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notesSlides/notesSlide2.xml" ContentType="application/vnd.openxmlformats-officedocument.presentationml.notesSlid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notesSlides/notesSlide6.xml" ContentType="application/vnd.openxmlformats-officedocument.presentationml.notesSlide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60" r:id="rId1"/>
  </p:sldMasterIdLst>
  <p:notesMasterIdLst>
    <p:notesMasterId r:id="rId54"/>
  </p:notesMasterIdLst>
  <p:sldIdLst>
    <p:sldId id="256" r:id="rId2"/>
    <p:sldId id="257" r:id="rId3"/>
    <p:sldId id="259" r:id="rId4"/>
    <p:sldId id="260" r:id="rId5"/>
    <p:sldId id="262" r:id="rId6"/>
    <p:sldId id="263" r:id="rId7"/>
    <p:sldId id="264" r:id="rId8"/>
    <p:sldId id="265" r:id="rId9"/>
    <p:sldId id="266" r:id="rId10"/>
    <p:sldId id="267" r:id="rId11"/>
    <p:sldId id="268" r:id="rId12"/>
    <p:sldId id="269" r:id="rId13"/>
    <p:sldId id="270" r:id="rId14"/>
    <p:sldId id="271" r:id="rId15"/>
    <p:sldId id="312" r:id="rId16"/>
    <p:sldId id="272" r:id="rId17"/>
    <p:sldId id="286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2" r:id="rId27"/>
    <p:sldId id="313" r:id="rId28"/>
    <p:sldId id="284" r:id="rId29"/>
    <p:sldId id="285" r:id="rId30"/>
    <p:sldId id="287" r:id="rId31"/>
    <p:sldId id="290" r:id="rId32"/>
    <p:sldId id="291" r:id="rId33"/>
    <p:sldId id="292" r:id="rId34"/>
    <p:sldId id="293" r:id="rId35"/>
    <p:sldId id="294" r:id="rId36"/>
    <p:sldId id="295" r:id="rId37"/>
    <p:sldId id="296" r:id="rId38"/>
    <p:sldId id="297" r:id="rId39"/>
    <p:sldId id="311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  <p:sldId id="308" r:id="rId51"/>
    <p:sldId id="309" r:id="rId52"/>
    <p:sldId id="310" r:id="rId5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0BAB5D26-356A-4F3A-82CB-ACE682537769}">
          <p14:sldIdLst>
            <p14:sldId id="256"/>
            <p14:sldId id="257"/>
          </p14:sldIdLst>
        </p14:section>
        <p14:section name="intro" id="{092F55E6-FA9B-486D-95AB-FAC89ABE14DA}">
          <p14:sldIdLst>
            <p14:sldId id="259"/>
            <p14:sldId id="260"/>
            <p14:sldId id="262"/>
            <p14:sldId id="263"/>
            <p14:sldId id="264"/>
            <p14:sldId id="265"/>
            <p14:sldId id="266"/>
          </p14:sldIdLst>
        </p14:section>
        <p14:section name="experiments" id="{AE012964-1794-4D8C-BF8C-17BAA80AB56C}">
          <p14:sldIdLst>
            <p14:sldId id="267"/>
            <p14:sldId id="268"/>
            <p14:sldId id="269"/>
            <p14:sldId id="270"/>
            <p14:sldId id="271"/>
            <p14:sldId id="312"/>
            <p14:sldId id="272"/>
          </p14:sldIdLst>
        </p14:section>
        <p14:section name="regimes" id="{A625AF0B-CF9F-4076-BF68-4AB6A95512D0}">
          <p14:sldIdLst>
            <p14:sldId id="286"/>
            <p14:sldId id="273"/>
            <p14:sldId id="274"/>
            <p14:sldId id="275"/>
            <p14:sldId id="276"/>
            <p14:sldId id="277"/>
            <p14:sldId id="278"/>
            <p14:sldId id="279"/>
            <p14:sldId id="280"/>
            <p14:sldId id="282"/>
            <p14:sldId id="313"/>
            <p14:sldId id="284"/>
            <p14:sldId id="285"/>
            <p14:sldId id="287"/>
            <p14:sldId id="290"/>
            <p14:sldId id="291"/>
            <p14:sldId id="292"/>
            <p14:sldId id="293"/>
            <p14:sldId id="294"/>
            <p14:sldId id="295"/>
            <p14:sldId id="296"/>
            <p14:sldId id="297"/>
            <p14:sldId id="311"/>
          </p14:sldIdLst>
        </p14:section>
        <p14:section name="Appendices" id="{C08CE85C-2B72-49A4-9B36-EDD36D5DCC1D}">
          <p14:sldIdLst>
            <p14:sldId id="298"/>
            <p14:sldId id="299"/>
            <p14:sldId id="300"/>
            <p14:sldId id="301"/>
            <p14:sldId id="302"/>
            <p14:sldId id="303"/>
            <p14:sldId id="304"/>
            <p14:sldId id="305"/>
            <p14:sldId id="306"/>
            <p14:sldId id="307"/>
            <p14:sldId id="308"/>
            <p14:sldId id="309"/>
            <p14:sldId id="310"/>
          </p14:sldIdLst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00"/>
    <a:srgbClr val="FF99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88" d="100"/>
          <a:sy n="88" d="100"/>
        </p:scale>
        <p:origin x="-1464" y="-10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4.bin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Coils_vyska_v_case.xlsx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TMF\2013\Honey%20coils\Experiment\HoneyCoils%20-%20pred%20vianocami%20aj%20cez%20jarne.xlsx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Honey%20coils\Experiment\HoneyCoils%20-%20pred%20vianocami%20aj%20cez%20jarne.xlsx" TargetMode="Externa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TMF\Teplota.xlsx" TargetMode="Externa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TMF\2013\Honey%20coils\Experiment\Meranie%20vlastnosti%20MED,Palmolive\Viskozita%20a%20zavislost%20Palmolive\Zavislost%20Palmolive.xlsx" TargetMode="Externa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TMF\2013\Honey%20coils\Experiment\Meranie%20vlastnosti%20MED,Palmolive\Viskozita%20a%20zavislost%20Med\Zavislost%20medu.xlsx" TargetMode="Externa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TMF\2013\Honey%20coils\Experiment\Meranie%20vlastnosti%20MED,Palmolive\Viskozita%20a%20zavislost%20Med\Zavislost%20medu.xlsx" TargetMode="Externa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TMF\2013\Honey%20coils\Experiment\Meranie%20vlastnosti%20MED,Palmolive\Viskozita%20a%20zavislost%20Palmolive\Zavislost%20Palmolive.xlsx" TargetMode="External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TMF\2013\Honey%20coils\Experiment\Meranie%20vlastnosti%20MED,Palmolive\Viskozita%20a%20zavislost%20Palmolive\Zavislost%20Palmolive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Honey%20coils\Experiment\HoneyCoils%20-%20pred%20vianocami%20aj%20cez%20jarne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TMF\Teplota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Honey%20coils\Experiment\HoneyCoils%20-%20pred%20vianocami%20aj%20cez%20jarne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Honey%20coils\Experiment\HoneyCoils%20-%20pred%20vianocami%20aj%20cez%20jarne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TMF\2013\Honey%20coils\Experiment\HoneyCoils%20-%20pred%20vianocami%20aj%20cez%20jarne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5.bin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TMF\Teplota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Matej\Desktop\TMF\2013\Honey%20coils\Experiment\HoneyCoils%20-%20pred%20vianocami%20aj%20cez%20jarne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928524518781067"/>
          <c:y val="4.6405621294289462E-2"/>
          <c:w val="0.85124759883310452"/>
          <c:h val="0.7616496202023747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9"/>
          </c:marker>
          <c:errBars>
            <c:errDir val="y"/>
            <c:errBarType val="both"/>
            <c:errValType val="cust"/>
            <c:noEndCap val="0"/>
            <c:plus>
              <c:numRef>
                <c:f>Spolu!$B$5:$AH$5</c:f>
                <c:numCache>
                  <c:formatCode>General</c:formatCode>
                  <c:ptCount val="33"/>
                  <c:pt idx="0">
                    <c:v>0.12263310271217701</c:v>
                  </c:pt>
                  <c:pt idx="1">
                    <c:v>9.5621204778079213E-2</c:v>
                  </c:pt>
                  <c:pt idx="2">
                    <c:v>0.16064156148020159</c:v>
                  </c:pt>
                  <c:pt idx="3">
                    <c:v>8.5848484103835762E-2</c:v>
                  </c:pt>
                  <c:pt idx="4">
                    <c:v>0.16660887768498017</c:v>
                  </c:pt>
                  <c:pt idx="5">
                    <c:v>0.12577683287650748</c:v>
                  </c:pt>
                  <c:pt idx="6">
                    <c:v>0.16824510279535457</c:v>
                  </c:pt>
                  <c:pt idx="7">
                    <c:v>0.19103246506007968</c:v>
                  </c:pt>
                  <c:pt idx="8">
                    <c:v>0.13536691402331535</c:v>
                  </c:pt>
                  <c:pt idx="9">
                    <c:v>0.20287057038220457</c:v>
                  </c:pt>
                  <c:pt idx="10">
                    <c:v>0.16367997255342673</c:v>
                  </c:pt>
                  <c:pt idx="11">
                    <c:v>0.18630240214915147</c:v>
                  </c:pt>
                  <c:pt idx="12">
                    <c:v>0.15186931979440441</c:v>
                  </c:pt>
                  <c:pt idx="13">
                    <c:v>0.12220181317383627</c:v>
                  </c:pt>
                  <c:pt idx="14">
                    <c:v>0.13846873731508608</c:v>
                  </c:pt>
                  <c:pt idx="15">
                    <c:v>9.7539557814766642E-2</c:v>
                  </c:pt>
                  <c:pt idx="16">
                    <c:v>0.10463617022038957</c:v>
                  </c:pt>
                  <c:pt idx="17">
                    <c:v>0.10999473606159385</c:v>
                  </c:pt>
                  <c:pt idx="18">
                    <c:v>3.0786103992154087E-2</c:v>
                  </c:pt>
                  <c:pt idx="19">
                    <c:v>0</c:v>
                  </c:pt>
                  <c:pt idx="20">
                    <c:v>6.550854966633167E-2</c:v>
                  </c:pt>
                  <c:pt idx="21">
                    <c:v>4.2658437650266327E-2</c:v>
                  </c:pt>
                  <c:pt idx="22">
                    <c:v>0.1068320685736632</c:v>
                  </c:pt>
                  <c:pt idx="23">
                    <c:v>7.1554175279993248E-2</c:v>
                  </c:pt>
                  <c:pt idx="24">
                    <c:v>0.13611330301967825</c:v>
                  </c:pt>
                  <c:pt idx="25">
                    <c:v>0.1140310162355775</c:v>
                  </c:pt>
                  <c:pt idx="26">
                    <c:v>9.9071263631425419E-2</c:v>
                  </c:pt>
                  <c:pt idx="27">
                    <c:v>0.11246801896399888</c:v>
                  </c:pt>
                  <c:pt idx="28">
                    <c:v>0.11187942131989999</c:v>
                  </c:pt>
                  <c:pt idx="29">
                    <c:v>9.3388889426386637E-2</c:v>
                  </c:pt>
                  <c:pt idx="30">
                    <c:v>0.15903220145410318</c:v>
                  </c:pt>
                  <c:pt idx="31">
                    <c:v>0.12044876097844738</c:v>
                  </c:pt>
                  <c:pt idx="32">
                    <c:v>0.1576045603063678</c:v>
                  </c:pt>
                </c:numCache>
              </c:numRef>
            </c:plus>
            <c:minus>
              <c:numRef>
                <c:f>Spolu!$B$5:$AH$5</c:f>
                <c:numCache>
                  <c:formatCode>General</c:formatCode>
                  <c:ptCount val="33"/>
                  <c:pt idx="0">
                    <c:v>0.12263310271217701</c:v>
                  </c:pt>
                  <c:pt idx="1">
                    <c:v>9.5621204778079213E-2</c:v>
                  </c:pt>
                  <c:pt idx="2">
                    <c:v>0.16064156148020159</c:v>
                  </c:pt>
                  <c:pt idx="3">
                    <c:v>8.5848484103835762E-2</c:v>
                  </c:pt>
                  <c:pt idx="4">
                    <c:v>0.16660887768498017</c:v>
                  </c:pt>
                  <c:pt idx="5">
                    <c:v>0.12577683287650748</c:v>
                  </c:pt>
                  <c:pt idx="6">
                    <c:v>0.16824510279535457</c:v>
                  </c:pt>
                  <c:pt idx="7">
                    <c:v>0.19103246506007968</c:v>
                  </c:pt>
                  <c:pt idx="8">
                    <c:v>0.13536691402331535</c:v>
                  </c:pt>
                  <c:pt idx="9">
                    <c:v>0.20287057038220457</c:v>
                  </c:pt>
                  <c:pt idx="10">
                    <c:v>0.16367997255342673</c:v>
                  </c:pt>
                  <c:pt idx="11">
                    <c:v>0.18630240214915147</c:v>
                  </c:pt>
                  <c:pt idx="12">
                    <c:v>0.15186931979440441</c:v>
                  </c:pt>
                  <c:pt idx="13">
                    <c:v>0.12220181317383627</c:v>
                  </c:pt>
                  <c:pt idx="14">
                    <c:v>0.13846873731508608</c:v>
                  </c:pt>
                  <c:pt idx="15">
                    <c:v>9.7539557814766642E-2</c:v>
                  </c:pt>
                  <c:pt idx="16">
                    <c:v>0.10463617022038957</c:v>
                  </c:pt>
                  <c:pt idx="17">
                    <c:v>0.10999473606159385</c:v>
                  </c:pt>
                  <c:pt idx="18">
                    <c:v>3.0786103992154087E-2</c:v>
                  </c:pt>
                  <c:pt idx="19">
                    <c:v>0</c:v>
                  </c:pt>
                  <c:pt idx="20">
                    <c:v>6.550854966633167E-2</c:v>
                  </c:pt>
                  <c:pt idx="21">
                    <c:v>4.2658437650266327E-2</c:v>
                  </c:pt>
                  <c:pt idx="22">
                    <c:v>0.1068320685736632</c:v>
                  </c:pt>
                  <c:pt idx="23">
                    <c:v>7.1554175279993248E-2</c:v>
                  </c:pt>
                  <c:pt idx="24">
                    <c:v>0.13611330301967825</c:v>
                  </c:pt>
                  <c:pt idx="25">
                    <c:v>0.1140310162355775</c:v>
                  </c:pt>
                  <c:pt idx="26">
                    <c:v>9.9071263631425419E-2</c:v>
                  </c:pt>
                  <c:pt idx="27">
                    <c:v>0.11246801896399888</c:v>
                  </c:pt>
                  <c:pt idx="28">
                    <c:v>0.11187942131989999</c:v>
                  </c:pt>
                  <c:pt idx="29">
                    <c:v>9.3388889426386637E-2</c:v>
                  </c:pt>
                  <c:pt idx="30">
                    <c:v>0.15903220145410318</c:v>
                  </c:pt>
                  <c:pt idx="31">
                    <c:v>0.12044876097844738</c:v>
                  </c:pt>
                  <c:pt idx="32">
                    <c:v>0.1576045603063678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5.000000000000001E-2"/>
          </c:errBars>
          <c:xVal>
            <c:numRef>
              <c:f>Spolu!$B$3:$AH$3</c:f>
              <c:numCache>
                <c:formatCode>General</c:formatCode>
                <c:ptCount val="33"/>
                <c:pt idx="0">
                  <c:v>10</c:v>
                </c:pt>
                <c:pt idx="1">
                  <c:v>12.5</c:v>
                </c:pt>
                <c:pt idx="2">
                  <c:v>15</c:v>
                </c:pt>
                <c:pt idx="3">
                  <c:v>17.5</c:v>
                </c:pt>
                <c:pt idx="4">
                  <c:v>20</c:v>
                </c:pt>
                <c:pt idx="5">
                  <c:v>22.5</c:v>
                </c:pt>
                <c:pt idx="6">
                  <c:v>25</c:v>
                </c:pt>
                <c:pt idx="7">
                  <c:v>27.5</c:v>
                </c:pt>
                <c:pt idx="8">
                  <c:v>30</c:v>
                </c:pt>
                <c:pt idx="9">
                  <c:v>32.5</c:v>
                </c:pt>
                <c:pt idx="10">
                  <c:v>35</c:v>
                </c:pt>
                <c:pt idx="11">
                  <c:v>37.5</c:v>
                </c:pt>
                <c:pt idx="12">
                  <c:v>40</c:v>
                </c:pt>
                <c:pt idx="13">
                  <c:v>42.5</c:v>
                </c:pt>
                <c:pt idx="14">
                  <c:v>45</c:v>
                </c:pt>
                <c:pt idx="15">
                  <c:v>50</c:v>
                </c:pt>
                <c:pt idx="16">
                  <c:v>47.5</c:v>
                </c:pt>
                <c:pt idx="17">
                  <c:v>7.5</c:v>
                </c:pt>
                <c:pt idx="18">
                  <c:v>5</c:v>
                </c:pt>
                <c:pt idx="19">
                  <c:v>1</c:v>
                </c:pt>
                <c:pt idx="20">
                  <c:v>2</c:v>
                </c:pt>
                <c:pt idx="21">
                  <c:v>3</c:v>
                </c:pt>
                <c:pt idx="22">
                  <c:v>3.5</c:v>
                </c:pt>
                <c:pt idx="23">
                  <c:v>4</c:v>
                </c:pt>
                <c:pt idx="24">
                  <c:v>4.5</c:v>
                </c:pt>
                <c:pt idx="25">
                  <c:v>5.5</c:v>
                </c:pt>
                <c:pt idx="26">
                  <c:v>6</c:v>
                </c:pt>
                <c:pt idx="27">
                  <c:v>6.5</c:v>
                </c:pt>
                <c:pt idx="28">
                  <c:v>7</c:v>
                </c:pt>
                <c:pt idx="29">
                  <c:v>8</c:v>
                </c:pt>
                <c:pt idx="30">
                  <c:v>8.5</c:v>
                </c:pt>
                <c:pt idx="31">
                  <c:v>9</c:v>
                </c:pt>
                <c:pt idx="32">
                  <c:v>9.5</c:v>
                </c:pt>
              </c:numCache>
            </c:numRef>
          </c:xVal>
          <c:yVal>
            <c:numRef>
              <c:f>Spolu!$B$4:$AH$4</c:f>
              <c:numCache>
                <c:formatCode>General</c:formatCode>
                <c:ptCount val="33"/>
                <c:pt idx="0">
                  <c:v>1.2237871674491385</c:v>
                </c:pt>
                <c:pt idx="1">
                  <c:v>1.253521126760563</c:v>
                </c:pt>
                <c:pt idx="2">
                  <c:v>1.3894927536231882</c:v>
                </c:pt>
                <c:pt idx="3">
                  <c:v>1.5195618153364634</c:v>
                </c:pt>
                <c:pt idx="4">
                  <c:v>1.5756097560975613</c:v>
                </c:pt>
                <c:pt idx="5">
                  <c:v>1.7658536585365858</c:v>
                </c:pt>
                <c:pt idx="6">
                  <c:v>1.7598736176935228</c:v>
                </c:pt>
                <c:pt idx="7">
                  <c:v>1.7820512820512822</c:v>
                </c:pt>
                <c:pt idx="8">
                  <c:v>1.809929078014185</c:v>
                </c:pt>
                <c:pt idx="9">
                  <c:v>1.8578680203045681</c:v>
                </c:pt>
                <c:pt idx="10">
                  <c:v>1.7707390648567123</c:v>
                </c:pt>
                <c:pt idx="11">
                  <c:v>1.7333333333333334</c:v>
                </c:pt>
                <c:pt idx="12">
                  <c:v>1.8261562998405105</c:v>
                </c:pt>
                <c:pt idx="13">
                  <c:v>1.7542372881355932</c:v>
                </c:pt>
                <c:pt idx="14">
                  <c:v>1.7256637168141584</c:v>
                </c:pt>
                <c:pt idx="15">
                  <c:v>1.7466124661246609</c:v>
                </c:pt>
                <c:pt idx="16">
                  <c:v>1.7466124661246609</c:v>
                </c:pt>
                <c:pt idx="17">
                  <c:v>0.74962292609351455</c:v>
                </c:pt>
                <c:pt idx="18">
                  <c:v>0.34632034632034625</c:v>
                </c:pt>
                <c:pt idx="19">
                  <c:v>0</c:v>
                </c:pt>
                <c:pt idx="20">
                  <c:v>0.18780487804878057</c:v>
                </c:pt>
                <c:pt idx="21">
                  <c:v>0.2405797101449276</c:v>
                </c:pt>
                <c:pt idx="22">
                  <c:v>0.24724061810154532</c:v>
                </c:pt>
                <c:pt idx="23">
                  <c:v>0.2960000000000001</c:v>
                </c:pt>
                <c:pt idx="24">
                  <c:v>0.33846153846153854</c:v>
                </c:pt>
                <c:pt idx="25">
                  <c:v>0.42026455026455029</c:v>
                </c:pt>
                <c:pt idx="26">
                  <c:v>0.40439276485788134</c:v>
                </c:pt>
                <c:pt idx="27">
                  <c:v>0.40049751243781101</c:v>
                </c:pt>
                <c:pt idx="28">
                  <c:v>0.59692671394799057</c:v>
                </c:pt>
                <c:pt idx="29">
                  <c:v>0.81727053140096628</c:v>
                </c:pt>
                <c:pt idx="30">
                  <c:v>0.9853944020356239</c:v>
                </c:pt>
                <c:pt idx="31">
                  <c:v>1.0286374695863749</c:v>
                </c:pt>
                <c:pt idx="32">
                  <c:v>1.1052554744525547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9940736"/>
        <c:axId val="219951104"/>
      </c:scatterChart>
      <c:valAx>
        <c:axId val="219940736"/>
        <c:scaling>
          <c:orientation val="minMax"/>
          <c:max val="54"/>
          <c:min val="0"/>
        </c:scaling>
        <c:delete val="0"/>
        <c:axPos val="b"/>
        <c:majorGridlines>
          <c:spPr>
            <a:ln>
              <a:solidFill>
                <a:schemeClr val="bg1">
                  <a:lumMod val="65000"/>
                </a:schemeClr>
              </a:solidFill>
            </a:ln>
          </c:spPr>
        </c:majorGridlines>
        <c:minorGridlines>
          <c:spPr>
            <a:ln>
              <a:solidFill>
                <a:schemeClr val="bg1">
                  <a:lumMod val="85000"/>
                </a:schemeClr>
              </a:solidFill>
            </a:ln>
          </c:spPr>
        </c:minorGridlines>
        <c:title>
          <c:tx>
            <c:rich>
              <a:bodyPr/>
              <a:lstStyle/>
              <a:p>
                <a:pPr>
                  <a:defRPr sz="2000">
                    <a:latin typeface="+mj-lt"/>
                  </a:defRPr>
                </a:pPr>
                <a:r>
                  <a:rPr lang="sk-SK" sz="2400" baseline="0" dirty="0" smtClean="0">
                    <a:latin typeface="+mj-lt"/>
                  </a:rPr>
                  <a:t>f</a:t>
                </a:r>
                <a:r>
                  <a:rPr lang="en-US" sz="2400" baseline="0" dirty="0" smtClean="0">
                    <a:latin typeface="+mj-lt"/>
                  </a:rPr>
                  <a:t>all </a:t>
                </a:r>
                <a:r>
                  <a:rPr lang="sk-SK" sz="2400" baseline="0" dirty="0" smtClean="0">
                    <a:latin typeface="+mj-lt"/>
                  </a:rPr>
                  <a:t>h</a:t>
                </a:r>
                <a:r>
                  <a:rPr lang="en-US" sz="2400" baseline="0" dirty="0" smtClean="0">
                    <a:latin typeface="+mj-lt"/>
                  </a:rPr>
                  <a:t>eight</a:t>
                </a:r>
                <a:r>
                  <a:rPr lang="sk-SK" sz="2400" baseline="0" dirty="0" smtClean="0">
                    <a:latin typeface="+mj-lt"/>
                  </a:rPr>
                  <a:t> </a:t>
                </a:r>
                <a:r>
                  <a:rPr lang="en-US" sz="2400" dirty="0" smtClean="0">
                    <a:latin typeface="+mj-lt"/>
                  </a:rPr>
                  <a:t>[cm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800">
                <a:latin typeface="+mj-lt"/>
              </a:defRPr>
            </a:pPr>
            <a:endParaRPr lang="en-US"/>
          </a:p>
        </c:txPr>
        <c:crossAx val="219951104"/>
        <c:crosses val="autoZero"/>
        <c:crossBetween val="midCat"/>
      </c:valAx>
      <c:valAx>
        <c:axId val="219951104"/>
        <c:scaling>
          <c:orientation val="minMax"/>
          <c:max val="2.2999999999999998"/>
          <c:min val="0"/>
        </c:scaling>
        <c:delete val="0"/>
        <c:axPos val="l"/>
        <c:majorGridlines>
          <c:spPr>
            <a:ln>
              <a:solidFill>
                <a:schemeClr val="bg1">
                  <a:lumMod val="65000"/>
                </a:schemeClr>
              </a:solidFill>
            </a:ln>
          </c:spPr>
        </c:majorGridlines>
        <c:minorGridlines>
          <c:spPr>
            <a:ln>
              <a:solidFill>
                <a:schemeClr val="bg1">
                  <a:lumMod val="85000"/>
                </a:schemeClr>
              </a:solidFill>
            </a:ln>
          </c:spPr>
        </c:minorGridlines>
        <c:title>
          <c:tx>
            <c:rich>
              <a:bodyPr/>
              <a:lstStyle/>
              <a:p>
                <a:pPr>
                  <a:defRPr sz="2000">
                    <a:latin typeface="Constantia" pitchFamily="18" charset="0"/>
                  </a:defRPr>
                </a:pPr>
                <a:r>
                  <a:rPr lang="sk-SK" sz="2400" baseline="0" dirty="0" smtClean="0">
                    <a:latin typeface="+mj-lt"/>
                  </a:rPr>
                  <a:t> max s</a:t>
                </a:r>
                <a:r>
                  <a:rPr lang="en-US" sz="2400" baseline="0" dirty="0" err="1" smtClean="0">
                    <a:latin typeface="+mj-lt"/>
                  </a:rPr>
                  <a:t>piral</a:t>
                </a:r>
                <a:r>
                  <a:rPr lang="en-US" sz="2400" baseline="0" dirty="0" smtClean="0">
                    <a:latin typeface="+mj-lt"/>
                  </a:rPr>
                  <a:t> </a:t>
                </a:r>
                <a:r>
                  <a:rPr lang="sk-SK" sz="2400" baseline="0" dirty="0" smtClean="0">
                    <a:latin typeface="+mj-lt"/>
                  </a:rPr>
                  <a:t>h</a:t>
                </a:r>
                <a:r>
                  <a:rPr lang="en-US" sz="2400" baseline="0" dirty="0" smtClean="0">
                    <a:latin typeface="+mj-lt"/>
                  </a:rPr>
                  <a:t>eight </a:t>
                </a:r>
                <a:r>
                  <a:rPr lang="en-US" sz="2400" dirty="0" smtClean="0">
                    <a:latin typeface="+mj-lt"/>
                  </a:rPr>
                  <a:t>[cm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>
                <a:latin typeface="+mj-lt"/>
              </a:defRPr>
            </a:pPr>
            <a:endParaRPr lang="en-US"/>
          </a:p>
        </c:txPr>
        <c:crossAx val="219940736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406310389587643"/>
          <c:y val="5.2187978116374677E-2"/>
          <c:w val="0.7767069961266333"/>
          <c:h val="0.74415790690007155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10"/>
          </c:marker>
          <c:errBars>
            <c:errDir val="y"/>
            <c:errBarType val="both"/>
            <c:errValType val="fixedVal"/>
            <c:noEndCap val="0"/>
            <c:val val="0.1"/>
          </c:errBars>
          <c:errBars>
            <c:errDir val="x"/>
            <c:errBarType val="both"/>
            <c:errValType val="fixedVal"/>
            <c:noEndCap val="0"/>
            <c:val val="0"/>
          </c:errBars>
          <c:xVal>
            <c:numRef>
              <c:f>'Height in time'!$D$3:$D$52</c:f>
              <c:numCache>
                <c:formatCode>General</c:formatCode>
                <c:ptCount val="50"/>
                <c:pt idx="0">
                  <c:v>0</c:v>
                </c:pt>
                <c:pt idx="1">
                  <c:v>3.3333333333333333E-2</c:v>
                </c:pt>
                <c:pt idx="2">
                  <c:v>6.6666666666666666E-2</c:v>
                </c:pt>
                <c:pt idx="3">
                  <c:v>0.1</c:v>
                </c:pt>
                <c:pt idx="4">
                  <c:v>0.13333333333333333</c:v>
                </c:pt>
                <c:pt idx="5">
                  <c:v>0.16666666666666669</c:v>
                </c:pt>
                <c:pt idx="6">
                  <c:v>0.2</c:v>
                </c:pt>
                <c:pt idx="7">
                  <c:v>0.23333333333333334</c:v>
                </c:pt>
                <c:pt idx="8">
                  <c:v>0.26666666666666666</c:v>
                </c:pt>
                <c:pt idx="9">
                  <c:v>0.3</c:v>
                </c:pt>
                <c:pt idx="10">
                  <c:v>0.33333333333333337</c:v>
                </c:pt>
                <c:pt idx="11">
                  <c:v>0.36666666666666664</c:v>
                </c:pt>
                <c:pt idx="12">
                  <c:v>0.4</c:v>
                </c:pt>
                <c:pt idx="13">
                  <c:v>0.43333333333333329</c:v>
                </c:pt>
                <c:pt idx="14">
                  <c:v>0.46666666666666667</c:v>
                </c:pt>
                <c:pt idx="15">
                  <c:v>0.5</c:v>
                </c:pt>
                <c:pt idx="16">
                  <c:v>0.53333333333333333</c:v>
                </c:pt>
                <c:pt idx="17">
                  <c:v>0.56666666666666665</c:v>
                </c:pt>
                <c:pt idx="18">
                  <c:v>0.6</c:v>
                </c:pt>
                <c:pt idx="19">
                  <c:v>0.6333333333333333</c:v>
                </c:pt>
                <c:pt idx="20">
                  <c:v>0.66666666666666674</c:v>
                </c:pt>
                <c:pt idx="21">
                  <c:v>0.7</c:v>
                </c:pt>
                <c:pt idx="22">
                  <c:v>0.73333333333333328</c:v>
                </c:pt>
                <c:pt idx="23">
                  <c:v>0.76666666666666672</c:v>
                </c:pt>
                <c:pt idx="24">
                  <c:v>0.8</c:v>
                </c:pt>
                <c:pt idx="25">
                  <c:v>0.83333333333333337</c:v>
                </c:pt>
                <c:pt idx="26">
                  <c:v>0.86666666666666659</c:v>
                </c:pt>
                <c:pt idx="27">
                  <c:v>0.9</c:v>
                </c:pt>
                <c:pt idx="28">
                  <c:v>0.93333333333333335</c:v>
                </c:pt>
                <c:pt idx="29">
                  <c:v>0.96666666666666656</c:v>
                </c:pt>
                <c:pt idx="30">
                  <c:v>1</c:v>
                </c:pt>
                <c:pt idx="31">
                  <c:v>1.0333333333333334</c:v>
                </c:pt>
                <c:pt idx="32">
                  <c:v>1.0666666666666667</c:v>
                </c:pt>
                <c:pt idx="33">
                  <c:v>1.1000000000000001</c:v>
                </c:pt>
                <c:pt idx="34">
                  <c:v>1.1333333333333333</c:v>
                </c:pt>
                <c:pt idx="35">
                  <c:v>1.1666666666666665</c:v>
                </c:pt>
                <c:pt idx="36">
                  <c:v>1.2</c:v>
                </c:pt>
                <c:pt idx="37">
                  <c:v>1.2333333333333334</c:v>
                </c:pt>
                <c:pt idx="38">
                  <c:v>1.2666666666666666</c:v>
                </c:pt>
                <c:pt idx="39">
                  <c:v>1.3</c:v>
                </c:pt>
                <c:pt idx="40">
                  <c:v>1.3333333333333335</c:v>
                </c:pt>
                <c:pt idx="41">
                  <c:v>1.3666666666666667</c:v>
                </c:pt>
                <c:pt idx="42">
                  <c:v>1.4</c:v>
                </c:pt>
                <c:pt idx="43">
                  <c:v>1.4333333333333333</c:v>
                </c:pt>
                <c:pt idx="44">
                  <c:v>1.4666666666666666</c:v>
                </c:pt>
                <c:pt idx="45">
                  <c:v>1.5</c:v>
                </c:pt>
                <c:pt idx="46">
                  <c:v>1.5333333333333334</c:v>
                </c:pt>
                <c:pt idx="47">
                  <c:v>1.5666666666666667</c:v>
                </c:pt>
                <c:pt idx="48">
                  <c:v>1.6</c:v>
                </c:pt>
                <c:pt idx="49">
                  <c:v>1.6333333333333333</c:v>
                </c:pt>
              </c:numCache>
            </c:numRef>
          </c:xVal>
          <c:yVal>
            <c:numRef>
              <c:f>'Height in time'!$G$3:$G$52</c:f>
              <c:numCache>
                <c:formatCode>General</c:formatCode>
                <c:ptCount val="50"/>
                <c:pt idx="0">
                  <c:v>0</c:v>
                </c:pt>
                <c:pt idx="1">
                  <c:v>0.32876712328767121</c:v>
                </c:pt>
                <c:pt idx="2">
                  <c:v>0.63561643835616444</c:v>
                </c:pt>
                <c:pt idx="3">
                  <c:v>0.81095890410958915</c:v>
                </c:pt>
                <c:pt idx="4">
                  <c:v>1.1178082191780823</c:v>
                </c:pt>
                <c:pt idx="5">
                  <c:v>1.2712328767123289</c:v>
                </c:pt>
                <c:pt idx="6">
                  <c:v>1.5342465753424657</c:v>
                </c:pt>
                <c:pt idx="7">
                  <c:v>1.7315068493150687</c:v>
                </c:pt>
                <c:pt idx="8">
                  <c:v>1.6</c:v>
                </c:pt>
                <c:pt idx="9">
                  <c:v>1.1616438356164385</c:v>
                </c:pt>
                <c:pt idx="10">
                  <c:v>1.0739726027397261</c:v>
                </c:pt>
                <c:pt idx="11">
                  <c:v>1.0520547945205478</c:v>
                </c:pt>
                <c:pt idx="12">
                  <c:v>0.81095890410958915</c:v>
                </c:pt>
                <c:pt idx="13">
                  <c:v>0.59178082191780823</c:v>
                </c:pt>
                <c:pt idx="14">
                  <c:v>0.52602739726027392</c:v>
                </c:pt>
                <c:pt idx="15">
                  <c:v>0.30684931506849317</c:v>
                </c:pt>
                <c:pt idx="16">
                  <c:v>0.26301369863013696</c:v>
                </c:pt>
                <c:pt idx="17">
                  <c:v>0</c:v>
                </c:pt>
                <c:pt idx="18">
                  <c:v>0.30684931506849317</c:v>
                </c:pt>
                <c:pt idx="19">
                  <c:v>0.54794520547945202</c:v>
                </c:pt>
                <c:pt idx="20">
                  <c:v>0.94246575342465766</c:v>
                </c:pt>
                <c:pt idx="21">
                  <c:v>1.1178082191780823</c:v>
                </c:pt>
                <c:pt idx="22">
                  <c:v>1.3369863013698631</c:v>
                </c:pt>
                <c:pt idx="23">
                  <c:v>1.5123287671232877</c:v>
                </c:pt>
                <c:pt idx="24">
                  <c:v>1.6219178082191783</c:v>
                </c:pt>
                <c:pt idx="25">
                  <c:v>1.6</c:v>
                </c:pt>
                <c:pt idx="26">
                  <c:v>1.095890410958904</c:v>
                </c:pt>
                <c:pt idx="27">
                  <c:v>1.0520547945205478</c:v>
                </c:pt>
                <c:pt idx="28">
                  <c:v>0.81095890410958915</c:v>
                </c:pt>
                <c:pt idx="29">
                  <c:v>0.81095890410958915</c:v>
                </c:pt>
                <c:pt idx="30">
                  <c:v>0.59178082191780823</c:v>
                </c:pt>
                <c:pt idx="31">
                  <c:v>0.32876712328767121</c:v>
                </c:pt>
                <c:pt idx="32">
                  <c:v>0.30684931506849317</c:v>
                </c:pt>
                <c:pt idx="33">
                  <c:v>0.26301369863013696</c:v>
                </c:pt>
                <c:pt idx="34">
                  <c:v>0</c:v>
                </c:pt>
                <c:pt idx="35">
                  <c:v>0.32876712328767121</c:v>
                </c:pt>
                <c:pt idx="36">
                  <c:v>0.63561643835616444</c:v>
                </c:pt>
                <c:pt idx="37">
                  <c:v>0.81095890410958915</c:v>
                </c:pt>
                <c:pt idx="38">
                  <c:v>1.2054794520547947</c:v>
                </c:pt>
                <c:pt idx="39">
                  <c:v>1.3808219178082193</c:v>
                </c:pt>
                <c:pt idx="40">
                  <c:v>1.6</c:v>
                </c:pt>
                <c:pt idx="41">
                  <c:v>1.6657534246575343</c:v>
                </c:pt>
                <c:pt idx="42">
                  <c:v>1.4904109589041097</c:v>
                </c:pt>
                <c:pt idx="43">
                  <c:v>1.4465753424657535</c:v>
                </c:pt>
                <c:pt idx="44">
                  <c:v>1.0520547945205478</c:v>
                </c:pt>
                <c:pt idx="45">
                  <c:v>0.85479452054794525</c:v>
                </c:pt>
                <c:pt idx="46">
                  <c:v>0.41643835616438357</c:v>
                </c:pt>
                <c:pt idx="47">
                  <c:v>0.37260273972602742</c:v>
                </c:pt>
                <c:pt idx="48">
                  <c:v>0.28493150684931506</c:v>
                </c:pt>
                <c:pt idx="49">
                  <c:v>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871552"/>
        <c:axId val="36873728"/>
      </c:scatterChart>
      <c:valAx>
        <c:axId val="36871552"/>
        <c:scaling>
          <c:orientation val="minMax"/>
          <c:max val="1.5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2000"/>
                </a:pPr>
                <a:r>
                  <a:rPr lang="sk-SK" sz="2400" dirty="0" smtClean="0"/>
                  <a:t>t</a:t>
                </a:r>
                <a:r>
                  <a:rPr lang="en-US" sz="2400" dirty="0" err="1" smtClean="0"/>
                  <a:t>ime</a:t>
                </a:r>
                <a:r>
                  <a:rPr lang="en-US" sz="2400" dirty="0" smtClean="0"/>
                  <a:t> </a:t>
                </a:r>
                <a:r>
                  <a:rPr lang="en-US" sz="2400" dirty="0"/>
                  <a:t>[s]</a:t>
                </a:r>
                <a:endParaRPr lang="sk-SK" sz="2400" dirty="0"/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/>
            </a:pPr>
            <a:endParaRPr lang="en-US"/>
          </a:p>
        </c:txPr>
        <c:crossAx val="36873728"/>
        <c:crosses val="autoZero"/>
        <c:crossBetween val="midCat"/>
      </c:valAx>
      <c:valAx>
        <c:axId val="36873728"/>
        <c:scaling>
          <c:orientation val="minMax"/>
          <c:max val="2"/>
          <c:min val="0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 sz="2400"/>
                </a:pPr>
                <a:r>
                  <a:rPr lang="sk-SK" sz="2400" dirty="0" smtClean="0"/>
                  <a:t>h</a:t>
                </a:r>
                <a:r>
                  <a:rPr lang="en-US" sz="2400" dirty="0" smtClean="0"/>
                  <a:t>eight </a:t>
                </a:r>
                <a:r>
                  <a:rPr lang="en-US" sz="2400" dirty="0"/>
                  <a:t>of </a:t>
                </a:r>
                <a:r>
                  <a:rPr lang="en-US" sz="2400" dirty="0" smtClean="0"/>
                  <a:t>spirals  </a:t>
                </a:r>
                <a:r>
                  <a:rPr lang="en-US" sz="2400" dirty="0"/>
                  <a:t>[cm]</a:t>
                </a:r>
                <a:endParaRPr lang="sk-SK" sz="2400" dirty="0"/>
              </a:p>
            </c:rich>
          </c:tx>
          <c:layout>
            <c:manualLayout>
              <c:xMode val="edge"/>
              <c:yMode val="edge"/>
              <c:x val="0"/>
              <c:y val="0.16369906686549504"/>
            </c:manualLayout>
          </c:layout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/>
            </a:pPr>
            <a:endParaRPr lang="en-US"/>
          </a:p>
        </c:txPr>
        <c:crossAx val="36871552"/>
        <c:crosses val="autoZero"/>
        <c:crossBetween val="midCat"/>
        <c:majorUnit val="0.5"/>
      </c:valAx>
    </c:plotArea>
    <c:plotVisOnly val="1"/>
    <c:dispBlanksAs val="gap"/>
    <c:showDLblsOverMax val="0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Frekvencia</c:v>
          </c:tx>
          <c:spPr>
            <a:ln w="28575">
              <a:noFill/>
            </a:ln>
          </c:spPr>
          <c:marker>
            <c:symbol val="circle"/>
            <c:size val="7"/>
          </c:marker>
          <c:errBars>
            <c:errDir val="y"/>
            <c:errBarType val="both"/>
            <c:errValType val="percentage"/>
            <c:noEndCap val="0"/>
            <c:val val="12"/>
          </c:errBars>
          <c:errBars>
            <c:errDir val="x"/>
            <c:errBarType val="both"/>
            <c:errValType val="fixedVal"/>
            <c:noEndCap val="0"/>
            <c:val val="0"/>
          </c:errBars>
          <c:xVal>
            <c:numRef>
              <c:f>'22,5 cm'!$N$16:$N$45</c:f>
              <c:numCache>
                <c:formatCode>General</c:formatCode>
                <c:ptCount val="30"/>
                <c:pt idx="0">
                  <c:v>0.3</c:v>
                </c:pt>
                <c:pt idx="1">
                  <c:v>0.6</c:v>
                </c:pt>
                <c:pt idx="2">
                  <c:v>0.9</c:v>
                </c:pt>
                <c:pt idx="3">
                  <c:v>1.2</c:v>
                </c:pt>
                <c:pt idx="4">
                  <c:v>1.5</c:v>
                </c:pt>
                <c:pt idx="5">
                  <c:v>1.8</c:v>
                </c:pt>
                <c:pt idx="6">
                  <c:v>2.1</c:v>
                </c:pt>
                <c:pt idx="7">
                  <c:v>2.4</c:v>
                </c:pt>
                <c:pt idx="8">
                  <c:v>2.7</c:v>
                </c:pt>
                <c:pt idx="9">
                  <c:v>3</c:v>
                </c:pt>
                <c:pt idx="10">
                  <c:v>3.3</c:v>
                </c:pt>
                <c:pt idx="11">
                  <c:v>3.6</c:v>
                </c:pt>
                <c:pt idx="12">
                  <c:v>3.9</c:v>
                </c:pt>
                <c:pt idx="13">
                  <c:v>4.2</c:v>
                </c:pt>
                <c:pt idx="14">
                  <c:v>4.5</c:v>
                </c:pt>
                <c:pt idx="15">
                  <c:v>4.8</c:v>
                </c:pt>
                <c:pt idx="16">
                  <c:v>5.0999999999999996</c:v>
                </c:pt>
                <c:pt idx="17">
                  <c:v>5.4</c:v>
                </c:pt>
                <c:pt idx="18">
                  <c:v>5.7</c:v>
                </c:pt>
                <c:pt idx="19">
                  <c:v>6</c:v>
                </c:pt>
                <c:pt idx="20">
                  <c:v>6.3</c:v>
                </c:pt>
                <c:pt idx="21">
                  <c:v>6.6</c:v>
                </c:pt>
                <c:pt idx="22">
                  <c:v>6.9</c:v>
                </c:pt>
                <c:pt idx="23">
                  <c:v>7.2</c:v>
                </c:pt>
                <c:pt idx="24">
                  <c:v>7.5</c:v>
                </c:pt>
                <c:pt idx="25">
                  <c:v>7.8</c:v>
                </c:pt>
                <c:pt idx="26">
                  <c:v>8.1</c:v>
                </c:pt>
                <c:pt idx="27">
                  <c:v>8.4</c:v>
                </c:pt>
                <c:pt idx="28">
                  <c:v>8.6999999999999993</c:v>
                </c:pt>
                <c:pt idx="29">
                  <c:v>9</c:v>
                </c:pt>
              </c:numCache>
            </c:numRef>
          </c:xVal>
          <c:yVal>
            <c:numRef>
              <c:f>'22,5 cm'!$M$16:$M$45</c:f>
              <c:numCache>
                <c:formatCode>General</c:formatCode>
                <c:ptCount val="30"/>
                <c:pt idx="0">
                  <c:v>3.4532374100719423</c:v>
                </c:pt>
                <c:pt idx="1">
                  <c:v>3.243243243243243</c:v>
                </c:pt>
                <c:pt idx="2">
                  <c:v>3.5555555555555554</c:v>
                </c:pt>
                <c:pt idx="3">
                  <c:v>3.380281690140845</c:v>
                </c:pt>
                <c:pt idx="4">
                  <c:v>3.6090225563909772</c:v>
                </c:pt>
                <c:pt idx="5">
                  <c:v>3.4782608695652177</c:v>
                </c:pt>
                <c:pt idx="6">
                  <c:v>3.037974683544304</c:v>
                </c:pt>
                <c:pt idx="7">
                  <c:v>3.3566433566433567</c:v>
                </c:pt>
                <c:pt idx="8">
                  <c:v>3.4532374100719423</c:v>
                </c:pt>
                <c:pt idx="9">
                  <c:v>3.243243243243243</c:v>
                </c:pt>
                <c:pt idx="10">
                  <c:v>3.5555555555555554</c:v>
                </c:pt>
                <c:pt idx="11">
                  <c:v>3.380281690140845</c:v>
                </c:pt>
                <c:pt idx="12">
                  <c:v>3.6090225563909772</c:v>
                </c:pt>
                <c:pt idx="13">
                  <c:v>3.380281690140845</c:v>
                </c:pt>
                <c:pt idx="14">
                  <c:v>3.6090225563909772</c:v>
                </c:pt>
                <c:pt idx="15">
                  <c:v>3.4782608695652177</c:v>
                </c:pt>
                <c:pt idx="16">
                  <c:v>3.037974683544304</c:v>
                </c:pt>
                <c:pt idx="17">
                  <c:v>3.3566433566433567</c:v>
                </c:pt>
                <c:pt idx="18">
                  <c:v>3.5555555555555554</c:v>
                </c:pt>
                <c:pt idx="19">
                  <c:v>3.380281690140845</c:v>
                </c:pt>
                <c:pt idx="20">
                  <c:v>3.6641221374045805</c:v>
                </c:pt>
                <c:pt idx="21">
                  <c:v>2.9447852760736195</c:v>
                </c:pt>
                <c:pt idx="22">
                  <c:v>3.5555555555555554</c:v>
                </c:pt>
                <c:pt idx="23">
                  <c:v>3.380281690140845</c:v>
                </c:pt>
                <c:pt idx="24">
                  <c:v>3.6090225563909772</c:v>
                </c:pt>
                <c:pt idx="25">
                  <c:v>3.4782608695652177</c:v>
                </c:pt>
                <c:pt idx="26">
                  <c:v>3.037974683544304</c:v>
                </c:pt>
                <c:pt idx="27">
                  <c:v>3.3566433566433567</c:v>
                </c:pt>
                <c:pt idx="28">
                  <c:v>3.4532374100719423</c:v>
                </c:pt>
                <c:pt idx="29">
                  <c:v>3.243243243243243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958976"/>
        <c:axId val="36960896"/>
      </c:scatterChart>
      <c:valAx>
        <c:axId val="3695897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dirty="0" smtClean="0">
                    <a:latin typeface="+mj-lt"/>
                  </a:rPr>
                  <a:t>t</a:t>
                </a:r>
                <a:r>
                  <a:rPr lang="en-US" sz="2400" dirty="0" err="1" smtClean="0">
                    <a:latin typeface="+mj-lt"/>
                  </a:rPr>
                  <a:t>ime</a:t>
                </a:r>
                <a:r>
                  <a:rPr lang="sk-SK" sz="2400" baseline="0" dirty="0" smtClean="0">
                    <a:latin typeface="+mj-lt"/>
                  </a:rPr>
                  <a:t> </a:t>
                </a:r>
                <a:r>
                  <a:rPr lang="en-US" sz="2400" baseline="0" dirty="0">
                    <a:latin typeface="+mj-lt"/>
                  </a:rPr>
                  <a:t>[s]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 b="1">
                <a:latin typeface="+mj-lt"/>
              </a:defRPr>
            </a:pPr>
            <a:endParaRPr lang="en-US"/>
          </a:p>
        </c:txPr>
        <c:crossAx val="36960896"/>
        <c:crosses val="autoZero"/>
        <c:crossBetween val="midCat"/>
      </c:valAx>
      <c:valAx>
        <c:axId val="36960896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75000"/>
                </a:scheme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dirty="0" smtClean="0">
                    <a:latin typeface="+mj-lt"/>
                  </a:rPr>
                  <a:t>f</a:t>
                </a:r>
                <a:r>
                  <a:rPr lang="en-US" sz="2400" dirty="0" smtClean="0">
                    <a:latin typeface="+mj-lt"/>
                  </a:rPr>
                  <a:t>all </a:t>
                </a:r>
                <a:r>
                  <a:rPr lang="sk-SK" sz="2400" dirty="0" smtClean="0">
                    <a:latin typeface="+mj-lt"/>
                  </a:rPr>
                  <a:t>f</a:t>
                </a:r>
                <a:r>
                  <a:rPr lang="en-US" sz="2400" dirty="0" err="1" smtClean="0">
                    <a:latin typeface="+mj-lt"/>
                  </a:rPr>
                  <a:t>requency</a:t>
                </a:r>
                <a:r>
                  <a:rPr lang="sk-SK" sz="2400" dirty="0" smtClean="0">
                    <a:latin typeface="+mj-lt"/>
                  </a:rPr>
                  <a:t> </a:t>
                </a:r>
                <a:r>
                  <a:rPr lang="en-US" sz="2400" dirty="0" smtClean="0">
                    <a:latin typeface="+mj-lt"/>
                  </a:rPr>
                  <a:t>[Hz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 b="1">
                <a:latin typeface="+mn-lt"/>
              </a:defRPr>
            </a:pPr>
            <a:endParaRPr lang="en-US"/>
          </a:p>
        </c:txPr>
        <c:crossAx val="36958976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FF0000"/>
              </a:solidFill>
              <a:ln>
                <a:solidFill>
                  <a:srgbClr val="C00000"/>
                </a:solidFill>
              </a:ln>
            </c:spPr>
          </c:marker>
          <c:errBars>
            <c:errDir val="y"/>
            <c:errBarType val="both"/>
            <c:errValType val="cust"/>
            <c:noEndCap val="0"/>
            <c:plus>
              <c:numRef>
                <c:f>Spolu!$B$8:$AH$8</c:f>
                <c:numCache>
                  <c:formatCode>General</c:formatCode>
                  <c:ptCount val="33"/>
                  <c:pt idx="1">
                    <c:v>4</c:v>
                  </c:pt>
                  <c:pt idx="2">
                    <c:v>5</c:v>
                  </c:pt>
                  <c:pt idx="3">
                    <c:v>10</c:v>
                  </c:pt>
                  <c:pt idx="4">
                    <c:v>10</c:v>
                  </c:pt>
                  <c:pt idx="5">
                    <c:v>15</c:v>
                  </c:pt>
                  <c:pt idx="6">
                    <c:v>7.7</c:v>
                  </c:pt>
                  <c:pt idx="7">
                    <c:v>9.9</c:v>
                  </c:pt>
                  <c:pt idx="8">
                    <c:v>7.7</c:v>
                  </c:pt>
                  <c:pt idx="9">
                    <c:v>10</c:v>
                  </c:pt>
                  <c:pt idx="10">
                    <c:v>12.3</c:v>
                  </c:pt>
                  <c:pt idx="11">
                    <c:v>15.77</c:v>
                  </c:pt>
                  <c:pt idx="12">
                    <c:v>9.8000000000000007</c:v>
                  </c:pt>
                  <c:pt idx="13">
                    <c:v>13.44</c:v>
                  </c:pt>
                  <c:pt idx="14">
                    <c:v>16.7</c:v>
                  </c:pt>
                  <c:pt idx="17">
                    <c:v>1.5</c:v>
                  </c:pt>
                  <c:pt idx="18">
                    <c:v>1</c:v>
                  </c:pt>
                  <c:pt idx="20">
                    <c:v>1</c:v>
                  </c:pt>
                  <c:pt idx="21">
                    <c:v>1</c:v>
                  </c:pt>
                  <c:pt idx="22">
                    <c:v>1</c:v>
                  </c:pt>
                  <c:pt idx="23">
                    <c:v>1</c:v>
                  </c:pt>
                  <c:pt idx="24">
                    <c:v>1</c:v>
                  </c:pt>
                  <c:pt idx="25">
                    <c:v>1</c:v>
                  </c:pt>
                  <c:pt idx="26">
                    <c:v>1</c:v>
                  </c:pt>
                  <c:pt idx="27">
                    <c:v>1.1000000000000001</c:v>
                  </c:pt>
                  <c:pt idx="28">
                    <c:v>2.2000000000000002</c:v>
                  </c:pt>
                  <c:pt idx="29">
                    <c:v>0.77</c:v>
                  </c:pt>
                  <c:pt idx="30">
                    <c:v>1</c:v>
                  </c:pt>
                  <c:pt idx="31">
                    <c:v>1</c:v>
                  </c:pt>
                  <c:pt idx="32">
                    <c:v>1</c:v>
                  </c:pt>
                </c:numCache>
              </c:numRef>
            </c:plus>
            <c:minus>
              <c:numRef>
                <c:f>Spolu!$B$8:$AH$8</c:f>
                <c:numCache>
                  <c:formatCode>General</c:formatCode>
                  <c:ptCount val="33"/>
                  <c:pt idx="1">
                    <c:v>4</c:v>
                  </c:pt>
                  <c:pt idx="2">
                    <c:v>5</c:v>
                  </c:pt>
                  <c:pt idx="3">
                    <c:v>10</c:v>
                  </c:pt>
                  <c:pt idx="4">
                    <c:v>10</c:v>
                  </c:pt>
                  <c:pt idx="5">
                    <c:v>15</c:v>
                  </c:pt>
                  <c:pt idx="6">
                    <c:v>7.7</c:v>
                  </c:pt>
                  <c:pt idx="7">
                    <c:v>9.9</c:v>
                  </c:pt>
                  <c:pt idx="8">
                    <c:v>7.7</c:v>
                  </c:pt>
                  <c:pt idx="9">
                    <c:v>10</c:v>
                  </c:pt>
                  <c:pt idx="10">
                    <c:v>12.3</c:v>
                  </c:pt>
                  <c:pt idx="11">
                    <c:v>15.77</c:v>
                  </c:pt>
                  <c:pt idx="12">
                    <c:v>9.8000000000000007</c:v>
                  </c:pt>
                  <c:pt idx="13">
                    <c:v>13.44</c:v>
                  </c:pt>
                  <c:pt idx="14">
                    <c:v>16.7</c:v>
                  </c:pt>
                  <c:pt idx="17">
                    <c:v>1.5</c:v>
                  </c:pt>
                  <c:pt idx="18">
                    <c:v>1</c:v>
                  </c:pt>
                  <c:pt idx="20">
                    <c:v>1</c:v>
                  </c:pt>
                  <c:pt idx="21">
                    <c:v>1</c:v>
                  </c:pt>
                  <c:pt idx="22">
                    <c:v>1</c:v>
                  </c:pt>
                  <c:pt idx="23">
                    <c:v>1</c:v>
                  </c:pt>
                  <c:pt idx="24">
                    <c:v>1</c:v>
                  </c:pt>
                  <c:pt idx="25">
                    <c:v>1</c:v>
                  </c:pt>
                  <c:pt idx="26">
                    <c:v>1</c:v>
                  </c:pt>
                  <c:pt idx="27">
                    <c:v>1.1000000000000001</c:v>
                  </c:pt>
                  <c:pt idx="28">
                    <c:v>2.2000000000000002</c:v>
                  </c:pt>
                  <c:pt idx="29">
                    <c:v>0.77</c:v>
                  </c:pt>
                  <c:pt idx="30">
                    <c:v>1</c:v>
                  </c:pt>
                  <c:pt idx="31">
                    <c:v>1</c:v>
                  </c:pt>
                  <c:pt idx="32">
                    <c:v>1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0"/>
          </c:errBars>
          <c:xVal>
            <c:numRef>
              <c:f>Spolu!$B$3:$AH$3</c:f>
              <c:numCache>
                <c:formatCode>General</c:formatCode>
                <c:ptCount val="33"/>
                <c:pt idx="0">
                  <c:v>10</c:v>
                </c:pt>
                <c:pt idx="1">
                  <c:v>12.5</c:v>
                </c:pt>
                <c:pt idx="2">
                  <c:v>15</c:v>
                </c:pt>
                <c:pt idx="3">
                  <c:v>17.5</c:v>
                </c:pt>
                <c:pt idx="4">
                  <c:v>20</c:v>
                </c:pt>
                <c:pt idx="5">
                  <c:v>22.5</c:v>
                </c:pt>
                <c:pt idx="6">
                  <c:v>25</c:v>
                </c:pt>
                <c:pt idx="7">
                  <c:v>27.5</c:v>
                </c:pt>
                <c:pt idx="8">
                  <c:v>30</c:v>
                </c:pt>
                <c:pt idx="9">
                  <c:v>32.5</c:v>
                </c:pt>
                <c:pt idx="10">
                  <c:v>35</c:v>
                </c:pt>
                <c:pt idx="11">
                  <c:v>37.5</c:v>
                </c:pt>
                <c:pt idx="12">
                  <c:v>40</c:v>
                </c:pt>
                <c:pt idx="13">
                  <c:v>42.5</c:v>
                </c:pt>
                <c:pt idx="14">
                  <c:v>45</c:v>
                </c:pt>
                <c:pt idx="15">
                  <c:v>50</c:v>
                </c:pt>
                <c:pt idx="16">
                  <c:v>47.5</c:v>
                </c:pt>
                <c:pt idx="17">
                  <c:v>7.5</c:v>
                </c:pt>
                <c:pt idx="18">
                  <c:v>5</c:v>
                </c:pt>
                <c:pt idx="19">
                  <c:v>1</c:v>
                </c:pt>
                <c:pt idx="20">
                  <c:v>2</c:v>
                </c:pt>
                <c:pt idx="21">
                  <c:v>3</c:v>
                </c:pt>
                <c:pt idx="22">
                  <c:v>3.5</c:v>
                </c:pt>
                <c:pt idx="23">
                  <c:v>4</c:v>
                </c:pt>
                <c:pt idx="24">
                  <c:v>4.5</c:v>
                </c:pt>
                <c:pt idx="25">
                  <c:v>5.5</c:v>
                </c:pt>
                <c:pt idx="26">
                  <c:v>6</c:v>
                </c:pt>
                <c:pt idx="27">
                  <c:v>6.5</c:v>
                </c:pt>
                <c:pt idx="28">
                  <c:v>7</c:v>
                </c:pt>
                <c:pt idx="29">
                  <c:v>8</c:v>
                </c:pt>
                <c:pt idx="30">
                  <c:v>8.5</c:v>
                </c:pt>
                <c:pt idx="31">
                  <c:v>9</c:v>
                </c:pt>
                <c:pt idx="32">
                  <c:v>9.5</c:v>
                </c:pt>
              </c:numCache>
            </c:numRef>
          </c:xVal>
          <c:yVal>
            <c:numRef>
              <c:f>Spolu!$B$7:$AH$7</c:f>
              <c:numCache>
                <c:formatCode>General</c:formatCode>
                <c:ptCount val="33"/>
                <c:pt idx="0">
                  <c:v>19.443073673988451</c:v>
                </c:pt>
                <c:pt idx="1">
                  <c:v>26.257065697738245</c:v>
                </c:pt>
                <c:pt idx="2">
                  <c:v>35.642158353155793</c:v>
                </c:pt>
                <c:pt idx="3">
                  <c:v>46.972413217016673</c:v>
                </c:pt>
                <c:pt idx="4">
                  <c:v>65.690877255405013</c:v>
                </c:pt>
                <c:pt idx="5">
                  <c:v>78.362049984435501</c:v>
                </c:pt>
                <c:pt idx="6">
                  <c:v>89</c:v>
                </c:pt>
                <c:pt idx="7">
                  <c:v>97</c:v>
                </c:pt>
                <c:pt idx="8">
                  <c:v>105.67939996511426</c:v>
                </c:pt>
                <c:pt idx="9">
                  <c:v>113</c:v>
                </c:pt>
                <c:pt idx="10">
                  <c:v>117</c:v>
                </c:pt>
                <c:pt idx="11">
                  <c:v>123.8028638028638</c:v>
                </c:pt>
                <c:pt idx="12">
                  <c:v>126</c:v>
                </c:pt>
                <c:pt idx="13">
                  <c:v>130.140921333352</c:v>
                </c:pt>
                <c:pt idx="14">
                  <c:v>136</c:v>
                </c:pt>
                <c:pt idx="17">
                  <c:v>11</c:v>
                </c:pt>
                <c:pt idx="18">
                  <c:v>3.037974683544304</c:v>
                </c:pt>
                <c:pt idx="20">
                  <c:v>2.0298757574916251</c:v>
                </c:pt>
                <c:pt idx="21">
                  <c:v>1.9982673967891629</c:v>
                </c:pt>
                <c:pt idx="22">
                  <c:v>3.2889525697827757</c:v>
                </c:pt>
                <c:pt idx="23">
                  <c:v>3.2556842302930655</c:v>
                </c:pt>
                <c:pt idx="24">
                  <c:v>2.9708561457677494</c:v>
                </c:pt>
                <c:pt idx="25">
                  <c:v>5.1848292994915122</c:v>
                </c:pt>
                <c:pt idx="26">
                  <c:v>5.6812914135923434</c:v>
                </c:pt>
                <c:pt idx="27">
                  <c:v>5</c:v>
                </c:pt>
                <c:pt idx="28">
                  <c:v>8.6087199848770517</c:v>
                </c:pt>
                <c:pt idx="29">
                  <c:v>12.21979738943638</c:v>
                </c:pt>
                <c:pt idx="30">
                  <c:v>12.774830384263423</c:v>
                </c:pt>
                <c:pt idx="31">
                  <c:v>19.331234578405514</c:v>
                </c:pt>
                <c:pt idx="32">
                  <c:v>16.991150442477878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282752"/>
        <c:axId val="38284672"/>
      </c:scatterChart>
      <c:valAx>
        <c:axId val="38282752"/>
        <c:scaling>
          <c:orientation val="minMax"/>
          <c:max val="47"/>
          <c:min val="0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 sz="1800">
                    <a:latin typeface="+mj-lt"/>
                  </a:defRPr>
                </a:pPr>
                <a:r>
                  <a:rPr lang="en-US" sz="1800" b="1" i="1" u="none" strike="noStrike" baseline="0" dirty="0" smtClean="0">
                    <a:effectLst/>
                    <a:latin typeface="+mj-lt"/>
                  </a:rPr>
                  <a:t>h</a:t>
                </a:r>
                <a:endParaRPr lang="sk-SK" sz="1800" i="1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one"/>
        <c:txPr>
          <a:bodyPr/>
          <a:lstStyle/>
          <a:p>
            <a:pPr>
              <a:defRPr b="1">
                <a:latin typeface="+mj-lt"/>
              </a:defRPr>
            </a:pPr>
            <a:endParaRPr lang="en-US"/>
          </a:p>
        </c:txPr>
        <c:crossAx val="38284672"/>
        <c:crosses val="autoZero"/>
        <c:crossBetween val="midCat"/>
      </c:valAx>
      <c:valAx>
        <c:axId val="38284672"/>
        <c:scaling>
          <c:orientation val="minMax"/>
        </c:scaling>
        <c:delete val="0"/>
        <c:axPos val="l"/>
        <c:title>
          <c:tx>
            <c:rich>
              <a:bodyPr rot="0" vert="wordArtVert"/>
              <a:lstStyle/>
              <a:p>
                <a:pPr>
                  <a:defRPr sz="1800">
                    <a:latin typeface="+mj-lt"/>
                  </a:defRPr>
                </a:pPr>
                <a:r>
                  <a:rPr lang="en-US" sz="1800" i="1" dirty="0" smtClean="0">
                    <a:latin typeface="+mj-lt"/>
                  </a:rPr>
                  <a:t>f</a:t>
                </a:r>
                <a:endParaRPr lang="sk-SK" sz="1800" i="1" dirty="0">
                  <a:latin typeface="+mj-lt"/>
                </a:endParaRPr>
              </a:p>
            </c:rich>
          </c:tx>
          <c:layout>
            <c:manualLayout>
              <c:xMode val="edge"/>
              <c:yMode val="edge"/>
              <c:x val="0.1381578589520672"/>
              <c:y val="0.24285714285714285"/>
            </c:manualLayout>
          </c:layout>
          <c:overlay val="0"/>
        </c:title>
        <c:numFmt formatCode="General" sourceLinked="1"/>
        <c:majorTickMark val="none"/>
        <c:minorTickMark val="none"/>
        <c:tickLblPos val="none"/>
        <c:txPr>
          <a:bodyPr/>
          <a:lstStyle/>
          <a:p>
            <a:pPr>
              <a:defRPr b="1">
                <a:latin typeface="+mj-lt"/>
              </a:defRPr>
            </a:pPr>
            <a:endParaRPr lang="en-US"/>
          </a:p>
        </c:txPr>
        <c:crossAx val="38282752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2000"/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triangle"/>
            <c:size val="7"/>
            <c:spPr>
              <a:solidFill>
                <a:srgbClr val="00B050"/>
              </a:solidFill>
            </c:spPr>
          </c:marker>
          <c:errBars>
            <c:errDir val="y"/>
            <c:errBarType val="both"/>
            <c:errValType val="cust"/>
            <c:noEndCap val="0"/>
            <c:plus>
              <c:numRef>
                <c:f>'Final Stuff'!$G$7:$G$26</c:f>
                <c:numCache>
                  <c:formatCode>General</c:formatCode>
                  <c:ptCount val="20"/>
                  <c:pt idx="0">
                    <c:v>0.13600000000000001</c:v>
                  </c:pt>
                  <c:pt idx="1">
                    <c:v>0.15</c:v>
                  </c:pt>
                  <c:pt idx="2">
                    <c:v>9.2387552050592694E-2</c:v>
                  </c:pt>
                  <c:pt idx="3">
                    <c:v>0.52</c:v>
                  </c:pt>
                  <c:pt idx="4">
                    <c:v>0.48</c:v>
                  </c:pt>
                  <c:pt idx="5">
                    <c:v>0.376</c:v>
                  </c:pt>
                  <c:pt idx="6">
                    <c:v>0.23351075847464031</c:v>
                  </c:pt>
                  <c:pt idx="7">
                    <c:v>0.7</c:v>
                  </c:pt>
                  <c:pt idx="8">
                    <c:v>0.88826609120258038</c:v>
                  </c:pt>
                  <c:pt idx="9">
                    <c:v>1.0429616908641306</c:v>
                  </c:pt>
                  <c:pt idx="10">
                    <c:v>1.1599999999999999</c:v>
                  </c:pt>
                  <c:pt idx="11">
                    <c:v>1.7</c:v>
                  </c:pt>
                  <c:pt idx="12">
                    <c:v>1.8</c:v>
                  </c:pt>
                  <c:pt idx="13">
                    <c:v>1</c:v>
                  </c:pt>
                  <c:pt idx="15">
                    <c:v>1.86</c:v>
                  </c:pt>
                  <c:pt idx="16">
                    <c:v>1.95</c:v>
                  </c:pt>
                  <c:pt idx="18">
                    <c:v>2.5499999999999998</c:v>
                  </c:pt>
                  <c:pt idx="19">
                    <c:v>2.86</c:v>
                  </c:pt>
                </c:numCache>
              </c:numRef>
            </c:plus>
            <c:minus>
              <c:numRef>
                <c:f>'Final Stuff'!$G$7:$G$26</c:f>
                <c:numCache>
                  <c:formatCode>General</c:formatCode>
                  <c:ptCount val="20"/>
                  <c:pt idx="0">
                    <c:v>0.13600000000000001</c:v>
                  </c:pt>
                  <c:pt idx="1">
                    <c:v>0.15</c:v>
                  </c:pt>
                  <c:pt idx="2">
                    <c:v>9.2387552050592694E-2</c:v>
                  </c:pt>
                  <c:pt idx="3">
                    <c:v>0.52</c:v>
                  </c:pt>
                  <c:pt idx="4">
                    <c:v>0.48</c:v>
                  </c:pt>
                  <c:pt idx="5">
                    <c:v>0.376</c:v>
                  </c:pt>
                  <c:pt idx="6">
                    <c:v>0.23351075847464031</c:v>
                  </c:pt>
                  <c:pt idx="7">
                    <c:v>0.7</c:v>
                  </c:pt>
                  <c:pt idx="8">
                    <c:v>0.88826609120258038</c:v>
                  </c:pt>
                  <c:pt idx="9">
                    <c:v>1.0429616908641306</c:v>
                  </c:pt>
                  <c:pt idx="10">
                    <c:v>1.1599999999999999</c:v>
                  </c:pt>
                  <c:pt idx="11">
                    <c:v>1.7</c:v>
                  </c:pt>
                  <c:pt idx="12">
                    <c:v>1.8</c:v>
                  </c:pt>
                  <c:pt idx="13">
                    <c:v>1</c:v>
                  </c:pt>
                  <c:pt idx="15">
                    <c:v>1.86</c:v>
                  </c:pt>
                  <c:pt idx="16">
                    <c:v>1.95</c:v>
                  </c:pt>
                  <c:pt idx="18">
                    <c:v>2.5499999999999998</c:v>
                  </c:pt>
                  <c:pt idx="19">
                    <c:v>2.86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5.000000000000001E-2"/>
          </c:errBars>
          <c:xVal>
            <c:numRef>
              <c:f>'Final Stuff'!$D$7:$D$26</c:f>
              <c:numCache>
                <c:formatCode>General</c:formatCode>
                <c:ptCount val="20"/>
                <c:pt idx="0">
                  <c:v>12</c:v>
                </c:pt>
                <c:pt idx="1">
                  <c:v>13.4</c:v>
                </c:pt>
                <c:pt idx="2">
                  <c:v>14.6</c:v>
                </c:pt>
                <c:pt idx="3">
                  <c:v>15.6</c:v>
                </c:pt>
                <c:pt idx="4">
                  <c:v>16.2</c:v>
                </c:pt>
                <c:pt idx="5">
                  <c:v>19</c:v>
                </c:pt>
                <c:pt idx="6">
                  <c:v>20.5</c:v>
                </c:pt>
                <c:pt idx="7">
                  <c:v>20.8</c:v>
                </c:pt>
                <c:pt idx="8">
                  <c:v>20.9</c:v>
                </c:pt>
                <c:pt idx="9">
                  <c:v>21.3</c:v>
                </c:pt>
                <c:pt idx="10">
                  <c:v>23</c:v>
                </c:pt>
                <c:pt idx="11">
                  <c:v>23.7</c:v>
                </c:pt>
                <c:pt idx="12">
                  <c:v>23.7</c:v>
                </c:pt>
                <c:pt idx="13">
                  <c:v>24.2</c:v>
                </c:pt>
                <c:pt idx="15">
                  <c:v>24.6</c:v>
                </c:pt>
                <c:pt idx="16">
                  <c:v>25.2</c:v>
                </c:pt>
                <c:pt idx="18">
                  <c:v>25.9</c:v>
                </c:pt>
                <c:pt idx="19">
                  <c:v>27</c:v>
                </c:pt>
              </c:numCache>
            </c:numRef>
          </c:xVal>
          <c:yVal>
            <c:numRef>
              <c:f>'Final Stuff'!$F$7:$F$26</c:f>
              <c:numCache>
                <c:formatCode>General</c:formatCode>
                <c:ptCount val="20"/>
                <c:pt idx="0">
                  <c:v>2.029389224565382</c:v>
                </c:pt>
                <c:pt idx="1">
                  <c:v>2.1329763458960533</c:v>
                </c:pt>
                <c:pt idx="2">
                  <c:v>2.198462567543614</c:v>
                </c:pt>
                <c:pt idx="3">
                  <c:v>2.26472980998494</c:v>
                </c:pt>
                <c:pt idx="4">
                  <c:v>3.7197598187003016</c:v>
                </c:pt>
                <c:pt idx="5">
                  <c:v>4.3561348941571039</c:v>
                </c:pt>
                <c:pt idx="6">
                  <c:v>4.8024841743283098</c:v>
                </c:pt>
                <c:pt idx="7">
                  <c:v>8.84</c:v>
                </c:pt>
                <c:pt idx="8">
                  <c:v>9.3302108885617123</c:v>
                </c:pt>
                <c:pt idx="9">
                  <c:v>10.406950344341649</c:v>
                </c:pt>
                <c:pt idx="10">
                  <c:v>16</c:v>
                </c:pt>
                <c:pt idx="11">
                  <c:v>20.7</c:v>
                </c:pt>
                <c:pt idx="12">
                  <c:v>15</c:v>
                </c:pt>
                <c:pt idx="13">
                  <c:v>19</c:v>
                </c:pt>
                <c:pt idx="15">
                  <c:v>24.8</c:v>
                </c:pt>
                <c:pt idx="16">
                  <c:v>26.4</c:v>
                </c:pt>
                <c:pt idx="18">
                  <c:v>28.1</c:v>
                </c:pt>
                <c:pt idx="19">
                  <c:v>30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326272"/>
        <c:axId val="38328192"/>
      </c:scatterChart>
      <c:valAx>
        <c:axId val="38326272"/>
        <c:scaling>
          <c:orientation val="maxMin"/>
          <c:max val="35"/>
          <c:min val="10"/>
        </c:scaling>
        <c:delete val="0"/>
        <c:axPos val="b"/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1800" dirty="0" smtClean="0">
                    <a:latin typeface="Arial"/>
                    <a:cs typeface="Arial"/>
                  </a:rPr>
                  <a:t>←</a:t>
                </a:r>
                <a:r>
                  <a:rPr lang="en-US" sz="1800" i="1" dirty="0" smtClean="0">
                    <a:latin typeface="+mj-lt"/>
                    <a:cs typeface="+mn-cs"/>
                  </a:rPr>
                  <a:t>T</a:t>
                </a:r>
                <a:r>
                  <a:rPr lang="sk-SK" sz="1800" dirty="0" smtClean="0">
                    <a:effectLst/>
                    <a:latin typeface="Arial"/>
                    <a:cs typeface="Arial"/>
                  </a:rPr>
                  <a:t>←</a:t>
                </a:r>
                <a:endParaRPr lang="sk-SK" sz="18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one"/>
        <c:txPr>
          <a:bodyPr/>
          <a:lstStyle/>
          <a:p>
            <a:pPr>
              <a:defRPr sz="2000" b="1">
                <a:latin typeface="+mj-lt"/>
              </a:defRPr>
            </a:pPr>
            <a:endParaRPr lang="en-US"/>
          </a:p>
        </c:txPr>
        <c:crossAx val="38328192"/>
        <c:crosses val="autoZero"/>
        <c:crossBetween val="midCat"/>
      </c:valAx>
      <c:valAx>
        <c:axId val="3832819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en-US" sz="1800" i="1" dirty="0" smtClean="0">
                    <a:latin typeface="+mj-lt"/>
                  </a:rPr>
                  <a:t>f</a:t>
                </a:r>
                <a:endParaRPr lang="en-US" sz="1800" i="1" dirty="0">
                  <a:latin typeface="+mj-lt"/>
                </a:endParaRPr>
              </a:p>
            </c:rich>
          </c:tx>
          <c:layout>
            <c:manualLayout>
              <c:xMode val="edge"/>
              <c:yMode val="edge"/>
              <c:x val="6.2318876137667546E-2"/>
              <c:y val="0.34015704104724953"/>
            </c:manualLayout>
          </c:layout>
          <c:overlay val="0"/>
        </c:title>
        <c:numFmt formatCode="General" sourceLinked="1"/>
        <c:majorTickMark val="none"/>
        <c:minorTickMark val="none"/>
        <c:tickLblPos val="none"/>
        <c:txPr>
          <a:bodyPr/>
          <a:lstStyle/>
          <a:p>
            <a:pPr>
              <a:defRPr sz="2000" b="1">
                <a:latin typeface="+mj-lt"/>
              </a:defRPr>
            </a:pPr>
            <a:endParaRPr lang="en-US"/>
          </a:p>
        </c:txPr>
        <c:crossAx val="38326272"/>
        <c:crosses val="max"/>
        <c:crossBetween val="midCat"/>
      </c:valAx>
      <c:spPr>
        <a:ln>
          <a:noFill/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Shampoo</c:v>
          </c:tx>
          <c:spPr>
            <a:ln w="28575">
              <a:noFill/>
            </a:ln>
          </c:spPr>
          <c:marker>
            <c:symbol val="circle"/>
            <c:size val="10"/>
          </c:marker>
          <c:errBars>
            <c:errDir val="y"/>
            <c:errBarType val="both"/>
            <c:errValType val="cust"/>
            <c:noEndCap val="0"/>
            <c:plus>
              <c:numRef>
                <c:f>Hárok1!$AC$40:$AC$46</c:f>
                <c:numCache>
                  <c:formatCode>General</c:formatCode>
                  <c:ptCount val="7"/>
                  <c:pt idx="0">
                    <c:v>3.2136361871700196</c:v>
                  </c:pt>
                  <c:pt idx="1">
                    <c:v>0.43424265219916242</c:v>
                  </c:pt>
                  <c:pt idx="2">
                    <c:v>0.15601963880612682</c:v>
                  </c:pt>
                  <c:pt idx="3">
                    <c:v>0.1422657613623394</c:v>
                  </c:pt>
                  <c:pt idx="4">
                    <c:v>6.9868805856380459E-2</c:v>
                  </c:pt>
                  <c:pt idx="5">
                    <c:v>4.3015877108924259E-2</c:v>
                  </c:pt>
                </c:numCache>
              </c:numRef>
            </c:plus>
            <c:minus>
              <c:numRef>
                <c:f>Hárok1!$AC$40:$AC$47</c:f>
                <c:numCache>
                  <c:formatCode>General</c:formatCode>
                  <c:ptCount val="8"/>
                  <c:pt idx="0">
                    <c:v>3.2136361871700196</c:v>
                  </c:pt>
                  <c:pt idx="1">
                    <c:v>0.43424265219916242</c:v>
                  </c:pt>
                  <c:pt idx="2">
                    <c:v>0.15601963880612682</c:v>
                  </c:pt>
                  <c:pt idx="3">
                    <c:v>0.1422657613623394</c:v>
                  </c:pt>
                  <c:pt idx="4">
                    <c:v>6.9868805856380459E-2</c:v>
                  </c:pt>
                  <c:pt idx="5">
                    <c:v>4.3015877108924259E-2</c:v>
                  </c:pt>
                </c:numCache>
              </c:numRef>
            </c:minus>
          </c:errBars>
          <c:errBars>
            <c:errDir val="x"/>
            <c:errBarType val="both"/>
            <c:errValType val="cust"/>
            <c:noEndCap val="0"/>
            <c:plus>
              <c:numRef>
                <c:f>Hárok1!$AE$40:$AE$45</c:f>
                <c:numCache>
                  <c:formatCode>General</c:formatCode>
                  <c:ptCount val="6"/>
                  <c:pt idx="0">
                    <c:v>3.1198992902170375E-2</c:v>
                  </c:pt>
                  <c:pt idx="1">
                    <c:v>0.3071328869430674</c:v>
                  </c:pt>
                  <c:pt idx="2">
                    <c:v>0.61433589484384066</c:v>
                  </c:pt>
                  <c:pt idx="3">
                    <c:v>0.55009725526225395</c:v>
                  </c:pt>
                  <c:pt idx="4">
                    <c:v>1.3468063565991242</c:v>
                  </c:pt>
                  <c:pt idx="5">
                    <c:v>0.75694072301286774</c:v>
                  </c:pt>
                </c:numCache>
              </c:numRef>
            </c:plus>
            <c:minus>
              <c:numRef>
                <c:f>Hárok1!$AE$40:$AE$45</c:f>
                <c:numCache>
                  <c:formatCode>General</c:formatCode>
                  <c:ptCount val="6"/>
                  <c:pt idx="0">
                    <c:v>3.1198992902170375E-2</c:v>
                  </c:pt>
                  <c:pt idx="1">
                    <c:v>0.3071328869430674</c:v>
                  </c:pt>
                  <c:pt idx="2">
                    <c:v>0.61433589484384066</c:v>
                  </c:pt>
                  <c:pt idx="3">
                    <c:v>0.55009725526225395</c:v>
                  </c:pt>
                  <c:pt idx="4">
                    <c:v>1.3468063565991242</c:v>
                  </c:pt>
                  <c:pt idx="5">
                    <c:v>0.75694072301286774</c:v>
                  </c:pt>
                </c:numCache>
              </c:numRef>
            </c:minus>
          </c:errBars>
          <c:xVal>
            <c:numRef>
              <c:f>Hárok1!$AA$40:$AA$45</c:f>
              <c:numCache>
                <c:formatCode>General</c:formatCode>
                <c:ptCount val="6"/>
                <c:pt idx="0">
                  <c:v>0.23099328644183589</c:v>
                </c:pt>
                <c:pt idx="1">
                  <c:v>2.1694478267950621</c:v>
                </c:pt>
                <c:pt idx="2">
                  <c:v>5.7352946035441592</c:v>
                </c:pt>
                <c:pt idx="3">
                  <c:v>7.6915514537712237</c:v>
                </c:pt>
                <c:pt idx="4">
                  <c:v>12.086723713069063</c:v>
                </c:pt>
                <c:pt idx="5">
                  <c:v>14.127921879504742</c:v>
                </c:pt>
              </c:numCache>
            </c:numRef>
          </c:xVal>
          <c:yVal>
            <c:numRef>
              <c:f>Hárok1!$AB$40:$AB$45</c:f>
              <c:numCache>
                <c:formatCode>General</c:formatCode>
                <c:ptCount val="6"/>
                <c:pt idx="0">
                  <c:v>19.18290599807435</c:v>
                </c:pt>
                <c:pt idx="1">
                  <c:v>2.9390204316898054</c:v>
                </c:pt>
                <c:pt idx="2">
                  <c:v>1.4201788010131113</c:v>
                </c:pt>
                <c:pt idx="3">
                  <c:v>1.9415165240490515</c:v>
                </c:pt>
                <c:pt idx="4">
                  <c:v>0.62024110192629689</c:v>
                </c:pt>
                <c:pt idx="5">
                  <c:v>0.7868005824762444</c:v>
                </c:pt>
              </c:numCache>
            </c:numRef>
          </c:yVal>
          <c:smooth val="0"/>
        </c:ser>
        <c:ser>
          <c:idx val="1"/>
          <c:order val="1"/>
          <c:tx>
            <c:v>Acacia Honey</c:v>
          </c:tx>
          <c:spPr>
            <a:ln w="28575">
              <a:noFill/>
            </a:ln>
          </c:spPr>
          <c:marker>
            <c:symbol val="diamond"/>
            <c:size val="11"/>
            <c:spPr>
              <a:solidFill>
                <a:srgbClr val="FF0000"/>
              </a:solidFill>
            </c:spPr>
          </c:marker>
          <c:errBars>
            <c:errDir val="y"/>
            <c:errBarType val="both"/>
            <c:errValType val="cust"/>
            <c:noEndCap val="0"/>
            <c:plus>
              <c:numRef>
                <c:f>Hárok1!$Y$49:$Y$59</c:f>
                <c:numCache>
                  <c:formatCode>General</c:formatCode>
                  <c:ptCount val="11"/>
                  <c:pt idx="0">
                    <c:v>0.91019871709141786</c:v>
                  </c:pt>
                  <c:pt idx="1">
                    <c:v>1.1146422025217764</c:v>
                  </c:pt>
                  <c:pt idx="2">
                    <c:v>1.1146422025217764</c:v>
                  </c:pt>
                  <c:pt idx="3">
                    <c:v>1.1146422025217764</c:v>
                  </c:pt>
                  <c:pt idx="4">
                    <c:v>2.5813924571559785</c:v>
                  </c:pt>
                  <c:pt idx="5">
                    <c:v>1.1146422025217764</c:v>
                  </c:pt>
                  <c:pt idx="6">
                    <c:v>2.6393516477109187</c:v>
                  </c:pt>
                  <c:pt idx="7">
                    <c:v>2.2037906531078821</c:v>
                  </c:pt>
                  <c:pt idx="8">
                    <c:v>0.91026652636316718</c:v>
                  </c:pt>
                  <c:pt idx="9">
                    <c:v>0.91026652636316718</c:v>
                  </c:pt>
                  <c:pt idx="10">
                    <c:v>0.91026652636316718</c:v>
                  </c:pt>
                </c:numCache>
              </c:numRef>
            </c:plus>
            <c:minus>
              <c:numRef>
                <c:f>Hárok1!$Y$49:$Y$60</c:f>
                <c:numCache>
                  <c:formatCode>General</c:formatCode>
                  <c:ptCount val="12"/>
                  <c:pt idx="0">
                    <c:v>0.91019871709141786</c:v>
                  </c:pt>
                  <c:pt idx="1">
                    <c:v>1.1146422025217764</c:v>
                  </c:pt>
                  <c:pt idx="2">
                    <c:v>1.1146422025217764</c:v>
                  </c:pt>
                  <c:pt idx="3">
                    <c:v>1.1146422025217764</c:v>
                  </c:pt>
                  <c:pt idx="4">
                    <c:v>2.5813924571559785</c:v>
                  </c:pt>
                  <c:pt idx="5">
                    <c:v>1.1146422025217764</c:v>
                  </c:pt>
                  <c:pt idx="6">
                    <c:v>2.6393516477109187</c:v>
                  </c:pt>
                  <c:pt idx="7">
                    <c:v>2.2037906531078821</c:v>
                  </c:pt>
                  <c:pt idx="8">
                    <c:v>0.91026652636316718</c:v>
                  </c:pt>
                  <c:pt idx="9">
                    <c:v>0.91026652636316718</c:v>
                  </c:pt>
                  <c:pt idx="10">
                    <c:v>0.91026652636316718</c:v>
                  </c:pt>
                  <c:pt idx="11">
                    <c:v>0.91026652636316718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1"/>
          </c:errBars>
          <c:xVal>
            <c:numRef>
              <c:f>Hárok1!$S$49:$S$60</c:f>
              <c:numCache>
                <c:formatCode>General</c:formatCode>
                <c:ptCount val="12"/>
                <c:pt idx="0">
                  <c:v>0.60993626418524249</c:v>
                </c:pt>
                <c:pt idx="1">
                  <c:v>0.89568717151664756</c:v>
                </c:pt>
                <c:pt idx="2">
                  <c:v>0.21461881184580439</c:v>
                </c:pt>
                <c:pt idx="3">
                  <c:v>0.42416142222882119</c:v>
                </c:pt>
                <c:pt idx="4">
                  <c:v>0.65445299941387869</c:v>
                </c:pt>
                <c:pt idx="5">
                  <c:v>0.68863854432443916</c:v>
                </c:pt>
                <c:pt idx="6">
                  <c:v>0.76749488113082143</c:v>
                </c:pt>
                <c:pt idx="7">
                  <c:v>0.65038084741752589</c:v>
                </c:pt>
                <c:pt idx="8">
                  <c:v>0.61800895003475298</c:v>
                </c:pt>
                <c:pt idx="9">
                  <c:v>1</c:v>
                </c:pt>
                <c:pt idx="10">
                  <c:v>2</c:v>
                </c:pt>
                <c:pt idx="11">
                  <c:v>3</c:v>
                </c:pt>
              </c:numCache>
            </c:numRef>
          </c:xVal>
          <c:yVal>
            <c:numRef>
              <c:f>Hárok1!$X$49:$X$60</c:f>
              <c:numCache>
                <c:formatCode>General</c:formatCode>
                <c:ptCount val="12"/>
                <c:pt idx="0">
                  <c:v>17.649999999999999</c:v>
                </c:pt>
                <c:pt idx="1">
                  <c:v>17.649999999999999</c:v>
                </c:pt>
                <c:pt idx="2">
                  <c:v>17.649999999999999</c:v>
                </c:pt>
                <c:pt idx="3">
                  <c:v>17.649999999999999</c:v>
                </c:pt>
                <c:pt idx="4">
                  <c:v>17.649999999999999</c:v>
                </c:pt>
                <c:pt idx="5">
                  <c:v>17.649999999999999</c:v>
                </c:pt>
                <c:pt idx="6">
                  <c:v>17.649999999999999</c:v>
                </c:pt>
                <c:pt idx="7">
                  <c:v>17.649999999999999</c:v>
                </c:pt>
                <c:pt idx="8">
                  <c:v>17.649999999999999</c:v>
                </c:pt>
                <c:pt idx="9">
                  <c:v>17.649999999999999</c:v>
                </c:pt>
                <c:pt idx="10">
                  <c:v>17.649999999999999</c:v>
                </c:pt>
                <c:pt idx="11">
                  <c:v>17.649999999999999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644352"/>
        <c:axId val="38654720"/>
      </c:scatterChart>
      <c:valAx>
        <c:axId val="38644352"/>
        <c:scaling>
          <c:orientation val="minMax"/>
          <c:max val="15"/>
          <c:min val="0"/>
        </c:scaling>
        <c:delete val="0"/>
        <c:axPos val="b"/>
        <c:majorGridlines/>
        <c:minorGridlines/>
        <c:title>
          <c:tx>
            <c:rich>
              <a:bodyPr/>
              <a:lstStyle/>
              <a:p>
                <a:pPr>
                  <a:defRPr sz="2000">
                    <a:latin typeface="Constantia" pitchFamily="18" charset="0"/>
                  </a:defRPr>
                </a:pPr>
                <a:r>
                  <a:rPr lang="en-US" sz="2000">
                    <a:latin typeface="Constantia" pitchFamily="18" charset="0"/>
                  </a:rPr>
                  <a:t>Shear rate [s</a:t>
                </a:r>
                <a:r>
                  <a:rPr lang="en-US" sz="2000" baseline="30000">
                    <a:latin typeface="Constantia" pitchFamily="18" charset="0"/>
                  </a:rPr>
                  <a:t>-1</a:t>
                </a:r>
                <a:r>
                  <a:rPr lang="en-US" sz="2000">
                    <a:latin typeface="Constantia" pitchFamily="18" charset="0"/>
                  </a:rPr>
                  <a:t>]</a:t>
                </a:r>
                <a:endParaRPr lang="sk-SK" sz="2000">
                  <a:latin typeface="Constantia" pitchFamily="18" charset="0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 b="1">
                <a:latin typeface="Constantia" pitchFamily="18" charset="0"/>
              </a:defRPr>
            </a:pPr>
            <a:endParaRPr lang="en-US"/>
          </a:p>
        </c:txPr>
        <c:crossAx val="38654720"/>
        <c:crosses val="autoZero"/>
        <c:crossBetween val="midCat"/>
      </c:valAx>
      <c:valAx>
        <c:axId val="38654720"/>
        <c:scaling>
          <c:orientation val="minMax"/>
        </c:scaling>
        <c:delete val="0"/>
        <c:axPos val="l"/>
        <c:majorGridlines/>
        <c:minorGridlines/>
        <c:title>
          <c:tx>
            <c:rich>
              <a:bodyPr/>
              <a:lstStyle/>
              <a:p>
                <a:pPr>
                  <a:defRPr sz="2000">
                    <a:latin typeface="Constantia" pitchFamily="18" charset="0"/>
                  </a:defRPr>
                </a:pPr>
                <a:r>
                  <a:rPr lang="sk-SK" sz="2000">
                    <a:latin typeface="Constantia" pitchFamily="18" charset="0"/>
                  </a:rPr>
                  <a:t>Viscosity </a:t>
                </a:r>
                <a:r>
                  <a:rPr lang="en-US" sz="2000">
                    <a:latin typeface="Constantia" pitchFamily="18" charset="0"/>
                  </a:rPr>
                  <a:t>[Pas]</a:t>
                </a:r>
                <a:endParaRPr lang="sk-SK" sz="2000">
                  <a:latin typeface="Constantia" pitchFamily="18" charset="0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 b="1">
                <a:latin typeface="Constantia" pitchFamily="18" charset="0"/>
              </a:defRPr>
            </a:pPr>
            <a:endParaRPr lang="en-US"/>
          </a:p>
        </c:txPr>
        <c:crossAx val="38644352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83051169385076862"/>
          <c:y val="0.33802032347307936"/>
          <c:w val="0.1560954490063742"/>
          <c:h val="0.10323863233312053"/>
        </c:manualLayout>
      </c:layout>
      <c:overlay val="0"/>
      <c:txPr>
        <a:bodyPr/>
        <a:lstStyle/>
        <a:p>
          <a:pPr>
            <a:defRPr sz="1400" b="1">
              <a:latin typeface="Constantia" pitchFamily="18" charset="0"/>
            </a:defRPr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9"/>
          </c:marker>
          <c:trendline>
            <c:trendlineType val="linear"/>
            <c:dispRSqr val="0"/>
            <c:dispEq val="1"/>
            <c:trendlineLbl>
              <c:layout>
                <c:manualLayout>
                  <c:x val="-0.26973342382007526"/>
                  <c:y val="-9.0931758530183732E-2"/>
                </c:manualLayout>
              </c:layout>
              <c:tx>
                <c:rich>
                  <a:bodyPr/>
                  <a:lstStyle/>
                  <a:p>
                    <a:pPr>
                      <a:defRPr sz="1600" b="1">
                        <a:latin typeface="Constantia" pitchFamily="18" charset="0"/>
                      </a:defRPr>
                    </a:pPr>
                    <a:r>
                      <a:rPr lang="en-US" sz="1600" b="1" baseline="0" dirty="0">
                        <a:latin typeface="+mn-lt"/>
                      </a:rPr>
                      <a:t>y = 0,7292x - 2,1295</a:t>
                    </a:r>
                    <a:endParaRPr lang="en-US" sz="1600" b="1" dirty="0">
                      <a:latin typeface="+mn-lt"/>
                    </a:endParaRPr>
                  </a:p>
                </c:rich>
              </c:tx>
              <c:numFmt formatCode="General" sourceLinked="0"/>
            </c:trendlineLbl>
          </c:trendline>
          <c:errBars>
            <c:errDir val="y"/>
            <c:errBarType val="both"/>
            <c:errValType val="cust"/>
            <c:noEndCap val="0"/>
            <c:plus>
              <c:numRef>
                <c:f>Hárok1!$AB$6:$AB$14</c:f>
                <c:numCache>
                  <c:formatCode>General</c:formatCode>
                  <c:ptCount val="9"/>
                  <c:pt idx="0">
                    <c:v>3.0977836687125782E-2</c:v>
                  </c:pt>
                  <c:pt idx="1">
                    <c:v>4.5502605796642684E-2</c:v>
                  </c:pt>
                  <c:pt idx="2">
                    <c:v>0.11492011630044219</c:v>
                  </c:pt>
                  <c:pt idx="3">
                    <c:v>0.57564476710893897</c:v>
                  </c:pt>
                  <c:pt idx="4">
                    <c:v>0.12098035755673679</c:v>
                  </c:pt>
                  <c:pt idx="5">
                    <c:v>0.12177485926069233</c:v>
                  </c:pt>
                  <c:pt idx="6">
                    <c:v>0.13262927145080486</c:v>
                  </c:pt>
                  <c:pt idx="7">
                    <c:v>0.10463950815006137</c:v>
                  </c:pt>
                  <c:pt idx="8">
                    <c:v>3.0981682260622589E-2</c:v>
                  </c:pt>
                </c:numCache>
              </c:numRef>
            </c:plus>
            <c:minus>
              <c:numRef>
                <c:f>Hárok1!$AB$6:$AB$14</c:f>
                <c:numCache>
                  <c:formatCode>General</c:formatCode>
                  <c:ptCount val="9"/>
                  <c:pt idx="0">
                    <c:v>3.0977836687125782E-2</c:v>
                  </c:pt>
                  <c:pt idx="1">
                    <c:v>4.5502605796642684E-2</c:v>
                  </c:pt>
                  <c:pt idx="2">
                    <c:v>0.11492011630044219</c:v>
                  </c:pt>
                  <c:pt idx="3">
                    <c:v>0.57564476710893897</c:v>
                  </c:pt>
                  <c:pt idx="4">
                    <c:v>0.12098035755673679</c:v>
                  </c:pt>
                  <c:pt idx="5">
                    <c:v>0.12177485926069233</c:v>
                  </c:pt>
                  <c:pt idx="6">
                    <c:v>0.13262927145080486</c:v>
                  </c:pt>
                  <c:pt idx="7">
                    <c:v>0.10463950815006137</c:v>
                  </c:pt>
                  <c:pt idx="8">
                    <c:v>3.0981682260622589E-2</c:v>
                  </c:pt>
                </c:numCache>
              </c:numRef>
            </c:minus>
          </c:errBars>
          <c:errBars>
            <c:errDir val="x"/>
            <c:errBarType val="both"/>
            <c:errValType val="cust"/>
            <c:noEndCap val="0"/>
            <c:plus>
              <c:numRef>
                <c:f>Hárok1!$U$6:$U$14</c:f>
                <c:numCache>
                  <c:formatCode>General</c:formatCode>
                  <c:ptCount val="9"/>
                  <c:pt idx="0">
                    <c:v>0.12956634717253124</c:v>
                  </c:pt>
                  <c:pt idx="1">
                    <c:v>0.11265363687976038</c:v>
                  </c:pt>
                  <c:pt idx="2">
                    <c:v>0.58854195205480242</c:v>
                  </c:pt>
                  <c:pt idx="3">
                    <c:v>0.19806274025601567</c:v>
                  </c:pt>
                  <c:pt idx="4">
                    <c:v>0.1550774641519197</c:v>
                  </c:pt>
                  <c:pt idx="5">
                    <c:v>0.1550774641519197</c:v>
                  </c:pt>
                  <c:pt idx="6">
                    <c:v>0.11265363687976038</c:v>
                  </c:pt>
                  <c:pt idx="7">
                    <c:v>0.12956634717253124</c:v>
                  </c:pt>
                  <c:pt idx="8">
                    <c:v>0.12956634717253124</c:v>
                  </c:pt>
                </c:numCache>
              </c:numRef>
            </c:plus>
            <c:minus>
              <c:numRef>
                <c:f>Hárok1!$U$6:$U$14</c:f>
                <c:numCache>
                  <c:formatCode>General</c:formatCode>
                  <c:ptCount val="9"/>
                  <c:pt idx="0">
                    <c:v>0.12956634717253124</c:v>
                  </c:pt>
                  <c:pt idx="1">
                    <c:v>0.11265363687976038</c:v>
                  </c:pt>
                  <c:pt idx="2">
                    <c:v>0.58854195205480242</c:v>
                  </c:pt>
                  <c:pt idx="3">
                    <c:v>0.19806274025601567</c:v>
                  </c:pt>
                  <c:pt idx="4">
                    <c:v>0.1550774641519197</c:v>
                  </c:pt>
                  <c:pt idx="5">
                    <c:v>0.1550774641519197</c:v>
                  </c:pt>
                  <c:pt idx="6">
                    <c:v>0.11265363687976038</c:v>
                  </c:pt>
                  <c:pt idx="7">
                    <c:v>0.12956634717253124</c:v>
                  </c:pt>
                  <c:pt idx="8">
                    <c:v>0.12956634717253124</c:v>
                  </c:pt>
                </c:numCache>
              </c:numRef>
            </c:minus>
          </c:errBars>
          <c:xVal>
            <c:numRef>
              <c:f>Hárok1!$Q$6:$Q$14</c:f>
              <c:numCache>
                <c:formatCode>General</c:formatCode>
                <c:ptCount val="9"/>
                <c:pt idx="0">
                  <c:v>2.5032069236259669</c:v>
                </c:pt>
                <c:pt idx="1">
                  <c:v>2.6855284804199218</c:v>
                </c:pt>
                <c:pt idx="2">
                  <c:v>0.89376901119186669</c:v>
                </c:pt>
                <c:pt idx="3">
                  <c:v>1.9923812998599764</c:v>
                </c:pt>
                <c:pt idx="4">
                  <c:v>2.2800633723117572</c:v>
                </c:pt>
                <c:pt idx="5">
                  <c:v>2.2800633723117572</c:v>
                </c:pt>
                <c:pt idx="6">
                  <c:v>2.6855284804199218</c:v>
                </c:pt>
                <c:pt idx="7">
                  <c:v>2.5032069236259669</c:v>
                </c:pt>
                <c:pt idx="8">
                  <c:v>2.5032069236259669</c:v>
                </c:pt>
              </c:numCache>
            </c:numRef>
          </c:xVal>
          <c:yVal>
            <c:numRef>
              <c:f>Hárok1!$X$6:$X$14</c:f>
              <c:numCache>
                <c:formatCode>General</c:formatCode>
                <c:ptCount val="9"/>
                <c:pt idx="0">
                  <c:v>-0.42424655229273045</c:v>
                </c:pt>
                <c:pt idx="1">
                  <c:v>-4.0009805979499928E-2</c:v>
                </c:pt>
                <c:pt idx="2">
                  <c:v>-1.4687375326585626</c:v>
                </c:pt>
                <c:pt idx="3">
                  <c:v>-0.78748692347587979</c:v>
                </c:pt>
                <c:pt idx="4">
                  <c:v>-0.35380124772546434</c:v>
                </c:pt>
                <c:pt idx="5">
                  <c:v>-0.30288449480899154</c:v>
                </c:pt>
                <c:pt idx="6">
                  <c:v>-0.19446920915620849</c:v>
                </c:pt>
                <c:pt idx="7">
                  <c:v>-0.36004290864894017</c:v>
                </c:pt>
                <c:pt idx="8">
                  <c:v>-0.41109807944922444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378112"/>
        <c:axId val="38388480"/>
      </c:scatterChart>
      <c:valAx>
        <c:axId val="3837811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600" b="1">
                    <a:latin typeface="Constantia" pitchFamily="18" charset="0"/>
                  </a:defRPr>
                </a:pPr>
                <a:r>
                  <a:rPr lang="en-US" sz="1600" b="1" dirty="0" smtClean="0">
                    <a:latin typeface="Constantia" pitchFamily="18" charset="0"/>
                  </a:rPr>
                  <a:t>Ln(</a:t>
                </a:r>
                <a:r>
                  <a:rPr lang="el-GR" sz="1600" b="1" dirty="0" smtClean="0">
                    <a:latin typeface="Constantia" pitchFamily="18" charset="0"/>
                  </a:rPr>
                  <a:t>τ</a:t>
                </a:r>
                <a:r>
                  <a:rPr lang="en-US" sz="1600" b="1" baseline="-25000" dirty="0" smtClean="0">
                    <a:latin typeface="Constantia" pitchFamily="18" charset="0"/>
                  </a:rPr>
                  <a:t>wall</a:t>
                </a:r>
                <a:r>
                  <a:rPr lang="en-US" sz="1600" b="1" dirty="0" smtClean="0">
                    <a:latin typeface="Constantia" pitchFamily="18" charset="0"/>
                  </a:rPr>
                  <a:t>)</a:t>
                </a:r>
                <a:endParaRPr lang="sk-SK" sz="1600" b="1" dirty="0">
                  <a:latin typeface="Constantia" pitchFamily="18" charset="0"/>
                </a:endParaRPr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38388480"/>
        <c:crosses val="autoZero"/>
        <c:crossBetween val="midCat"/>
      </c:valAx>
      <c:valAx>
        <c:axId val="38388480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 sz="1600" b="1">
                    <a:latin typeface="Constantia" pitchFamily="18" charset="0"/>
                  </a:defRPr>
                </a:pPr>
                <a:r>
                  <a:rPr lang="en-US" sz="1600" b="1" dirty="0" smtClean="0">
                    <a:latin typeface="Constantia" pitchFamily="18" charset="0"/>
                  </a:rPr>
                  <a:t>Ln(</a:t>
                </a:r>
                <a:r>
                  <a:rPr lang="el-GR" sz="1600" b="1" dirty="0" smtClean="0">
                    <a:latin typeface="Constantia" pitchFamily="18" charset="0"/>
                  </a:rPr>
                  <a:t>ζ</a:t>
                </a:r>
                <a:r>
                  <a:rPr lang="en-US" sz="1600" b="1" dirty="0" smtClean="0">
                    <a:latin typeface="Constantia" pitchFamily="18" charset="0"/>
                  </a:rPr>
                  <a:t>)</a:t>
                </a:r>
                <a:endParaRPr lang="sk-SK" sz="1600" b="1" dirty="0">
                  <a:latin typeface="Constantia" pitchFamily="18" charset="0"/>
                </a:endParaRPr>
              </a:p>
            </c:rich>
          </c:tx>
          <c:layout>
            <c:manualLayout>
              <c:xMode val="edge"/>
              <c:yMode val="edge"/>
              <c:x val="2.5000000000000001E-2"/>
              <c:y val="0.368558982210557"/>
            </c:manualLayout>
          </c:layout>
          <c:overlay val="0"/>
        </c:title>
        <c:numFmt formatCode="General" sourceLinked="1"/>
        <c:majorTickMark val="none"/>
        <c:minorTickMark val="none"/>
        <c:tickLblPos val="nextTo"/>
        <c:crossAx val="3837811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966309753833607"/>
          <c:y val="5.8612864434112309E-2"/>
          <c:w val="0.80750631318298383"/>
          <c:h val="0.73156182287712457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8"/>
          </c:marker>
          <c:trendline>
            <c:trendlineType val="linear"/>
            <c:dispRSqr val="0"/>
            <c:dispEq val="1"/>
            <c:trendlineLbl>
              <c:layout>
                <c:manualLayout>
                  <c:x val="-0.31034317614610235"/>
                  <c:y val="-1.8170098807986656E-2"/>
                </c:manualLayout>
              </c:layout>
              <c:numFmt formatCode="General" sourceLinked="0"/>
              <c:txPr>
                <a:bodyPr/>
                <a:lstStyle/>
                <a:p>
                  <a:pPr>
                    <a:defRPr sz="1600" b="1">
                      <a:latin typeface="+mn-lt"/>
                    </a:defRPr>
                  </a:pPr>
                  <a:endParaRPr lang="en-US"/>
                </a:p>
              </c:txPr>
            </c:trendlineLbl>
          </c:trendline>
          <c:errBars>
            <c:errDir val="y"/>
            <c:errBarType val="both"/>
            <c:errValType val="cust"/>
            <c:noEndCap val="0"/>
            <c:plus>
              <c:numRef>
                <c:f>Hárok1!$AG$6:$AG$13</c:f>
                <c:numCache>
                  <c:formatCode>General</c:formatCode>
                  <c:ptCount val="8"/>
                  <c:pt idx="0">
                    <c:v>2.4987827053684793E-2</c:v>
                  </c:pt>
                  <c:pt idx="1">
                    <c:v>4.9684866946934428E-2</c:v>
                  </c:pt>
                  <c:pt idx="2">
                    <c:v>2.6702201240801384E-2</c:v>
                  </c:pt>
                  <c:pt idx="3">
                    <c:v>0.22459039943666639</c:v>
                  </c:pt>
                  <c:pt idx="4">
                    <c:v>8.5336456399423291E-2</c:v>
                  </c:pt>
                  <c:pt idx="5">
                    <c:v>9.0333173755499971E-2</c:v>
                  </c:pt>
                  <c:pt idx="6">
                    <c:v>0.10887454580268381</c:v>
                  </c:pt>
                  <c:pt idx="7">
                    <c:v>7.4312033862335827E-2</c:v>
                  </c:pt>
                </c:numCache>
              </c:numRef>
            </c:plus>
            <c:minus>
              <c:numRef>
                <c:f>Hárok1!$AG$6:$AG$13</c:f>
                <c:numCache>
                  <c:formatCode>General</c:formatCode>
                  <c:ptCount val="8"/>
                  <c:pt idx="0">
                    <c:v>2.4987827053684793E-2</c:v>
                  </c:pt>
                  <c:pt idx="1">
                    <c:v>4.9684866946934428E-2</c:v>
                  </c:pt>
                  <c:pt idx="2">
                    <c:v>2.6702201240801384E-2</c:v>
                  </c:pt>
                  <c:pt idx="3">
                    <c:v>0.22459039943666639</c:v>
                  </c:pt>
                  <c:pt idx="4">
                    <c:v>8.5336456399423291E-2</c:v>
                  </c:pt>
                  <c:pt idx="5">
                    <c:v>9.0333173755499971E-2</c:v>
                  </c:pt>
                  <c:pt idx="6">
                    <c:v>0.10887454580268381</c:v>
                  </c:pt>
                  <c:pt idx="7">
                    <c:v>7.4312033862335827E-2</c:v>
                  </c:pt>
                </c:numCache>
              </c:numRef>
            </c:minus>
          </c:errBars>
          <c:errBars>
            <c:errDir val="x"/>
            <c:errBarType val="both"/>
            <c:errValType val="cust"/>
            <c:noEndCap val="0"/>
            <c:plus>
              <c:numRef>
                <c:f>Hárok1!$U$6:$U$12</c:f>
                <c:numCache>
                  <c:formatCode>General</c:formatCode>
                  <c:ptCount val="7"/>
                  <c:pt idx="0">
                    <c:v>0.12956634717253124</c:v>
                  </c:pt>
                  <c:pt idx="1">
                    <c:v>0.11265363687976038</c:v>
                  </c:pt>
                  <c:pt idx="2">
                    <c:v>0.58854195205480242</c:v>
                  </c:pt>
                  <c:pt idx="3">
                    <c:v>0.19806274025601567</c:v>
                  </c:pt>
                  <c:pt idx="4">
                    <c:v>0.1550774641519197</c:v>
                  </c:pt>
                  <c:pt idx="5">
                    <c:v>0.1550774641519197</c:v>
                  </c:pt>
                  <c:pt idx="6">
                    <c:v>0.11265363687976038</c:v>
                  </c:pt>
                </c:numCache>
              </c:numRef>
            </c:plus>
            <c:minus>
              <c:numRef>
                <c:f>Hárok1!$U$6:$U$12</c:f>
                <c:numCache>
                  <c:formatCode>General</c:formatCode>
                  <c:ptCount val="7"/>
                  <c:pt idx="0">
                    <c:v>0.12956634717253124</c:v>
                  </c:pt>
                  <c:pt idx="1">
                    <c:v>0.11265363687976038</c:v>
                  </c:pt>
                  <c:pt idx="2">
                    <c:v>0.58854195205480242</c:v>
                  </c:pt>
                  <c:pt idx="3">
                    <c:v>0.19806274025601567</c:v>
                  </c:pt>
                  <c:pt idx="4">
                    <c:v>0.1550774641519197</c:v>
                  </c:pt>
                  <c:pt idx="5">
                    <c:v>0.1550774641519197</c:v>
                  </c:pt>
                  <c:pt idx="6">
                    <c:v>0.11265363687976038</c:v>
                  </c:pt>
                </c:numCache>
              </c:numRef>
            </c:minus>
          </c:errBars>
          <c:xVal>
            <c:numRef>
              <c:f>Hárok1!$P$6:$P$15</c:f>
              <c:numCache>
                <c:formatCode>General</c:formatCode>
                <c:ptCount val="10"/>
                <c:pt idx="0">
                  <c:v>12.221625</c:v>
                </c:pt>
                <c:pt idx="1">
                  <c:v>14.665950000000004</c:v>
                </c:pt>
                <c:pt idx="2">
                  <c:v>2.4443250000000005</c:v>
                </c:pt>
                <c:pt idx="3">
                  <c:v>7.332975000000002</c:v>
                </c:pt>
                <c:pt idx="4">
                  <c:v>9.7773000000000021</c:v>
                </c:pt>
                <c:pt idx="5">
                  <c:v>9.7773000000000021</c:v>
                </c:pt>
                <c:pt idx="6">
                  <c:v>14.665950000000004</c:v>
                </c:pt>
                <c:pt idx="7">
                  <c:v>12.221625</c:v>
                </c:pt>
                <c:pt idx="8">
                  <c:v>12.221625</c:v>
                </c:pt>
                <c:pt idx="9">
                  <c:v>0</c:v>
                </c:pt>
              </c:numCache>
            </c:numRef>
          </c:xVal>
          <c:yVal>
            <c:numRef>
              <c:f>Hárok1!$AF$6:$AF$15</c:f>
              <c:numCache>
                <c:formatCode>General</c:formatCode>
                <c:ptCount val="10"/>
                <c:pt idx="0">
                  <c:v>0.60993626418524249</c:v>
                </c:pt>
                <c:pt idx="1">
                  <c:v>0.89568717151664756</c:v>
                </c:pt>
                <c:pt idx="2">
                  <c:v>0.21461881184580439</c:v>
                </c:pt>
                <c:pt idx="3">
                  <c:v>0.42416142222882119</c:v>
                </c:pt>
                <c:pt idx="4">
                  <c:v>0.65445299941387869</c:v>
                </c:pt>
                <c:pt idx="5">
                  <c:v>0.68863854432443916</c:v>
                </c:pt>
                <c:pt idx="6">
                  <c:v>0.76749488113082143</c:v>
                </c:pt>
                <c:pt idx="7">
                  <c:v>0.65038084741752589</c:v>
                </c:pt>
                <c:pt idx="8">
                  <c:v>0.61800895003475298</c:v>
                </c:pt>
                <c:pt idx="9">
                  <c:v>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045952"/>
        <c:axId val="38048128"/>
      </c:scatterChart>
      <c:valAx>
        <c:axId val="3804595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600">
                    <a:latin typeface="Constantia" pitchFamily="18" charset="0"/>
                  </a:defRPr>
                </a:pPr>
                <a:r>
                  <a:rPr lang="en-US" sz="1600" dirty="0" smtClean="0">
                    <a:latin typeface="Constantia" pitchFamily="18" charset="0"/>
                  </a:rPr>
                  <a:t>Shear Stress[Pa</a:t>
                </a:r>
                <a:r>
                  <a:rPr lang="en-US" sz="1600" dirty="0">
                    <a:latin typeface="Constantia" pitchFamily="18" charset="0"/>
                  </a:rPr>
                  <a:t>]</a:t>
                </a:r>
                <a:endParaRPr lang="sk-SK" sz="1600" dirty="0">
                  <a:latin typeface="Constantia" pitchFamily="18" charset="0"/>
                </a:endParaRPr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crossAx val="38048128"/>
        <c:crosses val="autoZero"/>
        <c:crossBetween val="midCat"/>
      </c:valAx>
      <c:valAx>
        <c:axId val="38048128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 sz="1600">
                    <a:latin typeface="Constantia" pitchFamily="18" charset="0"/>
                  </a:defRPr>
                </a:pPr>
                <a:r>
                  <a:rPr lang="en-US" sz="1600" dirty="0" smtClean="0">
                    <a:latin typeface="Constantia" pitchFamily="18" charset="0"/>
                  </a:rPr>
                  <a:t>Velocity Gradient[s-1</a:t>
                </a:r>
                <a:r>
                  <a:rPr lang="en-US" sz="1600" dirty="0">
                    <a:latin typeface="Constantia" pitchFamily="18" charset="0"/>
                  </a:rPr>
                  <a:t>]</a:t>
                </a:r>
                <a:endParaRPr lang="sk-SK" sz="1600" dirty="0">
                  <a:latin typeface="Constantia" pitchFamily="18" charset="0"/>
                </a:endParaRPr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>
                <a:latin typeface="Constantia" pitchFamily="18" charset="0"/>
              </a:defRPr>
            </a:pPr>
            <a:endParaRPr lang="en-US"/>
          </a:p>
        </c:txPr>
        <c:crossAx val="3804595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9"/>
          </c:marker>
          <c:trendline>
            <c:trendlineType val="linear"/>
            <c:dispRSqr val="0"/>
            <c:dispEq val="1"/>
            <c:trendlineLbl>
              <c:layout>
                <c:manualLayout>
                  <c:x val="-0.36527158681436006"/>
                  <c:y val="-4.8782010356813503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en-US" sz="1600" b="1" baseline="0" dirty="0"/>
                      <a:t>y = 2,3949x - 5,222</a:t>
                    </a:r>
                    <a:endParaRPr lang="en-US" sz="1600" b="1" dirty="0"/>
                  </a:p>
                </c:rich>
              </c:tx>
              <c:numFmt formatCode="General" sourceLinked="0"/>
            </c:trendlineLbl>
          </c:trendline>
          <c:errBars>
            <c:errDir val="y"/>
            <c:errBarType val="both"/>
            <c:errValType val="cust"/>
            <c:noEndCap val="0"/>
            <c:plus>
              <c:numRef>
                <c:f>Hárok1!$U$6:$U$13</c:f>
                <c:numCache>
                  <c:formatCode>General</c:formatCode>
                  <c:ptCount val="8"/>
                  <c:pt idx="0">
                    <c:v>6.2581571477002829E-2</c:v>
                  </c:pt>
                  <c:pt idx="1">
                    <c:v>3.3345687249336287E-2</c:v>
                  </c:pt>
                  <c:pt idx="2">
                    <c:v>2.6321866742711197E-2</c:v>
                  </c:pt>
                  <c:pt idx="3">
                    <c:v>4.1690804469525666E-2</c:v>
                  </c:pt>
                  <c:pt idx="4">
                    <c:v>0.14384103622589051</c:v>
                  </c:pt>
                  <c:pt idx="6">
                    <c:v>2.7784925577405417E-2</c:v>
                  </c:pt>
                </c:numCache>
              </c:numRef>
            </c:plus>
            <c:minus>
              <c:numRef>
                <c:f>Hárok1!$U$6:$U$15</c:f>
                <c:numCache>
                  <c:formatCode>General</c:formatCode>
                  <c:ptCount val="10"/>
                  <c:pt idx="0">
                    <c:v>6.2581571477002829E-2</c:v>
                  </c:pt>
                  <c:pt idx="1">
                    <c:v>3.3345687249336287E-2</c:v>
                  </c:pt>
                  <c:pt idx="2">
                    <c:v>2.6321866742711197E-2</c:v>
                  </c:pt>
                  <c:pt idx="3">
                    <c:v>4.1690804469525666E-2</c:v>
                  </c:pt>
                  <c:pt idx="4">
                    <c:v>0.14384103622589051</c:v>
                  </c:pt>
                  <c:pt idx="6">
                    <c:v>2.7784925577405417E-2</c:v>
                  </c:pt>
                </c:numCache>
              </c:numRef>
            </c:minus>
          </c:errBars>
          <c:errBars>
            <c:errDir val="x"/>
            <c:errBarType val="both"/>
            <c:errValType val="cust"/>
            <c:noEndCap val="0"/>
            <c:plus>
              <c:numRef>
                <c:f>Hárok1!$AB$6:$AB$12</c:f>
                <c:numCache>
                  <c:formatCode>General</c:formatCode>
                  <c:ptCount val="7"/>
                  <c:pt idx="0">
                    <c:v>0.13233912254915248</c:v>
                  </c:pt>
                  <c:pt idx="1">
                    <c:v>6.1597461633707495E-2</c:v>
                  </c:pt>
                  <c:pt idx="2">
                    <c:v>4.3605257026703148E-2</c:v>
                  </c:pt>
                  <c:pt idx="3">
                    <c:v>9.7422014201779206E-2</c:v>
                  </c:pt>
                  <c:pt idx="4">
                    <c:v>0.12572273921480859</c:v>
                  </c:pt>
                  <c:pt idx="6">
                    <c:v>0.10177855843144457</c:v>
                  </c:pt>
                </c:numCache>
              </c:numRef>
            </c:plus>
            <c:minus>
              <c:numRef>
                <c:f>Hárok1!$AB$6:$AB$12</c:f>
                <c:numCache>
                  <c:formatCode>General</c:formatCode>
                  <c:ptCount val="7"/>
                  <c:pt idx="0">
                    <c:v>0.13233912254915248</c:v>
                  </c:pt>
                  <c:pt idx="1">
                    <c:v>6.1597461633707495E-2</c:v>
                  </c:pt>
                  <c:pt idx="2">
                    <c:v>4.3605257026703148E-2</c:v>
                  </c:pt>
                  <c:pt idx="3">
                    <c:v>9.7422014201779206E-2</c:v>
                  </c:pt>
                  <c:pt idx="4">
                    <c:v>0.12572273921480859</c:v>
                  </c:pt>
                  <c:pt idx="6">
                    <c:v>0.10177855843144457</c:v>
                  </c:pt>
                </c:numCache>
              </c:numRef>
            </c:minus>
          </c:errBars>
          <c:xVal>
            <c:numRef>
              <c:f>Hárok1!$Q$6:$Q$12</c:f>
              <c:numCache>
                <c:formatCode>General</c:formatCode>
                <c:ptCount val="7"/>
                <c:pt idx="0">
                  <c:v>2.3153315111492154</c:v>
                </c:pt>
                <c:pt idx="1">
                  <c:v>2.9439401705715893</c:v>
                </c:pt>
                <c:pt idx="2">
                  <c:v>3.1803289486358195</c:v>
                </c:pt>
                <c:pt idx="3">
                  <c:v>2.7207966192573796</c:v>
                </c:pt>
                <c:pt idx="4">
                  <c:v>1.4886529379647471</c:v>
                </c:pt>
                <c:pt idx="6">
                  <c:v>3.1262617273655438</c:v>
                </c:pt>
              </c:numCache>
            </c:numRef>
          </c:xVal>
          <c:yVal>
            <c:numRef>
              <c:f>Hárok1!$X$6:$X$12</c:f>
              <c:numCache>
                <c:formatCode>General</c:formatCode>
                <c:ptCount val="7"/>
                <c:pt idx="0">
                  <c:v>0.47807866442058466</c:v>
                </c:pt>
                <c:pt idx="1">
                  <c:v>1.7418714888829545</c:v>
                </c:pt>
                <c:pt idx="2">
                  <c:v>2.3499020905651724</c:v>
                </c:pt>
                <c:pt idx="3">
                  <c:v>1.4483880948670866</c:v>
                </c:pt>
                <c:pt idx="4">
                  <c:v>-1.7636176557060521</c:v>
                </c:pt>
                <c:pt idx="6">
                  <c:v>2.1938566126260115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14560"/>
        <c:axId val="39316096"/>
      </c:scatterChart>
      <c:valAx>
        <c:axId val="393145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39316096"/>
        <c:crosses val="autoZero"/>
        <c:crossBetween val="midCat"/>
      </c:valAx>
      <c:valAx>
        <c:axId val="39316096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39314560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9"/>
          </c:marker>
          <c:errBars>
            <c:errDir val="y"/>
            <c:errBarType val="both"/>
            <c:errValType val="cust"/>
            <c:noEndCap val="0"/>
            <c:plus>
              <c:numRef>
                <c:f>Hárok1!$AG$6:$AG$13</c:f>
                <c:numCache>
                  <c:formatCode>General</c:formatCode>
                  <c:ptCount val="8"/>
                  <c:pt idx="0">
                    <c:v>0.3071328869430674</c:v>
                  </c:pt>
                  <c:pt idx="1">
                    <c:v>0.55009725526225395</c:v>
                  </c:pt>
                  <c:pt idx="2">
                    <c:v>0.75694072301286774</c:v>
                  </c:pt>
                  <c:pt idx="3">
                    <c:v>0.61433589484384066</c:v>
                  </c:pt>
                  <c:pt idx="4">
                    <c:v>3.1198992902170375E-2</c:v>
                  </c:pt>
                  <c:pt idx="6">
                    <c:v>1.3468063565991242</c:v>
                  </c:pt>
                  <c:pt idx="7">
                    <c:v>0</c:v>
                  </c:pt>
                </c:numCache>
              </c:numRef>
            </c:plus>
            <c:minus>
              <c:numRef>
                <c:f>Hárok1!$AG$6:$AG$13</c:f>
                <c:numCache>
                  <c:formatCode>General</c:formatCode>
                  <c:ptCount val="8"/>
                  <c:pt idx="0">
                    <c:v>0.3071328869430674</c:v>
                  </c:pt>
                  <c:pt idx="1">
                    <c:v>0.55009725526225395</c:v>
                  </c:pt>
                  <c:pt idx="2">
                    <c:v>0.75694072301286774</c:v>
                  </c:pt>
                  <c:pt idx="3">
                    <c:v>0.61433589484384066</c:v>
                  </c:pt>
                  <c:pt idx="4">
                    <c:v>3.1198992902170375E-2</c:v>
                  </c:pt>
                  <c:pt idx="6">
                    <c:v>1.3468063565991242</c:v>
                  </c:pt>
                  <c:pt idx="7">
                    <c:v>0</c:v>
                  </c:pt>
                </c:numCache>
              </c:numRef>
            </c:minus>
          </c:errBars>
          <c:errBars>
            <c:errDir val="x"/>
            <c:errBarType val="both"/>
            <c:errValType val="cust"/>
            <c:noEndCap val="0"/>
            <c:plus>
              <c:numRef>
                <c:f>Hárok1!$R$6:$R$13</c:f>
                <c:numCache>
                  <c:formatCode>General</c:formatCode>
                  <c:ptCount val="8"/>
                  <c:pt idx="0">
                    <c:v>0.63301750000000012</c:v>
                  </c:pt>
                  <c:pt idx="1">
                    <c:v>0.6330174999999999</c:v>
                  </c:pt>
                  <c:pt idx="2">
                    <c:v>0.63301750000000012</c:v>
                  </c:pt>
                  <c:pt idx="3">
                    <c:v>0.63301750000000012</c:v>
                  </c:pt>
                  <c:pt idx="4">
                    <c:v>0.63301750000000012</c:v>
                  </c:pt>
                  <c:pt idx="6">
                    <c:v>0.63301750000000012</c:v>
                  </c:pt>
                  <c:pt idx="7">
                    <c:v>0</c:v>
                  </c:pt>
                </c:numCache>
              </c:numRef>
            </c:plus>
            <c:minus>
              <c:numRef>
                <c:f>Hárok1!$R$6:$R$13</c:f>
                <c:numCache>
                  <c:formatCode>General</c:formatCode>
                  <c:ptCount val="8"/>
                  <c:pt idx="0">
                    <c:v>0.63301750000000012</c:v>
                  </c:pt>
                  <c:pt idx="1">
                    <c:v>0.6330174999999999</c:v>
                  </c:pt>
                  <c:pt idx="2">
                    <c:v>0.63301750000000012</c:v>
                  </c:pt>
                  <c:pt idx="3">
                    <c:v>0.63301750000000012</c:v>
                  </c:pt>
                  <c:pt idx="4">
                    <c:v>0.63301750000000012</c:v>
                  </c:pt>
                  <c:pt idx="6">
                    <c:v>0.63301750000000012</c:v>
                  </c:pt>
                  <c:pt idx="7">
                    <c:v>0</c:v>
                  </c:pt>
                </c:numCache>
              </c:numRef>
            </c:minus>
          </c:errBars>
          <c:xVal>
            <c:numRef>
              <c:f>Hárok1!$P$6:$P$13</c:f>
              <c:numCache>
                <c:formatCode>General</c:formatCode>
                <c:ptCount val="8"/>
                <c:pt idx="0">
                  <c:v>10.128280000000002</c:v>
                </c:pt>
                <c:pt idx="1">
                  <c:v>18.990524999999998</c:v>
                </c:pt>
                <c:pt idx="2">
                  <c:v>24.054665000000004</c:v>
                </c:pt>
                <c:pt idx="3">
                  <c:v>15.192420000000002</c:v>
                </c:pt>
                <c:pt idx="4">
                  <c:v>4.4311224999999999</c:v>
                </c:pt>
                <c:pt idx="6">
                  <c:v>22.788630000000001</c:v>
                </c:pt>
                <c:pt idx="7">
                  <c:v>0</c:v>
                </c:pt>
              </c:numCache>
            </c:numRef>
          </c:xVal>
          <c:yVal>
            <c:numRef>
              <c:f>Hárok1!$AF$6:$AF$13</c:f>
              <c:numCache>
                <c:formatCode>General</c:formatCode>
                <c:ptCount val="8"/>
                <c:pt idx="0">
                  <c:v>2.1694478267950621</c:v>
                </c:pt>
                <c:pt idx="1">
                  <c:v>7.6915514537712237</c:v>
                </c:pt>
                <c:pt idx="2">
                  <c:v>14.127921879504742</c:v>
                </c:pt>
                <c:pt idx="3">
                  <c:v>5.7352946035441592</c:v>
                </c:pt>
                <c:pt idx="4">
                  <c:v>0.23099328644183589</c:v>
                </c:pt>
                <c:pt idx="6">
                  <c:v>12.086723713069063</c:v>
                </c:pt>
                <c:pt idx="7">
                  <c:v>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738560"/>
        <c:axId val="38753024"/>
      </c:scatterChart>
      <c:valAx>
        <c:axId val="38738560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sz="1600" dirty="0" smtClean="0">
                    <a:latin typeface="Constantia" pitchFamily="18" charset="0"/>
                  </a:rPr>
                  <a:t>Shear Stress[Pa</a:t>
                </a:r>
                <a:r>
                  <a:rPr lang="en-US" sz="1600" dirty="0">
                    <a:latin typeface="Constantia" pitchFamily="18" charset="0"/>
                  </a:rPr>
                  <a:t>]</a:t>
                </a:r>
                <a:endParaRPr lang="sk-SK" sz="1600" dirty="0">
                  <a:latin typeface="Constantia" pitchFamily="18" charset="0"/>
                </a:endParaRPr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crossAx val="38753024"/>
        <c:crosses val="autoZero"/>
        <c:crossBetween val="midCat"/>
      </c:valAx>
      <c:valAx>
        <c:axId val="38753024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 sz="1600">
                    <a:latin typeface="Constantia" pitchFamily="18" charset="0"/>
                  </a:defRPr>
                </a:pPr>
                <a:r>
                  <a:rPr lang="en-US" sz="1600" dirty="0" smtClean="0">
                    <a:latin typeface="Constantia" pitchFamily="18" charset="0"/>
                  </a:rPr>
                  <a:t>Velocity gradient [s-1</a:t>
                </a:r>
                <a:r>
                  <a:rPr lang="en-US" sz="1600" dirty="0">
                    <a:latin typeface="Constantia" pitchFamily="18" charset="0"/>
                  </a:rPr>
                  <a:t>]</a:t>
                </a:r>
                <a:endParaRPr lang="sk-SK" sz="1600" dirty="0">
                  <a:latin typeface="Constantia" pitchFamily="18" charset="0"/>
                </a:endParaRPr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crossAx val="38738560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12"/>
            <c:spPr>
              <a:solidFill>
                <a:srgbClr val="FF0000"/>
              </a:solidFill>
              <a:ln>
                <a:solidFill>
                  <a:srgbClr val="C00000"/>
                </a:solidFill>
              </a:ln>
            </c:spPr>
          </c:marker>
          <c:errBars>
            <c:errDir val="y"/>
            <c:errBarType val="both"/>
            <c:errValType val="cust"/>
            <c:noEndCap val="0"/>
            <c:plus>
              <c:numRef>
                <c:f>Spolu!$B$8:$AH$8</c:f>
                <c:numCache>
                  <c:formatCode>General</c:formatCode>
                  <c:ptCount val="33"/>
                  <c:pt idx="1">
                    <c:v>4</c:v>
                  </c:pt>
                  <c:pt idx="2">
                    <c:v>5</c:v>
                  </c:pt>
                  <c:pt idx="3">
                    <c:v>10</c:v>
                  </c:pt>
                  <c:pt idx="4">
                    <c:v>10</c:v>
                  </c:pt>
                  <c:pt idx="5">
                    <c:v>15</c:v>
                  </c:pt>
                  <c:pt idx="6">
                    <c:v>7.7</c:v>
                  </c:pt>
                  <c:pt idx="7">
                    <c:v>9.9</c:v>
                  </c:pt>
                  <c:pt idx="8">
                    <c:v>7.7</c:v>
                  </c:pt>
                  <c:pt idx="9">
                    <c:v>10</c:v>
                  </c:pt>
                  <c:pt idx="10">
                    <c:v>12.3</c:v>
                  </c:pt>
                  <c:pt idx="11">
                    <c:v>15.77</c:v>
                  </c:pt>
                  <c:pt idx="12">
                    <c:v>9.8000000000000007</c:v>
                  </c:pt>
                  <c:pt idx="13">
                    <c:v>13.44</c:v>
                  </c:pt>
                  <c:pt idx="14">
                    <c:v>16.7</c:v>
                  </c:pt>
                  <c:pt idx="17">
                    <c:v>1.5</c:v>
                  </c:pt>
                  <c:pt idx="18">
                    <c:v>1</c:v>
                  </c:pt>
                  <c:pt idx="20">
                    <c:v>1</c:v>
                  </c:pt>
                  <c:pt idx="21">
                    <c:v>1</c:v>
                  </c:pt>
                  <c:pt idx="22">
                    <c:v>1</c:v>
                  </c:pt>
                  <c:pt idx="23">
                    <c:v>1</c:v>
                  </c:pt>
                  <c:pt idx="24">
                    <c:v>1</c:v>
                  </c:pt>
                  <c:pt idx="25">
                    <c:v>1</c:v>
                  </c:pt>
                  <c:pt idx="26">
                    <c:v>1</c:v>
                  </c:pt>
                  <c:pt idx="27">
                    <c:v>1.1000000000000001</c:v>
                  </c:pt>
                  <c:pt idx="28">
                    <c:v>2.2000000000000002</c:v>
                  </c:pt>
                  <c:pt idx="29">
                    <c:v>0.77</c:v>
                  </c:pt>
                  <c:pt idx="30">
                    <c:v>1</c:v>
                  </c:pt>
                  <c:pt idx="31">
                    <c:v>1</c:v>
                  </c:pt>
                  <c:pt idx="32">
                    <c:v>1</c:v>
                  </c:pt>
                </c:numCache>
              </c:numRef>
            </c:plus>
            <c:minus>
              <c:numRef>
                <c:f>Spolu!$B$8:$AH$8</c:f>
                <c:numCache>
                  <c:formatCode>General</c:formatCode>
                  <c:ptCount val="33"/>
                  <c:pt idx="1">
                    <c:v>4</c:v>
                  </c:pt>
                  <c:pt idx="2">
                    <c:v>5</c:v>
                  </c:pt>
                  <c:pt idx="3">
                    <c:v>10</c:v>
                  </c:pt>
                  <c:pt idx="4">
                    <c:v>10</c:v>
                  </c:pt>
                  <c:pt idx="5">
                    <c:v>15</c:v>
                  </c:pt>
                  <c:pt idx="6">
                    <c:v>7.7</c:v>
                  </c:pt>
                  <c:pt idx="7">
                    <c:v>9.9</c:v>
                  </c:pt>
                  <c:pt idx="8">
                    <c:v>7.7</c:v>
                  </c:pt>
                  <c:pt idx="9">
                    <c:v>10</c:v>
                  </c:pt>
                  <c:pt idx="10">
                    <c:v>12.3</c:v>
                  </c:pt>
                  <c:pt idx="11">
                    <c:v>15.77</c:v>
                  </c:pt>
                  <c:pt idx="12">
                    <c:v>9.8000000000000007</c:v>
                  </c:pt>
                  <c:pt idx="13">
                    <c:v>13.44</c:v>
                  </c:pt>
                  <c:pt idx="14">
                    <c:v>16.7</c:v>
                  </c:pt>
                  <c:pt idx="17">
                    <c:v>1.5</c:v>
                  </c:pt>
                  <c:pt idx="18">
                    <c:v>1</c:v>
                  </c:pt>
                  <c:pt idx="20">
                    <c:v>1</c:v>
                  </c:pt>
                  <c:pt idx="21">
                    <c:v>1</c:v>
                  </c:pt>
                  <c:pt idx="22">
                    <c:v>1</c:v>
                  </c:pt>
                  <c:pt idx="23">
                    <c:v>1</c:v>
                  </c:pt>
                  <c:pt idx="24">
                    <c:v>1</c:v>
                  </c:pt>
                  <c:pt idx="25">
                    <c:v>1</c:v>
                  </c:pt>
                  <c:pt idx="26">
                    <c:v>1</c:v>
                  </c:pt>
                  <c:pt idx="27">
                    <c:v>1.1000000000000001</c:v>
                  </c:pt>
                  <c:pt idx="28">
                    <c:v>2.2000000000000002</c:v>
                  </c:pt>
                  <c:pt idx="29">
                    <c:v>0.77</c:v>
                  </c:pt>
                  <c:pt idx="30">
                    <c:v>1</c:v>
                  </c:pt>
                  <c:pt idx="31">
                    <c:v>1</c:v>
                  </c:pt>
                  <c:pt idx="32">
                    <c:v>1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0"/>
          </c:errBars>
          <c:xVal>
            <c:numRef>
              <c:f>Spolu!$B$3:$AH$3</c:f>
              <c:numCache>
                <c:formatCode>General</c:formatCode>
                <c:ptCount val="33"/>
                <c:pt idx="0">
                  <c:v>10</c:v>
                </c:pt>
                <c:pt idx="1">
                  <c:v>12.5</c:v>
                </c:pt>
                <c:pt idx="2">
                  <c:v>15</c:v>
                </c:pt>
                <c:pt idx="3">
                  <c:v>17.5</c:v>
                </c:pt>
                <c:pt idx="4">
                  <c:v>20</c:v>
                </c:pt>
                <c:pt idx="5">
                  <c:v>22.5</c:v>
                </c:pt>
                <c:pt idx="6">
                  <c:v>25</c:v>
                </c:pt>
                <c:pt idx="7">
                  <c:v>27.5</c:v>
                </c:pt>
                <c:pt idx="8">
                  <c:v>30</c:v>
                </c:pt>
                <c:pt idx="9">
                  <c:v>32.5</c:v>
                </c:pt>
                <c:pt idx="10">
                  <c:v>35</c:v>
                </c:pt>
                <c:pt idx="11">
                  <c:v>37.5</c:v>
                </c:pt>
                <c:pt idx="12">
                  <c:v>40</c:v>
                </c:pt>
                <c:pt idx="13">
                  <c:v>42.5</c:v>
                </c:pt>
                <c:pt idx="14">
                  <c:v>45</c:v>
                </c:pt>
                <c:pt idx="15">
                  <c:v>50</c:v>
                </c:pt>
                <c:pt idx="16">
                  <c:v>47.5</c:v>
                </c:pt>
                <c:pt idx="17">
                  <c:v>7.5</c:v>
                </c:pt>
                <c:pt idx="18">
                  <c:v>5</c:v>
                </c:pt>
                <c:pt idx="19">
                  <c:v>1</c:v>
                </c:pt>
                <c:pt idx="20">
                  <c:v>2</c:v>
                </c:pt>
                <c:pt idx="21">
                  <c:v>3</c:v>
                </c:pt>
                <c:pt idx="22">
                  <c:v>3.5</c:v>
                </c:pt>
                <c:pt idx="23">
                  <c:v>4</c:v>
                </c:pt>
                <c:pt idx="24">
                  <c:v>4.5</c:v>
                </c:pt>
                <c:pt idx="25">
                  <c:v>5.5</c:v>
                </c:pt>
                <c:pt idx="26">
                  <c:v>6</c:v>
                </c:pt>
                <c:pt idx="27">
                  <c:v>6.5</c:v>
                </c:pt>
                <c:pt idx="28">
                  <c:v>7</c:v>
                </c:pt>
                <c:pt idx="29">
                  <c:v>8</c:v>
                </c:pt>
                <c:pt idx="30">
                  <c:v>8.5</c:v>
                </c:pt>
                <c:pt idx="31">
                  <c:v>9</c:v>
                </c:pt>
                <c:pt idx="32">
                  <c:v>9.5</c:v>
                </c:pt>
              </c:numCache>
            </c:numRef>
          </c:xVal>
          <c:yVal>
            <c:numRef>
              <c:f>Spolu!$B$7:$AH$7</c:f>
              <c:numCache>
                <c:formatCode>General</c:formatCode>
                <c:ptCount val="33"/>
                <c:pt idx="0">
                  <c:v>19.443073673988451</c:v>
                </c:pt>
                <c:pt idx="1">
                  <c:v>26.257065697738245</c:v>
                </c:pt>
                <c:pt idx="2">
                  <c:v>35.642158353155793</c:v>
                </c:pt>
                <c:pt idx="3">
                  <c:v>46.972413217016673</c:v>
                </c:pt>
                <c:pt idx="4">
                  <c:v>65.690877255405013</c:v>
                </c:pt>
                <c:pt idx="5">
                  <c:v>78.362049984435501</c:v>
                </c:pt>
                <c:pt idx="6">
                  <c:v>89</c:v>
                </c:pt>
                <c:pt idx="7">
                  <c:v>97</c:v>
                </c:pt>
                <c:pt idx="8">
                  <c:v>105.67939996511426</c:v>
                </c:pt>
                <c:pt idx="9">
                  <c:v>113</c:v>
                </c:pt>
                <c:pt idx="10">
                  <c:v>117</c:v>
                </c:pt>
                <c:pt idx="11">
                  <c:v>123.8028638028638</c:v>
                </c:pt>
                <c:pt idx="12">
                  <c:v>126</c:v>
                </c:pt>
                <c:pt idx="13">
                  <c:v>130.140921333352</c:v>
                </c:pt>
                <c:pt idx="14">
                  <c:v>136</c:v>
                </c:pt>
                <c:pt idx="17">
                  <c:v>11</c:v>
                </c:pt>
                <c:pt idx="18">
                  <c:v>3.037974683544304</c:v>
                </c:pt>
                <c:pt idx="20">
                  <c:v>2.0298757574916251</c:v>
                </c:pt>
                <c:pt idx="21">
                  <c:v>1.9982673967891629</c:v>
                </c:pt>
                <c:pt idx="22">
                  <c:v>3.2889525697827757</c:v>
                </c:pt>
                <c:pt idx="23">
                  <c:v>3.2556842302930655</c:v>
                </c:pt>
                <c:pt idx="24">
                  <c:v>2.9708561457677494</c:v>
                </c:pt>
                <c:pt idx="25">
                  <c:v>5.1848292994915122</c:v>
                </c:pt>
                <c:pt idx="26">
                  <c:v>5.6812914135923434</c:v>
                </c:pt>
                <c:pt idx="27">
                  <c:v>5</c:v>
                </c:pt>
                <c:pt idx="28">
                  <c:v>8.6087199848770517</c:v>
                </c:pt>
                <c:pt idx="29">
                  <c:v>12.21979738943638</c:v>
                </c:pt>
                <c:pt idx="30">
                  <c:v>12.774830384263423</c:v>
                </c:pt>
                <c:pt idx="31">
                  <c:v>19.331234578405514</c:v>
                </c:pt>
                <c:pt idx="32">
                  <c:v>16.991150442477878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575872"/>
        <c:axId val="89999616"/>
      </c:scatterChart>
      <c:valAx>
        <c:axId val="36575872"/>
        <c:scaling>
          <c:orientation val="minMax"/>
          <c:max val="47"/>
          <c:min val="0"/>
        </c:scaling>
        <c:delete val="0"/>
        <c:axPos val="b"/>
        <c:majorGridlines/>
        <c:minorGridlines/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b="1" i="0" u="none" strike="noStrike" baseline="0" dirty="0" smtClean="0">
                    <a:effectLst/>
                    <a:latin typeface="+mj-lt"/>
                  </a:rPr>
                  <a:t>f</a:t>
                </a:r>
                <a:r>
                  <a:rPr lang="en-US" sz="2400" b="1" i="0" u="none" strike="noStrike" baseline="0" dirty="0" smtClean="0">
                    <a:effectLst/>
                    <a:latin typeface="+mj-lt"/>
                  </a:rPr>
                  <a:t>all </a:t>
                </a:r>
                <a:r>
                  <a:rPr lang="sk-SK" sz="2400" b="1" i="0" u="none" strike="noStrike" baseline="0" dirty="0" smtClean="0">
                    <a:effectLst/>
                    <a:latin typeface="+mj-lt"/>
                  </a:rPr>
                  <a:t>h</a:t>
                </a:r>
                <a:r>
                  <a:rPr lang="en-US" sz="2400" b="1" i="0" u="none" strike="noStrike" baseline="0" dirty="0" smtClean="0">
                    <a:effectLst/>
                    <a:latin typeface="+mj-lt"/>
                  </a:rPr>
                  <a:t>eight</a:t>
                </a:r>
                <a:r>
                  <a:rPr lang="sk-SK" sz="2400" b="1" i="0" u="none" strike="noStrike" baseline="0" dirty="0" smtClean="0">
                    <a:effectLst/>
                    <a:latin typeface="+mj-lt"/>
                  </a:rPr>
                  <a:t> </a:t>
                </a:r>
                <a:r>
                  <a:rPr lang="en-US" sz="2400" dirty="0" smtClean="0">
                    <a:latin typeface="+mj-lt"/>
                  </a:rPr>
                  <a:t>[cm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b="1">
                <a:latin typeface="+mj-lt"/>
              </a:defRPr>
            </a:pPr>
            <a:endParaRPr lang="en-US"/>
          </a:p>
        </c:txPr>
        <c:crossAx val="89999616"/>
        <c:crosses val="autoZero"/>
        <c:crossBetween val="midCat"/>
      </c:valAx>
      <c:valAx>
        <c:axId val="89999616"/>
        <c:scaling>
          <c:orientation val="minMax"/>
        </c:scaling>
        <c:delete val="0"/>
        <c:axPos val="l"/>
        <c:majorGridlines/>
        <c:minorGridlines/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dirty="0" smtClean="0">
                    <a:latin typeface="+mj-lt"/>
                  </a:rPr>
                  <a:t>f</a:t>
                </a:r>
                <a:r>
                  <a:rPr lang="en-US" sz="2400" dirty="0" err="1" smtClean="0">
                    <a:latin typeface="+mj-lt"/>
                  </a:rPr>
                  <a:t>requency</a:t>
                </a:r>
                <a:r>
                  <a:rPr lang="sk-SK" sz="2400" dirty="0" smtClean="0">
                    <a:latin typeface="+mj-lt"/>
                  </a:rPr>
                  <a:t> </a:t>
                </a:r>
                <a:r>
                  <a:rPr lang="en-US" sz="2400" dirty="0" smtClean="0">
                    <a:latin typeface="+mj-lt"/>
                  </a:rPr>
                  <a:t>[Hz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b="1">
                <a:latin typeface="+mj-lt"/>
              </a:defRPr>
            </a:pPr>
            <a:endParaRPr lang="en-US"/>
          </a:p>
        </c:txPr>
        <c:crossAx val="36575872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20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triangle"/>
            <c:size val="10"/>
            <c:spPr>
              <a:solidFill>
                <a:srgbClr val="00B050"/>
              </a:solidFill>
            </c:spPr>
          </c:marker>
          <c:errBars>
            <c:errDir val="y"/>
            <c:errBarType val="both"/>
            <c:errValType val="cust"/>
            <c:noEndCap val="0"/>
            <c:plus>
              <c:numRef>
                <c:f>'Final Stuff'!$G$7:$G$26</c:f>
                <c:numCache>
                  <c:formatCode>General</c:formatCode>
                  <c:ptCount val="20"/>
                  <c:pt idx="0">
                    <c:v>0.13600000000000001</c:v>
                  </c:pt>
                  <c:pt idx="1">
                    <c:v>0.15</c:v>
                  </c:pt>
                  <c:pt idx="2">
                    <c:v>9.2387552050592694E-2</c:v>
                  </c:pt>
                  <c:pt idx="3">
                    <c:v>0.52</c:v>
                  </c:pt>
                  <c:pt idx="4">
                    <c:v>0.48</c:v>
                  </c:pt>
                  <c:pt idx="5">
                    <c:v>0.376</c:v>
                  </c:pt>
                  <c:pt idx="6">
                    <c:v>0.23351075847464031</c:v>
                  </c:pt>
                  <c:pt idx="7">
                    <c:v>0.7</c:v>
                  </c:pt>
                  <c:pt idx="8">
                    <c:v>0.88826609120258038</c:v>
                  </c:pt>
                  <c:pt idx="9">
                    <c:v>1.0429616908641306</c:v>
                  </c:pt>
                  <c:pt idx="10">
                    <c:v>1.1599999999999999</c:v>
                  </c:pt>
                  <c:pt idx="11">
                    <c:v>1.7</c:v>
                  </c:pt>
                  <c:pt idx="12">
                    <c:v>1.8</c:v>
                  </c:pt>
                  <c:pt idx="13">
                    <c:v>1</c:v>
                  </c:pt>
                  <c:pt idx="15">
                    <c:v>1.86</c:v>
                  </c:pt>
                  <c:pt idx="16">
                    <c:v>1.95</c:v>
                  </c:pt>
                  <c:pt idx="18">
                    <c:v>2.5499999999999998</c:v>
                  </c:pt>
                  <c:pt idx="19">
                    <c:v>2.86</c:v>
                  </c:pt>
                </c:numCache>
              </c:numRef>
            </c:plus>
            <c:minus>
              <c:numRef>
                <c:f>'Final Stuff'!$G$7:$G$26</c:f>
                <c:numCache>
                  <c:formatCode>General</c:formatCode>
                  <c:ptCount val="20"/>
                  <c:pt idx="0">
                    <c:v>0.13600000000000001</c:v>
                  </c:pt>
                  <c:pt idx="1">
                    <c:v>0.15</c:v>
                  </c:pt>
                  <c:pt idx="2">
                    <c:v>9.2387552050592694E-2</c:v>
                  </c:pt>
                  <c:pt idx="3">
                    <c:v>0.52</c:v>
                  </c:pt>
                  <c:pt idx="4">
                    <c:v>0.48</c:v>
                  </c:pt>
                  <c:pt idx="5">
                    <c:v>0.376</c:v>
                  </c:pt>
                  <c:pt idx="6">
                    <c:v>0.23351075847464031</c:v>
                  </c:pt>
                  <c:pt idx="7">
                    <c:v>0.7</c:v>
                  </c:pt>
                  <c:pt idx="8">
                    <c:v>0.88826609120258038</c:v>
                  </c:pt>
                  <c:pt idx="9">
                    <c:v>1.0429616908641306</c:v>
                  </c:pt>
                  <c:pt idx="10">
                    <c:v>1.1599999999999999</c:v>
                  </c:pt>
                  <c:pt idx="11">
                    <c:v>1.7</c:v>
                  </c:pt>
                  <c:pt idx="12">
                    <c:v>1.8</c:v>
                  </c:pt>
                  <c:pt idx="13">
                    <c:v>1</c:v>
                  </c:pt>
                  <c:pt idx="15">
                    <c:v>1.86</c:v>
                  </c:pt>
                  <c:pt idx="16">
                    <c:v>1.95</c:v>
                  </c:pt>
                  <c:pt idx="18">
                    <c:v>2.5499999999999998</c:v>
                  </c:pt>
                  <c:pt idx="19">
                    <c:v>2.86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5.000000000000001E-2"/>
          </c:errBars>
          <c:xVal>
            <c:numRef>
              <c:f>'Final Stuff'!$D$7:$D$26</c:f>
              <c:numCache>
                <c:formatCode>General</c:formatCode>
                <c:ptCount val="20"/>
                <c:pt idx="0">
                  <c:v>12</c:v>
                </c:pt>
                <c:pt idx="1">
                  <c:v>13.4</c:v>
                </c:pt>
                <c:pt idx="2">
                  <c:v>14.6</c:v>
                </c:pt>
                <c:pt idx="3">
                  <c:v>15.6</c:v>
                </c:pt>
                <c:pt idx="4">
                  <c:v>16.2</c:v>
                </c:pt>
                <c:pt idx="5">
                  <c:v>19</c:v>
                </c:pt>
                <c:pt idx="6">
                  <c:v>20.5</c:v>
                </c:pt>
                <c:pt idx="7">
                  <c:v>20.8</c:v>
                </c:pt>
                <c:pt idx="8">
                  <c:v>20.9</c:v>
                </c:pt>
                <c:pt idx="9">
                  <c:v>21.3</c:v>
                </c:pt>
                <c:pt idx="10">
                  <c:v>23</c:v>
                </c:pt>
                <c:pt idx="11">
                  <c:v>23.7</c:v>
                </c:pt>
                <c:pt idx="12">
                  <c:v>23.7</c:v>
                </c:pt>
                <c:pt idx="13">
                  <c:v>24.2</c:v>
                </c:pt>
                <c:pt idx="15">
                  <c:v>24.6</c:v>
                </c:pt>
                <c:pt idx="16">
                  <c:v>25.2</c:v>
                </c:pt>
                <c:pt idx="18">
                  <c:v>25.9</c:v>
                </c:pt>
                <c:pt idx="19">
                  <c:v>27</c:v>
                </c:pt>
              </c:numCache>
            </c:numRef>
          </c:xVal>
          <c:yVal>
            <c:numRef>
              <c:f>'Final Stuff'!$F$7:$F$26</c:f>
              <c:numCache>
                <c:formatCode>General</c:formatCode>
                <c:ptCount val="20"/>
                <c:pt idx="0">
                  <c:v>2.029389224565382</c:v>
                </c:pt>
                <c:pt idx="1">
                  <c:v>2.1329763458960533</c:v>
                </c:pt>
                <c:pt idx="2">
                  <c:v>2.198462567543614</c:v>
                </c:pt>
                <c:pt idx="3">
                  <c:v>2.26472980998494</c:v>
                </c:pt>
                <c:pt idx="4">
                  <c:v>3.7197598187003016</c:v>
                </c:pt>
                <c:pt idx="5">
                  <c:v>4.3561348941571039</c:v>
                </c:pt>
                <c:pt idx="6">
                  <c:v>4.8024841743283098</c:v>
                </c:pt>
                <c:pt idx="7">
                  <c:v>8.84</c:v>
                </c:pt>
                <c:pt idx="8">
                  <c:v>9.3302108885617123</c:v>
                </c:pt>
                <c:pt idx="9">
                  <c:v>10.406950344341649</c:v>
                </c:pt>
                <c:pt idx="10">
                  <c:v>16</c:v>
                </c:pt>
                <c:pt idx="11">
                  <c:v>20.7</c:v>
                </c:pt>
                <c:pt idx="12">
                  <c:v>15</c:v>
                </c:pt>
                <c:pt idx="13">
                  <c:v>19</c:v>
                </c:pt>
                <c:pt idx="15">
                  <c:v>24.8</c:v>
                </c:pt>
                <c:pt idx="16">
                  <c:v>26.4</c:v>
                </c:pt>
                <c:pt idx="18">
                  <c:v>28.1</c:v>
                </c:pt>
                <c:pt idx="19">
                  <c:v>30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504128"/>
        <c:axId val="37506048"/>
      </c:scatterChart>
      <c:valAx>
        <c:axId val="37504128"/>
        <c:scaling>
          <c:orientation val="maxMin"/>
          <c:max val="35"/>
          <c:min val="10"/>
        </c:scaling>
        <c:delete val="0"/>
        <c:axPos val="b"/>
        <c:majorGridlines/>
        <c:minorGridlines/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dirty="0" smtClean="0">
                    <a:latin typeface="Arial"/>
                    <a:cs typeface="Arial"/>
                  </a:rPr>
                  <a:t>←</a:t>
                </a:r>
                <a:r>
                  <a:rPr lang="sk-SK" sz="2400" dirty="0" smtClean="0">
                    <a:latin typeface="+mj-lt"/>
                  </a:rPr>
                  <a:t>t</a:t>
                </a:r>
                <a:r>
                  <a:rPr lang="en-US" sz="2400" dirty="0" err="1" smtClean="0">
                    <a:latin typeface="+mj-lt"/>
                  </a:rPr>
                  <a:t>emperature</a:t>
                </a:r>
                <a:r>
                  <a:rPr lang="sk-SK" sz="2400" dirty="0" smtClean="0">
                    <a:effectLst/>
                    <a:latin typeface="Arial"/>
                    <a:cs typeface="Arial"/>
                  </a:rPr>
                  <a:t>←</a:t>
                </a:r>
                <a:r>
                  <a:rPr lang="en-US" sz="2400" dirty="0" smtClean="0">
                    <a:latin typeface="+mj-lt"/>
                  </a:rPr>
                  <a:t> </a:t>
                </a:r>
                <a:r>
                  <a:rPr lang="en-US" sz="2400" dirty="0">
                    <a:latin typeface="+mj-lt"/>
                  </a:rPr>
                  <a:t>[°C]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 b="1">
                <a:latin typeface="+mj-lt"/>
              </a:defRPr>
            </a:pPr>
            <a:endParaRPr lang="en-US"/>
          </a:p>
        </c:txPr>
        <c:crossAx val="37506048"/>
        <c:crosses val="autoZero"/>
        <c:crossBetween val="midCat"/>
      </c:valAx>
      <c:valAx>
        <c:axId val="37506048"/>
        <c:scaling>
          <c:orientation val="minMax"/>
        </c:scaling>
        <c:delete val="0"/>
        <c:axPos val="l"/>
        <c:majorGridlines/>
        <c:minorGridlines/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dirty="0" smtClean="0">
                    <a:latin typeface="+mj-lt"/>
                  </a:rPr>
                  <a:t>f</a:t>
                </a:r>
                <a:r>
                  <a:rPr lang="en-US" sz="2400" dirty="0" err="1" smtClean="0">
                    <a:latin typeface="+mj-lt"/>
                  </a:rPr>
                  <a:t>requency</a:t>
                </a:r>
                <a:r>
                  <a:rPr lang="en-US" sz="2400" dirty="0" smtClean="0">
                    <a:latin typeface="+mj-lt"/>
                  </a:rPr>
                  <a:t> </a:t>
                </a:r>
                <a:r>
                  <a:rPr lang="en-US" sz="2400" dirty="0">
                    <a:latin typeface="+mj-lt"/>
                  </a:rPr>
                  <a:t>[Hz]</a:t>
                </a:r>
              </a:p>
            </c:rich>
          </c:tx>
          <c:layout>
            <c:manualLayout>
              <c:xMode val="edge"/>
              <c:yMode val="edge"/>
              <c:x val="1.1594072494964667E-2"/>
              <c:y val="0.27470735163058518"/>
            </c:manualLayout>
          </c:layout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 b="1">
                <a:latin typeface="+mj-lt"/>
              </a:defRPr>
            </a:pPr>
            <a:endParaRPr lang="en-US"/>
          </a:p>
        </c:txPr>
        <c:crossAx val="37504128"/>
        <c:crosses val="max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12"/>
            <c:spPr>
              <a:solidFill>
                <a:srgbClr val="FF0000"/>
              </a:solidFill>
              <a:ln>
                <a:solidFill>
                  <a:srgbClr val="C00000"/>
                </a:solidFill>
              </a:ln>
            </c:spPr>
          </c:marker>
          <c:errBars>
            <c:errDir val="y"/>
            <c:errBarType val="both"/>
            <c:errValType val="cust"/>
            <c:noEndCap val="0"/>
            <c:plus>
              <c:numRef>
                <c:f>Spolu!$B$8:$AH$8</c:f>
                <c:numCache>
                  <c:formatCode>General</c:formatCode>
                  <c:ptCount val="33"/>
                  <c:pt idx="1">
                    <c:v>4</c:v>
                  </c:pt>
                  <c:pt idx="2">
                    <c:v>5</c:v>
                  </c:pt>
                  <c:pt idx="3">
                    <c:v>10</c:v>
                  </c:pt>
                  <c:pt idx="4">
                    <c:v>10</c:v>
                  </c:pt>
                  <c:pt idx="5">
                    <c:v>15</c:v>
                  </c:pt>
                  <c:pt idx="6">
                    <c:v>7.7</c:v>
                  </c:pt>
                  <c:pt idx="7">
                    <c:v>9.9</c:v>
                  </c:pt>
                  <c:pt idx="8">
                    <c:v>7.7</c:v>
                  </c:pt>
                  <c:pt idx="9">
                    <c:v>10</c:v>
                  </c:pt>
                  <c:pt idx="10">
                    <c:v>12.3</c:v>
                  </c:pt>
                  <c:pt idx="11">
                    <c:v>15.77</c:v>
                  </c:pt>
                  <c:pt idx="12">
                    <c:v>9.8000000000000007</c:v>
                  </c:pt>
                  <c:pt idx="13">
                    <c:v>13.44</c:v>
                  </c:pt>
                  <c:pt idx="14">
                    <c:v>16.7</c:v>
                  </c:pt>
                  <c:pt idx="17">
                    <c:v>1.5</c:v>
                  </c:pt>
                  <c:pt idx="18">
                    <c:v>1</c:v>
                  </c:pt>
                  <c:pt idx="20">
                    <c:v>1</c:v>
                  </c:pt>
                  <c:pt idx="21">
                    <c:v>1</c:v>
                  </c:pt>
                  <c:pt idx="22">
                    <c:v>1</c:v>
                  </c:pt>
                  <c:pt idx="23">
                    <c:v>1</c:v>
                  </c:pt>
                  <c:pt idx="24">
                    <c:v>1</c:v>
                  </c:pt>
                  <c:pt idx="25">
                    <c:v>1</c:v>
                  </c:pt>
                  <c:pt idx="26">
                    <c:v>1</c:v>
                  </c:pt>
                  <c:pt idx="27">
                    <c:v>1.1000000000000001</c:v>
                  </c:pt>
                  <c:pt idx="28">
                    <c:v>2.2000000000000002</c:v>
                  </c:pt>
                  <c:pt idx="29">
                    <c:v>0.77</c:v>
                  </c:pt>
                  <c:pt idx="30">
                    <c:v>1</c:v>
                  </c:pt>
                  <c:pt idx="31">
                    <c:v>1</c:v>
                  </c:pt>
                  <c:pt idx="32">
                    <c:v>1</c:v>
                  </c:pt>
                </c:numCache>
              </c:numRef>
            </c:plus>
            <c:minus>
              <c:numRef>
                <c:f>Spolu!$B$8:$AH$8</c:f>
                <c:numCache>
                  <c:formatCode>General</c:formatCode>
                  <c:ptCount val="33"/>
                  <c:pt idx="1">
                    <c:v>4</c:v>
                  </c:pt>
                  <c:pt idx="2">
                    <c:v>5</c:v>
                  </c:pt>
                  <c:pt idx="3">
                    <c:v>10</c:v>
                  </c:pt>
                  <c:pt idx="4">
                    <c:v>10</c:v>
                  </c:pt>
                  <c:pt idx="5">
                    <c:v>15</c:v>
                  </c:pt>
                  <c:pt idx="6">
                    <c:v>7.7</c:v>
                  </c:pt>
                  <c:pt idx="7">
                    <c:v>9.9</c:v>
                  </c:pt>
                  <c:pt idx="8">
                    <c:v>7.7</c:v>
                  </c:pt>
                  <c:pt idx="9">
                    <c:v>10</c:v>
                  </c:pt>
                  <c:pt idx="10">
                    <c:v>12.3</c:v>
                  </c:pt>
                  <c:pt idx="11">
                    <c:v>15.77</c:v>
                  </c:pt>
                  <c:pt idx="12">
                    <c:v>9.8000000000000007</c:v>
                  </c:pt>
                  <c:pt idx="13">
                    <c:v>13.44</c:v>
                  </c:pt>
                  <c:pt idx="14">
                    <c:v>16.7</c:v>
                  </c:pt>
                  <c:pt idx="17">
                    <c:v>1.5</c:v>
                  </c:pt>
                  <c:pt idx="18">
                    <c:v>1</c:v>
                  </c:pt>
                  <c:pt idx="20">
                    <c:v>1</c:v>
                  </c:pt>
                  <c:pt idx="21">
                    <c:v>1</c:v>
                  </c:pt>
                  <c:pt idx="22">
                    <c:v>1</c:v>
                  </c:pt>
                  <c:pt idx="23">
                    <c:v>1</c:v>
                  </c:pt>
                  <c:pt idx="24">
                    <c:v>1</c:v>
                  </c:pt>
                  <c:pt idx="25">
                    <c:v>1</c:v>
                  </c:pt>
                  <c:pt idx="26">
                    <c:v>1</c:v>
                  </c:pt>
                  <c:pt idx="27">
                    <c:v>1.1000000000000001</c:v>
                  </c:pt>
                  <c:pt idx="28">
                    <c:v>2.2000000000000002</c:v>
                  </c:pt>
                  <c:pt idx="29">
                    <c:v>0.77</c:v>
                  </c:pt>
                  <c:pt idx="30">
                    <c:v>1</c:v>
                  </c:pt>
                  <c:pt idx="31">
                    <c:v>1</c:v>
                  </c:pt>
                  <c:pt idx="32">
                    <c:v>1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0"/>
          </c:errBars>
          <c:xVal>
            <c:numRef>
              <c:f>Spolu!$B$3:$AH$3</c:f>
              <c:numCache>
                <c:formatCode>General</c:formatCode>
                <c:ptCount val="33"/>
                <c:pt idx="0">
                  <c:v>10</c:v>
                </c:pt>
                <c:pt idx="1">
                  <c:v>12.5</c:v>
                </c:pt>
                <c:pt idx="2">
                  <c:v>15</c:v>
                </c:pt>
                <c:pt idx="3">
                  <c:v>17.5</c:v>
                </c:pt>
                <c:pt idx="4">
                  <c:v>20</c:v>
                </c:pt>
                <c:pt idx="5">
                  <c:v>22.5</c:v>
                </c:pt>
                <c:pt idx="6">
                  <c:v>25</c:v>
                </c:pt>
                <c:pt idx="7">
                  <c:v>27.5</c:v>
                </c:pt>
                <c:pt idx="8">
                  <c:v>30</c:v>
                </c:pt>
                <c:pt idx="9">
                  <c:v>32.5</c:v>
                </c:pt>
                <c:pt idx="10">
                  <c:v>35</c:v>
                </c:pt>
                <c:pt idx="11">
                  <c:v>37.5</c:v>
                </c:pt>
                <c:pt idx="12">
                  <c:v>40</c:v>
                </c:pt>
                <c:pt idx="13">
                  <c:v>42.5</c:v>
                </c:pt>
                <c:pt idx="14">
                  <c:v>45</c:v>
                </c:pt>
                <c:pt idx="15">
                  <c:v>50</c:v>
                </c:pt>
                <c:pt idx="16">
                  <c:v>47.5</c:v>
                </c:pt>
                <c:pt idx="17">
                  <c:v>7.5</c:v>
                </c:pt>
                <c:pt idx="18">
                  <c:v>5</c:v>
                </c:pt>
                <c:pt idx="19">
                  <c:v>1</c:v>
                </c:pt>
                <c:pt idx="20">
                  <c:v>2</c:v>
                </c:pt>
                <c:pt idx="21">
                  <c:v>3</c:v>
                </c:pt>
                <c:pt idx="22">
                  <c:v>3.5</c:v>
                </c:pt>
                <c:pt idx="23">
                  <c:v>4</c:v>
                </c:pt>
                <c:pt idx="24">
                  <c:v>4.5</c:v>
                </c:pt>
                <c:pt idx="25">
                  <c:v>5.5</c:v>
                </c:pt>
                <c:pt idx="26">
                  <c:v>6</c:v>
                </c:pt>
                <c:pt idx="27">
                  <c:v>6.5</c:v>
                </c:pt>
                <c:pt idx="28">
                  <c:v>7</c:v>
                </c:pt>
                <c:pt idx="29">
                  <c:v>8</c:v>
                </c:pt>
                <c:pt idx="30">
                  <c:v>8.5</c:v>
                </c:pt>
                <c:pt idx="31">
                  <c:v>9</c:v>
                </c:pt>
                <c:pt idx="32">
                  <c:v>9.5</c:v>
                </c:pt>
              </c:numCache>
            </c:numRef>
          </c:xVal>
          <c:yVal>
            <c:numRef>
              <c:f>Spolu!$B$7:$AH$7</c:f>
              <c:numCache>
                <c:formatCode>General</c:formatCode>
                <c:ptCount val="33"/>
                <c:pt idx="0">
                  <c:v>19.443073673988451</c:v>
                </c:pt>
                <c:pt idx="1">
                  <c:v>26.257065697738245</c:v>
                </c:pt>
                <c:pt idx="2">
                  <c:v>35.642158353155793</c:v>
                </c:pt>
                <c:pt idx="3">
                  <c:v>46.972413217016673</c:v>
                </c:pt>
                <c:pt idx="4">
                  <c:v>65.690877255405013</c:v>
                </c:pt>
                <c:pt idx="5">
                  <c:v>78.362049984435501</c:v>
                </c:pt>
                <c:pt idx="6">
                  <c:v>89</c:v>
                </c:pt>
                <c:pt idx="7">
                  <c:v>97</c:v>
                </c:pt>
                <c:pt idx="8">
                  <c:v>105.67939996511426</c:v>
                </c:pt>
                <c:pt idx="9">
                  <c:v>113</c:v>
                </c:pt>
                <c:pt idx="10">
                  <c:v>117</c:v>
                </c:pt>
                <c:pt idx="11">
                  <c:v>123.8028638028638</c:v>
                </c:pt>
                <c:pt idx="12">
                  <c:v>126</c:v>
                </c:pt>
                <c:pt idx="13">
                  <c:v>130.140921333352</c:v>
                </c:pt>
                <c:pt idx="14">
                  <c:v>136</c:v>
                </c:pt>
                <c:pt idx="17">
                  <c:v>11</c:v>
                </c:pt>
                <c:pt idx="18">
                  <c:v>3.037974683544304</c:v>
                </c:pt>
                <c:pt idx="20">
                  <c:v>2.0298757574916251</c:v>
                </c:pt>
                <c:pt idx="21">
                  <c:v>1.9982673967891629</c:v>
                </c:pt>
                <c:pt idx="22">
                  <c:v>3.2889525697827757</c:v>
                </c:pt>
                <c:pt idx="23">
                  <c:v>3.2556842302930655</c:v>
                </c:pt>
                <c:pt idx="24">
                  <c:v>2.9708561457677494</c:v>
                </c:pt>
                <c:pt idx="25">
                  <c:v>5.1848292994915122</c:v>
                </c:pt>
                <c:pt idx="26">
                  <c:v>5.6812914135923434</c:v>
                </c:pt>
                <c:pt idx="27">
                  <c:v>5</c:v>
                </c:pt>
                <c:pt idx="28">
                  <c:v>8.6087199848770517</c:v>
                </c:pt>
                <c:pt idx="29">
                  <c:v>12.21979738943638</c:v>
                </c:pt>
                <c:pt idx="30">
                  <c:v>12.774830384263423</c:v>
                </c:pt>
                <c:pt idx="31">
                  <c:v>19.331234578405514</c:v>
                </c:pt>
                <c:pt idx="32">
                  <c:v>16.991150442477878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693312"/>
        <c:axId val="37699584"/>
      </c:scatterChart>
      <c:valAx>
        <c:axId val="37693312"/>
        <c:scaling>
          <c:orientation val="minMax"/>
          <c:max val="47"/>
          <c:min val="0"/>
        </c:scaling>
        <c:delete val="0"/>
        <c:axPos val="b"/>
        <c:majorGridlines/>
        <c:minorGridlines/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b="1" i="0" u="none" strike="noStrike" baseline="0" dirty="0" smtClean="0">
                    <a:effectLst/>
                    <a:latin typeface="+mj-lt"/>
                  </a:rPr>
                  <a:t>f</a:t>
                </a:r>
                <a:r>
                  <a:rPr lang="en-US" sz="2400" b="1" i="0" u="none" strike="noStrike" baseline="0" dirty="0" smtClean="0">
                    <a:effectLst/>
                    <a:latin typeface="+mj-lt"/>
                  </a:rPr>
                  <a:t>all </a:t>
                </a:r>
                <a:r>
                  <a:rPr lang="sk-SK" sz="2400" b="1" i="0" u="none" strike="noStrike" baseline="0" dirty="0" smtClean="0">
                    <a:effectLst/>
                    <a:latin typeface="+mj-lt"/>
                  </a:rPr>
                  <a:t>h</a:t>
                </a:r>
                <a:r>
                  <a:rPr lang="en-US" sz="2400" b="1" i="0" u="none" strike="noStrike" baseline="0" dirty="0" smtClean="0">
                    <a:effectLst/>
                    <a:latin typeface="+mj-lt"/>
                  </a:rPr>
                  <a:t>eight</a:t>
                </a:r>
                <a:r>
                  <a:rPr lang="sk-SK" sz="2400" b="1" i="0" u="none" strike="noStrike" baseline="0" dirty="0" smtClean="0">
                    <a:effectLst/>
                    <a:latin typeface="+mj-lt"/>
                  </a:rPr>
                  <a:t> </a:t>
                </a:r>
                <a:r>
                  <a:rPr lang="en-US" sz="2400" dirty="0" smtClean="0">
                    <a:latin typeface="+mj-lt"/>
                  </a:rPr>
                  <a:t>[cm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b="1">
                <a:latin typeface="+mj-lt"/>
              </a:defRPr>
            </a:pPr>
            <a:endParaRPr lang="en-US"/>
          </a:p>
        </c:txPr>
        <c:crossAx val="37699584"/>
        <c:crosses val="autoZero"/>
        <c:crossBetween val="midCat"/>
      </c:valAx>
      <c:valAx>
        <c:axId val="37699584"/>
        <c:scaling>
          <c:orientation val="minMax"/>
        </c:scaling>
        <c:delete val="0"/>
        <c:axPos val="l"/>
        <c:majorGridlines/>
        <c:minorGridlines/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dirty="0" smtClean="0">
                    <a:latin typeface="+mj-lt"/>
                  </a:rPr>
                  <a:t>coiling f</a:t>
                </a:r>
                <a:r>
                  <a:rPr lang="en-US" sz="2400" dirty="0" err="1" smtClean="0">
                    <a:latin typeface="+mj-lt"/>
                  </a:rPr>
                  <a:t>requency</a:t>
                </a:r>
                <a:r>
                  <a:rPr lang="sk-SK" sz="2400" dirty="0" smtClean="0">
                    <a:latin typeface="+mj-lt"/>
                  </a:rPr>
                  <a:t> </a:t>
                </a:r>
                <a:r>
                  <a:rPr lang="en-US" sz="2400" dirty="0" smtClean="0">
                    <a:latin typeface="+mj-lt"/>
                  </a:rPr>
                  <a:t>[Hz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b="1">
                <a:latin typeface="+mj-lt"/>
              </a:defRPr>
            </a:pPr>
            <a:endParaRPr lang="en-US"/>
          </a:p>
        </c:txPr>
        <c:crossAx val="37693312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20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12"/>
            <c:spPr>
              <a:solidFill>
                <a:srgbClr val="FF0000"/>
              </a:solidFill>
              <a:ln>
                <a:solidFill>
                  <a:srgbClr val="C00000"/>
                </a:solidFill>
              </a:ln>
            </c:spPr>
          </c:marker>
          <c:errBars>
            <c:errDir val="y"/>
            <c:errBarType val="both"/>
            <c:errValType val="cust"/>
            <c:noEndCap val="0"/>
            <c:plus>
              <c:numRef>
                <c:f>Spolu!$B$8:$AH$8</c:f>
                <c:numCache>
                  <c:formatCode>General</c:formatCode>
                  <c:ptCount val="33"/>
                  <c:pt idx="1">
                    <c:v>4</c:v>
                  </c:pt>
                  <c:pt idx="2">
                    <c:v>5</c:v>
                  </c:pt>
                  <c:pt idx="3">
                    <c:v>10</c:v>
                  </c:pt>
                  <c:pt idx="4">
                    <c:v>10</c:v>
                  </c:pt>
                  <c:pt idx="5">
                    <c:v>15</c:v>
                  </c:pt>
                  <c:pt idx="6">
                    <c:v>7.7</c:v>
                  </c:pt>
                  <c:pt idx="7">
                    <c:v>9.9</c:v>
                  </c:pt>
                  <c:pt idx="8">
                    <c:v>7.7</c:v>
                  </c:pt>
                  <c:pt idx="9">
                    <c:v>10</c:v>
                  </c:pt>
                  <c:pt idx="10">
                    <c:v>12.3</c:v>
                  </c:pt>
                  <c:pt idx="11">
                    <c:v>15.77</c:v>
                  </c:pt>
                  <c:pt idx="12">
                    <c:v>9.8000000000000007</c:v>
                  </c:pt>
                  <c:pt idx="13">
                    <c:v>13.44</c:v>
                  </c:pt>
                  <c:pt idx="14">
                    <c:v>16.7</c:v>
                  </c:pt>
                  <c:pt idx="17">
                    <c:v>1.5</c:v>
                  </c:pt>
                  <c:pt idx="18">
                    <c:v>1</c:v>
                  </c:pt>
                  <c:pt idx="20">
                    <c:v>1</c:v>
                  </c:pt>
                  <c:pt idx="21">
                    <c:v>1</c:v>
                  </c:pt>
                  <c:pt idx="22">
                    <c:v>1</c:v>
                  </c:pt>
                  <c:pt idx="23">
                    <c:v>1</c:v>
                  </c:pt>
                  <c:pt idx="24">
                    <c:v>1</c:v>
                  </c:pt>
                  <c:pt idx="25">
                    <c:v>1</c:v>
                  </c:pt>
                  <c:pt idx="26">
                    <c:v>1</c:v>
                  </c:pt>
                  <c:pt idx="27">
                    <c:v>1.1000000000000001</c:v>
                  </c:pt>
                  <c:pt idx="28">
                    <c:v>2.2000000000000002</c:v>
                  </c:pt>
                  <c:pt idx="29">
                    <c:v>0.77</c:v>
                  </c:pt>
                  <c:pt idx="30">
                    <c:v>1</c:v>
                  </c:pt>
                  <c:pt idx="31">
                    <c:v>1</c:v>
                  </c:pt>
                  <c:pt idx="32">
                    <c:v>1</c:v>
                  </c:pt>
                </c:numCache>
              </c:numRef>
            </c:plus>
            <c:minus>
              <c:numRef>
                <c:f>Spolu!$B$8:$AH$8</c:f>
                <c:numCache>
                  <c:formatCode>General</c:formatCode>
                  <c:ptCount val="33"/>
                  <c:pt idx="1">
                    <c:v>4</c:v>
                  </c:pt>
                  <c:pt idx="2">
                    <c:v>5</c:v>
                  </c:pt>
                  <c:pt idx="3">
                    <c:v>10</c:v>
                  </c:pt>
                  <c:pt idx="4">
                    <c:v>10</c:v>
                  </c:pt>
                  <c:pt idx="5">
                    <c:v>15</c:v>
                  </c:pt>
                  <c:pt idx="6">
                    <c:v>7.7</c:v>
                  </c:pt>
                  <c:pt idx="7">
                    <c:v>9.9</c:v>
                  </c:pt>
                  <c:pt idx="8">
                    <c:v>7.7</c:v>
                  </c:pt>
                  <c:pt idx="9">
                    <c:v>10</c:v>
                  </c:pt>
                  <c:pt idx="10">
                    <c:v>12.3</c:v>
                  </c:pt>
                  <c:pt idx="11">
                    <c:v>15.77</c:v>
                  </c:pt>
                  <c:pt idx="12">
                    <c:v>9.8000000000000007</c:v>
                  </c:pt>
                  <c:pt idx="13">
                    <c:v>13.44</c:v>
                  </c:pt>
                  <c:pt idx="14">
                    <c:v>16.7</c:v>
                  </c:pt>
                  <c:pt idx="17">
                    <c:v>1.5</c:v>
                  </c:pt>
                  <c:pt idx="18">
                    <c:v>1</c:v>
                  </c:pt>
                  <c:pt idx="20">
                    <c:v>1</c:v>
                  </c:pt>
                  <c:pt idx="21">
                    <c:v>1</c:v>
                  </c:pt>
                  <c:pt idx="22">
                    <c:v>1</c:v>
                  </c:pt>
                  <c:pt idx="23">
                    <c:v>1</c:v>
                  </c:pt>
                  <c:pt idx="24">
                    <c:v>1</c:v>
                  </c:pt>
                  <c:pt idx="25">
                    <c:v>1</c:v>
                  </c:pt>
                  <c:pt idx="26">
                    <c:v>1</c:v>
                  </c:pt>
                  <c:pt idx="27">
                    <c:v>1.1000000000000001</c:v>
                  </c:pt>
                  <c:pt idx="28">
                    <c:v>2.2000000000000002</c:v>
                  </c:pt>
                  <c:pt idx="29">
                    <c:v>0.77</c:v>
                  </c:pt>
                  <c:pt idx="30">
                    <c:v>1</c:v>
                  </c:pt>
                  <c:pt idx="31">
                    <c:v>1</c:v>
                  </c:pt>
                  <c:pt idx="32">
                    <c:v>1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0"/>
          </c:errBars>
          <c:xVal>
            <c:numRef>
              <c:f>Spolu!$B$3:$AH$3</c:f>
              <c:numCache>
                <c:formatCode>General</c:formatCode>
                <c:ptCount val="33"/>
                <c:pt idx="0">
                  <c:v>10</c:v>
                </c:pt>
                <c:pt idx="1">
                  <c:v>12.5</c:v>
                </c:pt>
                <c:pt idx="2">
                  <c:v>15</c:v>
                </c:pt>
                <c:pt idx="3">
                  <c:v>17.5</c:v>
                </c:pt>
                <c:pt idx="4">
                  <c:v>20</c:v>
                </c:pt>
                <c:pt idx="5">
                  <c:v>22.5</c:v>
                </c:pt>
                <c:pt idx="6">
                  <c:v>25</c:v>
                </c:pt>
                <c:pt idx="7">
                  <c:v>27.5</c:v>
                </c:pt>
                <c:pt idx="8">
                  <c:v>30</c:v>
                </c:pt>
                <c:pt idx="9">
                  <c:v>32.5</c:v>
                </c:pt>
                <c:pt idx="10">
                  <c:v>35</c:v>
                </c:pt>
                <c:pt idx="11">
                  <c:v>37.5</c:v>
                </c:pt>
                <c:pt idx="12">
                  <c:v>40</c:v>
                </c:pt>
                <c:pt idx="13">
                  <c:v>42.5</c:v>
                </c:pt>
                <c:pt idx="14">
                  <c:v>45</c:v>
                </c:pt>
                <c:pt idx="15">
                  <c:v>50</c:v>
                </c:pt>
                <c:pt idx="16">
                  <c:v>47.5</c:v>
                </c:pt>
                <c:pt idx="17">
                  <c:v>7.5</c:v>
                </c:pt>
                <c:pt idx="18">
                  <c:v>5</c:v>
                </c:pt>
                <c:pt idx="19">
                  <c:v>1</c:v>
                </c:pt>
                <c:pt idx="20">
                  <c:v>2</c:v>
                </c:pt>
                <c:pt idx="21">
                  <c:v>3</c:v>
                </c:pt>
                <c:pt idx="22">
                  <c:v>3.5</c:v>
                </c:pt>
                <c:pt idx="23">
                  <c:v>4</c:v>
                </c:pt>
                <c:pt idx="24">
                  <c:v>4.5</c:v>
                </c:pt>
                <c:pt idx="25">
                  <c:v>5.5</c:v>
                </c:pt>
                <c:pt idx="26">
                  <c:v>6</c:v>
                </c:pt>
                <c:pt idx="27">
                  <c:v>6.5</c:v>
                </c:pt>
                <c:pt idx="28">
                  <c:v>7</c:v>
                </c:pt>
                <c:pt idx="29">
                  <c:v>8</c:v>
                </c:pt>
                <c:pt idx="30">
                  <c:v>8.5</c:v>
                </c:pt>
                <c:pt idx="31">
                  <c:v>9</c:v>
                </c:pt>
                <c:pt idx="32">
                  <c:v>9.5</c:v>
                </c:pt>
              </c:numCache>
            </c:numRef>
          </c:xVal>
          <c:yVal>
            <c:numRef>
              <c:f>Spolu!$B$7:$AH$7</c:f>
              <c:numCache>
                <c:formatCode>General</c:formatCode>
                <c:ptCount val="33"/>
                <c:pt idx="0">
                  <c:v>19.443073673988451</c:v>
                </c:pt>
                <c:pt idx="1">
                  <c:v>26.257065697738245</c:v>
                </c:pt>
                <c:pt idx="2">
                  <c:v>35.642158353155793</c:v>
                </c:pt>
                <c:pt idx="3">
                  <c:v>46.972413217016673</c:v>
                </c:pt>
                <c:pt idx="4">
                  <c:v>65.690877255405013</c:v>
                </c:pt>
                <c:pt idx="5">
                  <c:v>78.362049984435501</c:v>
                </c:pt>
                <c:pt idx="6">
                  <c:v>89</c:v>
                </c:pt>
                <c:pt idx="7">
                  <c:v>97</c:v>
                </c:pt>
                <c:pt idx="8">
                  <c:v>105.67939996511426</c:v>
                </c:pt>
                <c:pt idx="9">
                  <c:v>113</c:v>
                </c:pt>
                <c:pt idx="10">
                  <c:v>117</c:v>
                </c:pt>
                <c:pt idx="11">
                  <c:v>123.8028638028638</c:v>
                </c:pt>
                <c:pt idx="12">
                  <c:v>126</c:v>
                </c:pt>
                <c:pt idx="13">
                  <c:v>130.140921333352</c:v>
                </c:pt>
                <c:pt idx="14">
                  <c:v>136</c:v>
                </c:pt>
                <c:pt idx="17">
                  <c:v>11</c:v>
                </c:pt>
                <c:pt idx="18">
                  <c:v>3.037974683544304</c:v>
                </c:pt>
                <c:pt idx="20">
                  <c:v>2.0298757574916251</c:v>
                </c:pt>
                <c:pt idx="21">
                  <c:v>1.9982673967891629</c:v>
                </c:pt>
                <c:pt idx="22">
                  <c:v>3.2889525697827757</c:v>
                </c:pt>
                <c:pt idx="23">
                  <c:v>3.2556842302930655</c:v>
                </c:pt>
                <c:pt idx="24">
                  <c:v>2.9708561457677494</c:v>
                </c:pt>
                <c:pt idx="25">
                  <c:v>5.1848292994915122</c:v>
                </c:pt>
                <c:pt idx="26">
                  <c:v>5.6812914135923434</c:v>
                </c:pt>
                <c:pt idx="27">
                  <c:v>5</c:v>
                </c:pt>
                <c:pt idx="28">
                  <c:v>8.6087199848770517</c:v>
                </c:pt>
                <c:pt idx="29">
                  <c:v>12.21979738943638</c:v>
                </c:pt>
                <c:pt idx="30">
                  <c:v>12.774830384263423</c:v>
                </c:pt>
                <c:pt idx="31">
                  <c:v>19.331234578405514</c:v>
                </c:pt>
                <c:pt idx="32">
                  <c:v>16.991150442477878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146816"/>
        <c:axId val="38148736"/>
      </c:scatterChart>
      <c:valAx>
        <c:axId val="38146816"/>
        <c:scaling>
          <c:orientation val="minMax"/>
          <c:max val="47"/>
          <c:min val="0"/>
        </c:scaling>
        <c:delete val="0"/>
        <c:axPos val="b"/>
        <c:majorGridlines/>
        <c:minorGridlines/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b="1" i="0" u="none" strike="noStrike" baseline="0" dirty="0" smtClean="0">
                    <a:effectLst/>
                    <a:latin typeface="+mj-lt"/>
                  </a:rPr>
                  <a:t>f</a:t>
                </a:r>
                <a:r>
                  <a:rPr lang="en-US" sz="2400" b="1" i="0" u="none" strike="noStrike" baseline="0" dirty="0" smtClean="0">
                    <a:effectLst/>
                    <a:latin typeface="+mj-lt"/>
                  </a:rPr>
                  <a:t>all </a:t>
                </a:r>
                <a:r>
                  <a:rPr lang="sk-SK" sz="2400" b="1" i="0" u="none" strike="noStrike" baseline="0" dirty="0" smtClean="0">
                    <a:effectLst/>
                    <a:latin typeface="+mj-lt"/>
                  </a:rPr>
                  <a:t>h</a:t>
                </a:r>
                <a:r>
                  <a:rPr lang="en-US" sz="2400" b="1" i="0" u="none" strike="noStrike" baseline="0" dirty="0" smtClean="0">
                    <a:effectLst/>
                    <a:latin typeface="+mj-lt"/>
                  </a:rPr>
                  <a:t>eight</a:t>
                </a:r>
                <a:r>
                  <a:rPr lang="sk-SK" sz="2400" b="1" i="0" u="none" strike="noStrike" baseline="0" dirty="0" smtClean="0">
                    <a:effectLst/>
                    <a:latin typeface="+mj-lt"/>
                  </a:rPr>
                  <a:t> </a:t>
                </a:r>
                <a:r>
                  <a:rPr lang="en-US" sz="2400" dirty="0" smtClean="0">
                    <a:latin typeface="+mj-lt"/>
                  </a:rPr>
                  <a:t>[cm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b="1">
                <a:latin typeface="+mj-lt"/>
              </a:defRPr>
            </a:pPr>
            <a:endParaRPr lang="en-US"/>
          </a:p>
        </c:txPr>
        <c:crossAx val="38148736"/>
        <c:crosses val="autoZero"/>
        <c:crossBetween val="midCat"/>
      </c:valAx>
      <c:valAx>
        <c:axId val="38148736"/>
        <c:scaling>
          <c:orientation val="minMax"/>
        </c:scaling>
        <c:delete val="0"/>
        <c:axPos val="l"/>
        <c:majorGridlines/>
        <c:minorGridlines/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dirty="0" smtClean="0">
                    <a:latin typeface="+mj-lt"/>
                  </a:rPr>
                  <a:t>coiling f</a:t>
                </a:r>
                <a:r>
                  <a:rPr lang="en-US" sz="2400" dirty="0" err="1" smtClean="0">
                    <a:latin typeface="+mj-lt"/>
                  </a:rPr>
                  <a:t>requency</a:t>
                </a:r>
                <a:r>
                  <a:rPr lang="sk-SK" sz="2400" dirty="0" smtClean="0">
                    <a:latin typeface="+mj-lt"/>
                  </a:rPr>
                  <a:t> </a:t>
                </a:r>
                <a:r>
                  <a:rPr lang="en-US" sz="2400" dirty="0" smtClean="0">
                    <a:latin typeface="+mj-lt"/>
                  </a:rPr>
                  <a:t>[Hz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b="1">
                <a:latin typeface="+mj-lt"/>
              </a:defRPr>
            </a:pPr>
            <a:endParaRPr lang="en-US"/>
          </a:p>
        </c:txPr>
        <c:crossAx val="3814681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20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9"/>
            <c:spPr>
              <a:solidFill>
                <a:schemeClr val="accent4"/>
              </a:solidFill>
              <a:ln>
                <a:solidFill>
                  <a:srgbClr val="C00000"/>
                </a:solidFill>
              </a:ln>
            </c:spPr>
          </c:marker>
          <c:errBars>
            <c:errDir val="y"/>
            <c:errBarType val="both"/>
            <c:errValType val="cust"/>
            <c:noEndCap val="0"/>
            <c:plus>
              <c:numRef>
                <c:f>Spolu!$S$8:$AI$8</c:f>
                <c:numCache>
                  <c:formatCode>General</c:formatCode>
                  <c:ptCount val="17"/>
                  <c:pt idx="0">
                    <c:v>1</c:v>
                  </c:pt>
                  <c:pt idx="1">
                    <c:v>1.5</c:v>
                  </c:pt>
                  <c:pt idx="2">
                    <c:v>2.4500000000000002</c:v>
                  </c:pt>
                  <c:pt idx="3">
                    <c:v>1.2</c:v>
                  </c:pt>
                  <c:pt idx="4">
                    <c:v>1.34</c:v>
                  </c:pt>
                  <c:pt idx="5">
                    <c:v>1.25</c:v>
                  </c:pt>
                  <c:pt idx="6">
                    <c:v>1.55</c:v>
                  </c:pt>
                  <c:pt idx="7">
                    <c:v>1.35</c:v>
                  </c:pt>
                  <c:pt idx="8">
                    <c:v>1.7</c:v>
                  </c:pt>
                  <c:pt idx="9">
                    <c:v>1.85</c:v>
                  </c:pt>
                  <c:pt idx="10">
                    <c:v>1.2</c:v>
                  </c:pt>
                  <c:pt idx="11">
                    <c:v>0.9</c:v>
                  </c:pt>
                  <c:pt idx="12">
                    <c:v>0.5</c:v>
                  </c:pt>
                  <c:pt idx="13">
                    <c:v>1.4</c:v>
                  </c:pt>
                  <c:pt idx="14">
                    <c:v>1.5</c:v>
                  </c:pt>
                  <c:pt idx="15">
                    <c:v>1.7</c:v>
                  </c:pt>
                  <c:pt idx="16">
                    <c:v>1.75</c:v>
                  </c:pt>
                </c:numCache>
              </c:numRef>
            </c:plus>
            <c:minus>
              <c:numRef>
                <c:f>Spolu!$S$8:$AI$8</c:f>
                <c:numCache>
                  <c:formatCode>General</c:formatCode>
                  <c:ptCount val="17"/>
                  <c:pt idx="0">
                    <c:v>1</c:v>
                  </c:pt>
                  <c:pt idx="1">
                    <c:v>1.5</c:v>
                  </c:pt>
                  <c:pt idx="2">
                    <c:v>2.4500000000000002</c:v>
                  </c:pt>
                  <c:pt idx="3">
                    <c:v>1.2</c:v>
                  </c:pt>
                  <c:pt idx="4">
                    <c:v>1.34</c:v>
                  </c:pt>
                  <c:pt idx="5">
                    <c:v>1.25</c:v>
                  </c:pt>
                  <c:pt idx="6">
                    <c:v>1.55</c:v>
                  </c:pt>
                  <c:pt idx="7">
                    <c:v>1.35</c:v>
                  </c:pt>
                  <c:pt idx="8">
                    <c:v>1.7</c:v>
                  </c:pt>
                  <c:pt idx="9">
                    <c:v>1.85</c:v>
                  </c:pt>
                  <c:pt idx="10">
                    <c:v>1.2</c:v>
                  </c:pt>
                  <c:pt idx="11">
                    <c:v>0.9</c:v>
                  </c:pt>
                  <c:pt idx="12">
                    <c:v>0.5</c:v>
                  </c:pt>
                  <c:pt idx="13">
                    <c:v>1.4</c:v>
                  </c:pt>
                  <c:pt idx="14">
                    <c:v>1.5</c:v>
                  </c:pt>
                  <c:pt idx="15">
                    <c:v>1.7</c:v>
                  </c:pt>
                  <c:pt idx="16">
                    <c:v>1.75</c:v>
                  </c:pt>
                </c:numCache>
              </c:numRef>
            </c:minus>
          </c:errBars>
          <c:errBars>
            <c:errDir val="x"/>
            <c:errBarType val="both"/>
            <c:errValType val="cust"/>
            <c:noEndCap val="0"/>
            <c:plus>
              <c:numRef>
                <c:f>Spolu!$R$9:$AL$9</c:f>
                <c:numCache>
                  <c:formatCode>General</c:formatCode>
                  <c:ptCount val="21"/>
                  <c:pt idx="0">
                    <c:v>0</c:v>
                  </c:pt>
                  <c:pt idx="1">
                    <c:v>0</c:v>
                  </c:pt>
                  <c:pt idx="2">
                    <c:v>0</c:v>
                  </c:pt>
                  <c:pt idx="3">
                    <c:v>0</c:v>
                  </c:pt>
                  <c:pt idx="4">
                    <c:v>0</c:v>
                  </c:pt>
                  <c:pt idx="5">
                    <c:v>0</c:v>
                  </c:pt>
                  <c:pt idx="6">
                    <c:v>0</c:v>
                  </c:pt>
                  <c:pt idx="7">
                    <c:v>0</c:v>
                  </c:pt>
                  <c:pt idx="8">
                    <c:v>0</c:v>
                  </c:pt>
                  <c:pt idx="9">
                    <c:v>0</c:v>
                  </c:pt>
                  <c:pt idx="10">
                    <c:v>0</c:v>
                  </c:pt>
                  <c:pt idx="11">
                    <c:v>0</c:v>
                  </c:pt>
                  <c:pt idx="12">
                    <c:v>0</c:v>
                  </c:pt>
                  <c:pt idx="13">
                    <c:v>0</c:v>
                  </c:pt>
                  <c:pt idx="14">
                    <c:v>0</c:v>
                  </c:pt>
                  <c:pt idx="15">
                    <c:v>0.2</c:v>
                  </c:pt>
                  <c:pt idx="16">
                    <c:v>0</c:v>
                  </c:pt>
                  <c:pt idx="17">
                    <c:v>0</c:v>
                  </c:pt>
                  <c:pt idx="18">
                    <c:v>0</c:v>
                  </c:pt>
                  <c:pt idx="19">
                    <c:v>0</c:v>
                  </c:pt>
                  <c:pt idx="20">
                    <c:v>0</c:v>
                  </c:pt>
                </c:numCache>
              </c:numRef>
            </c:plus>
            <c:minus>
              <c:numRef>
                <c:f>Spolu!$R$10:$AM$10</c:f>
                <c:numCache>
                  <c:formatCode>General</c:formatCode>
                  <c:ptCount val="22"/>
                  <c:pt idx="0">
                    <c:v>0</c:v>
                  </c:pt>
                  <c:pt idx="1">
                    <c:v>0</c:v>
                  </c:pt>
                  <c:pt idx="2">
                    <c:v>0</c:v>
                  </c:pt>
                  <c:pt idx="3">
                    <c:v>0</c:v>
                  </c:pt>
                  <c:pt idx="4">
                    <c:v>0</c:v>
                  </c:pt>
                  <c:pt idx="5">
                    <c:v>0</c:v>
                  </c:pt>
                  <c:pt idx="6">
                    <c:v>0</c:v>
                  </c:pt>
                  <c:pt idx="7">
                    <c:v>0</c:v>
                  </c:pt>
                  <c:pt idx="8">
                    <c:v>0</c:v>
                  </c:pt>
                  <c:pt idx="9">
                    <c:v>0</c:v>
                  </c:pt>
                  <c:pt idx="10">
                    <c:v>0</c:v>
                  </c:pt>
                  <c:pt idx="11">
                    <c:v>0</c:v>
                  </c:pt>
                  <c:pt idx="12">
                    <c:v>0</c:v>
                  </c:pt>
                  <c:pt idx="13">
                    <c:v>0</c:v>
                  </c:pt>
                  <c:pt idx="14">
                    <c:v>0.26</c:v>
                  </c:pt>
                  <c:pt idx="15">
                    <c:v>0</c:v>
                  </c:pt>
                  <c:pt idx="16">
                    <c:v>0</c:v>
                  </c:pt>
                  <c:pt idx="17">
                    <c:v>0</c:v>
                  </c:pt>
                  <c:pt idx="18">
                    <c:v>0</c:v>
                  </c:pt>
                  <c:pt idx="19">
                    <c:v>0</c:v>
                  </c:pt>
                  <c:pt idx="20">
                    <c:v>0</c:v>
                  </c:pt>
                  <c:pt idx="21">
                    <c:v>0</c:v>
                  </c:pt>
                </c:numCache>
              </c:numRef>
            </c:minus>
          </c:errBars>
          <c:xVal>
            <c:numRef>
              <c:f>Spolu!$S$3:$AI$3</c:f>
              <c:numCache>
                <c:formatCode>General</c:formatCode>
                <c:ptCount val="17"/>
                <c:pt idx="0">
                  <c:v>7.5</c:v>
                </c:pt>
                <c:pt idx="1">
                  <c:v>5</c:v>
                </c:pt>
                <c:pt idx="2">
                  <c:v>1</c:v>
                </c:pt>
                <c:pt idx="3">
                  <c:v>2</c:v>
                </c:pt>
                <c:pt idx="4">
                  <c:v>3</c:v>
                </c:pt>
                <c:pt idx="5">
                  <c:v>3.5</c:v>
                </c:pt>
                <c:pt idx="6">
                  <c:v>4</c:v>
                </c:pt>
                <c:pt idx="7">
                  <c:v>4.5</c:v>
                </c:pt>
                <c:pt idx="8">
                  <c:v>5.5</c:v>
                </c:pt>
                <c:pt idx="9">
                  <c:v>6</c:v>
                </c:pt>
                <c:pt idx="10">
                  <c:v>6.5</c:v>
                </c:pt>
                <c:pt idx="11">
                  <c:v>7</c:v>
                </c:pt>
                <c:pt idx="12">
                  <c:v>8</c:v>
                </c:pt>
                <c:pt idx="13">
                  <c:v>8.5</c:v>
                </c:pt>
                <c:pt idx="14">
                  <c:v>9</c:v>
                </c:pt>
                <c:pt idx="15">
                  <c:v>9</c:v>
                </c:pt>
                <c:pt idx="16">
                  <c:v>9.5</c:v>
                </c:pt>
              </c:numCache>
            </c:numRef>
          </c:xVal>
          <c:yVal>
            <c:numRef>
              <c:f>Spolu!$S$7:$AI$7</c:f>
              <c:numCache>
                <c:formatCode>General</c:formatCode>
                <c:ptCount val="17"/>
                <c:pt idx="0">
                  <c:v>11</c:v>
                </c:pt>
                <c:pt idx="1">
                  <c:v>3.037974683544304</c:v>
                </c:pt>
                <c:pt idx="3">
                  <c:v>2.0298757574916251</c:v>
                </c:pt>
                <c:pt idx="4">
                  <c:v>1.9982673967891629</c:v>
                </c:pt>
                <c:pt idx="5">
                  <c:v>3.2889525697827757</c:v>
                </c:pt>
                <c:pt idx="6">
                  <c:v>3.2556842302930655</c:v>
                </c:pt>
                <c:pt idx="7">
                  <c:v>2.9708561457677494</c:v>
                </c:pt>
                <c:pt idx="8">
                  <c:v>5.1848292994915122</c:v>
                </c:pt>
                <c:pt idx="9">
                  <c:v>5.6812914135923434</c:v>
                </c:pt>
                <c:pt idx="10">
                  <c:v>6.9673968351537487</c:v>
                </c:pt>
                <c:pt idx="11">
                  <c:v>8.6087199848770517</c:v>
                </c:pt>
                <c:pt idx="12">
                  <c:v>12.21979738943638</c:v>
                </c:pt>
                <c:pt idx="13">
                  <c:v>12.774830384263423</c:v>
                </c:pt>
                <c:pt idx="14">
                  <c:v>12</c:v>
                </c:pt>
                <c:pt idx="15">
                  <c:v>19.331234578405514</c:v>
                </c:pt>
                <c:pt idx="16">
                  <c:v>18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181504"/>
        <c:axId val="37828480"/>
      </c:scatterChart>
      <c:valAx>
        <c:axId val="38181504"/>
        <c:scaling>
          <c:orientation val="minMax"/>
          <c:max val="10"/>
          <c:min val="2.5"/>
        </c:scaling>
        <c:delete val="0"/>
        <c:axPos val="b"/>
        <c:majorGridlines/>
        <c:minorGridlines/>
        <c:title>
          <c:tx>
            <c:rich>
              <a:bodyPr/>
              <a:lstStyle/>
              <a:p>
                <a:pPr>
                  <a:defRPr/>
                </a:pPr>
                <a:r>
                  <a:rPr lang="sk-SK" sz="2400" dirty="0" smtClean="0"/>
                  <a:t>fall height [cm]</a:t>
                </a:r>
                <a:endParaRPr lang="en-US" sz="2400" dirty="0"/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 b="1">
                <a:latin typeface="+mj-lt"/>
              </a:defRPr>
            </a:pPr>
            <a:endParaRPr lang="en-US"/>
          </a:p>
        </c:txPr>
        <c:crossAx val="37828480"/>
        <c:crosses val="autoZero"/>
        <c:crossBetween val="midCat"/>
      </c:valAx>
      <c:valAx>
        <c:axId val="37828480"/>
        <c:scaling>
          <c:orientation val="minMax"/>
          <c:max val="22"/>
          <c:min val="0"/>
        </c:scaling>
        <c:delete val="0"/>
        <c:axPos val="l"/>
        <c:majorGridlines/>
        <c:min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sk-SK" sz="2400" dirty="0" smtClean="0"/>
                  <a:t>coiling</a:t>
                </a:r>
                <a:r>
                  <a:rPr lang="sk-SK" sz="2400" baseline="0" dirty="0" smtClean="0"/>
                  <a:t> frequency [Hz]</a:t>
                </a:r>
                <a:endParaRPr lang="en-US" sz="2400" dirty="0"/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 b="1">
                <a:latin typeface="+mj-lt"/>
                <a:cs typeface="Consolas" pitchFamily="49" charset="0"/>
              </a:defRPr>
            </a:pPr>
            <a:endParaRPr lang="en-US"/>
          </a:p>
        </c:txPr>
        <c:crossAx val="38181504"/>
        <c:crosses val="autoZero"/>
        <c:crossBetween val="midCat"/>
      </c:valAx>
    </c:plotArea>
    <c:plotVisOnly val="1"/>
    <c:dispBlanksAs val="gap"/>
    <c:showDLblsOverMax val="0"/>
  </c:chart>
  <c:spPr>
    <a:solidFill>
      <a:schemeClr val="bg1"/>
    </a:solidFill>
    <a:ln w="57150">
      <a:solidFill>
        <a:schemeClr val="accent1"/>
      </a:solidFill>
    </a:ln>
  </c:sp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928524518781067"/>
          <c:y val="4.6405621294289462E-2"/>
          <c:w val="0.85124759883310452"/>
          <c:h val="0.7616496202023747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9"/>
          </c:marker>
          <c:errBars>
            <c:errDir val="y"/>
            <c:errBarType val="both"/>
            <c:errValType val="cust"/>
            <c:noEndCap val="0"/>
            <c:plus>
              <c:numRef>
                <c:f>Spolu!$B$5:$AH$5</c:f>
                <c:numCache>
                  <c:formatCode>General</c:formatCode>
                  <c:ptCount val="33"/>
                  <c:pt idx="0">
                    <c:v>0.12263310271217701</c:v>
                  </c:pt>
                  <c:pt idx="1">
                    <c:v>9.5621204778079213E-2</c:v>
                  </c:pt>
                  <c:pt idx="2">
                    <c:v>0.16064156148020159</c:v>
                  </c:pt>
                  <c:pt idx="3">
                    <c:v>8.5848484103835762E-2</c:v>
                  </c:pt>
                  <c:pt idx="4">
                    <c:v>0.16660887768498017</c:v>
                  </c:pt>
                  <c:pt idx="5">
                    <c:v>0.12577683287650748</c:v>
                  </c:pt>
                  <c:pt idx="6">
                    <c:v>0.16824510279535457</c:v>
                  </c:pt>
                  <c:pt idx="7">
                    <c:v>0.19103246506007968</c:v>
                  </c:pt>
                  <c:pt idx="8">
                    <c:v>0.13536691402331535</c:v>
                  </c:pt>
                  <c:pt idx="9">
                    <c:v>0.20287057038220457</c:v>
                  </c:pt>
                  <c:pt idx="10">
                    <c:v>0.16367997255342673</c:v>
                  </c:pt>
                  <c:pt idx="11">
                    <c:v>0.18630240214915147</c:v>
                  </c:pt>
                  <c:pt idx="12">
                    <c:v>0.15186931979440441</c:v>
                  </c:pt>
                  <c:pt idx="13">
                    <c:v>0.12220181317383627</c:v>
                  </c:pt>
                  <c:pt idx="14">
                    <c:v>0.13846873731508608</c:v>
                  </c:pt>
                  <c:pt idx="15">
                    <c:v>9.7539557814766642E-2</c:v>
                  </c:pt>
                  <c:pt idx="16">
                    <c:v>0.10463617022038957</c:v>
                  </c:pt>
                  <c:pt idx="17">
                    <c:v>0.10999473606159385</c:v>
                  </c:pt>
                  <c:pt idx="18">
                    <c:v>3.0786103992154087E-2</c:v>
                  </c:pt>
                  <c:pt idx="19">
                    <c:v>0</c:v>
                  </c:pt>
                  <c:pt idx="20">
                    <c:v>6.550854966633167E-2</c:v>
                  </c:pt>
                  <c:pt idx="21">
                    <c:v>4.2658437650266327E-2</c:v>
                  </c:pt>
                  <c:pt idx="22">
                    <c:v>0.1068320685736632</c:v>
                  </c:pt>
                  <c:pt idx="23">
                    <c:v>7.1554175279993248E-2</c:v>
                  </c:pt>
                  <c:pt idx="24">
                    <c:v>0.13611330301967825</c:v>
                  </c:pt>
                  <c:pt idx="25">
                    <c:v>0.1140310162355775</c:v>
                  </c:pt>
                  <c:pt idx="26">
                    <c:v>9.9071263631425419E-2</c:v>
                  </c:pt>
                  <c:pt idx="27">
                    <c:v>0.11246801896399888</c:v>
                  </c:pt>
                  <c:pt idx="28">
                    <c:v>0.11187942131989999</c:v>
                  </c:pt>
                  <c:pt idx="29">
                    <c:v>9.3388889426386637E-2</c:v>
                  </c:pt>
                  <c:pt idx="30">
                    <c:v>0.15903220145410318</c:v>
                  </c:pt>
                  <c:pt idx="31">
                    <c:v>0.12044876097844738</c:v>
                  </c:pt>
                  <c:pt idx="32">
                    <c:v>0.1576045603063678</c:v>
                  </c:pt>
                </c:numCache>
              </c:numRef>
            </c:plus>
            <c:minus>
              <c:numRef>
                <c:f>Spolu!$B$5:$AH$5</c:f>
                <c:numCache>
                  <c:formatCode>General</c:formatCode>
                  <c:ptCount val="33"/>
                  <c:pt idx="0">
                    <c:v>0.12263310271217701</c:v>
                  </c:pt>
                  <c:pt idx="1">
                    <c:v>9.5621204778079213E-2</c:v>
                  </c:pt>
                  <c:pt idx="2">
                    <c:v>0.16064156148020159</c:v>
                  </c:pt>
                  <c:pt idx="3">
                    <c:v>8.5848484103835762E-2</c:v>
                  </c:pt>
                  <c:pt idx="4">
                    <c:v>0.16660887768498017</c:v>
                  </c:pt>
                  <c:pt idx="5">
                    <c:v>0.12577683287650748</c:v>
                  </c:pt>
                  <c:pt idx="6">
                    <c:v>0.16824510279535457</c:v>
                  </c:pt>
                  <c:pt idx="7">
                    <c:v>0.19103246506007968</c:v>
                  </c:pt>
                  <c:pt idx="8">
                    <c:v>0.13536691402331535</c:v>
                  </c:pt>
                  <c:pt idx="9">
                    <c:v>0.20287057038220457</c:v>
                  </c:pt>
                  <c:pt idx="10">
                    <c:v>0.16367997255342673</c:v>
                  </c:pt>
                  <c:pt idx="11">
                    <c:v>0.18630240214915147</c:v>
                  </c:pt>
                  <c:pt idx="12">
                    <c:v>0.15186931979440441</c:v>
                  </c:pt>
                  <c:pt idx="13">
                    <c:v>0.12220181317383627</c:v>
                  </c:pt>
                  <c:pt idx="14">
                    <c:v>0.13846873731508608</c:v>
                  </c:pt>
                  <c:pt idx="15">
                    <c:v>9.7539557814766642E-2</c:v>
                  </c:pt>
                  <c:pt idx="16">
                    <c:v>0.10463617022038957</c:v>
                  </c:pt>
                  <c:pt idx="17">
                    <c:v>0.10999473606159385</c:v>
                  </c:pt>
                  <c:pt idx="18">
                    <c:v>3.0786103992154087E-2</c:v>
                  </c:pt>
                  <c:pt idx="19">
                    <c:v>0</c:v>
                  </c:pt>
                  <c:pt idx="20">
                    <c:v>6.550854966633167E-2</c:v>
                  </c:pt>
                  <c:pt idx="21">
                    <c:v>4.2658437650266327E-2</c:v>
                  </c:pt>
                  <c:pt idx="22">
                    <c:v>0.1068320685736632</c:v>
                  </c:pt>
                  <c:pt idx="23">
                    <c:v>7.1554175279993248E-2</c:v>
                  </c:pt>
                  <c:pt idx="24">
                    <c:v>0.13611330301967825</c:v>
                  </c:pt>
                  <c:pt idx="25">
                    <c:v>0.1140310162355775</c:v>
                  </c:pt>
                  <c:pt idx="26">
                    <c:v>9.9071263631425419E-2</c:v>
                  </c:pt>
                  <c:pt idx="27">
                    <c:v>0.11246801896399888</c:v>
                  </c:pt>
                  <c:pt idx="28">
                    <c:v>0.11187942131989999</c:v>
                  </c:pt>
                  <c:pt idx="29">
                    <c:v>9.3388889426386637E-2</c:v>
                  </c:pt>
                  <c:pt idx="30">
                    <c:v>0.15903220145410318</c:v>
                  </c:pt>
                  <c:pt idx="31">
                    <c:v>0.12044876097844738</c:v>
                  </c:pt>
                  <c:pt idx="32">
                    <c:v>0.1576045603063678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5.000000000000001E-2"/>
          </c:errBars>
          <c:xVal>
            <c:numRef>
              <c:f>Spolu!$B$3:$AH$3</c:f>
              <c:numCache>
                <c:formatCode>General</c:formatCode>
                <c:ptCount val="33"/>
                <c:pt idx="0">
                  <c:v>10</c:v>
                </c:pt>
                <c:pt idx="1">
                  <c:v>12.5</c:v>
                </c:pt>
                <c:pt idx="2">
                  <c:v>15</c:v>
                </c:pt>
                <c:pt idx="3">
                  <c:v>17.5</c:v>
                </c:pt>
                <c:pt idx="4">
                  <c:v>20</c:v>
                </c:pt>
                <c:pt idx="5">
                  <c:v>22.5</c:v>
                </c:pt>
                <c:pt idx="6">
                  <c:v>25</c:v>
                </c:pt>
                <c:pt idx="7">
                  <c:v>27.5</c:v>
                </c:pt>
                <c:pt idx="8">
                  <c:v>30</c:v>
                </c:pt>
                <c:pt idx="9">
                  <c:v>32.5</c:v>
                </c:pt>
                <c:pt idx="10">
                  <c:v>35</c:v>
                </c:pt>
                <c:pt idx="11">
                  <c:v>37.5</c:v>
                </c:pt>
                <c:pt idx="12">
                  <c:v>40</c:v>
                </c:pt>
                <c:pt idx="13">
                  <c:v>42.5</c:v>
                </c:pt>
                <c:pt idx="14">
                  <c:v>45</c:v>
                </c:pt>
                <c:pt idx="15">
                  <c:v>50</c:v>
                </c:pt>
                <c:pt idx="16">
                  <c:v>47.5</c:v>
                </c:pt>
                <c:pt idx="17">
                  <c:v>7.5</c:v>
                </c:pt>
                <c:pt idx="18">
                  <c:v>5</c:v>
                </c:pt>
                <c:pt idx="19">
                  <c:v>1</c:v>
                </c:pt>
                <c:pt idx="20">
                  <c:v>2</c:v>
                </c:pt>
                <c:pt idx="21">
                  <c:v>3</c:v>
                </c:pt>
                <c:pt idx="22">
                  <c:v>3.5</c:v>
                </c:pt>
                <c:pt idx="23">
                  <c:v>4</c:v>
                </c:pt>
                <c:pt idx="24">
                  <c:v>4.5</c:v>
                </c:pt>
                <c:pt idx="25">
                  <c:v>5.5</c:v>
                </c:pt>
                <c:pt idx="26">
                  <c:v>6</c:v>
                </c:pt>
                <c:pt idx="27">
                  <c:v>6.5</c:v>
                </c:pt>
                <c:pt idx="28">
                  <c:v>7</c:v>
                </c:pt>
                <c:pt idx="29">
                  <c:v>8</c:v>
                </c:pt>
                <c:pt idx="30">
                  <c:v>8.5</c:v>
                </c:pt>
                <c:pt idx="31">
                  <c:v>9</c:v>
                </c:pt>
                <c:pt idx="32">
                  <c:v>9.5</c:v>
                </c:pt>
              </c:numCache>
            </c:numRef>
          </c:xVal>
          <c:yVal>
            <c:numRef>
              <c:f>Spolu!$B$4:$AH$4</c:f>
              <c:numCache>
                <c:formatCode>General</c:formatCode>
                <c:ptCount val="33"/>
                <c:pt idx="0">
                  <c:v>1.2237871674491385</c:v>
                </c:pt>
                <c:pt idx="1">
                  <c:v>1.253521126760563</c:v>
                </c:pt>
                <c:pt idx="2">
                  <c:v>1.3894927536231882</c:v>
                </c:pt>
                <c:pt idx="3">
                  <c:v>1.5195618153364634</c:v>
                </c:pt>
                <c:pt idx="4">
                  <c:v>1.5756097560975613</c:v>
                </c:pt>
                <c:pt idx="5">
                  <c:v>1.7658536585365858</c:v>
                </c:pt>
                <c:pt idx="6">
                  <c:v>1.7598736176935228</c:v>
                </c:pt>
                <c:pt idx="7">
                  <c:v>1.7820512820512822</c:v>
                </c:pt>
                <c:pt idx="8">
                  <c:v>1.809929078014185</c:v>
                </c:pt>
                <c:pt idx="9">
                  <c:v>1.8578680203045681</c:v>
                </c:pt>
                <c:pt idx="10">
                  <c:v>1.7707390648567123</c:v>
                </c:pt>
                <c:pt idx="11">
                  <c:v>1.7333333333333334</c:v>
                </c:pt>
                <c:pt idx="12">
                  <c:v>1.8261562998405105</c:v>
                </c:pt>
                <c:pt idx="13">
                  <c:v>1.7542372881355932</c:v>
                </c:pt>
                <c:pt idx="14">
                  <c:v>1.7256637168141584</c:v>
                </c:pt>
                <c:pt idx="15">
                  <c:v>1.7466124661246609</c:v>
                </c:pt>
                <c:pt idx="16">
                  <c:v>1.7466124661246609</c:v>
                </c:pt>
                <c:pt idx="17">
                  <c:v>0.74962292609351455</c:v>
                </c:pt>
                <c:pt idx="18">
                  <c:v>0.34632034632034625</c:v>
                </c:pt>
                <c:pt idx="19">
                  <c:v>0</c:v>
                </c:pt>
                <c:pt idx="20">
                  <c:v>0.18780487804878057</c:v>
                </c:pt>
                <c:pt idx="21">
                  <c:v>0.2405797101449276</c:v>
                </c:pt>
                <c:pt idx="22">
                  <c:v>0.24724061810154532</c:v>
                </c:pt>
                <c:pt idx="23">
                  <c:v>0.2960000000000001</c:v>
                </c:pt>
                <c:pt idx="24">
                  <c:v>0.33846153846153854</c:v>
                </c:pt>
                <c:pt idx="25">
                  <c:v>0.42026455026455029</c:v>
                </c:pt>
                <c:pt idx="26">
                  <c:v>0.40439276485788134</c:v>
                </c:pt>
                <c:pt idx="27">
                  <c:v>0.40049751243781101</c:v>
                </c:pt>
                <c:pt idx="28">
                  <c:v>0.59692671394799057</c:v>
                </c:pt>
                <c:pt idx="29">
                  <c:v>0.81727053140096628</c:v>
                </c:pt>
                <c:pt idx="30">
                  <c:v>0.9853944020356239</c:v>
                </c:pt>
                <c:pt idx="31">
                  <c:v>1.0286374695863749</c:v>
                </c:pt>
                <c:pt idx="32">
                  <c:v>1.1052554744525547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9843200"/>
        <c:axId val="219857664"/>
      </c:scatterChart>
      <c:valAx>
        <c:axId val="219843200"/>
        <c:scaling>
          <c:orientation val="minMax"/>
          <c:max val="54"/>
          <c:min val="0"/>
        </c:scaling>
        <c:delete val="0"/>
        <c:axPos val="b"/>
        <c:majorGridlines>
          <c:spPr>
            <a:ln>
              <a:solidFill>
                <a:schemeClr val="bg1">
                  <a:lumMod val="65000"/>
                </a:schemeClr>
              </a:solidFill>
            </a:ln>
          </c:spPr>
        </c:majorGridlines>
        <c:minorGridlines>
          <c:spPr>
            <a:ln>
              <a:solidFill>
                <a:schemeClr val="bg1">
                  <a:lumMod val="85000"/>
                </a:schemeClr>
              </a:solidFill>
            </a:ln>
          </c:spPr>
        </c:minorGridlines>
        <c:title>
          <c:tx>
            <c:rich>
              <a:bodyPr/>
              <a:lstStyle/>
              <a:p>
                <a:pPr>
                  <a:defRPr sz="2000">
                    <a:latin typeface="+mj-lt"/>
                  </a:defRPr>
                </a:pPr>
                <a:r>
                  <a:rPr lang="sk-SK" sz="2400" baseline="0" dirty="0" smtClean="0">
                    <a:latin typeface="+mj-lt"/>
                  </a:rPr>
                  <a:t>f</a:t>
                </a:r>
                <a:r>
                  <a:rPr lang="en-US" sz="2400" baseline="0" dirty="0" smtClean="0">
                    <a:latin typeface="+mj-lt"/>
                  </a:rPr>
                  <a:t>all </a:t>
                </a:r>
                <a:r>
                  <a:rPr lang="sk-SK" sz="2400" baseline="0" dirty="0" smtClean="0">
                    <a:latin typeface="+mj-lt"/>
                  </a:rPr>
                  <a:t>h</a:t>
                </a:r>
                <a:r>
                  <a:rPr lang="en-US" sz="2400" baseline="0" dirty="0" smtClean="0">
                    <a:latin typeface="+mj-lt"/>
                  </a:rPr>
                  <a:t>eight</a:t>
                </a:r>
                <a:r>
                  <a:rPr lang="sk-SK" sz="2400" baseline="0" dirty="0" smtClean="0">
                    <a:latin typeface="+mj-lt"/>
                  </a:rPr>
                  <a:t> </a:t>
                </a:r>
                <a:r>
                  <a:rPr lang="en-US" sz="2400" dirty="0" smtClean="0">
                    <a:latin typeface="+mj-lt"/>
                  </a:rPr>
                  <a:t>[cm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800">
                <a:latin typeface="+mj-lt"/>
              </a:defRPr>
            </a:pPr>
            <a:endParaRPr lang="en-US"/>
          </a:p>
        </c:txPr>
        <c:crossAx val="219857664"/>
        <c:crosses val="autoZero"/>
        <c:crossBetween val="midCat"/>
      </c:valAx>
      <c:valAx>
        <c:axId val="219857664"/>
        <c:scaling>
          <c:orientation val="minMax"/>
          <c:max val="2.2999999999999998"/>
          <c:min val="0"/>
        </c:scaling>
        <c:delete val="0"/>
        <c:axPos val="l"/>
        <c:majorGridlines>
          <c:spPr>
            <a:ln>
              <a:solidFill>
                <a:schemeClr val="bg1">
                  <a:lumMod val="65000"/>
                </a:schemeClr>
              </a:solidFill>
            </a:ln>
          </c:spPr>
        </c:majorGridlines>
        <c:minorGridlines>
          <c:spPr>
            <a:ln>
              <a:solidFill>
                <a:schemeClr val="bg1">
                  <a:lumMod val="85000"/>
                </a:schemeClr>
              </a:solidFill>
            </a:ln>
          </c:spPr>
        </c:minorGridlines>
        <c:title>
          <c:tx>
            <c:rich>
              <a:bodyPr/>
              <a:lstStyle/>
              <a:p>
                <a:pPr>
                  <a:defRPr sz="2000">
                    <a:latin typeface="Constantia" pitchFamily="18" charset="0"/>
                  </a:defRPr>
                </a:pPr>
                <a:r>
                  <a:rPr lang="sk-SK" sz="2400" baseline="0" dirty="0" smtClean="0">
                    <a:latin typeface="+mj-lt"/>
                  </a:rPr>
                  <a:t> max s</a:t>
                </a:r>
                <a:r>
                  <a:rPr lang="en-US" sz="2400" baseline="0" dirty="0" err="1" smtClean="0">
                    <a:latin typeface="+mj-lt"/>
                  </a:rPr>
                  <a:t>piral</a:t>
                </a:r>
                <a:r>
                  <a:rPr lang="en-US" sz="2400" baseline="0" dirty="0" smtClean="0">
                    <a:latin typeface="+mj-lt"/>
                  </a:rPr>
                  <a:t> </a:t>
                </a:r>
                <a:r>
                  <a:rPr lang="sk-SK" sz="2400" baseline="0" dirty="0" smtClean="0">
                    <a:latin typeface="+mj-lt"/>
                  </a:rPr>
                  <a:t>h</a:t>
                </a:r>
                <a:r>
                  <a:rPr lang="en-US" sz="2400" baseline="0" dirty="0" smtClean="0">
                    <a:latin typeface="+mj-lt"/>
                  </a:rPr>
                  <a:t>eight </a:t>
                </a:r>
                <a:r>
                  <a:rPr lang="en-US" sz="2400" dirty="0" smtClean="0">
                    <a:latin typeface="+mj-lt"/>
                  </a:rPr>
                  <a:t>[cm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>
                <a:latin typeface="+mj-lt"/>
              </a:defRPr>
            </a:pPr>
            <a:endParaRPr lang="en-US"/>
          </a:p>
        </c:txPr>
        <c:crossAx val="219843200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triangle"/>
            <c:size val="10"/>
            <c:spPr>
              <a:solidFill>
                <a:srgbClr val="00B050"/>
              </a:solidFill>
            </c:spPr>
          </c:marker>
          <c:errBars>
            <c:errDir val="y"/>
            <c:errBarType val="both"/>
            <c:errValType val="cust"/>
            <c:noEndCap val="0"/>
            <c:plus>
              <c:numRef>
                <c:f>'Final Stuff'!$G$7:$G$26</c:f>
                <c:numCache>
                  <c:formatCode>General</c:formatCode>
                  <c:ptCount val="20"/>
                  <c:pt idx="0">
                    <c:v>0.13600000000000001</c:v>
                  </c:pt>
                  <c:pt idx="1">
                    <c:v>0.15</c:v>
                  </c:pt>
                  <c:pt idx="2">
                    <c:v>9.2387552050592694E-2</c:v>
                  </c:pt>
                  <c:pt idx="3">
                    <c:v>0.52</c:v>
                  </c:pt>
                  <c:pt idx="4">
                    <c:v>0.48</c:v>
                  </c:pt>
                  <c:pt idx="5">
                    <c:v>0.376</c:v>
                  </c:pt>
                  <c:pt idx="6">
                    <c:v>0.23351075847464031</c:v>
                  </c:pt>
                  <c:pt idx="7">
                    <c:v>0.7</c:v>
                  </c:pt>
                  <c:pt idx="8">
                    <c:v>0.88826609120258038</c:v>
                  </c:pt>
                  <c:pt idx="9">
                    <c:v>1.0429616908641306</c:v>
                  </c:pt>
                  <c:pt idx="10">
                    <c:v>1.1599999999999999</c:v>
                  </c:pt>
                  <c:pt idx="11">
                    <c:v>1.7</c:v>
                  </c:pt>
                  <c:pt idx="12">
                    <c:v>1.8</c:v>
                  </c:pt>
                  <c:pt idx="13">
                    <c:v>1</c:v>
                  </c:pt>
                  <c:pt idx="15">
                    <c:v>1.86</c:v>
                  </c:pt>
                  <c:pt idx="16">
                    <c:v>1.95</c:v>
                  </c:pt>
                  <c:pt idx="18">
                    <c:v>2.5499999999999998</c:v>
                  </c:pt>
                  <c:pt idx="19">
                    <c:v>2.86</c:v>
                  </c:pt>
                </c:numCache>
              </c:numRef>
            </c:plus>
            <c:minus>
              <c:numRef>
                <c:f>'Final Stuff'!$G$7:$G$26</c:f>
                <c:numCache>
                  <c:formatCode>General</c:formatCode>
                  <c:ptCount val="20"/>
                  <c:pt idx="0">
                    <c:v>0.13600000000000001</c:v>
                  </c:pt>
                  <c:pt idx="1">
                    <c:v>0.15</c:v>
                  </c:pt>
                  <c:pt idx="2">
                    <c:v>9.2387552050592694E-2</c:v>
                  </c:pt>
                  <c:pt idx="3">
                    <c:v>0.52</c:v>
                  </c:pt>
                  <c:pt idx="4">
                    <c:v>0.48</c:v>
                  </c:pt>
                  <c:pt idx="5">
                    <c:v>0.376</c:v>
                  </c:pt>
                  <c:pt idx="6">
                    <c:v>0.23351075847464031</c:v>
                  </c:pt>
                  <c:pt idx="7">
                    <c:v>0.7</c:v>
                  </c:pt>
                  <c:pt idx="8">
                    <c:v>0.88826609120258038</c:v>
                  </c:pt>
                  <c:pt idx="9">
                    <c:v>1.0429616908641306</c:v>
                  </c:pt>
                  <c:pt idx="10">
                    <c:v>1.1599999999999999</c:v>
                  </c:pt>
                  <c:pt idx="11">
                    <c:v>1.7</c:v>
                  </c:pt>
                  <c:pt idx="12">
                    <c:v>1.8</c:v>
                  </c:pt>
                  <c:pt idx="13">
                    <c:v>1</c:v>
                  </c:pt>
                  <c:pt idx="15">
                    <c:v>1.86</c:v>
                  </c:pt>
                  <c:pt idx="16">
                    <c:v>1.95</c:v>
                  </c:pt>
                  <c:pt idx="18">
                    <c:v>2.5499999999999998</c:v>
                  </c:pt>
                  <c:pt idx="19">
                    <c:v>2.86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5.000000000000001E-2"/>
          </c:errBars>
          <c:xVal>
            <c:numRef>
              <c:f>'Final Stuff'!$D$7:$D$26</c:f>
              <c:numCache>
                <c:formatCode>General</c:formatCode>
                <c:ptCount val="20"/>
                <c:pt idx="0">
                  <c:v>12</c:v>
                </c:pt>
                <c:pt idx="1">
                  <c:v>13.4</c:v>
                </c:pt>
                <c:pt idx="2">
                  <c:v>14.6</c:v>
                </c:pt>
                <c:pt idx="3">
                  <c:v>15.6</c:v>
                </c:pt>
                <c:pt idx="4">
                  <c:v>16.2</c:v>
                </c:pt>
                <c:pt idx="5">
                  <c:v>19</c:v>
                </c:pt>
                <c:pt idx="6">
                  <c:v>20.5</c:v>
                </c:pt>
                <c:pt idx="7">
                  <c:v>20.8</c:v>
                </c:pt>
                <c:pt idx="8">
                  <c:v>20.9</c:v>
                </c:pt>
                <c:pt idx="9">
                  <c:v>21.3</c:v>
                </c:pt>
                <c:pt idx="10">
                  <c:v>23</c:v>
                </c:pt>
                <c:pt idx="11">
                  <c:v>23.7</c:v>
                </c:pt>
                <c:pt idx="12">
                  <c:v>23.7</c:v>
                </c:pt>
                <c:pt idx="13">
                  <c:v>24.2</c:v>
                </c:pt>
                <c:pt idx="15">
                  <c:v>24.6</c:v>
                </c:pt>
                <c:pt idx="16">
                  <c:v>25.2</c:v>
                </c:pt>
                <c:pt idx="18">
                  <c:v>25.9</c:v>
                </c:pt>
                <c:pt idx="19">
                  <c:v>27</c:v>
                </c:pt>
              </c:numCache>
            </c:numRef>
          </c:xVal>
          <c:yVal>
            <c:numRef>
              <c:f>'Final Stuff'!$F$7:$F$26</c:f>
              <c:numCache>
                <c:formatCode>General</c:formatCode>
                <c:ptCount val="20"/>
                <c:pt idx="0">
                  <c:v>2.029389224565382</c:v>
                </c:pt>
                <c:pt idx="1">
                  <c:v>2.1329763458960533</c:v>
                </c:pt>
                <c:pt idx="2">
                  <c:v>2.198462567543614</c:v>
                </c:pt>
                <c:pt idx="3">
                  <c:v>2.26472980998494</c:v>
                </c:pt>
                <c:pt idx="4">
                  <c:v>3.7197598187003016</c:v>
                </c:pt>
                <c:pt idx="5">
                  <c:v>4.3561348941571039</c:v>
                </c:pt>
                <c:pt idx="6">
                  <c:v>4.8024841743283098</c:v>
                </c:pt>
                <c:pt idx="7">
                  <c:v>8.84</c:v>
                </c:pt>
                <c:pt idx="8">
                  <c:v>9.3302108885617123</c:v>
                </c:pt>
                <c:pt idx="9">
                  <c:v>10.406950344341649</c:v>
                </c:pt>
                <c:pt idx="10">
                  <c:v>16</c:v>
                </c:pt>
                <c:pt idx="11">
                  <c:v>20.7</c:v>
                </c:pt>
                <c:pt idx="12">
                  <c:v>15</c:v>
                </c:pt>
                <c:pt idx="13">
                  <c:v>19</c:v>
                </c:pt>
                <c:pt idx="15">
                  <c:v>24.8</c:v>
                </c:pt>
                <c:pt idx="16">
                  <c:v>26.4</c:v>
                </c:pt>
                <c:pt idx="18">
                  <c:v>28.1</c:v>
                </c:pt>
                <c:pt idx="19">
                  <c:v>30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742656"/>
        <c:axId val="36744576"/>
      </c:scatterChart>
      <c:valAx>
        <c:axId val="36742656"/>
        <c:scaling>
          <c:orientation val="maxMin"/>
          <c:max val="35"/>
          <c:min val="10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inorGridlines>
          <c:spPr>
            <a:ln>
              <a:solidFill>
                <a:schemeClr val="tx1">
                  <a:alpha val="12000"/>
                </a:schemeClr>
              </a:solidFill>
            </a:ln>
          </c:spPr>
        </c:minorGridlines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dirty="0" smtClean="0">
                    <a:latin typeface="Arial"/>
                    <a:cs typeface="Arial"/>
                  </a:rPr>
                  <a:t>←</a:t>
                </a:r>
                <a:r>
                  <a:rPr lang="sk-SK" sz="2400" dirty="0" smtClean="0">
                    <a:latin typeface="+mj-lt"/>
                  </a:rPr>
                  <a:t>t</a:t>
                </a:r>
                <a:r>
                  <a:rPr lang="en-US" sz="2400" dirty="0" err="1" smtClean="0">
                    <a:latin typeface="+mj-lt"/>
                  </a:rPr>
                  <a:t>emperature</a:t>
                </a:r>
                <a:r>
                  <a:rPr lang="sk-SK" sz="2400" dirty="0" smtClean="0">
                    <a:effectLst/>
                    <a:latin typeface="Arial"/>
                    <a:cs typeface="Arial"/>
                  </a:rPr>
                  <a:t>←</a:t>
                </a:r>
                <a:r>
                  <a:rPr lang="en-US" sz="2400" dirty="0" smtClean="0">
                    <a:latin typeface="+mj-lt"/>
                  </a:rPr>
                  <a:t> </a:t>
                </a:r>
                <a:r>
                  <a:rPr lang="en-US" sz="2400" dirty="0">
                    <a:latin typeface="+mj-lt"/>
                  </a:rPr>
                  <a:t>[°C]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 b="1">
                <a:latin typeface="+mj-lt"/>
              </a:defRPr>
            </a:pPr>
            <a:endParaRPr lang="en-US"/>
          </a:p>
        </c:txPr>
        <c:crossAx val="36744576"/>
        <c:crosses val="autoZero"/>
        <c:crossBetween val="midCat"/>
      </c:valAx>
      <c:valAx>
        <c:axId val="36744576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inorGridlines>
          <c:spPr>
            <a:ln>
              <a:solidFill>
                <a:schemeClr val="tx1">
                  <a:alpha val="12000"/>
                </a:schemeClr>
              </a:solidFill>
            </a:ln>
          </c:spPr>
        </c:minorGridlines>
        <c:title>
          <c:tx>
            <c:rich>
              <a:bodyPr/>
              <a:lstStyle/>
              <a:p>
                <a:pPr>
                  <a:defRPr sz="2400">
                    <a:latin typeface="+mj-lt"/>
                  </a:defRPr>
                </a:pPr>
                <a:r>
                  <a:rPr lang="sk-SK" sz="2400" dirty="0" smtClean="0">
                    <a:latin typeface="+mj-lt"/>
                  </a:rPr>
                  <a:t>f</a:t>
                </a:r>
                <a:r>
                  <a:rPr lang="en-US" sz="2400" dirty="0" err="1" smtClean="0">
                    <a:latin typeface="+mj-lt"/>
                  </a:rPr>
                  <a:t>requency</a:t>
                </a:r>
                <a:r>
                  <a:rPr lang="en-US" sz="2400" dirty="0" smtClean="0">
                    <a:latin typeface="+mj-lt"/>
                  </a:rPr>
                  <a:t> </a:t>
                </a:r>
                <a:r>
                  <a:rPr lang="en-US" sz="2400" dirty="0">
                    <a:latin typeface="+mj-lt"/>
                  </a:rPr>
                  <a:t>[Hz]</a:t>
                </a:r>
              </a:p>
            </c:rich>
          </c:tx>
          <c:layout>
            <c:manualLayout>
              <c:xMode val="edge"/>
              <c:yMode val="edge"/>
              <c:x val="1.1594072494964667E-2"/>
              <c:y val="0.27470735163058518"/>
            </c:manualLayout>
          </c:layout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 b="1">
                <a:latin typeface="+mj-lt"/>
              </a:defRPr>
            </a:pPr>
            <a:endParaRPr lang="en-US"/>
          </a:p>
        </c:txPr>
        <c:crossAx val="36742656"/>
        <c:crosses val="max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7"/>
          </c:marker>
          <c:errBars>
            <c:errDir val="y"/>
            <c:errBarType val="both"/>
            <c:errValType val="percentage"/>
            <c:noEndCap val="0"/>
            <c:val val="7"/>
          </c:errBars>
          <c:errBars>
            <c:errDir val="x"/>
            <c:errBarType val="both"/>
            <c:errValType val="fixedVal"/>
            <c:noEndCap val="0"/>
            <c:val val="0"/>
          </c:errBars>
          <c:xVal>
            <c:numRef>
              <c:f>'9 cm'!$W$16:$W$45</c:f>
              <c:numCache>
                <c:formatCode>General</c:formatCode>
                <c:ptCount val="30"/>
                <c:pt idx="0">
                  <c:v>0.04</c:v>
                </c:pt>
                <c:pt idx="1">
                  <c:v>0.08</c:v>
                </c:pt>
                <c:pt idx="2">
                  <c:v>0.12</c:v>
                </c:pt>
                <c:pt idx="3">
                  <c:v>0.16</c:v>
                </c:pt>
                <c:pt idx="4">
                  <c:v>0.2</c:v>
                </c:pt>
                <c:pt idx="5">
                  <c:v>0.24</c:v>
                </c:pt>
                <c:pt idx="6">
                  <c:v>0.28000000000000003</c:v>
                </c:pt>
                <c:pt idx="7">
                  <c:v>0.32</c:v>
                </c:pt>
                <c:pt idx="8">
                  <c:v>0.36</c:v>
                </c:pt>
                <c:pt idx="9">
                  <c:v>0.4</c:v>
                </c:pt>
                <c:pt idx="10">
                  <c:v>0.44</c:v>
                </c:pt>
                <c:pt idx="11">
                  <c:v>0.48</c:v>
                </c:pt>
                <c:pt idx="12">
                  <c:v>0.52</c:v>
                </c:pt>
                <c:pt idx="13">
                  <c:v>0.56000000000000005</c:v>
                </c:pt>
                <c:pt idx="14">
                  <c:v>0.6</c:v>
                </c:pt>
                <c:pt idx="15">
                  <c:v>0.64</c:v>
                </c:pt>
                <c:pt idx="16">
                  <c:v>0.68</c:v>
                </c:pt>
                <c:pt idx="17">
                  <c:v>0.72</c:v>
                </c:pt>
                <c:pt idx="18">
                  <c:v>0.76</c:v>
                </c:pt>
                <c:pt idx="19">
                  <c:v>0.8</c:v>
                </c:pt>
                <c:pt idx="20">
                  <c:v>0.84</c:v>
                </c:pt>
                <c:pt idx="21">
                  <c:v>0.88</c:v>
                </c:pt>
                <c:pt idx="22">
                  <c:v>0.92</c:v>
                </c:pt>
                <c:pt idx="23">
                  <c:v>0.96</c:v>
                </c:pt>
                <c:pt idx="24">
                  <c:v>1</c:v>
                </c:pt>
                <c:pt idx="25">
                  <c:v>1.04</c:v>
                </c:pt>
                <c:pt idx="26">
                  <c:v>1.08</c:v>
                </c:pt>
                <c:pt idx="27">
                  <c:v>1.1200000000000001</c:v>
                </c:pt>
                <c:pt idx="28">
                  <c:v>1.1599999999999999</c:v>
                </c:pt>
                <c:pt idx="29">
                  <c:v>1.2</c:v>
                </c:pt>
              </c:numCache>
            </c:numRef>
          </c:xVal>
          <c:yVal>
            <c:numRef>
              <c:f>'9 cm'!$X$16:$X$45</c:f>
              <c:numCache>
                <c:formatCode>General</c:formatCode>
                <c:ptCount val="30"/>
                <c:pt idx="0">
                  <c:v>1.5328467153284673</c:v>
                </c:pt>
                <c:pt idx="1">
                  <c:v>1.6248175182481801</c:v>
                </c:pt>
                <c:pt idx="2">
                  <c:v>1.5328467153284673</c:v>
                </c:pt>
                <c:pt idx="3">
                  <c:v>1.4598540145985401</c:v>
                </c:pt>
                <c:pt idx="4">
                  <c:v>1.5328467153284673</c:v>
                </c:pt>
                <c:pt idx="5">
                  <c:v>1.4598540145985401</c:v>
                </c:pt>
                <c:pt idx="6">
                  <c:v>1.6058394160583942</c:v>
                </c:pt>
                <c:pt idx="7">
                  <c:v>1.5328467153284673</c:v>
                </c:pt>
                <c:pt idx="8">
                  <c:v>1.4598540145985401</c:v>
                </c:pt>
                <c:pt idx="9">
                  <c:v>1.6058394160583942</c:v>
                </c:pt>
                <c:pt idx="10">
                  <c:v>1.5328467153284673</c:v>
                </c:pt>
                <c:pt idx="11">
                  <c:v>1.53</c:v>
                </c:pt>
                <c:pt idx="12">
                  <c:v>1.6</c:v>
                </c:pt>
                <c:pt idx="13">
                  <c:v>1.6248175182481801</c:v>
                </c:pt>
                <c:pt idx="14">
                  <c:v>1.5328467153284673</c:v>
                </c:pt>
                <c:pt idx="15">
                  <c:v>1.4598540145985401</c:v>
                </c:pt>
                <c:pt idx="16">
                  <c:v>1.5328467153284673</c:v>
                </c:pt>
                <c:pt idx="17">
                  <c:v>1.4598540145985401</c:v>
                </c:pt>
                <c:pt idx="18">
                  <c:v>1.5328467153284673</c:v>
                </c:pt>
                <c:pt idx="19">
                  <c:v>1.5328467153284673</c:v>
                </c:pt>
                <c:pt idx="20">
                  <c:v>1.4598540145985401</c:v>
                </c:pt>
                <c:pt idx="21">
                  <c:v>1.6058394160583942</c:v>
                </c:pt>
                <c:pt idx="22">
                  <c:v>1.5328467153284673</c:v>
                </c:pt>
                <c:pt idx="23">
                  <c:v>1.5328467153284673</c:v>
                </c:pt>
                <c:pt idx="24">
                  <c:v>1.6788321167883213</c:v>
                </c:pt>
                <c:pt idx="25">
                  <c:v>1.6058394160583942</c:v>
                </c:pt>
                <c:pt idx="26">
                  <c:v>1.5328467153284673</c:v>
                </c:pt>
                <c:pt idx="27">
                  <c:v>1.64883211678832</c:v>
                </c:pt>
                <c:pt idx="28">
                  <c:v>1.4598540145985401</c:v>
                </c:pt>
                <c:pt idx="29">
                  <c:v>1.6788321167883213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789248"/>
        <c:axId val="36807808"/>
      </c:scatterChart>
      <c:valAx>
        <c:axId val="36789248"/>
        <c:scaling>
          <c:orientation val="minMax"/>
          <c:max val="1.3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600">
                    <a:latin typeface="Constantia" pitchFamily="18" charset="0"/>
                  </a:defRPr>
                </a:pPr>
                <a:r>
                  <a:rPr lang="en-US" sz="2400" dirty="0" smtClean="0">
                    <a:latin typeface="Calibri" pitchFamily="34" charset="0"/>
                  </a:rPr>
                  <a:t>Time</a:t>
                </a:r>
                <a:r>
                  <a:rPr lang="sk-SK" sz="2400" dirty="0" smtClean="0">
                    <a:latin typeface="Calibri" pitchFamily="34" charset="0"/>
                  </a:rPr>
                  <a:t> </a:t>
                </a:r>
                <a:r>
                  <a:rPr lang="en-US" sz="2400" dirty="0" smtClean="0">
                    <a:latin typeface="Calibri" pitchFamily="34" charset="0"/>
                  </a:rPr>
                  <a:t>[s]</a:t>
                </a:r>
                <a:r>
                  <a:rPr lang="en-US" sz="2400" baseline="0" dirty="0" smtClean="0">
                    <a:latin typeface="Calibri" pitchFamily="34" charset="0"/>
                  </a:rPr>
                  <a:t> </a:t>
                </a:r>
                <a:r>
                  <a:rPr lang="en-US" sz="2000" baseline="0" dirty="0">
                    <a:latin typeface="Calibri" pitchFamily="34" charset="0"/>
                  </a:rPr>
                  <a:t>- </a:t>
                </a:r>
                <a:r>
                  <a:rPr lang="en-US" sz="2000" baseline="0" dirty="0" smtClean="0">
                    <a:latin typeface="Calibri" pitchFamily="34" charset="0"/>
                  </a:rPr>
                  <a:t>0</a:t>
                </a:r>
                <a:r>
                  <a:rPr lang="sk-SK" sz="2000" baseline="0" dirty="0" smtClean="0">
                    <a:latin typeface="Calibri" pitchFamily="34" charset="0"/>
                  </a:rPr>
                  <a:t>s =</a:t>
                </a:r>
                <a:r>
                  <a:rPr lang="en-US" sz="2000" baseline="0" dirty="0" smtClean="0">
                    <a:latin typeface="Calibri" pitchFamily="34" charset="0"/>
                  </a:rPr>
                  <a:t> 20</a:t>
                </a:r>
                <a:r>
                  <a:rPr lang="sk-SK" sz="2000" baseline="0" dirty="0" smtClean="0">
                    <a:latin typeface="Calibri" pitchFamily="34" charset="0"/>
                  </a:rPr>
                  <a:t> </a:t>
                </a:r>
                <a:r>
                  <a:rPr lang="en-US" sz="2000" baseline="0" dirty="0" smtClean="0">
                    <a:latin typeface="Calibri" pitchFamily="34" charset="0"/>
                  </a:rPr>
                  <a:t>seconds after beginning</a:t>
                </a:r>
                <a:endParaRPr lang="sk-SK" sz="2000" dirty="0">
                  <a:latin typeface="Calibri" pitchFamily="34" charset="0"/>
                </a:endParaRPr>
              </a:p>
            </c:rich>
          </c:tx>
          <c:layout>
            <c:manualLayout>
              <c:xMode val="edge"/>
              <c:yMode val="edge"/>
              <c:x val="0.19620142570366772"/>
              <c:y val="0.89942535054742945"/>
            </c:manualLayout>
          </c:layout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/>
            </a:pPr>
            <a:endParaRPr lang="en-US"/>
          </a:p>
        </c:txPr>
        <c:crossAx val="36807808"/>
        <c:crosses val="autoZero"/>
        <c:crossBetween val="midCat"/>
        <c:majorUnit val="0.2"/>
      </c:valAx>
      <c:valAx>
        <c:axId val="36807808"/>
        <c:scaling>
          <c:orientation val="minMax"/>
          <c:max val="1.9000000000000001"/>
          <c:min val="0"/>
        </c:scaling>
        <c:delete val="0"/>
        <c:axPos val="l"/>
        <c:majorGridlines>
          <c:spPr>
            <a:ln>
              <a:solidFill>
                <a:schemeClr val="bg1">
                  <a:lumMod val="75000"/>
                </a:scheme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600">
                    <a:latin typeface="Constantia" pitchFamily="18" charset="0"/>
                  </a:defRPr>
                </a:pPr>
                <a:r>
                  <a:rPr lang="en-US" sz="2400" dirty="0" smtClean="0">
                    <a:latin typeface="+mj-lt"/>
                  </a:rPr>
                  <a:t>Spiral height  [cm</a:t>
                </a:r>
                <a:r>
                  <a:rPr lang="en-US" sz="2400" dirty="0">
                    <a:latin typeface="+mj-lt"/>
                  </a:rPr>
                  <a:t>]</a:t>
                </a:r>
                <a:endParaRPr lang="sk-SK" sz="2400" dirty="0">
                  <a:latin typeface="+mj-lt"/>
                </a:endParaRP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2000"/>
            </a:pPr>
            <a:endParaRPr lang="en-US"/>
          </a:p>
        </c:txPr>
        <c:crossAx val="36789248"/>
        <c:crosses val="autoZero"/>
        <c:crossBetween val="midCat"/>
        <c:majorUnit val="0.5"/>
      </c:valAx>
    </c:plotArea>
    <c:plotVisOnly val="1"/>
    <c:dispBlanksAs val="gap"/>
    <c:showDLblsOverMax val="0"/>
  </c:chart>
  <c:spPr>
    <a:solidFill>
      <a:schemeClr val="bg1"/>
    </a:solidFill>
  </c:sp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image" Target="../media/image22.wmf"/><Relationship Id="rId1" Type="http://schemas.openxmlformats.org/officeDocument/2006/relationships/image" Target="../media/image21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70.wmf"/><Relationship Id="rId2" Type="http://schemas.openxmlformats.org/officeDocument/2006/relationships/image" Target="../media/image69.wmf"/><Relationship Id="rId1" Type="http://schemas.openxmlformats.org/officeDocument/2006/relationships/image" Target="../media/image68.wmf"/><Relationship Id="rId4" Type="http://schemas.openxmlformats.org/officeDocument/2006/relationships/image" Target="../media/image71.wmf"/></Relationships>
</file>

<file path=ppt/drawings/_rels/vmlDrawing3.vml.rels><?xml version="1.0" encoding="UTF-8" standalone="yes"?>
<Relationships xmlns="http://schemas.openxmlformats.org/package/2006/relationships"><Relationship Id="rId8" Type="http://schemas.openxmlformats.org/officeDocument/2006/relationships/image" Target="../media/image76.wmf"/><Relationship Id="rId3" Type="http://schemas.openxmlformats.org/officeDocument/2006/relationships/image" Target="../media/image68.wmf"/><Relationship Id="rId7" Type="http://schemas.openxmlformats.org/officeDocument/2006/relationships/image" Target="../media/image75.wmf"/><Relationship Id="rId2" Type="http://schemas.openxmlformats.org/officeDocument/2006/relationships/image" Target="../media/image71.wmf"/><Relationship Id="rId1" Type="http://schemas.openxmlformats.org/officeDocument/2006/relationships/image" Target="../media/image70.wmf"/><Relationship Id="rId6" Type="http://schemas.openxmlformats.org/officeDocument/2006/relationships/image" Target="../media/image74.wmf"/><Relationship Id="rId5" Type="http://schemas.openxmlformats.org/officeDocument/2006/relationships/image" Target="../media/image73.wmf"/><Relationship Id="rId10" Type="http://schemas.openxmlformats.org/officeDocument/2006/relationships/image" Target="../media/image78.wmf"/><Relationship Id="rId4" Type="http://schemas.openxmlformats.org/officeDocument/2006/relationships/image" Target="../media/image69.wmf"/><Relationship Id="rId9" Type="http://schemas.openxmlformats.org/officeDocument/2006/relationships/image" Target="../media/image77.wmf"/></Relationships>
</file>

<file path=ppt/drawings/_rels/vmlDrawing4.vml.rels><?xml version="1.0" encoding="UTF-8" standalone="yes"?>
<Relationships xmlns="http://schemas.openxmlformats.org/package/2006/relationships"><Relationship Id="rId8" Type="http://schemas.openxmlformats.org/officeDocument/2006/relationships/image" Target="../media/image86.wmf"/><Relationship Id="rId3" Type="http://schemas.openxmlformats.org/officeDocument/2006/relationships/image" Target="../media/image81.wmf"/><Relationship Id="rId7" Type="http://schemas.openxmlformats.org/officeDocument/2006/relationships/image" Target="../media/image85.wmf"/><Relationship Id="rId2" Type="http://schemas.openxmlformats.org/officeDocument/2006/relationships/image" Target="../media/image80.wmf"/><Relationship Id="rId1" Type="http://schemas.openxmlformats.org/officeDocument/2006/relationships/image" Target="../media/image79.wmf"/><Relationship Id="rId6" Type="http://schemas.openxmlformats.org/officeDocument/2006/relationships/image" Target="../media/image84.wmf"/><Relationship Id="rId5" Type="http://schemas.openxmlformats.org/officeDocument/2006/relationships/image" Target="../media/image83.wmf"/><Relationship Id="rId10" Type="http://schemas.openxmlformats.org/officeDocument/2006/relationships/image" Target="../media/image88.wmf"/><Relationship Id="rId4" Type="http://schemas.openxmlformats.org/officeDocument/2006/relationships/image" Target="../media/image82.wmf"/><Relationship Id="rId9" Type="http://schemas.openxmlformats.org/officeDocument/2006/relationships/image" Target="../media/image87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89.wmf"/><Relationship Id="rId2" Type="http://schemas.openxmlformats.org/officeDocument/2006/relationships/image" Target="../media/image84.wmf"/><Relationship Id="rId1" Type="http://schemas.openxmlformats.org/officeDocument/2006/relationships/image" Target="../media/image83.wmf"/><Relationship Id="rId5" Type="http://schemas.openxmlformats.org/officeDocument/2006/relationships/image" Target="../media/image91.wmf"/><Relationship Id="rId4" Type="http://schemas.openxmlformats.org/officeDocument/2006/relationships/image" Target="../media/image90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89.wmf"/><Relationship Id="rId2" Type="http://schemas.openxmlformats.org/officeDocument/2006/relationships/image" Target="../media/image84.wmf"/><Relationship Id="rId1" Type="http://schemas.openxmlformats.org/officeDocument/2006/relationships/image" Target="../media/image83.wmf"/><Relationship Id="rId5" Type="http://schemas.openxmlformats.org/officeDocument/2006/relationships/image" Target="../media/image93.wmf"/><Relationship Id="rId4" Type="http://schemas.openxmlformats.org/officeDocument/2006/relationships/image" Target="../media/image92.wmf"/></Relationships>
</file>

<file path=ppt/drawings/_rels/vmlDrawing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wmf"/><Relationship Id="rId3" Type="http://schemas.openxmlformats.org/officeDocument/2006/relationships/image" Target="../media/image96.wmf"/><Relationship Id="rId7" Type="http://schemas.openxmlformats.org/officeDocument/2006/relationships/image" Target="../media/image100.wmf"/><Relationship Id="rId2" Type="http://schemas.openxmlformats.org/officeDocument/2006/relationships/image" Target="../media/image95.wmf"/><Relationship Id="rId1" Type="http://schemas.openxmlformats.org/officeDocument/2006/relationships/image" Target="../media/image94.wmf"/><Relationship Id="rId6" Type="http://schemas.openxmlformats.org/officeDocument/2006/relationships/image" Target="../media/image99.wmf"/><Relationship Id="rId11" Type="http://schemas.openxmlformats.org/officeDocument/2006/relationships/image" Target="../media/image104.wmf"/><Relationship Id="rId5" Type="http://schemas.openxmlformats.org/officeDocument/2006/relationships/image" Target="../media/image98.wmf"/><Relationship Id="rId10" Type="http://schemas.openxmlformats.org/officeDocument/2006/relationships/image" Target="../media/image103.wmf"/><Relationship Id="rId4" Type="http://schemas.openxmlformats.org/officeDocument/2006/relationships/image" Target="../media/image97.wmf"/><Relationship Id="rId9" Type="http://schemas.openxmlformats.org/officeDocument/2006/relationships/image" Target="../media/image102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sk-SK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E1EBF97-C18B-48FD-AD64-00ABB9A5E5DB}" type="datetimeFigureOut">
              <a:rPr lang="sk-SK" smtClean="0"/>
              <a:t>24. 7. 2013</a:t>
            </a:fld>
            <a:endParaRPr lang="sk-SK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sk-SK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sk-SK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sk-SK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520D323-F22D-41FE-9C50-E6AB53906C2B}" type="slidenum">
              <a:rPr lang="sk-SK" smtClean="0"/>
              <a:t>‹#›</a:t>
            </a:fld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40041462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k-S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520D323-F22D-41FE-9C50-E6AB53906C2B}" type="slidenum">
              <a:rPr lang="sk-SK" smtClean="0"/>
              <a:t>8</a:t>
            </a:fld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36099392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k-S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520D323-F22D-41FE-9C50-E6AB53906C2B}" type="slidenum">
              <a:rPr lang="sk-SK" smtClean="0"/>
              <a:t>27</a:t>
            </a:fld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116680033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obrazu snímk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oznámo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Zástupný symbol čísla snímky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7A1D57-CE35-4FB2-AA19-B7E000E549F1}" type="slidenum">
              <a:rPr lang="sk-SK" smtClean="0"/>
              <a:t>44</a:t>
            </a:fld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42352767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obrazu snímk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oznámo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 smtClean="0"/>
              <a:t>Coilenie</a:t>
            </a:r>
            <a:r>
              <a:rPr lang="en-US" baseline="0" dirty="0" smtClean="0"/>
              <a:t> </a:t>
            </a:r>
            <a:r>
              <a:rPr lang="en-US" baseline="0" dirty="0" err="1" smtClean="0"/>
              <a:t>moze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napomahat</a:t>
            </a:r>
            <a:r>
              <a:rPr lang="en-US" baseline="0" dirty="0" smtClean="0"/>
              <a:t> Kaye </a:t>
            </a:r>
            <a:r>
              <a:rPr lang="en-US" baseline="0" dirty="0" err="1" smtClean="0"/>
              <a:t>effectu</a:t>
            </a:r>
            <a:endParaRPr lang="en-US" dirty="0"/>
          </a:p>
        </p:txBody>
      </p:sp>
      <p:sp>
        <p:nvSpPr>
          <p:cNvPr id="4" name="Zástupný symbol čísla snímky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7A1D57-CE35-4FB2-AA19-B7E000E549F1}" type="slidenum">
              <a:rPr lang="sk-SK" smtClean="0"/>
              <a:t>45</a:t>
            </a:fld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42352767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 smtClean="0"/>
              <a:t>Ustaleny</a:t>
            </a:r>
            <a:r>
              <a:rPr lang="en-US" dirty="0" smtClean="0"/>
              <a:t> </a:t>
            </a:r>
            <a:r>
              <a:rPr lang="en-US" dirty="0" err="1" smtClean="0"/>
              <a:t>prud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2FADD8-896B-4FB7-8E2F-8D206FDE4A41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56542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2FADD8-896B-4FB7-8E2F-8D206FDE4A41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2181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85800" y="2758698"/>
            <a:ext cx="7772400" cy="781050"/>
          </a:xfrm>
        </p:spPr>
        <p:txBody>
          <a:bodyPr/>
          <a:lstStyle>
            <a:lvl1pPr algn="ctr">
              <a:defRPr b="1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Survive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685800" y="4419600"/>
            <a:ext cx="7772400" cy="1295400"/>
          </a:xfrm>
        </p:spPr>
        <p:txBody>
          <a:bodyPr>
            <a:normAutofit/>
          </a:bodyPr>
          <a:lstStyle>
            <a:lvl1pPr marL="0" indent="0" algn="ctr">
              <a:buNone/>
              <a:defRPr sz="2800" i="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err="1" smtClean="0"/>
              <a:t>Maskot</a:t>
            </a:r>
            <a:r>
              <a:rPr lang="en-US" dirty="0" smtClean="0"/>
              <a:t> </a:t>
            </a:r>
            <a:r>
              <a:rPr lang="en-US" dirty="0" err="1" smtClean="0"/>
              <a:t>Krochnyak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038600" y="1828800"/>
            <a:ext cx="990600" cy="838200"/>
          </a:xfrm>
        </p:spPr>
        <p:txBody>
          <a:bodyPr>
            <a:normAutofit/>
          </a:bodyPr>
          <a:lstStyle>
            <a:lvl1pPr marL="0" indent="0" algn="ctr">
              <a:buNone/>
              <a:defRPr sz="3600">
                <a:solidFill>
                  <a:schemeClr val="accent1"/>
                </a:solidFill>
                <a:latin typeface="Adobe Gothic Std B" pitchFamily="34" charset="-128"/>
                <a:ea typeface="Adobe Gothic Std B" pitchFamily="34" charset="-128"/>
              </a:defRPr>
            </a:lvl1pPr>
          </a:lstStyle>
          <a:p>
            <a:pPr lvl="0"/>
            <a:r>
              <a:rPr lang="en-US" dirty="0" smtClean="0"/>
              <a:t>18</a:t>
            </a:r>
            <a:endParaRPr lang="en-US" dirty="0"/>
          </a:p>
        </p:txBody>
      </p:sp>
      <p:cxnSp>
        <p:nvCxnSpPr>
          <p:cNvPr id="6" name="Straight Connector 5"/>
          <p:cNvCxnSpPr/>
          <p:nvPr/>
        </p:nvCxnSpPr>
        <p:spPr>
          <a:xfrm>
            <a:off x="0" y="3810000"/>
            <a:ext cx="9144000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vert27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52400" y="533400"/>
            <a:ext cx="1371600" cy="5791200"/>
          </a:xfrm>
        </p:spPr>
        <p:txBody>
          <a:bodyPr vert="vert270"/>
          <a:lstStyle>
            <a:lvl1pPr algn="ctr"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752600" y="381000"/>
            <a:ext cx="7162800" cy="6096000"/>
          </a:xfrm>
        </p:spPr>
        <p:txBody>
          <a:bodyPr vert="vert27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Rozloženie obsah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7557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805678"/>
            <a:ext cx="9144000" cy="1362075"/>
          </a:xfrm>
          <a:noFill/>
          <a:ln>
            <a:noFill/>
          </a:ln>
        </p:spPr>
        <p:txBody>
          <a:bodyPr anchor="ctr">
            <a:normAutofit/>
          </a:bodyPr>
          <a:lstStyle>
            <a:lvl1pPr algn="ctr">
              <a:defRPr sz="4000" b="0" cap="all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4367213"/>
            <a:ext cx="7772400" cy="1500187"/>
          </a:xfrm>
        </p:spPr>
        <p:txBody>
          <a:bodyPr anchor="t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705600"/>
            <a:ext cx="2133600" cy="152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705600"/>
            <a:ext cx="2895600" cy="152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446004"/>
            <a:ext cx="2133600" cy="304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8377193" y="190500"/>
            <a:ext cx="3000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8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13</a:t>
            </a:r>
            <a:endParaRPr lang="en-US" sz="8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spcBef>
          <a:spcPct val="0"/>
        </a:spcBef>
        <a:buNone/>
        <a:defRPr sz="44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accent1"/>
        </a:buClr>
        <a:buFont typeface="Wingdings" pitchFamily="2" charset="2"/>
        <a:buChar char="§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wmf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2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21.wmf"/><Relationship Id="rId9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3.wmv"/><Relationship Id="rId1" Type="http://schemas.openxmlformats.org/officeDocument/2006/relationships/video" Target="NULL" TargetMode="External"/><Relationship Id="rId6" Type="http://schemas.openxmlformats.org/officeDocument/2006/relationships/image" Target="../media/image31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4.wmv"/><Relationship Id="rId1" Type="http://schemas.microsoft.com/office/2007/relationships/media" Target="../media/media4.wmv"/><Relationship Id="rId6" Type="http://schemas.openxmlformats.org/officeDocument/2006/relationships/image" Target="../media/image31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5.wmv"/><Relationship Id="rId1" Type="http://schemas.microsoft.com/office/2007/relationships/media" Target="../media/media5.wmv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3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7" Type="http://schemas.openxmlformats.org/officeDocument/2006/relationships/image" Target="../media/image40.png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5" Type="http://schemas.openxmlformats.org/officeDocument/2006/relationships/chart" Target="../charts/chart6.xml"/><Relationship Id="rId4" Type="http://schemas.openxmlformats.org/officeDocument/2006/relationships/image" Target="../media/image2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5" Type="http://schemas.openxmlformats.org/officeDocument/2006/relationships/image" Target="../media/image4.png"/><Relationship Id="rId4" Type="http://schemas.openxmlformats.org/officeDocument/2006/relationships/image" Target="../media/image4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chart" Target="../charts/chart9.xml"/><Relationship Id="rId5" Type="http://schemas.openxmlformats.org/officeDocument/2006/relationships/image" Target="../media/image4.png"/><Relationship Id="rId4" Type="http://schemas.openxmlformats.org/officeDocument/2006/relationships/image" Target="../media/image41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png"/><Relationship Id="rId7" Type="http://schemas.openxmlformats.org/officeDocument/2006/relationships/image" Target="../media/image47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png"/><Relationship Id="rId11" Type="http://schemas.openxmlformats.org/officeDocument/2006/relationships/image" Target="../media/image51.png"/><Relationship Id="rId5" Type="http://schemas.openxmlformats.org/officeDocument/2006/relationships/image" Target="../media/image45.png"/><Relationship Id="rId10" Type="http://schemas.openxmlformats.org/officeDocument/2006/relationships/image" Target="../media/image50.png"/><Relationship Id="rId4" Type="http://schemas.openxmlformats.org/officeDocument/2006/relationships/image" Target="../media/image44.png"/><Relationship Id="rId9" Type="http://schemas.openxmlformats.org/officeDocument/2006/relationships/image" Target="../media/image4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6.wmv"/><Relationship Id="rId1" Type="http://schemas.microsoft.com/office/2007/relationships/media" Target="../media/media6.wmv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6.wmv"/><Relationship Id="rId1" Type="http://schemas.microsoft.com/office/2007/relationships/media" Target="../media/media6.wmv"/><Relationship Id="rId6" Type="http://schemas.openxmlformats.org/officeDocument/2006/relationships/chart" Target="../charts/chart10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6.wmv"/><Relationship Id="rId1" Type="http://schemas.microsoft.com/office/2007/relationships/media" Target="../media/media6.wmv"/><Relationship Id="rId6" Type="http://schemas.openxmlformats.org/officeDocument/2006/relationships/chart" Target="../charts/chart11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jpe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1.pn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chart" Target="../charts/chart13.xml"/><Relationship Id="rId5" Type="http://schemas.openxmlformats.org/officeDocument/2006/relationships/chart" Target="../charts/chart12.xml"/><Relationship Id="rId10" Type="http://schemas.openxmlformats.org/officeDocument/2006/relationships/image" Target="../media/image30.png"/><Relationship Id="rId4" Type="http://schemas.openxmlformats.org/officeDocument/2006/relationships/image" Target="../media/image5.png"/><Relationship Id="rId9" Type="http://schemas.openxmlformats.org/officeDocument/2006/relationships/image" Target="../media/image5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2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65.png"/><Relationship Id="rId4" Type="http://schemas.openxmlformats.org/officeDocument/2006/relationships/image" Target="../media/image64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7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wmf"/><Relationship Id="rId3" Type="http://schemas.openxmlformats.org/officeDocument/2006/relationships/oleObject" Target="../embeddings/oleObject6.bin"/><Relationship Id="rId7" Type="http://schemas.openxmlformats.org/officeDocument/2006/relationships/oleObject" Target="../embeddings/oleObject8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7.bin"/><Relationship Id="rId10" Type="http://schemas.openxmlformats.org/officeDocument/2006/relationships/image" Target="../media/image71.wmf"/><Relationship Id="rId4" Type="http://schemas.openxmlformats.org/officeDocument/2006/relationships/image" Target="../media/image68.wmf"/><Relationship Id="rId9" Type="http://schemas.openxmlformats.org/officeDocument/2006/relationships/oleObject" Target="../embeddings/oleObject9.bin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3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.bin"/><Relationship Id="rId13" Type="http://schemas.openxmlformats.org/officeDocument/2006/relationships/image" Target="../media/image73.wmf"/><Relationship Id="rId18" Type="http://schemas.openxmlformats.org/officeDocument/2006/relationships/oleObject" Target="../embeddings/oleObject17.bin"/><Relationship Id="rId3" Type="http://schemas.openxmlformats.org/officeDocument/2006/relationships/notesSlide" Target="../notesSlides/notesSlide5.xml"/><Relationship Id="rId21" Type="http://schemas.openxmlformats.org/officeDocument/2006/relationships/image" Target="../media/image77.wmf"/><Relationship Id="rId7" Type="http://schemas.openxmlformats.org/officeDocument/2006/relationships/image" Target="../media/image71.wmf"/><Relationship Id="rId12" Type="http://schemas.openxmlformats.org/officeDocument/2006/relationships/oleObject" Target="../embeddings/oleObject14.bin"/><Relationship Id="rId17" Type="http://schemas.openxmlformats.org/officeDocument/2006/relationships/image" Target="../media/image75.wmf"/><Relationship Id="rId2" Type="http://schemas.openxmlformats.org/officeDocument/2006/relationships/slideLayout" Target="../slideLayouts/slideLayout13.xml"/><Relationship Id="rId16" Type="http://schemas.openxmlformats.org/officeDocument/2006/relationships/oleObject" Target="../embeddings/oleObject16.bin"/><Relationship Id="rId20" Type="http://schemas.openxmlformats.org/officeDocument/2006/relationships/oleObject" Target="../embeddings/oleObject18.bin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11.bin"/><Relationship Id="rId11" Type="http://schemas.openxmlformats.org/officeDocument/2006/relationships/image" Target="../media/image69.wmf"/><Relationship Id="rId5" Type="http://schemas.openxmlformats.org/officeDocument/2006/relationships/image" Target="../media/image70.wmf"/><Relationship Id="rId15" Type="http://schemas.openxmlformats.org/officeDocument/2006/relationships/image" Target="../media/image74.wmf"/><Relationship Id="rId23" Type="http://schemas.openxmlformats.org/officeDocument/2006/relationships/image" Target="../media/image78.wmf"/><Relationship Id="rId10" Type="http://schemas.openxmlformats.org/officeDocument/2006/relationships/oleObject" Target="../embeddings/oleObject13.bin"/><Relationship Id="rId19" Type="http://schemas.openxmlformats.org/officeDocument/2006/relationships/image" Target="../media/image76.wmf"/><Relationship Id="rId4" Type="http://schemas.openxmlformats.org/officeDocument/2006/relationships/oleObject" Target="../embeddings/oleObject10.bin"/><Relationship Id="rId9" Type="http://schemas.openxmlformats.org/officeDocument/2006/relationships/image" Target="../media/image68.wmf"/><Relationship Id="rId14" Type="http://schemas.openxmlformats.org/officeDocument/2006/relationships/oleObject" Target="../embeddings/oleObject15.bin"/><Relationship Id="rId22" Type="http://schemas.openxmlformats.org/officeDocument/2006/relationships/oleObject" Target="../embeddings/oleObject19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.wmf"/><Relationship Id="rId13" Type="http://schemas.openxmlformats.org/officeDocument/2006/relationships/oleObject" Target="../embeddings/oleObject25.bin"/><Relationship Id="rId18" Type="http://schemas.openxmlformats.org/officeDocument/2006/relationships/image" Target="../media/image86.wmf"/><Relationship Id="rId3" Type="http://schemas.openxmlformats.org/officeDocument/2006/relationships/oleObject" Target="../embeddings/oleObject20.bin"/><Relationship Id="rId21" Type="http://schemas.openxmlformats.org/officeDocument/2006/relationships/oleObject" Target="../embeddings/oleObject29.bin"/><Relationship Id="rId7" Type="http://schemas.openxmlformats.org/officeDocument/2006/relationships/oleObject" Target="../embeddings/oleObject22.bin"/><Relationship Id="rId12" Type="http://schemas.openxmlformats.org/officeDocument/2006/relationships/image" Target="../media/image83.wmf"/><Relationship Id="rId17" Type="http://schemas.openxmlformats.org/officeDocument/2006/relationships/oleObject" Target="../embeddings/oleObject27.bin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85.wmf"/><Relationship Id="rId20" Type="http://schemas.openxmlformats.org/officeDocument/2006/relationships/image" Target="../media/image87.wmf"/><Relationship Id="rId1" Type="http://schemas.openxmlformats.org/officeDocument/2006/relationships/vmlDrawing" Target="../drawings/vmlDrawing4.vml"/><Relationship Id="rId6" Type="http://schemas.openxmlformats.org/officeDocument/2006/relationships/image" Target="../media/image80.wmf"/><Relationship Id="rId11" Type="http://schemas.openxmlformats.org/officeDocument/2006/relationships/oleObject" Target="../embeddings/oleObject24.bin"/><Relationship Id="rId5" Type="http://schemas.openxmlformats.org/officeDocument/2006/relationships/oleObject" Target="../embeddings/oleObject21.bin"/><Relationship Id="rId15" Type="http://schemas.openxmlformats.org/officeDocument/2006/relationships/oleObject" Target="../embeddings/oleObject26.bin"/><Relationship Id="rId10" Type="http://schemas.openxmlformats.org/officeDocument/2006/relationships/image" Target="../media/image82.wmf"/><Relationship Id="rId19" Type="http://schemas.openxmlformats.org/officeDocument/2006/relationships/oleObject" Target="../embeddings/oleObject28.bin"/><Relationship Id="rId4" Type="http://schemas.openxmlformats.org/officeDocument/2006/relationships/image" Target="../media/image79.wmf"/><Relationship Id="rId9" Type="http://schemas.openxmlformats.org/officeDocument/2006/relationships/oleObject" Target="../embeddings/oleObject23.bin"/><Relationship Id="rId14" Type="http://schemas.openxmlformats.org/officeDocument/2006/relationships/image" Target="../media/image84.wmf"/><Relationship Id="rId22" Type="http://schemas.openxmlformats.org/officeDocument/2006/relationships/image" Target="../media/image88.wm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2.bin"/><Relationship Id="rId13" Type="http://schemas.openxmlformats.org/officeDocument/2006/relationships/oleObject" Target="../embeddings/oleObject34.bin"/><Relationship Id="rId3" Type="http://schemas.openxmlformats.org/officeDocument/2006/relationships/oleObject" Target="../embeddings/oleObject30.bin"/><Relationship Id="rId7" Type="http://schemas.openxmlformats.org/officeDocument/2006/relationships/image" Target="../media/image84.wmf"/><Relationship Id="rId12" Type="http://schemas.openxmlformats.org/officeDocument/2006/relationships/image" Target="../media/image90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31.bin"/><Relationship Id="rId11" Type="http://schemas.openxmlformats.org/officeDocument/2006/relationships/oleObject" Target="../embeddings/oleObject33.bin"/><Relationship Id="rId5" Type="http://schemas.openxmlformats.org/officeDocument/2006/relationships/chart" Target="../charts/chart15.xml"/><Relationship Id="rId10" Type="http://schemas.openxmlformats.org/officeDocument/2006/relationships/chart" Target="../charts/chart16.xml"/><Relationship Id="rId4" Type="http://schemas.openxmlformats.org/officeDocument/2006/relationships/image" Target="../media/image83.wmf"/><Relationship Id="rId9" Type="http://schemas.openxmlformats.org/officeDocument/2006/relationships/image" Target="../media/image89.wmf"/><Relationship Id="rId14" Type="http://schemas.openxmlformats.org/officeDocument/2006/relationships/image" Target="../media/image91.wmf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7.bin"/><Relationship Id="rId13" Type="http://schemas.openxmlformats.org/officeDocument/2006/relationships/chart" Target="../charts/chart18.xml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84.wmf"/><Relationship Id="rId12" Type="http://schemas.openxmlformats.org/officeDocument/2006/relationships/chart" Target="../charts/chart17.xml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36.bin"/><Relationship Id="rId11" Type="http://schemas.openxmlformats.org/officeDocument/2006/relationships/image" Target="../media/image92.wmf"/><Relationship Id="rId5" Type="http://schemas.openxmlformats.org/officeDocument/2006/relationships/image" Target="../media/image83.wmf"/><Relationship Id="rId15" Type="http://schemas.openxmlformats.org/officeDocument/2006/relationships/image" Target="../media/image93.wmf"/><Relationship Id="rId10" Type="http://schemas.openxmlformats.org/officeDocument/2006/relationships/oleObject" Target="../embeddings/oleObject38.bin"/><Relationship Id="rId4" Type="http://schemas.openxmlformats.org/officeDocument/2006/relationships/oleObject" Target="../embeddings/oleObject35.bin"/><Relationship Id="rId9" Type="http://schemas.openxmlformats.org/officeDocument/2006/relationships/image" Target="../media/image89.wmf"/><Relationship Id="rId14" Type="http://schemas.openxmlformats.org/officeDocument/2006/relationships/oleObject" Target="../embeddings/oleObject39.bin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wmf"/><Relationship Id="rId13" Type="http://schemas.openxmlformats.org/officeDocument/2006/relationships/oleObject" Target="../embeddings/oleObject45.bin"/><Relationship Id="rId18" Type="http://schemas.openxmlformats.org/officeDocument/2006/relationships/image" Target="../media/image101.wmf"/><Relationship Id="rId3" Type="http://schemas.openxmlformats.org/officeDocument/2006/relationships/oleObject" Target="../embeddings/oleObject40.bin"/><Relationship Id="rId21" Type="http://schemas.openxmlformats.org/officeDocument/2006/relationships/oleObject" Target="../embeddings/oleObject49.bin"/><Relationship Id="rId7" Type="http://schemas.openxmlformats.org/officeDocument/2006/relationships/oleObject" Target="../embeddings/oleObject42.bin"/><Relationship Id="rId12" Type="http://schemas.openxmlformats.org/officeDocument/2006/relationships/image" Target="../media/image98.wmf"/><Relationship Id="rId17" Type="http://schemas.openxmlformats.org/officeDocument/2006/relationships/oleObject" Target="../embeddings/oleObject47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00.wmf"/><Relationship Id="rId20" Type="http://schemas.openxmlformats.org/officeDocument/2006/relationships/image" Target="../media/image102.wmf"/><Relationship Id="rId1" Type="http://schemas.openxmlformats.org/officeDocument/2006/relationships/vmlDrawing" Target="../drawings/vmlDrawing7.vml"/><Relationship Id="rId6" Type="http://schemas.openxmlformats.org/officeDocument/2006/relationships/image" Target="../media/image95.wmf"/><Relationship Id="rId11" Type="http://schemas.openxmlformats.org/officeDocument/2006/relationships/oleObject" Target="../embeddings/oleObject44.bin"/><Relationship Id="rId24" Type="http://schemas.openxmlformats.org/officeDocument/2006/relationships/image" Target="../media/image104.wmf"/><Relationship Id="rId5" Type="http://schemas.openxmlformats.org/officeDocument/2006/relationships/oleObject" Target="../embeddings/oleObject41.bin"/><Relationship Id="rId15" Type="http://schemas.openxmlformats.org/officeDocument/2006/relationships/oleObject" Target="../embeddings/oleObject46.bin"/><Relationship Id="rId23" Type="http://schemas.openxmlformats.org/officeDocument/2006/relationships/oleObject" Target="../embeddings/oleObject50.bin"/><Relationship Id="rId10" Type="http://schemas.openxmlformats.org/officeDocument/2006/relationships/image" Target="../media/image97.wmf"/><Relationship Id="rId19" Type="http://schemas.openxmlformats.org/officeDocument/2006/relationships/oleObject" Target="../embeddings/oleObject48.bin"/><Relationship Id="rId4" Type="http://schemas.openxmlformats.org/officeDocument/2006/relationships/image" Target="../media/image94.wmf"/><Relationship Id="rId9" Type="http://schemas.openxmlformats.org/officeDocument/2006/relationships/oleObject" Target="../embeddings/oleObject43.bin"/><Relationship Id="rId14" Type="http://schemas.openxmlformats.org/officeDocument/2006/relationships/image" Target="../media/image99.wmf"/><Relationship Id="rId22" Type="http://schemas.openxmlformats.org/officeDocument/2006/relationships/image" Target="../media/image103.wmf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8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jpeg"/><Relationship Id="rId9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sk-SK" dirty="0" smtClean="0"/>
              <a:t>Honey Coils</a:t>
            </a:r>
            <a:endParaRPr lang="sk-SK" dirty="0"/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sk-SK" dirty="0" smtClean="0"/>
              <a:t>Kamila Součková</a:t>
            </a:r>
            <a:endParaRPr lang="sk-SK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4038600" y="1600200"/>
            <a:ext cx="990600" cy="838200"/>
          </a:xfrm>
        </p:spPr>
        <p:txBody>
          <a:bodyPr>
            <a:normAutofit/>
          </a:bodyPr>
          <a:lstStyle/>
          <a:p>
            <a:r>
              <a:rPr lang="sk-SK" sz="4400" dirty="0" smtClean="0">
                <a:latin typeface="+mj-lt"/>
              </a:rPr>
              <a:t>13</a:t>
            </a:r>
            <a:endParaRPr lang="sk-SK" sz="4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474145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Experiments</a:t>
            </a:r>
            <a:endParaRPr lang="sk-SK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294967295"/>
          </p:nvPr>
        </p:nvSpPr>
        <p:spPr>
          <a:xfrm>
            <a:off x="7010400" y="6445250"/>
            <a:ext cx="2133600" cy="304800"/>
          </a:xfrm>
        </p:spPr>
        <p:txBody>
          <a:bodyPr/>
          <a:lstStyle/>
          <a:p>
            <a:fld id="{B6F15528-21DE-4FAA-801E-634DDDAF4B2B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31345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Parameters</a:t>
            </a:r>
            <a:endParaRPr lang="sk-S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11</a:t>
            </a:fld>
            <a:endParaRPr lang="en-US"/>
          </a:p>
        </p:txBody>
      </p:sp>
      <p:pic>
        <p:nvPicPr>
          <p:cNvPr id="10" name="Picture 56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940" t="23986" r="43287" b="14226"/>
          <a:stretch/>
        </p:blipFill>
        <p:spPr bwMode="auto">
          <a:xfrm>
            <a:off x="4038600" y="918943"/>
            <a:ext cx="2743200" cy="57757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1" name="Rovná spojovacia šípka 6"/>
          <p:cNvCxnSpPr/>
          <p:nvPr/>
        </p:nvCxnSpPr>
        <p:spPr>
          <a:xfrm>
            <a:off x="4269014" y="911229"/>
            <a:ext cx="0" cy="3508371"/>
          </a:xfrm>
          <a:prstGeom prst="straightConnector1">
            <a:avLst/>
          </a:prstGeom>
          <a:ln w="57150">
            <a:solidFill>
              <a:schemeClr val="accent4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Rovná spojovacia šípka 7"/>
          <p:cNvCxnSpPr/>
          <p:nvPr/>
        </p:nvCxnSpPr>
        <p:spPr>
          <a:xfrm>
            <a:off x="3091542" y="4581358"/>
            <a:ext cx="1785258" cy="981242"/>
          </a:xfrm>
          <a:prstGeom prst="straightConnector1">
            <a:avLst/>
          </a:prstGeom>
          <a:ln w="571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BlokTextu 9"/>
          <p:cNvSpPr txBox="1"/>
          <p:nvPr/>
        </p:nvSpPr>
        <p:spPr>
          <a:xfrm>
            <a:off x="1447800" y="2373026"/>
            <a:ext cx="23310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chemeClr val="accent4"/>
                </a:solidFill>
              </a:rPr>
              <a:t>h</a:t>
            </a:r>
            <a:r>
              <a:rPr lang="en-US" sz="3200" dirty="0" smtClean="0">
                <a:solidFill>
                  <a:schemeClr val="accent4"/>
                </a:solidFill>
              </a:rPr>
              <a:t>eight of fall</a:t>
            </a:r>
            <a:endParaRPr lang="en-US" sz="3200" dirty="0">
              <a:solidFill>
                <a:schemeClr val="accent4"/>
              </a:solidFill>
            </a:endParaRPr>
          </a:p>
        </p:txBody>
      </p:sp>
      <p:sp>
        <p:nvSpPr>
          <p:cNvPr id="14" name="BlokTextu 10"/>
          <p:cNvSpPr txBox="1"/>
          <p:nvPr/>
        </p:nvSpPr>
        <p:spPr>
          <a:xfrm>
            <a:off x="1467443" y="4267200"/>
            <a:ext cx="162409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/>
              <a:t>v</a:t>
            </a:r>
            <a:r>
              <a:rPr lang="en-US" sz="3200" dirty="0" smtClean="0"/>
              <a:t>iscosity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73078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Height</a:t>
            </a:r>
            <a:endParaRPr lang="sk-S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12</a:t>
            </a:fld>
            <a:endParaRPr lang="en-US"/>
          </a:p>
        </p:txBody>
      </p:sp>
      <p:grpSp>
        <p:nvGrpSpPr>
          <p:cNvPr id="5" name="Skupina 5"/>
          <p:cNvGrpSpPr/>
          <p:nvPr/>
        </p:nvGrpSpPr>
        <p:grpSpPr>
          <a:xfrm>
            <a:off x="1144749" y="1376127"/>
            <a:ext cx="3499258" cy="2376263"/>
            <a:chOff x="1144751" y="1124744"/>
            <a:chExt cx="2376264" cy="2016224"/>
          </a:xfrm>
        </p:grpSpPr>
        <p:sp>
          <p:nvSpPr>
            <p:cNvPr id="7" name="Obdĺžnik 4"/>
            <p:cNvSpPr/>
            <p:nvPr/>
          </p:nvSpPr>
          <p:spPr>
            <a:xfrm>
              <a:off x="1949918" y="2276872"/>
              <a:ext cx="765930" cy="864096"/>
            </a:xfrm>
            <a:prstGeom prst="rect">
              <a:avLst/>
            </a:prstGeom>
            <a:gradFill flip="none" rotWithShape="1">
              <a:gsLst>
                <a:gs pos="18000">
                  <a:srgbClr val="CBCBCB"/>
                </a:gs>
                <a:gs pos="100000">
                  <a:srgbClr val="5F5F5F"/>
                </a:gs>
                <a:gs pos="100000">
                  <a:srgbClr val="5F5F5F"/>
                </a:gs>
                <a:gs pos="100000">
                  <a:srgbClr val="FFFFFF"/>
                </a:gs>
                <a:gs pos="100000">
                  <a:srgbClr val="B2B2B2"/>
                </a:gs>
                <a:gs pos="100000">
                  <a:srgbClr val="292929"/>
                </a:gs>
                <a:gs pos="100000">
                  <a:srgbClr val="777777"/>
                </a:gs>
                <a:gs pos="100000">
                  <a:srgbClr val="EAEAEA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6" name="Obdĺžnik 3"/>
            <p:cNvSpPr/>
            <p:nvPr/>
          </p:nvSpPr>
          <p:spPr>
            <a:xfrm>
              <a:off x="1144751" y="1124744"/>
              <a:ext cx="2376264" cy="1152128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  <a:gs pos="55000">
                  <a:srgbClr val="777777"/>
                </a:gs>
                <a:gs pos="9000">
                  <a:schemeClr val="bg1">
                    <a:lumMod val="85000"/>
                  </a:schemeClr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8" name="Voľná forma 18"/>
          <p:cNvSpPr/>
          <p:nvPr/>
        </p:nvSpPr>
        <p:spPr>
          <a:xfrm>
            <a:off x="2411759" y="3752392"/>
            <a:ext cx="936105" cy="2942322"/>
          </a:xfrm>
          <a:custGeom>
            <a:avLst/>
            <a:gdLst>
              <a:gd name="connsiteX0" fmla="*/ 0 w 1127051"/>
              <a:gd name="connsiteY0" fmla="*/ 0 h 2923953"/>
              <a:gd name="connsiteX1" fmla="*/ 1116418 w 1127051"/>
              <a:gd name="connsiteY1" fmla="*/ 10632 h 2923953"/>
              <a:gd name="connsiteX2" fmla="*/ 1127051 w 1127051"/>
              <a:gd name="connsiteY2" fmla="*/ 10632 h 2923953"/>
              <a:gd name="connsiteX3" fmla="*/ 1084521 w 1127051"/>
              <a:gd name="connsiteY3" fmla="*/ 106325 h 2923953"/>
              <a:gd name="connsiteX4" fmla="*/ 1041990 w 1127051"/>
              <a:gd name="connsiteY4" fmla="*/ 202018 h 2923953"/>
              <a:gd name="connsiteX5" fmla="*/ 1031358 w 1127051"/>
              <a:gd name="connsiteY5" fmla="*/ 244549 h 2923953"/>
              <a:gd name="connsiteX6" fmla="*/ 1010093 w 1127051"/>
              <a:gd name="connsiteY6" fmla="*/ 308344 h 2923953"/>
              <a:gd name="connsiteX7" fmla="*/ 999460 w 1127051"/>
              <a:gd name="connsiteY7" fmla="*/ 340242 h 2923953"/>
              <a:gd name="connsiteX8" fmla="*/ 967563 w 1127051"/>
              <a:gd name="connsiteY8" fmla="*/ 446567 h 2923953"/>
              <a:gd name="connsiteX9" fmla="*/ 946297 w 1127051"/>
              <a:gd name="connsiteY9" fmla="*/ 478465 h 2923953"/>
              <a:gd name="connsiteX10" fmla="*/ 935665 w 1127051"/>
              <a:gd name="connsiteY10" fmla="*/ 510363 h 2923953"/>
              <a:gd name="connsiteX11" fmla="*/ 903767 w 1127051"/>
              <a:gd name="connsiteY11" fmla="*/ 574158 h 2923953"/>
              <a:gd name="connsiteX12" fmla="*/ 893135 w 1127051"/>
              <a:gd name="connsiteY12" fmla="*/ 659218 h 2923953"/>
              <a:gd name="connsiteX13" fmla="*/ 882502 w 1127051"/>
              <a:gd name="connsiteY13" fmla="*/ 691116 h 2923953"/>
              <a:gd name="connsiteX14" fmla="*/ 850604 w 1127051"/>
              <a:gd name="connsiteY14" fmla="*/ 893135 h 2923953"/>
              <a:gd name="connsiteX15" fmla="*/ 839972 w 1127051"/>
              <a:gd name="connsiteY15" fmla="*/ 1329070 h 2923953"/>
              <a:gd name="connsiteX16" fmla="*/ 829339 w 1127051"/>
              <a:gd name="connsiteY16" fmla="*/ 1446028 h 2923953"/>
              <a:gd name="connsiteX17" fmla="*/ 808074 w 1127051"/>
              <a:gd name="connsiteY17" fmla="*/ 2115879 h 2923953"/>
              <a:gd name="connsiteX18" fmla="*/ 818707 w 1127051"/>
              <a:gd name="connsiteY18" fmla="*/ 2328530 h 2923953"/>
              <a:gd name="connsiteX19" fmla="*/ 829339 w 1127051"/>
              <a:gd name="connsiteY19" fmla="*/ 2488018 h 2923953"/>
              <a:gd name="connsiteX20" fmla="*/ 850604 w 1127051"/>
              <a:gd name="connsiteY20" fmla="*/ 2775097 h 2923953"/>
              <a:gd name="connsiteX21" fmla="*/ 839972 w 1127051"/>
              <a:gd name="connsiteY21" fmla="*/ 2923953 h 2923953"/>
              <a:gd name="connsiteX22" fmla="*/ 382772 w 1127051"/>
              <a:gd name="connsiteY22" fmla="*/ 2923953 h 2923953"/>
              <a:gd name="connsiteX23" fmla="*/ 404037 w 1127051"/>
              <a:gd name="connsiteY23" fmla="*/ 2721935 h 2923953"/>
              <a:gd name="connsiteX24" fmla="*/ 414670 w 1127051"/>
              <a:gd name="connsiteY24" fmla="*/ 2647507 h 2923953"/>
              <a:gd name="connsiteX25" fmla="*/ 435935 w 1127051"/>
              <a:gd name="connsiteY25" fmla="*/ 2583711 h 2923953"/>
              <a:gd name="connsiteX26" fmla="*/ 425302 w 1127051"/>
              <a:gd name="connsiteY26" fmla="*/ 2424223 h 2923953"/>
              <a:gd name="connsiteX27" fmla="*/ 414670 w 1127051"/>
              <a:gd name="connsiteY27" fmla="*/ 2371060 h 2923953"/>
              <a:gd name="connsiteX28" fmla="*/ 404037 w 1127051"/>
              <a:gd name="connsiteY28" fmla="*/ 2307265 h 2923953"/>
              <a:gd name="connsiteX29" fmla="*/ 393404 w 1127051"/>
              <a:gd name="connsiteY29" fmla="*/ 1881963 h 2923953"/>
              <a:gd name="connsiteX30" fmla="*/ 382772 w 1127051"/>
              <a:gd name="connsiteY30" fmla="*/ 1541721 h 2923953"/>
              <a:gd name="connsiteX31" fmla="*/ 361507 w 1127051"/>
              <a:gd name="connsiteY31" fmla="*/ 999460 h 2923953"/>
              <a:gd name="connsiteX32" fmla="*/ 350874 w 1127051"/>
              <a:gd name="connsiteY32" fmla="*/ 946297 h 2923953"/>
              <a:gd name="connsiteX33" fmla="*/ 329609 w 1127051"/>
              <a:gd name="connsiteY33" fmla="*/ 659218 h 2923953"/>
              <a:gd name="connsiteX34" fmla="*/ 308344 w 1127051"/>
              <a:gd name="connsiteY34" fmla="*/ 584790 h 2923953"/>
              <a:gd name="connsiteX35" fmla="*/ 287079 w 1127051"/>
              <a:gd name="connsiteY35" fmla="*/ 478465 h 2923953"/>
              <a:gd name="connsiteX36" fmla="*/ 276446 w 1127051"/>
              <a:gd name="connsiteY36" fmla="*/ 446567 h 2923953"/>
              <a:gd name="connsiteX37" fmla="*/ 244549 w 1127051"/>
              <a:gd name="connsiteY37" fmla="*/ 329609 h 2923953"/>
              <a:gd name="connsiteX38" fmla="*/ 212651 w 1127051"/>
              <a:gd name="connsiteY38" fmla="*/ 308344 h 2923953"/>
              <a:gd name="connsiteX39" fmla="*/ 170121 w 1127051"/>
              <a:gd name="connsiteY39" fmla="*/ 244549 h 2923953"/>
              <a:gd name="connsiteX40" fmla="*/ 159488 w 1127051"/>
              <a:gd name="connsiteY40" fmla="*/ 212651 h 2923953"/>
              <a:gd name="connsiteX41" fmla="*/ 95693 w 1127051"/>
              <a:gd name="connsiteY41" fmla="*/ 106325 h 2923953"/>
              <a:gd name="connsiteX42" fmla="*/ 63795 w 1127051"/>
              <a:gd name="connsiteY42" fmla="*/ 42530 h 2923953"/>
              <a:gd name="connsiteX43" fmla="*/ 0 w 1127051"/>
              <a:gd name="connsiteY43" fmla="*/ 0 h 2923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27051" h="2923953">
                <a:moveTo>
                  <a:pt x="0" y="0"/>
                </a:moveTo>
                <a:lnTo>
                  <a:pt x="1116418" y="10632"/>
                </a:lnTo>
                <a:lnTo>
                  <a:pt x="1127051" y="10632"/>
                </a:lnTo>
                <a:cubicBezTo>
                  <a:pt x="1112874" y="42530"/>
                  <a:pt x="1100131" y="75104"/>
                  <a:pt x="1084521" y="106325"/>
                </a:cubicBezTo>
                <a:cubicBezTo>
                  <a:pt x="1041793" y="191781"/>
                  <a:pt x="1083135" y="64869"/>
                  <a:pt x="1041990" y="202018"/>
                </a:cubicBezTo>
                <a:cubicBezTo>
                  <a:pt x="1037791" y="216015"/>
                  <a:pt x="1035557" y="230552"/>
                  <a:pt x="1031358" y="244549"/>
                </a:cubicBezTo>
                <a:cubicBezTo>
                  <a:pt x="1024917" y="266019"/>
                  <a:pt x="1017181" y="287079"/>
                  <a:pt x="1010093" y="308344"/>
                </a:cubicBezTo>
                <a:cubicBezTo>
                  <a:pt x="1006549" y="318977"/>
                  <a:pt x="1002178" y="329369"/>
                  <a:pt x="999460" y="340242"/>
                </a:cubicBezTo>
                <a:cubicBezTo>
                  <a:pt x="993516" y="364017"/>
                  <a:pt x="977918" y="431034"/>
                  <a:pt x="967563" y="446567"/>
                </a:cubicBezTo>
                <a:lnTo>
                  <a:pt x="946297" y="478465"/>
                </a:lnTo>
                <a:cubicBezTo>
                  <a:pt x="942753" y="489098"/>
                  <a:pt x="940677" y="500338"/>
                  <a:pt x="935665" y="510363"/>
                </a:cubicBezTo>
                <a:cubicBezTo>
                  <a:pt x="894439" y="592817"/>
                  <a:pt x="930496" y="493974"/>
                  <a:pt x="903767" y="574158"/>
                </a:cubicBezTo>
                <a:cubicBezTo>
                  <a:pt x="900223" y="602511"/>
                  <a:pt x="898246" y="631105"/>
                  <a:pt x="893135" y="659218"/>
                </a:cubicBezTo>
                <a:cubicBezTo>
                  <a:pt x="891130" y="670245"/>
                  <a:pt x="884507" y="680089"/>
                  <a:pt x="882502" y="691116"/>
                </a:cubicBezTo>
                <a:cubicBezTo>
                  <a:pt x="870307" y="758190"/>
                  <a:pt x="850604" y="893135"/>
                  <a:pt x="850604" y="893135"/>
                </a:cubicBezTo>
                <a:cubicBezTo>
                  <a:pt x="847060" y="1038447"/>
                  <a:pt x="845558" y="1183823"/>
                  <a:pt x="839972" y="1329070"/>
                </a:cubicBezTo>
                <a:cubicBezTo>
                  <a:pt x="838467" y="1368188"/>
                  <a:pt x="830525" y="1406899"/>
                  <a:pt x="829339" y="1446028"/>
                </a:cubicBezTo>
                <a:cubicBezTo>
                  <a:pt x="808373" y="2137899"/>
                  <a:pt x="844328" y="1825855"/>
                  <a:pt x="808074" y="2115879"/>
                </a:cubicBezTo>
                <a:cubicBezTo>
                  <a:pt x="811618" y="2186763"/>
                  <a:pt x="814658" y="2257673"/>
                  <a:pt x="818707" y="2328530"/>
                </a:cubicBezTo>
                <a:cubicBezTo>
                  <a:pt x="821747" y="2381724"/>
                  <a:pt x="826610" y="2434807"/>
                  <a:pt x="829339" y="2488018"/>
                </a:cubicBezTo>
                <a:cubicBezTo>
                  <a:pt x="843465" y="2763477"/>
                  <a:pt x="812652" y="2661239"/>
                  <a:pt x="850604" y="2775097"/>
                </a:cubicBezTo>
                <a:cubicBezTo>
                  <a:pt x="839700" y="2916855"/>
                  <a:pt x="839972" y="2867110"/>
                  <a:pt x="839972" y="2923953"/>
                </a:cubicBezTo>
                <a:lnTo>
                  <a:pt x="382772" y="2923953"/>
                </a:lnTo>
                <a:cubicBezTo>
                  <a:pt x="398063" y="2725162"/>
                  <a:pt x="384405" y="2849540"/>
                  <a:pt x="404037" y="2721935"/>
                </a:cubicBezTo>
                <a:cubicBezTo>
                  <a:pt x="407848" y="2697165"/>
                  <a:pt x="409035" y="2671926"/>
                  <a:pt x="414670" y="2647507"/>
                </a:cubicBezTo>
                <a:cubicBezTo>
                  <a:pt x="419710" y="2625665"/>
                  <a:pt x="435935" y="2583711"/>
                  <a:pt x="435935" y="2583711"/>
                </a:cubicBezTo>
                <a:cubicBezTo>
                  <a:pt x="432391" y="2530548"/>
                  <a:pt x="430604" y="2477239"/>
                  <a:pt x="425302" y="2424223"/>
                </a:cubicBezTo>
                <a:cubicBezTo>
                  <a:pt x="423504" y="2406241"/>
                  <a:pt x="417903" y="2388840"/>
                  <a:pt x="414670" y="2371060"/>
                </a:cubicBezTo>
                <a:cubicBezTo>
                  <a:pt x="410814" y="2349849"/>
                  <a:pt x="407581" y="2328530"/>
                  <a:pt x="404037" y="2307265"/>
                </a:cubicBezTo>
                <a:cubicBezTo>
                  <a:pt x="400493" y="2165498"/>
                  <a:pt x="397342" y="2023720"/>
                  <a:pt x="393404" y="1881963"/>
                </a:cubicBezTo>
                <a:cubicBezTo>
                  <a:pt x="390253" y="1768537"/>
                  <a:pt x="385880" y="1655148"/>
                  <a:pt x="382772" y="1541721"/>
                </a:cubicBezTo>
                <a:cubicBezTo>
                  <a:pt x="378316" y="1379091"/>
                  <a:pt x="384875" y="1174721"/>
                  <a:pt x="361507" y="999460"/>
                </a:cubicBezTo>
                <a:cubicBezTo>
                  <a:pt x="359119" y="981547"/>
                  <a:pt x="354418" y="964018"/>
                  <a:pt x="350874" y="946297"/>
                </a:cubicBezTo>
                <a:cubicBezTo>
                  <a:pt x="345636" y="846766"/>
                  <a:pt x="345684" y="755671"/>
                  <a:pt x="329609" y="659218"/>
                </a:cubicBezTo>
                <a:cubicBezTo>
                  <a:pt x="322960" y="619326"/>
                  <a:pt x="318458" y="620188"/>
                  <a:pt x="308344" y="584790"/>
                </a:cubicBezTo>
                <a:cubicBezTo>
                  <a:pt x="287158" y="510643"/>
                  <a:pt x="307967" y="572464"/>
                  <a:pt x="287079" y="478465"/>
                </a:cubicBezTo>
                <a:cubicBezTo>
                  <a:pt x="284648" y="467524"/>
                  <a:pt x="279164" y="457440"/>
                  <a:pt x="276446" y="446567"/>
                </a:cubicBezTo>
                <a:cubicBezTo>
                  <a:pt x="272135" y="429323"/>
                  <a:pt x="258236" y="338734"/>
                  <a:pt x="244549" y="329609"/>
                </a:cubicBezTo>
                <a:lnTo>
                  <a:pt x="212651" y="308344"/>
                </a:lnTo>
                <a:cubicBezTo>
                  <a:pt x="187368" y="232498"/>
                  <a:pt x="223218" y="324195"/>
                  <a:pt x="170121" y="244549"/>
                </a:cubicBezTo>
                <a:cubicBezTo>
                  <a:pt x="163904" y="235224"/>
                  <a:pt x="163903" y="222953"/>
                  <a:pt x="159488" y="212651"/>
                </a:cubicBezTo>
                <a:cubicBezTo>
                  <a:pt x="139871" y="166879"/>
                  <a:pt x="125927" y="151676"/>
                  <a:pt x="95693" y="106325"/>
                </a:cubicBezTo>
                <a:cubicBezTo>
                  <a:pt x="34751" y="14911"/>
                  <a:pt x="107816" y="130573"/>
                  <a:pt x="63795" y="42530"/>
                </a:cubicBezTo>
                <a:cubicBezTo>
                  <a:pt x="58080" y="31100"/>
                  <a:pt x="42530" y="10632"/>
                  <a:pt x="0" y="0"/>
                </a:cubicBezTo>
                <a:close/>
              </a:path>
            </a:pathLst>
          </a:custGeom>
          <a:gradFill>
            <a:gsLst>
              <a:gs pos="0">
                <a:srgbClr val="FFFF00"/>
              </a:gs>
              <a:gs pos="100000">
                <a:srgbClr val="FFC000">
                  <a:lumMod val="63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grpSp>
        <p:nvGrpSpPr>
          <p:cNvPr id="9" name="Skupina 43"/>
          <p:cNvGrpSpPr/>
          <p:nvPr/>
        </p:nvGrpSpPr>
        <p:grpSpPr>
          <a:xfrm>
            <a:off x="2425868" y="3757649"/>
            <a:ext cx="937020" cy="2937065"/>
            <a:chOff x="2425868" y="3757649"/>
            <a:chExt cx="937020" cy="2937065"/>
          </a:xfrm>
        </p:grpSpPr>
        <p:cxnSp>
          <p:nvCxnSpPr>
            <p:cNvPr id="10" name="Rovná spojovacia šípka 22"/>
            <p:cNvCxnSpPr/>
            <p:nvPr/>
          </p:nvCxnSpPr>
          <p:spPr>
            <a:xfrm>
              <a:off x="2425868" y="3757649"/>
              <a:ext cx="937020" cy="0"/>
            </a:xfrm>
            <a:prstGeom prst="straightConnector1">
              <a:avLst/>
            </a:prstGeom>
            <a:ln w="28575">
              <a:solidFill>
                <a:srgbClr val="002060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Rovná spojovacia šípka 35"/>
            <p:cNvCxnSpPr/>
            <p:nvPr/>
          </p:nvCxnSpPr>
          <p:spPr>
            <a:xfrm flipH="1">
              <a:off x="2913729" y="3766572"/>
              <a:ext cx="1" cy="544170"/>
            </a:xfrm>
            <a:prstGeom prst="straightConnector1">
              <a:avLst/>
            </a:prstGeom>
            <a:ln w="7302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Rovná spojovacia šípka 40"/>
            <p:cNvCxnSpPr/>
            <p:nvPr/>
          </p:nvCxnSpPr>
          <p:spPr>
            <a:xfrm>
              <a:off x="2916226" y="5562600"/>
              <a:ext cx="0" cy="1132114"/>
            </a:xfrm>
            <a:prstGeom prst="straightConnector1">
              <a:avLst/>
            </a:prstGeom>
            <a:ln w="7302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Rovná spojovacia šípka 22"/>
            <p:cNvCxnSpPr/>
            <p:nvPr/>
          </p:nvCxnSpPr>
          <p:spPr>
            <a:xfrm>
              <a:off x="2707836" y="5551716"/>
              <a:ext cx="408353" cy="0"/>
            </a:xfrm>
            <a:prstGeom prst="straightConnector1">
              <a:avLst/>
            </a:prstGeom>
            <a:ln w="28575">
              <a:solidFill>
                <a:srgbClr val="002060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Skupina 70"/>
          <p:cNvGrpSpPr/>
          <p:nvPr/>
        </p:nvGrpSpPr>
        <p:grpSpPr>
          <a:xfrm>
            <a:off x="1687286" y="3625538"/>
            <a:ext cx="1998642" cy="2302187"/>
            <a:chOff x="1903433" y="3498295"/>
            <a:chExt cx="1998642" cy="2302187"/>
          </a:xfrm>
        </p:grpSpPr>
        <p:graphicFrame>
          <p:nvGraphicFramePr>
            <p:cNvPr id="15" name="Objekt 6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431197228"/>
                </p:ext>
              </p:extLst>
            </p:nvPr>
          </p:nvGraphicFramePr>
          <p:xfrm>
            <a:off x="3635896" y="3498295"/>
            <a:ext cx="266179" cy="4892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92" name="Equation" r:id="rId3" imgW="139680" imgH="228600" progId="Equation.3">
                    <p:embed/>
                  </p:oleObj>
                </mc:Choice>
                <mc:Fallback>
                  <p:oleObj name="Equation" r:id="rId3" imgW="139680" imgH="2286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635896" y="3498295"/>
                          <a:ext cx="266179" cy="4892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6" name="Objekt 6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909468975"/>
                </p:ext>
              </p:extLst>
            </p:nvPr>
          </p:nvGraphicFramePr>
          <p:xfrm>
            <a:off x="3416547" y="5282957"/>
            <a:ext cx="423863" cy="517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93" name="Rovnica" r:id="rId5" imgW="215640" imgH="241200" progId="Equation.3">
                    <p:embed/>
                  </p:oleObj>
                </mc:Choice>
                <mc:Fallback>
                  <p:oleObj name="Rovnica" r:id="rId5" imgW="215640" imgH="2412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416547" y="5282957"/>
                          <a:ext cx="423863" cy="5175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7" name="Skupina 69"/>
            <p:cNvGrpSpPr/>
            <p:nvPr/>
          </p:nvGrpSpPr>
          <p:grpSpPr>
            <a:xfrm>
              <a:off x="1903433" y="3615794"/>
              <a:ext cx="446314" cy="1841335"/>
              <a:chOff x="1903433" y="3615794"/>
              <a:chExt cx="446314" cy="1841335"/>
            </a:xfrm>
          </p:grpSpPr>
          <p:cxnSp>
            <p:nvCxnSpPr>
              <p:cNvPr id="18" name="Rovná spojovacia šípka 65"/>
              <p:cNvCxnSpPr/>
              <p:nvPr/>
            </p:nvCxnSpPr>
            <p:spPr>
              <a:xfrm>
                <a:off x="2349747" y="3615794"/>
                <a:ext cx="0" cy="1841335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aphicFrame>
            <p:nvGraphicFramePr>
              <p:cNvPr id="19" name="Objek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042171185"/>
                  </p:ext>
                </p:extLst>
              </p:nvPr>
            </p:nvGraphicFramePr>
            <p:xfrm>
              <a:off x="1903433" y="4335899"/>
              <a:ext cx="241300" cy="381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94" name="Rovnica" r:id="rId7" imgW="126720" imgH="177480" progId="Equation.3">
                      <p:embed/>
                    </p:oleObj>
                  </mc:Choice>
                  <mc:Fallback>
                    <p:oleObj name="Rovnica" r:id="rId7" imgW="126720" imgH="17748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903433" y="4335899"/>
                            <a:ext cx="241300" cy="3810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cxnSp>
        <p:nvCxnSpPr>
          <p:cNvPr id="20" name="Rovná spojnica 73"/>
          <p:cNvCxnSpPr/>
          <p:nvPr/>
        </p:nvCxnSpPr>
        <p:spPr>
          <a:xfrm>
            <a:off x="1144750" y="1539603"/>
            <a:ext cx="1267009" cy="0"/>
          </a:xfrm>
          <a:prstGeom prst="line">
            <a:avLst/>
          </a:prstGeom>
          <a:ln w="60325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ovná spojnica 75"/>
          <p:cNvCxnSpPr/>
          <p:nvPr/>
        </p:nvCxnSpPr>
        <p:spPr>
          <a:xfrm>
            <a:off x="1144749" y="1827635"/>
            <a:ext cx="633504" cy="0"/>
          </a:xfrm>
          <a:prstGeom prst="line">
            <a:avLst/>
          </a:prstGeom>
          <a:ln w="60325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Rovná spojnica 77"/>
          <p:cNvCxnSpPr/>
          <p:nvPr/>
        </p:nvCxnSpPr>
        <p:spPr>
          <a:xfrm>
            <a:off x="1144750" y="2115667"/>
            <a:ext cx="912650" cy="0"/>
          </a:xfrm>
          <a:prstGeom prst="line">
            <a:avLst/>
          </a:prstGeom>
          <a:ln w="60325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ovná spojnica 79"/>
          <p:cNvCxnSpPr/>
          <p:nvPr/>
        </p:nvCxnSpPr>
        <p:spPr>
          <a:xfrm>
            <a:off x="1144749" y="2438400"/>
            <a:ext cx="633504" cy="0"/>
          </a:xfrm>
          <a:prstGeom prst="line">
            <a:avLst/>
          </a:prstGeom>
          <a:ln w="60325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/>
              <p:cNvSpPr txBox="1"/>
              <p:nvPr/>
            </p:nvSpPr>
            <p:spPr>
              <a:xfrm>
                <a:off x="4792849" y="1905000"/>
                <a:ext cx="3916393" cy="36625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sk-SK" sz="3200" dirty="0" smtClean="0"/>
                  <a:t>gravity</a:t>
                </a:r>
              </a:p>
              <a:p>
                <a:pPr algn="ctr"/>
                <a:endParaRPr lang="sk-SK" sz="2000" dirty="0"/>
              </a:p>
              <a:p>
                <a:pPr algn="ctr"/>
                <a:r>
                  <a:rPr lang="sk-SK" sz="3200" dirty="0" smtClean="0"/>
                  <a:t>flow velocity </a:t>
                </a:r>
                <a:r>
                  <a:rPr lang="sk-SK" sz="3200" b="1" dirty="0" smtClean="0"/>
                  <a:t>rises</a:t>
                </a:r>
              </a:p>
              <a:p>
                <a:pPr algn="ctr"/>
                <a:endParaRPr lang="sk-SK" sz="3200" b="1" dirty="0"/>
              </a:p>
              <a:p>
                <a:pPr algn="ctr"/>
                <a:r>
                  <a:rPr lang="sk-SK" sz="3200" dirty="0" smtClean="0"/>
                  <a:t>continuity</a:t>
                </a:r>
                <a:endParaRPr lang="en-US" sz="3200" dirty="0" smtClean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0" i="1" smtClean="0">
                          <a:latin typeface="Cambria Math"/>
                        </a:rPr>
                        <m:t>𝑆𝑣</m:t>
                      </m:r>
                      <m:r>
                        <a:rPr lang="en-US" sz="2800" b="0" i="1" smtClean="0">
                          <a:latin typeface="Cambria Math"/>
                        </a:rPr>
                        <m:t>=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/>
                        </a:rPr>
                        <m:t>const</m:t>
                      </m:r>
                      <m:r>
                        <a:rPr lang="en-US" sz="2800" b="0" i="0" smtClean="0">
                          <a:latin typeface="Cambria Math"/>
                        </a:rPr>
                        <m:t>.</m:t>
                      </m:r>
                    </m:oMath>
                  </m:oMathPara>
                </a14:m>
                <a:endParaRPr lang="sk-SK" sz="2800" dirty="0" smtClean="0"/>
              </a:p>
              <a:p>
                <a:pPr algn="ctr"/>
                <a:endParaRPr lang="sk-SK" sz="2000" dirty="0"/>
              </a:p>
              <a:p>
                <a:pPr algn="ctr"/>
                <a:r>
                  <a:rPr lang="sk-SK" sz="3200" dirty="0" smtClean="0"/>
                  <a:t>flow becomes </a:t>
                </a:r>
                <a:r>
                  <a:rPr lang="sk-SK" sz="3200" b="1" dirty="0" smtClean="0"/>
                  <a:t>thinner</a:t>
                </a:r>
                <a:endParaRPr lang="sk-SK" sz="3200" b="1" dirty="0"/>
              </a:p>
            </p:txBody>
          </p:sp>
        </mc:Choice>
        <mc:Fallback xmlns="">
          <p:sp>
            <p:nvSpPr>
              <p:cNvPr id="39" name="TextBox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2849" y="1905000"/>
                <a:ext cx="3916393" cy="3662541"/>
              </a:xfrm>
              <a:prstGeom prst="rect">
                <a:avLst/>
              </a:prstGeom>
              <a:blipFill rotWithShape="1">
                <a:blip r:embed="rId9"/>
                <a:stretch>
                  <a:fillRect l="-3577" t="-2167" r="-3577" b="-2833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" name="Down Arrow 40"/>
          <p:cNvSpPr/>
          <p:nvPr/>
        </p:nvSpPr>
        <p:spPr>
          <a:xfrm>
            <a:off x="6620735" y="2449286"/>
            <a:ext cx="260620" cy="380999"/>
          </a:xfrm>
          <a:prstGeom prst="downArrow">
            <a:avLst>
              <a:gd name="adj1" fmla="val 36813"/>
              <a:gd name="adj2" fmla="val 5659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2" name="Down Arrow 41"/>
          <p:cNvSpPr/>
          <p:nvPr/>
        </p:nvSpPr>
        <p:spPr>
          <a:xfrm>
            <a:off x="6620735" y="4648200"/>
            <a:ext cx="260620" cy="380999"/>
          </a:xfrm>
          <a:prstGeom prst="downArrow">
            <a:avLst>
              <a:gd name="adj1" fmla="val 36813"/>
              <a:gd name="adj2" fmla="val 5659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27249361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Coil Height vs. Height of Fall</a:t>
            </a:r>
            <a:endParaRPr lang="sk-S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13</a:t>
            </a:fld>
            <a:endParaRPr lang="en-US"/>
          </a:p>
        </p:txBody>
      </p:sp>
      <p:graphicFrame>
        <p:nvGraphicFramePr>
          <p:cNvPr id="6" name="Graf 2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370605148"/>
              </p:ext>
            </p:extLst>
          </p:nvPr>
        </p:nvGraphicFramePr>
        <p:xfrm>
          <a:off x="228600" y="1295400"/>
          <a:ext cx="8458200" cy="525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/>
              <p:cNvSpPr txBox="1"/>
              <p:nvPr/>
            </p:nvSpPr>
            <p:spPr>
              <a:xfrm>
                <a:off x="1310687" y="1447800"/>
                <a:ext cx="2499313" cy="1200329"/>
              </a:xfrm>
              <a:prstGeom prst="rect">
                <a:avLst/>
              </a:prstGeom>
              <a:solidFill>
                <a:srgbClr val="FFFFFF">
                  <a:alpha val="52941"/>
                </a:srgbClr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sk-SK" sz="2400" b="1" dirty="0" smtClean="0"/>
                  <a:t>acacia honey</a:t>
                </a:r>
              </a:p>
              <a:p>
                <a14:m>
                  <m:oMath xmlns:m="http://schemas.openxmlformats.org/officeDocument/2006/math">
                    <m:r>
                      <a:rPr lang="sk-SK" sz="2400" b="0" i="1" smtClean="0">
                        <a:latin typeface="Cambria Math"/>
                      </a:rPr>
                      <m:t>𝜂</m:t>
                    </m:r>
                    <m:r>
                      <a:rPr lang="sk-SK" sz="2400" b="0" i="1" smtClean="0">
                        <a:latin typeface="Cambria Math"/>
                      </a:rPr>
                      <m:t>=17.6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Pa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s</m:t>
                    </m:r>
                  </m:oMath>
                </a14:m>
                <a:r>
                  <a:rPr lang="sk-SK" sz="2400" dirty="0" smtClean="0"/>
                  <a:t> </a:t>
                </a:r>
              </a:p>
              <a:p>
                <a14:m>
                  <m:oMath xmlns:m="http://schemas.openxmlformats.org/officeDocument/2006/math">
                    <m:r>
                      <a:rPr lang="sk-SK" sz="2400" b="0" i="1" smtClean="0">
                        <a:latin typeface="Cambria Math"/>
                      </a:rPr>
                      <m:t>𝜌</m:t>
                    </m:r>
                    <m:r>
                      <a:rPr lang="sk-SK" sz="2400" b="0" i="1" smtClean="0">
                        <a:latin typeface="Cambria Math"/>
                      </a:rPr>
                      <m:t>=1410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kg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sSup>
                      <m:sSupPr>
                        <m:ctrlPr>
                          <a:rPr lang="sk-SK" sz="2400" b="0" i="1" smtClean="0">
                            <a:latin typeface="Cambria Math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sk-SK" sz="2400" b="0" i="0" smtClean="0">
                            <a:latin typeface="Cambria Math"/>
                          </a:rPr>
                          <m:t>m</m:t>
                        </m:r>
                      </m:e>
                      <m:sup>
                        <m:r>
                          <a:rPr lang="sk-SK" sz="2400" b="0" i="0" smtClean="0">
                            <a:latin typeface="Cambria Math"/>
                          </a:rPr>
                          <m:t>−3</m:t>
                        </m:r>
                      </m:sup>
                    </m:sSup>
                  </m:oMath>
                </a14:m>
                <a:r>
                  <a:rPr lang="sk-SK" sz="2400" dirty="0" smtClean="0"/>
                  <a:t> </a:t>
                </a:r>
                <a:endParaRPr lang="sk-SK" sz="2400" dirty="0"/>
              </a:p>
            </p:txBody>
          </p:sp>
        </mc:Choice>
        <mc:Fallback xmlns="">
          <p:sp>
            <p:nvSpPr>
              <p:cNvPr id="18" name="TextBox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0687" y="1447800"/>
                <a:ext cx="2499313" cy="1200329"/>
              </a:xfrm>
              <a:prstGeom prst="rect">
                <a:avLst/>
              </a:prstGeom>
              <a:blipFill rotWithShape="1">
                <a:blip r:embed="rId3"/>
                <a:stretch>
                  <a:fillRect l="-3659" t="-4082" b="-6122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/>
              <p:cNvSpPr txBox="1"/>
              <p:nvPr/>
            </p:nvSpPr>
            <p:spPr>
              <a:xfrm>
                <a:off x="152400" y="5986828"/>
                <a:ext cx="2499313" cy="707886"/>
              </a:xfrm>
              <a:prstGeom prst="rect">
                <a:avLst/>
              </a:prstGeom>
              <a:solidFill>
                <a:srgbClr val="FFFFFF">
                  <a:alpha val="52941"/>
                </a:srgbClr>
              </a:solidFill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sk-SK" sz="2000" b="0" i="1" smtClean="0">
                        <a:latin typeface="Cambria Math"/>
                      </a:rPr>
                      <m:t>𝑄</m:t>
                    </m:r>
                    <m:r>
                      <a:rPr lang="sk-SK" sz="2000" b="0" i="1" smtClean="0">
                        <a:latin typeface="Cambria Math"/>
                      </a:rPr>
                      <m:t>=0.045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000" b="0" i="0" smtClean="0">
                        <a:latin typeface="Cambria Math"/>
                      </a:rPr>
                      <m:t>ml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sSup>
                      <m:sSupPr>
                        <m:ctrlPr>
                          <a:rPr lang="sk-SK" sz="2000" b="0" i="1" smtClean="0">
                            <a:latin typeface="Cambria Math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sk-SK" sz="2000" b="0" i="0" smtClean="0">
                            <a:latin typeface="Cambria Math"/>
                          </a:rPr>
                          <m:t>s</m:t>
                        </m:r>
                      </m:e>
                      <m:sup>
                        <m:r>
                          <a:rPr lang="sk-SK" sz="2000" b="0" i="0" smtClean="0">
                            <a:latin typeface="Cambria Math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sk-SK" sz="2000" dirty="0" smtClean="0"/>
                  <a:t> 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sk-SK" sz="20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sk-SK" sz="2000" b="0" i="1" smtClean="0">
                            <a:latin typeface="Cambria Math"/>
                          </a:rPr>
                          <m:t>𝑟</m:t>
                        </m:r>
                      </m:e>
                      <m:sub>
                        <m:r>
                          <a:rPr lang="sk-SK" sz="2000" b="0" i="1" smtClean="0">
                            <a:latin typeface="Cambria Math"/>
                          </a:rPr>
                          <m:t>0</m:t>
                        </m:r>
                      </m:sub>
                    </m:sSub>
                    <m:r>
                      <a:rPr lang="sk-SK" sz="2000" b="0" i="1" smtClean="0">
                        <a:latin typeface="Cambria Math"/>
                      </a:rPr>
                      <m:t>=1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000" b="0" i="0" smtClean="0">
                        <a:latin typeface="Cambria Math"/>
                      </a:rPr>
                      <m:t>ml</m:t>
                    </m:r>
                  </m:oMath>
                </a14:m>
                <a:r>
                  <a:rPr lang="sk-SK" sz="2000" dirty="0" smtClean="0"/>
                  <a:t> </a:t>
                </a:r>
                <a:endParaRPr lang="sk-SK" sz="2000" dirty="0"/>
              </a:p>
            </p:txBody>
          </p:sp>
        </mc:Choice>
        <mc:Fallback xmlns="">
          <p:sp>
            <p:nvSpPr>
              <p:cNvPr id="19" name="TextBox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5986828"/>
                <a:ext cx="2499313" cy="707886"/>
              </a:xfrm>
              <a:prstGeom prst="rect">
                <a:avLst/>
              </a:prstGeom>
              <a:blipFill rotWithShape="1">
                <a:blip r:embed="rId4"/>
                <a:stretch>
                  <a:fillRect l="-488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4999649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Graf 2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64700267"/>
              </p:ext>
            </p:extLst>
          </p:nvPr>
        </p:nvGraphicFramePr>
        <p:xfrm>
          <a:off x="152400" y="1295400"/>
          <a:ext cx="8686800" cy="533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dirty="0" smtClean="0"/>
              <a:t>Coiling Frequency vs. Height of Fall</a:t>
            </a:r>
            <a:endParaRPr lang="sk-S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14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/>
              <p:cNvSpPr txBox="1"/>
              <p:nvPr/>
            </p:nvSpPr>
            <p:spPr>
              <a:xfrm>
                <a:off x="1386887" y="1447800"/>
                <a:ext cx="2499313" cy="1200329"/>
              </a:xfrm>
              <a:prstGeom prst="rect">
                <a:avLst/>
              </a:prstGeom>
              <a:solidFill>
                <a:srgbClr val="FFFFFF">
                  <a:alpha val="52941"/>
                </a:srgbClr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sk-SK" sz="2400" b="1" dirty="0" smtClean="0"/>
                  <a:t>acacia honey</a:t>
                </a:r>
              </a:p>
              <a:p>
                <a14:m>
                  <m:oMath xmlns:m="http://schemas.openxmlformats.org/officeDocument/2006/math">
                    <m:r>
                      <a:rPr lang="sk-SK" sz="2400" b="0" i="1" smtClean="0">
                        <a:latin typeface="Cambria Math"/>
                      </a:rPr>
                      <m:t>𝜂</m:t>
                    </m:r>
                    <m:r>
                      <a:rPr lang="sk-SK" sz="2400" b="0" i="1" smtClean="0">
                        <a:latin typeface="Cambria Math"/>
                      </a:rPr>
                      <m:t>=17.6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Pa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s</m:t>
                    </m:r>
                  </m:oMath>
                </a14:m>
                <a:r>
                  <a:rPr lang="sk-SK" sz="2400" dirty="0" smtClean="0"/>
                  <a:t> </a:t>
                </a:r>
              </a:p>
              <a:p>
                <a14:m>
                  <m:oMath xmlns:m="http://schemas.openxmlformats.org/officeDocument/2006/math">
                    <m:r>
                      <a:rPr lang="sk-SK" sz="2400" b="0" i="1" smtClean="0">
                        <a:latin typeface="Cambria Math"/>
                      </a:rPr>
                      <m:t>𝜌</m:t>
                    </m:r>
                    <m:r>
                      <a:rPr lang="sk-SK" sz="2400" b="0" i="1" smtClean="0">
                        <a:latin typeface="Cambria Math"/>
                      </a:rPr>
                      <m:t>=1410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kg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sSup>
                      <m:sSupPr>
                        <m:ctrlPr>
                          <a:rPr lang="sk-SK" sz="2400" b="0" i="1" smtClean="0">
                            <a:latin typeface="Cambria Math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sk-SK" sz="2400" b="0" i="0" smtClean="0">
                            <a:latin typeface="Cambria Math"/>
                          </a:rPr>
                          <m:t>m</m:t>
                        </m:r>
                      </m:e>
                      <m:sup>
                        <m:r>
                          <a:rPr lang="sk-SK" sz="2400" b="0" i="0" smtClean="0">
                            <a:latin typeface="Cambria Math"/>
                          </a:rPr>
                          <m:t>−3</m:t>
                        </m:r>
                      </m:sup>
                    </m:sSup>
                  </m:oMath>
                </a14:m>
                <a:r>
                  <a:rPr lang="sk-SK" sz="2400" dirty="0" smtClean="0"/>
                  <a:t> </a:t>
                </a:r>
                <a:endParaRPr lang="sk-SK" sz="2400" dirty="0"/>
              </a:p>
            </p:txBody>
          </p:sp>
        </mc:Choice>
        <mc:Fallback xmlns="">
          <p:sp>
            <p:nvSpPr>
              <p:cNvPr id="18" name="TextBox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86887" y="1447800"/>
                <a:ext cx="2499313" cy="1200329"/>
              </a:xfrm>
              <a:prstGeom prst="rect">
                <a:avLst/>
              </a:prstGeom>
              <a:blipFill rotWithShape="1">
                <a:blip r:embed="rId3"/>
                <a:stretch>
                  <a:fillRect l="-3902" t="-4082" b="-6122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/>
              <p:cNvSpPr txBox="1"/>
              <p:nvPr/>
            </p:nvSpPr>
            <p:spPr>
              <a:xfrm>
                <a:off x="152400" y="5986828"/>
                <a:ext cx="2499313" cy="707886"/>
              </a:xfrm>
              <a:prstGeom prst="rect">
                <a:avLst/>
              </a:prstGeom>
              <a:solidFill>
                <a:srgbClr val="FFFFFF">
                  <a:alpha val="52941"/>
                </a:srgbClr>
              </a:solidFill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sk-SK" sz="2000" b="0" i="1" smtClean="0">
                        <a:latin typeface="Cambria Math"/>
                      </a:rPr>
                      <m:t>𝑄</m:t>
                    </m:r>
                    <m:r>
                      <a:rPr lang="sk-SK" sz="2000" b="0" i="1" smtClean="0">
                        <a:latin typeface="Cambria Math"/>
                      </a:rPr>
                      <m:t>=0.045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000" b="0" i="0" smtClean="0">
                        <a:latin typeface="Cambria Math"/>
                      </a:rPr>
                      <m:t>ml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sSup>
                      <m:sSupPr>
                        <m:ctrlPr>
                          <a:rPr lang="sk-SK" sz="2000" b="0" i="1" smtClean="0">
                            <a:latin typeface="Cambria Math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sk-SK" sz="2000" b="0" i="0" smtClean="0">
                            <a:latin typeface="Cambria Math"/>
                          </a:rPr>
                          <m:t>s</m:t>
                        </m:r>
                      </m:e>
                      <m:sup>
                        <m:r>
                          <a:rPr lang="sk-SK" sz="2000" b="0" i="0" smtClean="0">
                            <a:latin typeface="Cambria Math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sk-SK" sz="2000" dirty="0" smtClean="0"/>
                  <a:t> 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sk-SK" sz="20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sk-SK" sz="2000" b="0" i="1" smtClean="0">
                            <a:latin typeface="Cambria Math"/>
                          </a:rPr>
                          <m:t>𝑟</m:t>
                        </m:r>
                      </m:e>
                      <m:sub>
                        <m:r>
                          <a:rPr lang="sk-SK" sz="2000" b="0" i="1" smtClean="0">
                            <a:latin typeface="Cambria Math"/>
                          </a:rPr>
                          <m:t>0</m:t>
                        </m:r>
                      </m:sub>
                    </m:sSub>
                    <m:r>
                      <a:rPr lang="sk-SK" sz="2000" b="0" i="1" smtClean="0">
                        <a:latin typeface="Cambria Math"/>
                      </a:rPr>
                      <m:t>=1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000" b="0" i="0" smtClean="0">
                        <a:latin typeface="Cambria Math"/>
                      </a:rPr>
                      <m:t>ml</m:t>
                    </m:r>
                  </m:oMath>
                </a14:m>
                <a:r>
                  <a:rPr lang="sk-SK" sz="2000" dirty="0" smtClean="0"/>
                  <a:t> </a:t>
                </a:r>
                <a:endParaRPr lang="sk-SK" sz="2000" dirty="0"/>
              </a:p>
            </p:txBody>
          </p:sp>
        </mc:Choice>
        <mc:Fallback xmlns="">
          <p:sp>
            <p:nvSpPr>
              <p:cNvPr id="19" name="TextBox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5986828"/>
                <a:ext cx="2499313" cy="707886"/>
              </a:xfrm>
              <a:prstGeom prst="rect">
                <a:avLst/>
              </a:prstGeom>
              <a:blipFill rotWithShape="1">
                <a:blip r:embed="rId4"/>
                <a:stretch>
                  <a:fillRect l="-488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0991433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Viscosity</a:t>
            </a:r>
            <a:endParaRPr lang="sk-SK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b="1" dirty="0" smtClean="0"/>
                  <a:t>must be high enough </a:t>
                </a:r>
                <a:r>
                  <a:rPr lang="en-US" dirty="0" smtClean="0"/>
                  <a:t>(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/>
                      </a:rPr>
                      <m:t>&gt;1 </m:t>
                    </m:r>
                    <m:r>
                      <m:rPr>
                        <m:sty m:val="p"/>
                      </m:rPr>
                      <a:rPr lang="en-US" b="0" i="0" smtClean="0">
                        <a:latin typeface="Cambria Math"/>
                      </a:rPr>
                      <m:t>Pa</m:t>
                    </m:r>
                    <m:r>
                      <a:rPr lang="en-US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en-US" b="0" i="0" smtClean="0">
                        <a:latin typeface="Cambria Math"/>
                      </a:rPr>
                      <m:t>s</m:t>
                    </m:r>
                  </m:oMath>
                </a14:m>
                <a:r>
                  <a:rPr lang="en-US" dirty="0" smtClean="0"/>
                  <a:t>)</a:t>
                </a:r>
              </a:p>
              <a:p>
                <a:endParaRPr lang="en-US" dirty="0"/>
              </a:p>
              <a:p>
                <a:r>
                  <a:rPr lang="en-US" dirty="0" smtClean="0"/>
                  <a:t>greater viscosity → more “solid-like” behavior</a:t>
                </a:r>
              </a:p>
              <a:p>
                <a:endParaRPr lang="en-US" dirty="0" smtClean="0"/>
              </a:p>
              <a:p>
                <a:r>
                  <a:rPr lang="en-US" dirty="0" smtClean="0"/>
                  <a:t>coiling frequency decreases with increasing viscosity</a:t>
                </a:r>
                <a:endParaRPr lang="sk-SK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1630" t="-1752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06629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Skupina 10"/>
          <p:cNvGrpSpPr/>
          <p:nvPr/>
        </p:nvGrpSpPr>
        <p:grpSpPr>
          <a:xfrm>
            <a:off x="152401" y="1280230"/>
            <a:ext cx="8668740" cy="5275202"/>
            <a:chOff x="-60450" y="33354"/>
            <a:chExt cx="4572000" cy="3048045"/>
          </a:xfrm>
        </p:grpSpPr>
        <p:graphicFrame>
          <p:nvGraphicFramePr>
            <p:cNvPr id="9" name="Graf 11"/>
            <p:cNvGraphicFramePr/>
            <p:nvPr>
              <p:extLst>
                <p:ext uri="{D42A27DB-BD31-4B8C-83A1-F6EECF244321}">
                  <p14:modId xmlns:p14="http://schemas.microsoft.com/office/powerpoint/2010/main" val="2716982763"/>
                </p:ext>
              </p:extLst>
            </p:nvPr>
          </p:nvGraphicFramePr>
          <p:xfrm>
            <a:off x="-60450" y="33354"/>
            <a:ext cx="4572000" cy="295274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0" name="BlokTextu 8"/>
            <p:cNvSpPr txBox="1"/>
            <p:nvPr/>
          </p:nvSpPr>
          <p:spPr>
            <a:xfrm>
              <a:off x="-60450" y="2879552"/>
              <a:ext cx="713456" cy="201847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wrap="square" rtlCol="0" anchor="t">
              <a:sp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800" dirty="0">
                  <a:latin typeface="+mj-lt"/>
                </a:rPr>
                <a:t>h =  10 cm</a:t>
              </a:r>
              <a:endParaRPr lang="sk-SK" sz="1800" dirty="0">
                <a:latin typeface="+mj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Coiling Frequency vs. Viscosity</a:t>
            </a:r>
            <a:endParaRPr lang="sk-S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3657600" y="6206097"/>
            <a:ext cx="193431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 sz="2400" b="1" i="0" u="none" strike="noStrike" kern="1200" baseline="0">
                <a:solidFill>
                  <a:prstClr val="black"/>
                </a:solidFill>
                <a:latin typeface="+mj-lt"/>
                <a:ea typeface="+mn-ea"/>
                <a:cs typeface="+mn-cs"/>
              </a:defRPr>
            </a:pPr>
            <a:r>
              <a:rPr lang="sk-SK" b="1" i="1" dirty="0" smtClean="0">
                <a:solidFill>
                  <a:schemeClr val="tx2"/>
                </a:solidFill>
                <a:latin typeface="Arial"/>
                <a:cs typeface="Arial"/>
              </a:rPr>
              <a:t>→</a:t>
            </a:r>
            <a:r>
              <a:rPr lang="sk-SK" b="1" i="1" dirty="0" smtClean="0">
                <a:solidFill>
                  <a:schemeClr val="tx2"/>
                </a:solidFill>
              </a:rPr>
              <a:t>viscosity</a:t>
            </a:r>
            <a:r>
              <a:rPr lang="sk-SK" b="1" i="1" dirty="0" smtClean="0">
                <a:solidFill>
                  <a:schemeClr val="tx2"/>
                </a:solidFill>
                <a:latin typeface="Arial"/>
                <a:cs typeface="Arial"/>
              </a:rPr>
              <a:t>→</a:t>
            </a:r>
            <a:endParaRPr lang="sk-SK" b="1" i="1" dirty="0">
              <a:solidFill>
                <a:schemeClr val="tx2"/>
              </a:solidFill>
            </a:endParaRPr>
          </a:p>
        </p:txBody>
      </p:sp>
      <p:sp>
        <p:nvSpPr>
          <p:cNvPr id="12" name="Obdĺžnik 18"/>
          <p:cNvSpPr/>
          <p:nvPr/>
        </p:nvSpPr>
        <p:spPr>
          <a:xfrm>
            <a:off x="1197428" y="1491343"/>
            <a:ext cx="2209800" cy="3872087"/>
          </a:xfrm>
          <a:prstGeom prst="rect">
            <a:avLst/>
          </a:prstGeom>
          <a:solidFill>
            <a:schemeClr val="bg1">
              <a:lumMod val="75000"/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1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sk-SK" sz="3200" i="1" dirty="0" smtClean="0">
                <a:solidFill>
                  <a:schemeClr val="tx2"/>
                </a:solidFill>
              </a:rPr>
              <a:t>insufficient viscosity</a:t>
            </a:r>
            <a:endParaRPr lang="sk-SK" sz="3200" i="1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94353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Not all coiling is the same</a:t>
            </a:r>
            <a:endParaRPr lang="sk-SK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sk-SK" dirty="0" smtClean="0"/>
              <a:t>different regimes of coiling</a:t>
            </a:r>
            <a:endParaRPr lang="sk-S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294967295"/>
          </p:nvPr>
        </p:nvSpPr>
        <p:spPr>
          <a:xfrm>
            <a:off x="7010400" y="6445250"/>
            <a:ext cx="2133600" cy="304800"/>
          </a:xfrm>
        </p:spPr>
        <p:txBody>
          <a:bodyPr/>
          <a:lstStyle/>
          <a:p>
            <a:fld id="{B6F15528-21DE-4FAA-801E-634DDDAF4B2B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04002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Regimes – Results of </a:t>
            </a:r>
            <a:r>
              <a:rPr lang="sk-SK" dirty="0" err="1"/>
              <a:t>Ribe</a:t>
            </a:r>
            <a:r>
              <a:rPr lang="sk-SK" dirty="0"/>
              <a:t> </a:t>
            </a:r>
            <a:r>
              <a:rPr lang="sk-SK" dirty="0" err="1"/>
              <a:t>et.al</a:t>
            </a:r>
            <a:r>
              <a:rPr lang="sk-SK" dirty="0" smtClean="0"/>
              <a:t>.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71600"/>
            <a:ext cx="8229600" cy="50292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2400" dirty="0" smtClean="0"/>
              <a:t>[</a:t>
            </a:r>
            <a:r>
              <a:rPr lang="sk-SK" sz="2400" dirty="0" err="1"/>
              <a:t>Ribe</a:t>
            </a:r>
            <a:r>
              <a:rPr lang="sk-SK" sz="2400" dirty="0"/>
              <a:t> </a:t>
            </a:r>
            <a:r>
              <a:rPr lang="sk-SK" sz="2400" dirty="0" err="1" smtClean="0"/>
              <a:t>et.al</a:t>
            </a:r>
            <a:r>
              <a:rPr lang="sk-SK" sz="2400" dirty="0" smtClean="0"/>
              <a:t>.</a:t>
            </a:r>
            <a:r>
              <a:rPr lang="en-US" sz="2400" dirty="0" smtClean="0"/>
              <a:t>, 2006, </a:t>
            </a:r>
            <a:r>
              <a:rPr lang="sk-SK" sz="2400" b="1" i="1" dirty="0" smtClean="0"/>
              <a:t>Dynamics </a:t>
            </a:r>
            <a:r>
              <a:rPr lang="sk-SK" sz="2400" b="1" i="1" dirty="0" err="1" smtClean="0"/>
              <a:t>of</a:t>
            </a:r>
            <a:r>
              <a:rPr lang="sk-SK" sz="2400" b="1" i="1" dirty="0" smtClean="0"/>
              <a:t> </a:t>
            </a:r>
            <a:r>
              <a:rPr lang="sk-SK" sz="2400" b="1" i="1" dirty="0" err="1" smtClean="0"/>
              <a:t>liquid</a:t>
            </a:r>
            <a:r>
              <a:rPr lang="sk-SK" sz="2400" b="1" i="1" dirty="0" smtClean="0"/>
              <a:t> rope </a:t>
            </a:r>
            <a:r>
              <a:rPr lang="sk-SK" sz="2400" b="1" i="1" dirty="0" err="1" smtClean="0"/>
              <a:t>coiling</a:t>
            </a:r>
            <a:r>
              <a:rPr lang="sk-SK" sz="2400" i="1" dirty="0" smtClean="0"/>
              <a:t>, </a:t>
            </a:r>
            <a:r>
              <a:rPr lang="sk-SK" sz="2400" dirty="0" err="1" smtClean="0"/>
              <a:t>Phys</a:t>
            </a:r>
            <a:r>
              <a:rPr lang="en-US" sz="2400" dirty="0" err="1" smtClean="0"/>
              <a:t>ical</a:t>
            </a:r>
            <a:r>
              <a:rPr lang="sk-SK" sz="2400" dirty="0" smtClean="0"/>
              <a:t> </a:t>
            </a:r>
            <a:r>
              <a:rPr lang="sk-SK" sz="2400" dirty="0" err="1" smtClean="0"/>
              <a:t>Review</a:t>
            </a:r>
            <a:r>
              <a:rPr lang="en-US" sz="2400" dirty="0" smtClean="0"/>
              <a:t> E </a:t>
            </a:r>
            <a:r>
              <a:rPr lang="en-US" sz="2400" b="1" dirty="0" smtClean="0"/>
              <a:t>74</a:t>
            </a:r>
            <a:r>
              <a:rPr lang="en-US" sz="2400" dirty="0" smtClean="0"/>
              <a:t>]</a:t>
            </a:r>
            <a:endParaRPr lang="sk-SK" sz="2400" dirty="0"/>
          </a:p>
          <a:p>
            <a:endParaRPr lang="en-US" sz="1700" dirty="0"/>
          </a:p>
          <a:p>
            <a:r>
              <a:rPr lang="sk-SK" sz="2800" dirty="0" smtClean="0"/>
              <a:t>different </a:t>
            </a:r>
            <a:r>
              <a:rPr lang="sk-SK" sz="2800" b="1" dirty="0" smtClean="0"/>
              <a:t>regimes</a:t>
            </a:r>
            <a:r>
              <a:rPr lang="en-US" sz="2800" b="1" dirty="0" smtClean="0"/>
              <a:t> </a:t>
            </a:r>
            <a:r>
              <a:rPr lang="en-US" sz="2800" dirty="0" smtClean="0"/>
              <a:t>found</a:t>
            </a:r>
            <a:endParaRPr lang="en-US" sz="2800" b="1" dirty="0" smtClean="0"/>
          </a:p>
          <a:p>
            <a:r>
              <a:rPr lang="sk-SK" sz="2800" dirty="0" smtClean="0"/>
              <a:t>affected by h</a:t>
            </a:r>
            <a:r>
              <a:rPr lang="en-US" sz="2800" dirty="0" smtClean="0"/>
              <a:t>eight of fall </a:t>
            </a:r>
            <a:r>
              <a:rPr lang="sk-SK" sz="2800" dirty="0" smtClean="0"/>
              <a:t>(velocity)</a:t>
            </a:r>
            <a:endParaRPr lang="en-US" sz="2800" dirty="0" smtClean="0"/>
          </a:p>
          <a:p>
            <a:r>
              <a:rPr lang="sk-SK" sz="2800" dirty="0" smtClean="0"/>
              <a:t>determined by relative importance of </a:t>
            </a:r>
            <a:r>
              <a:rPr lang="en-US" sz="2800" dirty="0" smtClean="0"/>
              <a:t>forces</a:t>
            </a:r>
          </a:p>
          <a:p>
            <a:pPr marL="971550" lvl="1" indent="-514350">
              <a:buFont typeface="+mj-lt"/>
              <a:buAutoNum type="arabicPeriod"/>
            </a:pPr>
            <a:r>
              <a:rPr lang="sk-SK" b="1" dirty="0" smtClean="0"/>
              <a:t>v</a:t>
            </a:r>
            <a:r>
              <a:rPr lang="en-US" b="1" dirty="0" err="1" smtClean="0"/>
              <a:t>iscous</a:t>
            </a:r>
            <a:endParaRPr lang="sk-SK" b="1" dirty="0" smtClean="0"/>
          </a:p>
          <a:p>
            <a:pPr marL="971550" lvl="1" indent="-514350">
              <a:buFont typeface="+mj-lt"/>
              <a:buAutoNum type="arabicPeriod"/>
            </a:pPr>
            <a:r>
              <a:rPr lang="sk-SK" b="1" dirty="0"/>
              <a:t>g</a:t>
            </a:r>
            <a:r>
              <a:rPr lang="en-US" b="1" dirty="0" err="1" smtClean="0"/>
              <a:t>ravitational</a:t>
            </a:r>
            <a:endParaRPr lang="sk-SK" b="1" dirty="0" smtClean="0"/>
          </a:p>
          <a:p>
            <a:pPr lvl="1">
              <a:buFont typeface="Arial" pitchFamily="34" charset="0"/>
              <a:buChar char="•"/>
            </a:pPr>
            <a:r>
              <a:rPr lang="sk-SK" b="1" dirty="0" smtClean="0">
                <a:solidFill>
                  <a:schemeClr val="tx2"/>
                </a:solidFill>
              </a:rPr>
              <a:t>  g</a:t>
            </a:r>
            <a:r>
              <a:rPr lang="en-US" b="1" dirty="0" err="1" smtClean="0">
                <a:solidFill>
                  <a:schemeClr val="tx2"/>
                </a:solidFill>
              </a:rPr>
              <a:t>ravitational</a:t>
            </a:r>
            <a:r>
              <a:rPr lang="en-US" b="1" dirty="0" smtClean="0">
                <a:solidFill>
                  <a:schemeClr val="tx2"/>
                </a:solidFill>
              </a:rPr>
              <a:t>-</a:t>
            </a:r>
            <a:r>
              <a:rPr lang="sk-SK" b="1" dirty="0" smtClean="0">
                <a:solidFill>
                  <a:schemeClr val="tx2"/>
                </a:solidFill>
              </a:rPr>
              <a:t>i</a:t>
            </a:r>
            <a:r>
              <a:rPr lang="en-US" b="1" dirty="0" err="1" smtClean="0">
                <a:solidFill>
                  <a:schemeClr val="tx2"/>
                </a:solidFill>
              </a:rPr>
              <a:t>nertial</a:t>
            </a:r>
            <a:r>
              <a:rPr lang="sk-SK" dirty="0" smtClean="0">
                <a:solidFill>
                  <a:schemeClr val="tx2"/>
                </a:solidFill>
              </a:rPr>
              <a:t> (transition)</a:t>
            </a:r>
            <a:endParaRPr lang="en-US" dirty="0" smtClean="0">
              <a:solidFill>
                <a:schemeClr val="tx2"/>
              </a:solidFill>
            </a:endParaRPr>
          </a:p>
          <a:p>
            <a:pPr marL="971550" lvl="1" indent="-514350">
              <a:buFont typeface="+mj-lt"/>
              <a:buAutoNum type="arabicPeriod" startAt="3"/>
            </a:pPr>
            <a:r>
              <a:rPr lang="sk-SK" b="1" dirty="0" smtClean="0"/>
              <a:t>i</a:t>
            </a:r>
            <a:r>
              <a:rPr lang="en-US" b="1" dirty="0" err="1" smtClean="0"/>
              <a:t>nertial</a:t>
            </a:r>
            <a:endParaRPr lang="en-US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ACDCC-603F-4C58-A204-2CC2799B25D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06638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19</a:t>
            </a:fld>
            <a:endParaRPr lang="en-US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50" t="2664" r="7143"/>
          <a:stretch/>
        </p:blipFill>
        <p:spPr bwMode="auto">
          <a:xfrm>
            <a:off x="0" y="609600"/>
            <a:ext cx="8447314" cy="556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BlokTextu 4"/>
          <p:cNvSpPr txBox="1"/>
          <p:nvPr/>
        </p:nvSpPr>
        <p:spPr>
          <a:xfrm rot="16200000">
            <a:off x="-1369253" y="2914319"/>
            <a:ext cx="4065857" cy="52322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dimensionless frequency</a:t>
            </a:r>
            <a:endParaRPr lang="en-US" sz="2800" b="1" dirty="0"/>
          </a:p>
        </p:txBody>
      </p:sp>
      <p:sp>
        <p:nvSpPr>
          <p:cNvPr id="7" name="BlokTextu 6"/>
          <p:cNvSpPr txBox="1"/>
          <p:nvPr/>
        </p:nvSpPr>
        <p:spPr>
          <a:xfrm>
            <a:off x="2379503" y="6184342"/>
            <a:ext cx="37753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/>
              <a:t>dimensionless height of fall</a:t>
            </a:r>
            <a:endParaRPr lang="en-US" sz="2400" b="1" dirty="0"/>
          </a:p>
        </p:txBody>
      </p:sp>
      <p:sp>
        <p:nvSpPr>
          <p:cNvPr id="8" name="Rectangle 7"/>
          <p:cNvSpPr/>
          <p:nvPr/>
        </p:nvSpPr>
        <p:spPr>
          <a:xfrm>
            <a:off x="1986888" y="1015916"/>
            <a:ext cx="7010400" cy="369332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r>
              <a:rPr lang="sk-SK" dirty="0"/>
              <a:t>Phys</a:t>
            </a:r>
            <a:r>
              <a:rPr lang="en-US" dirty="0" err="1"/>
              <a:t>ical</a:t>
            </a:r>
            <a:r>
              <a:rPr lang="sk-SK" dirty="0"/>
              <a:t> Review</a:t>
            </a:r>
            <a:r>
              <a:rPr lang="en-US" dirty="0"/>
              <a:t> E</a:t>
            </a:r>
            <a:r>
              <a:rPr lang="en-US" b="1" dirty="0"/>
              <a:t> </a:t>
            </a:r>
            <a:r>
              <a:rPr lang="en-US" b="1" dirty="0" smtClean="0"/>
              <a:t>74</a:t>
            </a:r>
            <a:r>
              <a:rPr lang="sk-SK" b="1" dirty="0" smtClean="0"/>
              <a:t> (</a:t>
            </a:r>
            <a:r>
              <a:rPr lang="sk-SK" dirty="0" smtClean="0"/>
              <a:t>2006) Ribe </a:t>
            </a:r>
            <a:r>
              <a:rPr lang="sk-SK" dirty="0"/>
              <a:t>et.al.</a:t>
            </a:r>
            <a:r>
              <a:rPr lang="en-US" dirty="0" smtClean="0"/>
              <a:t>,</a:t>
            </a:r>
            <a:r>
              <a:rPr lang="sk-SK" dirty="0" smtClean="0"/>
              <a:t> </a:t>
            </a:r>
            <a:r>
              <a:rPr lang="sk-SK" b="1" dirty="0" smtClean="0"/>
              <a:t>Dynamics </a:t>
            </a:r>
            <a:r>
              <a:rPr lang="sk-SK" b="1" dirty="0"/>
              <a:t>of liquid rope </a:t>
            </a:r>
            <a:r>
              <a:rPr lang="sk-SK" b="1" dirty="0" smtClean="0"/>
              <a:t>coiling</a:t>
            </a:r>
            <a:endParaRPr lang="sk-SK" dirty="0"/>
          </a:p>
        </p:txBody>
      </p:sp>
    </p:spTree>
    <p:extLst>
      <p:ext uri="{BB962C8B-B14F-4D97-AF65-F5344CB8AC3E}">
        <p14:creationId xmlns:p14="http://schemas.microsoft.com/office/powerpoint/2010/main" val="11919148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b="1" dirty="0" smtClean="0">
                <a:solidFill>
                  <a:schemeClr val="tx2"/>
                </a:solidFill>
              </a:rPr>
              <a:t>13</a:t>
            </a:r>
            <a:r>
              <a:rPr lang="sk-SK" dirty="0" smtClean="0"/>
              <a:t>   Honey Coils</a:t>
            </a:r>
            <a:endParaRPr lang="sk-SK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057400"/>
            <a:ext cx="4267200" cy="3581400"/>
          </a:xfrm>
        </p:spPr>
        <p:txBody>
          <a:bodyPr>
            <a:normAutofit/>
          </a:bodyPr>
          <a:lstStyle/>
          <a:p>
            <a:pPr marL="0" lvl="0" indent="0" algn="r">
              <a:buClr>
                <a:srgbClr val="0091ED"/>
              </a:buClr>
              <a:buNone/>
            </a:pPr>
            <a:r>
              <a:rPr lang="en-US" sz="3200" dirty="0">
                <a:solidFill>
                  <a:prstClr val="black"/>
                </a:solidFill>
              </a:rPr>
              <a:t>A thin, downward flow of viscous liquid, such as honey, often turns itself into circular </a:t>
            </a:r>
            <a:r>
              <a:rPr lang="en-US" sz="3200" dirty="0" smtClean="0">
                <a:solidFill>
                  <a:prstClr val="black"/>
                </a:solidFill>
              </a:rPr>
              <a:t>coils.</a:t>
            </a:r>
            <a:endParaRPr lang="sk-SK" sz="3200" dirty="0" smtClean="0">
              <a:solidFill>
                <a:prstClr val="black"/>
              </a:solidFill>
            </a:endParaRPr>
          </a:p>
          <a:p>
            <a:pPr marL="0" lvl="0" indent="0" algn="r">
              <a:buClr>
                <a:srgbClr val="0091ED"/>
              </a:buClr>
              <a:buNone/>
            </a:pPr>
            <a:r>
              <a:rPr lang="en-US" sz="3200" dirty="0" smtClean="0">
                <a:solidFill>
                  <a:prstClr val="black"/>
                </a:solidFill>
              </a:rPr>
              <a:t>Study </a:t>
            </a:r>
            <a:r>
              <a:rPr lang="en-US" sz="3200" dirty="0">
                <a:solidFill>
                  <a:prstClr val="black"/>
                </a:solidFill>
              </a:rPr>
              <a:t>and explain this phenomenon</a:t>
            </a:r>
            <a:r>
              <a:rPr lang="en-US" sz="3200" dirty="0" smtClean="0">
                <a:solidFill>
                  <a:prstClr val="black"/>
                </a:solidFill>
              </a:rPr>
              <a:t>.</a:t>
            </a:r>
            <a:endParaRPr lang="en-US" sz="3200" dirty="0">
              <a:solidFill>
                <a:prstClr val="black"/>
              </a:solidFill>
            </a:endParaRPr>
          </a:p>
        </p:txBody>
      </p:sp>
      <p:pic>
        <p:nvPicPr>
          <p:cNvPr id="7" name="example coiling.mp4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105400" y="1578428"/>
            <a:ext cx="3429000" cy="4572000"/>
          </a:xfrm>
          <a:prstGeom prst="rect">
            <a:avLst/>
          </a:prstGeom>
        </p:spPr>
      </p:pic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60642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00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remove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Viscous Regime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459679"/>
            <a:ext cx="5867400" cy="4525963"/>
          </a:xfrm>
        </p:spPr>
        <p:txBody>
          <a:bodyPr>
            <a:normAutofit/>
          </a:bodyPr>
          <a:lstStyle/>
          <a:p>
            <a:r>
              <a:rPr lang="sk-SK" dirty="0" smtClean="0"/>
              <a:t>v</a:t>
            </a:r>
            <a:r>
              <a:rPr lang="en-US" dirty="0" err="1" smtClean="0"/>
              <a:t>ery</a:t>
            </a:r>
            <a:r>
              <a:rPr lang="en-US" dirty="0" smtClean="0"/>
              <a:t> low height of fall</a:t>
            </a:r>
          </a:p>
          <a:p>
            <a:r>
              <a:rPr lang="sk-SK" b="1" dirty="0" smtClean="0"/>
              <a:t>v</a:t>
            </a:r>
            <a:r>
              <a:rPr lang="en-US" b="1" dirty="0" err="1" smtClean="0"/>
              <a:t>iscous</a:t>
            </a:r>
            <a:r>
              <a:rPr lang="en-US" b="1" dirty="0" smtClean="0"/>
              <a:t> force dominant</a:t>
            </a:r>
          </a:p>
          <a:p>
            <a:r>
              <a:rPr lang="sk-SK" dirty="0" smtClean="0"/>
              <a:t>c</a:t>
            </a:r>
            <a:r>
              <a:rPr lang="en-US" dirty="0" smtClean="0"/>
              <a:t>oiling driven by fluid extrusion</a:t>
            </a:r>
          </a:p>
          <a:p>
            <a:r>
              <a:rPr lang="sk-SK" dirty="0" smtClean="0"/>
              <a:t>v</a:t>
            </a:r>
            <a:r>
              <a:rPr lang="en-US" dirty="0" err="1" smtClean="0"/>
              <a:t>ery</a:t>
            </a:r>
            <a:r>
              <a:rPr lang="en-US" dirty="0" smtClean="0"/>
              <a:t> hard to observe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ACDCC-603F-4C58-A204-2CC2799B25DA}" type="slidenum">
              <a:rPr lang="en-US" smtClean="0"/>
              <a:t>20</a:t>
            </a:fld>
            <a:endParaRPr lang="en-US"/>
          </a:p>
        </p:txBody>
      </p:sp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990600"/>
            <a:ext cx="2451100" cy="50712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49" t="2664" r="3777"/>
          <a:stretch/>
        </p:blipFill>
        <p:spPr bwMode="auto">
          <a:xfrm>
            <a:off x="1066800" y="4396725"/>
            <a:ext cx="3429000" cy="2176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/>
          <p:cNvSpPr/>
          <p:nvPr/>
        </p:nvSpPr>
        <p:spPr>
          <a:xfrm>
            <a:off x="1589314" y="5181600"/>
            <a:ext cx="533400" cy="1066800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9" name="Freeform 8"/>
          <p:cNvSpPr/>
          <p:nvPr/>
        </p:nvSpPr>
        <p:spPr>
          <a:xfrm>
            <a:off x="1576388" y="6141244"/>
            <a:ext cx="747712" cy="260757"/>
          </a:xfrm>
          <a:custGeom>
            <a:avLst/>
            <a:gdLst>
              <a:gd name="connsiteX0" fmla="*/ 0 w 892968"/>
              <a:gd name="connsiteY0" fmla="*/ 0 h 265795"/>
              <a:gd name="connsiteX1" fmla="*/ 747712 w 892968"/>
              <a:gd name="connsiteY1" fmla="*/ 250031 h 265795"/>
              <a:gd name="connsiteX2" fmla="*/ 828675 w 892968"/>
              <a:gd name="connsiteY2" fmla="*/ 238125 h 265795"/>
              <a:gd name="connsiteX3" fmla="*/ 892968 w 892968"/>
              <a:gd name="connsiteY3" fmla="*/ 223837 h 265795"/>
              <a:gd name="connsiteX0" fmla="*/ 0 w 892968"/>
              <a:gd name="connsiteY0" fmla="*/ 0 h 262460"/>
              <a:gd name="connsiteX1" fmla="*/ 747712 w 892968"/>
              <a:gd name="connsiteY1" fmla="*/ 250031 h 262460"/>
              <a:gd name="connsiteX2" fmla="*/ 892968 w 892968"/>
              <a:gd name="connsiteY2" fmla="*/ 223837 h 262460"/>
              <a:gd name="connsiteX0" fmla="*/ 0 w 747712"/>
              <a:gd name="connsiteY0" fmla="*/ 0 h 250031"/>
              <a:gd name="connsiteX1" fmla="*/ 747712 w 747712"/>
              <a:gd name="connsiteY1" fmla="*/ 250031 h 250031"/>
              <a:gd name="connsiteX0" fmla="*/ 0 w 747712"/>
              <a:gd name="connsiteY0" fmla="*/ 0 h 260246"/>
              <a:gd name="connsiteX1" fmla="*/ 747712 w 747712"/>
              <a:gd name="connsiteY1" fmla="*/ 250031 h 260246"/>
              <a:gd name="connsiteX0" fmla="*/ 0 w 747712"/>
              <a:gd name="connsiteY0" fmla="*/ 0 h 261475"/>
              <a:gd name="connsiteX1" fmla="*/ 747712 w 747712"/>
              <a:gd name="connsiteY1" fmla="*/ 250031 h 261475"/>
              <a:gd name="connsiteX0" fmla="*/ 0 w 747712"/>
              <a:gd name="connsiteY0" fmla="*/ 0 h 260757"/>
              <a:gd name="connsiteX1" fmla="*/ 747712 w 747712"/>
              <a:gd name="connsiteY1" fmla="*/ 250031 h 260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47712" h="260757">
                <a:moveTo>
                  <a:pt x="0" y="0"/>
                </a:moveTo>
                <a:cubicBezTo>
                  <a:pt x="292893" y="133747"/>
                  <a:pt x="339327" y="305594"/>
                  <a:pt x="747712" y="250031"/>
                </a:cubicBezTo>
              </a:path>
            </a:pathLst>
          </a:cu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18072372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l"/>
            <a:r>
              <a:rPr lang="en-US" dirty="0" smtClean="0"/>
              <a:t>Gravitational Regime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4854383" cy="4525963"/>
              </a:xfrm>
            </p:spPr>
            <p:txBody>
              <a:bodyPr>
                <a:normAutofit/>
              </a:bodyPr>
              <a:lstStyle/>
              <a:p>
                <a:r>
                  <a:rPr lang="sk-SK" dirty="0" smtClean="0"/>
                  <a:t>h</a:t>
                </a:r>
                <a:r>
                  <a:rPr lang="en-US" dirty="0" smtClean="0"/>
                  <a:t>eight of fall up to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/>
                      </a:rPr>
                      <m:t>9</m:t>
                    </m:r>
                    <m:r>
                      <a:rPr lang="sk-SK" i="1" dirty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en-US" i="0" dirty="0" smtClean="0">
                        <a:latin typeface="Cambria Math"/>
                      </a:rPr>
                      <m:t>cm</m:t>
                    </m:r>
                  </m:oMath>
                </a14:m>
                <a:endParaRPr lang="en-US" dirty="0" smtClean="0"/>
              </a:p>
              <a:p>
                <a:r>
                  <a:rPr lang="sk-SK" b="1" dirty="0"/>
                  <a:t>g</a:t>
                </a:r>
                <a:r>
                  <a:rPr lang="en-US" b="1" dirty="0" err="1" smtClean="0"/>
                  <a:t>ravitational</a:t>
                </a:r>
                <a:r>
                  <a:rPr lang="en-US" b="1" dirty="0" smtClean="0"/>
                  <a:t> force dominant</a:t>
                </a:r>
                <a:endParaRPr lang="en-US" dirty="0" smtClean="0"/>
              </a:p>
              <a:p>
                <a:r>
                  <a:rPr lang="sk-SK" dirty="0"/>
                  <a:t>s</a:t>
                </a:r>
                <a:r>
                  <a:rPr lang="en-US" dirty="0" smtClean="0"/>
                  <a:t>low &amp; stable coiling</a:t>
                </a:r>
              </a:p>
              <a:p>
                <a:r>
                  <a:rPr lang="sk-SK" dirty="0"/>
                  <a:t>v</a:t>
                </a:r>
                <a:r>
                  <a:rPr lang="en-US" dirty="0" err="1" smtClean="0"/>
                  <a:t>ery</a:t>
                </a:r>
                <a:r>
                  <a:rPr lang="en-US" dirty="0" smtClean="0"/>
                  <a:t> predictable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4854383" cy="4525963"/>
              </a:xfrm>
              <a:blipFill rotWithShape="1">
                <a:blip r:embed="rId4"/>
                <a:stretch>
                  <a:fillRect l="-2764" t="-1752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ACDCC-603F-4C58-A204-2CC2799B25DA}" type="slidenum">
              <a:rPr lang="en-US" smtClean="0"/>
              <a:t>21</a:t>
            </a:fld>
            <a:endParaRPr lang="en-US"/>
          </a:p>
        </p:txBody>
      </p:sp>
      <p:pic>
        <p:nvPicPr>
          <p:cNvPr id="4" name="med_1.rezim.wmv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30.6682"/>
                </p14:media>
              </p:ext>
            </p:extLst>
          </p:nvPr>
        </p:nvPicPr>
        <p:blipFill rotWithShape="1">
          <a:blip r:embed="rId5">
            <a:lum contrast="20000"/>
          </a:blip>
          <a:srcRect l="31865" r="26361"/>
          <a:stretch/>
        </p:blipFill>
        <p:spPr>
          <a:xfrm>
            <a:off x="5311583" y="1219200"/>
            <a:ext cx="3527617" cy="4749800"/>
          </a:xfrm>
          <a:prstGeom prst="rect">
            <a:avLst/>
          </a:prstGeom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49" t="2664" r="3777"/>
          <a:stretch/>
        </p:blipFill>
        <p:spPr bwMode="auto">
          <a:xfrm>
            <a:off x="1066800" y="4396725"/>
            <a:ext cx="3429000" cy="2176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/>
          <p:cNvSpPr/>
          <p:nvPr/>
        </p:nvSpPr>
        <p:spPr>
          <a:xfrm>
            <a:off x="2324100" y="4757055"/>
            <a:ext cx="647700" cy="1436915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9" name="Freeform 8"/>
          <p:cNvSpPr/>
          <p:nvPr/>
        </p:nvSpPr>
        <p:spPr>
          <a:xfrm>
            <a:off x="2324101" y="5900737"/>
            <a:ext cx="812006" cy="490537"/>
          </a:xfrm>
          <a:custGeom>
            <a:avLst/>
            <a:gdLst>
              <a:gd name="connsiteX0" fmla="*/ 0 w 892968"/>
              <a:gd name="connsiteY0" fmla="*/ 0 h 265795"/>
              <a:gd name="connsiteX1" fmla="*/ 747712 w 892968"/>
              <a:gd name="connsiteY1" fmla="*/ 250031 h 265795"/>
              <a:gd name="connsiteX2" fmla="*/ 828675 w 892968"/>
              <a:gd name="connsiteY2" fmla="*/ 238125 h 265795"/>
              <a:gd name="connsiteX3" fmla="*/ 892968 w 892968"/>
              <a:gd name="connsiteY3" fmla="*/ 223837 h 265795"/>
              <a:gd name="connsiteX0" fmla="*/ 0 w 892968"/>
              <a:gd name="connsiteY0" fmla="*/ 0 h 262460"/>
              <a:gd name="connsiteX1" fmla="*/ 747712 w 892968"/>
              <a:gd name="connsiteY1" fmla="*/ 250031 h 262460"/>
              <a:gd name="connsiteX2" fmla="*/ 892968 w 892968"/>
              <a:gd name="connsiteY2" fmla="*/ 223837 h 262460"/>
              <a:gd name="connsiteX0" fmla="*/ 0 w 747712"/>
              <a:gd name="connsiteY0" fmla="*/ 0 h 250031"/>
              <a:gd name="connsiteX1" fmla="*/ 747712 w 747712"/>
              <a:gd name="connsiteY1" fmla="*/ 250031 h 250031"/>
              <a:gd name="connsiteX0" fmla="*/ 0 w 747712"/>
              <a:gd name="connsiteY0" fmla="*/ 0 h 260246"/>
              <a:gd name="connsiteX1" fmla="*/ 747712 w 747712"/>
              <a:gd name="connsiteY1" fmla="*/ 250031 h 260246"/>
              <a:gd name="connsiteX0" fmla="*/ 0 w 747712"/>
              <a:gd name="connsiteY0" fmla="*/ 0 h 261475"/>
              <a:gd name="connsiteX1" fmla="*/ 747712 w 747712"/>
              <a:gd name="connsiteY1" fmla="*/ 250031 h 261475"/>
              <a:gd name="connsiteX0" fmla="*/ 0 w 747712"/>
              <a:gd name="connsiteY0" fmla="*/ 0 h 260757"/>
              <a:gd name="connsiteX1" fmla="*/ 747712 w 747712"/>
              <a:gd name="connsiteY1" fmla="*/ 250031 h 260757"/>
              <a:gd name="connsiteX0" fmla="*/ 0 w 1596053"/>
              <a:gd name="connsiteY0" fmla="*/ 240506 h 495653"/>
              <a:gd name="connsiteX1" fmla="*/ 1559718 w 1596053"/>
              <a:gd name="connsiteY1" fmla="*/ 0 h 495653"/>
              <a:gd name="connsiteX2" fmla="*/ 747712 w 1596053"/>
              <a:gd name="connsiteY2" fmla="*/ 490537 h 495653"/>
              <a:gd name="connsiteX0" fmla="*/ 882725 w 919060"/>
              <a:gd name="connsiteY0" fmla="*/ 0 h 495653"/>
              <a:gd name="connsiteX1" fmla="*/ 70719 w 919060"/>
              <a:gd name="connsiteY1" fmla="*/ 490537 h 495653"/>
              <a:gd name="connsiteX0" fmla="*/ 922607 w 922607"/>
              <a:gd name="connsiteY0" fmla="*/ 0 h 494932"/>
              <a:gd name="connsiteX1" fmla="*/ 110601 w 922607"/>
              <a:gd name="connsiteY1" fmla="*/ 490537 h 494932"/>
              <a:gd name="connsiteX0" fmla="*/ 812006 w 812006"/>
              <a:gd name="connsiteY0" fmla="*/ 0 h 490537"/>
              <a:gd name="connsiteX1" fmla="*/ 0 w 812006"/>
              <a:gd name="connsiteY1" fmla="*/ 490537 h 490537"/>
              <a:gd name="connsiteX0" fmla="*/ 812006 w 812006"/>
              <a:gd name="connsiteY0" fmla="*/ 0 h 490537"/>
              <a:gd name="connsiteX1" fmla="*/ 0 w 812006"/>
              <a:gd name="connsiteY1" fmla="*/ 490537 h 490537"/>
              <a:gd name="connsiteX0" fmla="*/ 812006 w 812006"/>
              <a:gd name="connsiteY0" fmla="*/ 0 h 490537"/>
              <a:gd name="connsiteX1" fmla="*/ 0 w 812006"/>
              <a:gd name="connsiteY1" fmla="*/ 490537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12006" h="490537">
                <a:moveTo>
                  <a:pt x="812006" y="0"/>
                </a:moveTo>
                <a:cubicBezTo>
                  <a:pt x="459581" y="152797"/>
                  <a:pt x="510777" y="343694"/>
                  <a:pt x="0" y="490537"/>
                </a:cubicBezTo>
              </a:path>
            </a:pathLst>
          </a:cu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14459567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99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7" repeatCount="indefinite" fill="remove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l"/>
            <a:r>
              <a:rPr lang="en-US" dirty="0" smtClean="0"/>
              <a:t>Inertial Regime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4419600" cy="4525963"/>
              </a:xfrm>
            </p:spPr>
            <p:txBody>
              <a:bodyPr>
                <a:normAutofit/>
              </a:bodyPr>
              <a:lstStyle/>
              <a:p>
                <a:r>
                  <a:rPr lang="sk-SK" dirty="0" smtClean="0"/>
                  <a:t>h</a:t>
                </a:r>
                <a:r>
                  <a:rPr lang="en-US" dirty="0" smtClean="0"/>
                  <a:t>eights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/>
                      </a:rPr>
                      <m:t>≫10 </m:t>
                    </m:r>
                    <m:r>
                      <m:rPr>
                        <m:sty m:val="p"/>
                      </m:rPr>
                      <a:rPr lang="en-US" i="0" dirty="0" smtClean="0">
                        <a:latin typeface="Cambria Math"/>
                      </a:rPr>
                      <m:t>cm</m:t>
                    </m:r>
                  </m:oMath>
                </a14:m>
                <a:endParaRPr lang="en-US" dirty="0" smtClean="0"/>
              </a:p>
              <a:p>
                <a:r>
                  <a:rPr lang="sk-SK" b="1" dirty="0"/>
                  <a:t>i</a:t>
                </a:r>
                <a:r>
                  <a:rPr lang="en-US" b="1" dirty="0" err="1" smtClean="0"/>
                  <a:t>nertial</a:t>
                </a:r>
                <a:r>
                  <a:rPr lang="en-US" b="1" dirty="0" smtClean="0"/>
                  <a:t> forces dominant</a:t>
                </a:r>
                <a:endParaRPr lang="en-US" dirty="0"/>
              </a:p>
              <a:p>
                <a:r>
                  <a:rPr lang="en-US" dirty="0" smtClean="0"/>
                  <a:t>highest coiling frequencies</a:t>
                </a:r>
                <a:r>
                  <a:rPr lang="sk-SK" dirty="0" smtClean="0"/>
                  <a:t>,</a:t>
                </a:r>
                <a:r>
                  <a:rPr lang="en-US" dirty="0" smtClean="0"/>
                  <a:t> unstable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4419600" cy="4525963"/>
              </a:xfrm>
              <a:blipFill rotWithShape="1">
                <a:blip r:embed="rId4"/>
                <a:stretch>
                  <a:fillRect l="-3034" t="-1752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ACDCC-603F-4C58-A204-2CC2799B25DA}" type="slidenum">
              <a:rPr lang="en-US" smtClean="0"/>
              <a:t>22</a:t>
            </a:fld>
            <a:endParaRPr lang="en-US"/>
          </a:p>
        </p:txBody>
      </p:sp>
      <p:pic>
        <p:nvPicPr>
          <p:cNvPr id="4" name="med_3.rezim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>
            <a:lum contrast="20000"/>
          </a:blip>
          <a:srcRect l="21790" r="22037"/>
          <a:stretch/>
        </p:blipFill>
        <p:spPr>
          <a:xfrm>
            <a:off x="5027366" y="1295400"/>
            <a:ext cx="3823264" cy="4800600"/>
          </a:xfrm>
          <a:prstGeom prst="rect">
            <a:avLst/>
          </a:prstGeom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49" t="2664" r="3777"/>
          <a:stretch/>
        </p:blipFill>
        <p:spPr bwMode="auto">
          <a:xfrm>
            <a:off x="1066800" y="4396725"/>
            <a:ext cx="3429000" cy="2176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/>
          <p:cNvSpPr/>
          <p:nvPr/>
        </p:nvSpPr>
        <p:spPr>
          <a:xfrm>
            <a:off x="3657600" y="4767943"/>
            <a:ext cx="413657" cy="1491343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9" name="Freeform 8"/>
          <p:cNvSpPr/>
          <p:nvPr/>
        </p:nvSpPr>
        <p:spPr>
          <a:xfrm>
            <a:off x="3479006" y="4412456"/>
            <a:ext cx="478632" cy="904364"/>
          </a:xfrm>
          <a:custGeom>
            <a:avLst/>
            <a:gdLst>
              <a:gd name="connsiteX0" fmla="*/ 0 w 892968"/>
              <a:gd name="connsiteY0" fmla="*/ 0 h 265795"/>
              <a:gd name="connsiteX1" fmla="*/ 747712 w 892968"/>
              <a:gd name="connsiteY1" fmla="*/ 250031 h 265795"/>
              <a:gd name="connsiteX2" fmla="*/ 828675 w 892968"/>
              <a:gd name="connsiteY2" fmla="*/ 238125 h 265795"/>
              <a:gd name="connsiteX3" fmla="*/ 892968 w 892968"/>
              <a:gd name="connsiteY3" fmla="*/ 223837 h 265795"/>
              <a:gd name="connsiteX0" fmla="*/ 0 w 892968"/>
              <a:gd name="connsiteY0" fmla="*/ 0 h 262460"/>
              <a:gd name="connsiteX1" fmla="*/ 747712 w 892968"/>
              <a:gd name="connsiteY1" fmla="*/ 250031 h 262460"/>
              <a:gd name="connsiteX2" fmla="*/ 892968 w 892968"/>
              <a:gd name="connsiteY2" fmla="*/ 223837 h 262460"/>
              <a:gd name="connsiteX0" fmla="*/ 0 w 747712"/>
              <a:gd name="connsiteY0" fmla="*/ 0 h 250031"/>
              <a:gd name="connsiteX1" fmla="*/ 747712 w 747712"/>
              <a:gd name="connsiteY1" fmla="*/ 250031 h 250031"/>
              <a:gd name="connsiteX0" fmla="*/ 0 w 747712"/>
              <a:gd name="connsiteY0" fmla="*/ 0 h 260246"/>
              <a:gd name="connsiteX1" fmla="*/ 747712 w 747712"/>
              <a:gd name="connsiteY1" fmla="*/ 250031 h 260246"/>
              <a:gd name="connsiteX0" fmla="*/ 0 w 747712"/>
              <a:gd name="connsiteY0" fmla="*/ 0 h 261475"/>
              <a:gd name="connsiteX1" fmla="*/ 747712 w 747712"/>
              <a:gd name="connsiteY1" fmla="*/ 250031 h 261475"/>
              <a:gd name="connsiteX0" fmla="*/ 0 w 747712"/>
              <a:gd name="connsiteY0" fmla="*/ 0 h 260757"/>
              <a:gd name="connsiteX1" fmla="*/ 747712 w 747712"/>
              <a:gd name="connsiteY1" fmla="*/ 250031 h 260757"/>
              <a:gd name="connsiteX0" fmla="*/ 0 w 1047750"/>
              <a:gd name="connsiteY0" fmla="*/ 692944 h 708499"/>
              <a:gd name="connsiteX1" fmla="*/ 1047750 w 1047750"/>
              <a:gd name="connsiteY1" fmla="*/ 0 h 708499"/>
              <a:gd name="connsiteX0" fmla="*/ 0 w 473869"/>
              <a:gd name="connsiteY0" fmla="*/ 907256 h 919720"/>
              <a:gd name="connsiteX1" fmla="*/ 473869 w 473869"/>
              <a:gd name="connsiteY1" fmla="*/ 0 h 919720"/>
              <a:gd name="connsiteX0" fmla="*/ 0 w 473869"/>
              <a:gd name="connsiteY0" fmla="*/ 907256 h 931710"/>
              <a:gd name="connsiteX1" fmla="*/ 473869 w 473869"/>
              <a:gd name="connsiteY1" fmla="*/ 0 h 931710"/>
              <a:gd name="connsiteX0" fmla="*/ 0 w 473869"/>
              <a:gd name="connsiteY0" fmla="*/ 907256 h 907609"/>
              <a:gd name="connsiteX1" fmla="*/ 473869 w 473869"/>
              <a:gd name="connsiteY1" fmla="*/ 0 h 907609"/>
              <a:gd name="connsiteX0" fmla="*/ 0 w 473869"/>
              <a:gd name="connsiteY0" fmla="*/ 907256 h 907256"/>
              <a:gd name="connsiteX1" fmla="*/ 35719 w 473869"/>
              <a:gd name="connsiteY1" fmla="*/ 845344 h 907256"/>
              <a:gd name="connsiteX2" fmla="*/ 473869 w 473869"/>
              <a:gd name="connsiteY2" fmla="*/ 0 h 907256"/>
              <a:gd name="connsiteX0" fmla="*/ 0 w 473869"/>
              <a:gd name="connsiteY0" fmla="*/ 907256 h 909736"/>
              <a:gd name="connsiteX1" fmla="*/ 35719 w 473869"/>
              <a:gd name="connsiteY1" fmla="*/ 845344 h 909736"/>
              <a:gd name="connsiteX2" fmla="*/ 473869 w 473869"/>
              <a:gd name="connsiteY2" fmla="*/ 0 h 909736"/>
              <a:gd name="connsiteX0" fmla="*/ 0 w 478632"/>
              <a:gd name="connsiteY0" fmla="*/ 900112 h 902833"/>
              <a:gd name="connsiteX1" fmla="*/ 40482 w 478632"/>
              <a:gd name="connsiteY1" fmla="*/ 845344 h 902833"/>
              <a:gd name="connsiteX2" fmla="*/ 478632 w 478632"/>
              <a:gd name="connsiteY2" fmla="*/ 0 h 902833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478632 w 478632"/>
              <a:gd name="connsiteY2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478632 w 478632"/>
              <a:gd name="connsiteY2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0963 w 478632"/>
              <a:gd name="connsiteY2" fmla="*/ 788194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0963 w 478632"/>
              <a:gd name="connsiteY2" fmla="*/ 788194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8107 w 478632"/>
              <a:gd name="connsiteY2" fmla="*/ 795338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8107 w 478632"/>
              <a:gd name="connsiteY2" fmla="*/ 795338 h 904364"/>
              <a:gd name="connsiteX3" fmla="*/ 478632 w 478632"/>
              <a:gd name="connsiteY3" fmla="*/ 0 h 904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632" h="904364">
                <a:moveTo>
                  <a:pt x="0" y="900112"/>
                </a:moveTo>
                <a:cubicBezTo>
                  <a:pt x="98028" y="916384"/>
                  <a:pt x="51893" y="883345"/>
                  <a:pt x="40482" y="845344"/>
                </a:cubicBezTo>
                <a:cubicBezTo>
                  <a:pt x="54373" y="830263"/>
                  <a:pt x="112713" y="867172"/>
                  <a:pt x="88107" y="795338"/>
                </a:cubicBezTo>
                <a:cubicBezTo>
                  <a:pt x="125413" y="799703"/>
                  <a:pt x="412751" y="134937"/>
                  <a:pt x="478632" y="0"/>
                </a:cubicBezTo>
              </a:path>
            </a:pathLst>
          </a:cu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25073151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41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7" repeatCount="indefinite" fill="remove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Gravitational-Inertial Regime</a:t>
            </a:r>
            <a:endParaRPr lang="en-US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1447801"/>
                <a:ext cx="8229600" cy="2057400"/>
              </a:xfrm>
            </p:spPr>
            <p:txBody>
              <a:bodyPr>
                <a:noAutofit/>
              </a:bodyPr>
              <a:lstStyle/>
              <a:p>
                <a:r>
                  <a:rPr lang="sk-SK" i="1" dirty="0" smtClean="0"/>
                  <a:t>transition</a:t>
                </a:r>
                <a:r>
                  <a:rPr lang="sk-SK" dirty="0" smtClean="0"/>
                  <a:t> - b</a:t>
                </a:r>
                <a:r>
                  <a:rPr lang="en-US" dirty="0" err="1" smtClean="0"/>
                  <a:t>etween</a:t>
                </a:r>
                <a:r>
                  <a:rPr lang="en-US" dirty="0" smtClean="0"/>
                  <a:t> gravitational and inertial regime (height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/>
                      </a:rPr>
                      <m:t>9</m:t>
                    </m:r>
                    <m:r>
                      <a:rPr lang="sk-SK" b="0" i="1" dirty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b="0" i="0" dirty="0" smtClean="0">
                        <a:latin typeface="Cambria Math"/>
                      </a:rPr>
                      <m:t>to</m:t>
                    </m:r>
                    <m:r>
                      <a:rPr lang="sk-SK" b="0" i="1" dirty="0" smtClean="0">
                        <a:latin typeface="Cambria Math"/>
                      </a:rPr>
                      <m:t> </m:t>
                    </m:r>
                    <m:r>
                      <a:rPr lang="en-US" i="1" dirty="0" smtClean="0">
                        <a:latin typeface="Cambria Math"/>
                      </a:rPr>
                      <m:t>10</m:t>
                    </m:r>
                    <m:r>
                      <a:rPr lang="sk-SK" b="0" i="1" dirty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en-US" i="0" dirty="0" smtClean="0">
                        <a:latin typeface="Cambria Math"/>
                      </a:rPr>
                      <m:t>cm</m:t>
                    </m:r>
                  </m:oMath>
                </a14:m>
                <a:r>
                  <a:rPr lang="en-US" dirty="0" smtClean="0"/>
                  <a:t> in our case)</a:t>
                </a:r>
              </a:p>
              <a:p>
                <a:r>
                  <a:rPr lang="sk-SK" b="1" dirty="0" smtClean="0"/>
                  <a:t>b</a:t>
                </a:r>
                <a:r>
                  <a:rPr lang="en-US" b="1" dirty="0" err="1" smtClean="0"/>
                  <a:t>oth</a:t>
                </a:r>
                <a:r>
                  <a:rPr lang="en-US" b="1" dirty="0" smtClean="0"/>
                  <a:t> forces are </a:t>
                </a:r>
                <a:r>
                  <a:rPr lang="en-US" b="1" dirty="0" smtClean="0"/>
                  <a:t>relevant</a:t>
                </a:r>
                <a:endParaRPr lang="sk-SK" b="1" dirty="0" smtClean="0"/>
              </a:p>
              <a:p>
                <a:pPr lvl="0"/>
                <a:r>
                  <a:rPr lang="sk-SK" dirty="0">
                    <a:solidFill>
                      <a:prstClr val="black"/>
                    </a:solidFill>
                  </a:rPr>
                  <a:t>f</a:t>
                </a:r>
                <a:r>
                  <a:rPr lang="en-US" dirty="0" err="1">
                    <a:solidFill>
                      <a:prstClr val="black"/>
                    </a:solidFill>
                  </a:rPr>
                  <a:t>requency</a:t>
                </a:r>
                <a:r>
                  <a:rPr lang="sk-SK" dirty="0">
                    <a:solidFill>
                      <a:prstClr val="black"/>
                    </a:solidFill>
                  </a:rPr>
                  <a:t>:</a:t>
                </a:r>
                <a:r>
                  <a:rPr lang="en-US" dirty="0">
                    <a:solidFill>
                      <a:prstClr val="black"/>
                    </a:solidFill>
                  </a:rPr>
                  <a:t> </a:t>
                </a:r>
                <a:r>
                  <a:rPr lang="sk-SK" dirty="0">
                    <a:solidFill>
                      <a:prstClr val="black"/>
                    </a:solidFill>
                  </a:rPr>
                  <a:t>d</a:t>
                </a:r>
                <a:r>
                  <a:rPr lang="en-US" dirty="0" err="1">
                    <a:solidFill>
                      <a:prstClr val="black"/>
                    </a:solidFill>
                  </a:rPr>
                  <a:t>iscrete</a:t>
                </a:r>
                <a:r>
                  <a:rPr lang="en-US" dirty="0">
                    <a:solidFill>
                      <a:prstClr val="black"/>
                    </a:solidFill>
                  </a:rPr>
                  <a:t> multiples of “rope” (i.e. mathematic pendulum) resonant </a:t>
                </a:r>
                <a:r>
                  <a:rPr lang="en-US" dirty="0" smtClean="0">
                    <a:solidFill>
                      <a:prstClr val="black"/>
                    </a:solidFill>
                  </a:rPr>
                  <a:t>frequency</a:t>
                </a:r>
                <a:endParaRPr lang="en-US" dirty="0">
                  <a:solidFill>
                    <a:prstClr val="black"/>
                  </a:solidFill>
                </a:endParaRPr>
              </a:p>
            </p:txBody>
          </p:sp>
        </mc:Choice>
        <mc:Fallback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447801"/>
                <a:ext cx="8229600" cy="2057400"/>
              </a:xfrm>
              <a:blipFill rotWithShape="1">
                <a:blip r:embed="rId2"/>
                <a:stretch>
                  <a:fillRect l="-1630" t="-3858" r="-963" b="-42136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ACDCC-603F-4C58-A204-2CC2799B25DA}" type="slidenum">
              <a:rPr lang="en-US" smtClean="0"/>
              <a:t>23</a:t>
            </a:fld>
            <a:endParaRPr lang="en-US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49" t="2664" r="3777"/>
          <a:stretch/>
        </p:blipFill>
        <p:spPr bwMode="auto">
          <a:xfrm>
            <a:off x="1066800" y="4397829"/>
            <a:ext cx="3429000" cy="2176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/>
          <p:cNvSpPr/>
          <p:nvPr/>
        </p:nvSpPr>
        <p:spPr>
          <a:xfrm>
            <a:off x="2971800" y="4349095"/>
            <a:ext cx="685800" cy="1779563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7" name="Freeform 6"/>
          <p:cNvSpPr/>
          <p:nvPr/>
        </p:nvSpPr>
        <p:spPr>
          <a:xfrm>
            <a:off x="2974180" y="5894616"/>
            <a:ext cx="461963" cy="103412"/>
          </a:xfrm>
          <a:custGeom>
            <a:avLst/>
            <a:gdLst>
              <a:gd name="connsiteX0" fmla="*/ 0 w 892968"/>
              <a:gd name="connsiteY0" fmla="*/ 0 h 265795"/>
              <a:gd name="connsiteX1" fmla="*/ 747712 w 892968"/>
              <a:gd name="connsiteY1" fmla="*/ 250031 h 265795"/>
              <a:gd name="connsiteX2" fmla="*/ 828675 w 892968"/>
              <a:gd name="connsiteY2" fmla="*/ 238125 h 265795"/>
              <a:gd name="connsiteX3" fmla="*/ 892968 w 892968"/>
              <a:gd name="connsiteY3" fmla="*/ 223837 h 265795"/>
              <a:gd name="connsiteX0" fmla="*/ 0 w 892968"/>
              <a:gd name="connsiteY0" fmla="*/ 0 h 262460"/>
              <a:gd name="connsiteX1" fmla="*/ 747712 w 892968"/>
              <a:gd name="connsiteY1" fmla="*/ 250031 h 262460"/>
              <a:gd name="connsiteX2" fmla="*/ 892968 w 892968"/>
              <a:gd name="connsiteY2" fmla="*/ 223837 h 262460"/>
              <a:gd name="connsiteX0" fmla="*/ 0 w 747712"/>
              <a:gd name="connsiteY0" fmla="*/ 0 h 250031"/>
              <a:gd name="connsiteX1" fmla="*/ 747712 w 747712"/>
              <a:gd name="connsiteY1" fmla="*/ 250031 h 250031"/>
              <a:gd name="connsiteX0" fmla="*/ 0 w 747712"/>
              <a:gd name="connsiteY0" fmla="*/ 0 h 260246"/>
              <a:gd name="connsiteX1" fmla="*/ 747712 w 747712"/>
              <a:gd name="connsiteY1" fmla="*/ 250031 h 260246"/>
              <a:gd name="connsiteX0" fmla="*/ 0 w 747712"/>
              <a:gd name="connsiteY0" fmla="*/ 0 h 261475"/>
              <a:gd name="connsiteX1" fmla="*/ 747712 w 747712"/>
              <a:gd name="connsiteY1" fmla="*/ 250031 h 261475"/>
              <a:gd name="connsiteX0" fmla="*/ 0 w 747712"/>
              <a:gd name="connsiteY0" fmla="*/ 0 h 260757"/>
              <a:gd name="connsiteX1" fmla="*/ 747712 w 747712"/>
              <a:gd name="connsiteY1" fmla="*/ 250031 h 260757"/>
              <a:gd name="connsiteX0" fmla="*/ 0 w 1047750"/>
              <a:gd name="connsiteY0" fmla="*/ 692944 h 708499"/>
              <a:gd name="connsiteX1" fmla="*/ 1047750 w 1047750"/>
              <a:gd name="connsiteY1" fmla="*/ 0 h 708499"/>
              <a:gd name="connsiteX0" fmla="*/ 0 w 473869"/>
              <a:gd name="connsiteY0" fmla="*/ 907256 h 919720"/>
              <a:gd name="connsiteX1" fmla="*/ 473869 w 473869"/>
              <a:gd name="connsiteY1" fmla="*/ 0 h 919720"/>
              <a:gd name="connsiteX0" fmla="*/ 0 w 473869"/>
              <a:gd name="connsiteY0" fmla="*/ 907256 h 931710"/>
              <a:gd name="connsiteX1" fmla="*/ 473869 w 473869"/>
              <a:gd name="connsiteY1" fmla="*/ 0 h 931710"/>
              <a:gd name="connsiteX0" fmla="*/ 0 w 473869"/>
              <a:gd name="connsiteY0" fmla="*/ 907256 h 907609"/>
              <a:gd name="connsiteX1" fmla="*/ 473869 w 473869"/>
              <a:gd name="connsiteY1" fmla="*/ 0 h 907609"/>
              <a:gd name="connsiteX0" fmla="*/ 0 w 473869"/>
              <a:gd name="connsiteY0" fmla="*/ 907256 h 907256"/>
              <a:gd name="connsiteX1" fmla="*/ 35719 w 473869"/>
              <a:gd name="connsiteY1" fmla="*/ 845344 h 907256"/>
              <a:gd name="connsiteX2" fmla="*/ 473869 w 473869"/>
              <a:gd name="connsiteY2" fmla="*/ 0 h 907256"/>
              <a:gd name="connsiteX0" fmla="*/ 0 w 473869"/>
              <a:gd name="connsiteY0" fmla="*/ 907256 h 909736"/>
              <a:gd name="connsiteX1" fmla="*/ 35719 w 473869"/>
              <a:gd name="connsiteY1" fmla="*/ 845344 h 909736"/>
              <a:gd name="connsiteX2" fmla="*/ 473869 w 473869"/>
              <a:gd name="connsiteY2" fmla="*/ 0 h 909736"/>
              <a:gd name="connsiteX0" fmla="*/ 0 w 478632"/>
              <a:gd name="connsiteY0" fmla="*/ 900112 h 902833"/>
              <a:gd name="connsiteX1" fmla="*/ 40482 w 478632"/>
              <a:gd name="connsiteY1" fmla="*/ 845344 h 902833"/>
              <a:gd name="connsiteX2" fmla="*/ 478632 w 478632"/>
              <a:gd name="connsiteY2" fmla="*/ 0 h 902833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478632 w 478632"/>
              <a:gd name="connsiteY2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478632 w 478632"/>
              <a:gd name="connsiteY2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0963 w 478632"/>
              <a:gd name="connsiteY2" fmla="*/ 788194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0963 w 478632"/>
              <a:gd name="connsiteY2" fmla="*/ 788194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8107 w 478632"/>
              <a:gd name="connsiteY2" fmla="*/ 795338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8107 w 478632"/>
              <a:gd name="connsiteY2" fmla="*/ 795338 h 904364"/>
              <a:gd name="connsiteX3" fmla="*/ 478632 w 478632"/>
              <a:gd name="connsiteY3" fmla="*/ 0 h 904364"/>
              <a:gd name="connsiteX0" fmla="*/ 0 w 478632"/>
              <a:gd name="connsiteY0" fmla="*/ 900112 h 900112"/>
              <a:gd name="connsiteX1" fmla="*/ 88107 w 478632"/>
              <a:gd name="connsiteY1" fmla="*/ 795338 h 900112"/>
              <a:gd name="connsiteX2" fmla="*/ 478632 w 478632"/>
              <a:gd name="connsiteY2" fmla="*/ 0 h 900112"/>
              <a:gd name="connsiteX0" fmla="*/ 0 w 478632"/>
              <a:gd name="connsiteY0" fmla="*/ 900112 h 900112"/>
              <a:gd name="connsiteX1" fmla="*/ 478632 w 478632"/>
              <a:gd name="connsiteY1" fmla="*/ 0 h 900112"/>
              <a:gd name="connsiteX0" fmla="*/ 0 w 819151"/>
              <a:gd name="connsiteY0" fmla="*/ 1278730 h 1278730"/>
              <a:gd name="connsiteX1" fmla="*/ 819151 w 819151"/>
              <a:gd name="connsiteY1" fmla="*/ 0 h 1278730"/>
              <a:gd name="connsiteX0" fmla="*/ 0 w 819151"/>
              <a:gd name="connsiteY0" fmla="*/ 1295399 h 1295399"/>
              <a:gd name="connsiteX1" fmla="*/ 819151 w 819151"/>
              <a:gd name="connsiteY1" fmla="*/ 0 h 1295399"/>
              <a:gd name="connsiteX0" fmla="*/ 0 w 461963"/>
              <a:gd name="connsiteY0" fmla="*/ 50005 h 50005"/>
              <a:gd name="connsiteX1" fmla="*/ 461963 w 461963"/>
              <a:gd name="connsiteY1" fmla="*/ 0 h 50005"/>
              <a:gd name="connsiteX0" fmla="*/ 0 w 461963"/>
              <a:gd name="connsiteY0" fmla="*/ 81757 h 81757"/>
              <a:gd name="connsiteX1" fmla="*/ 461963 w 461963"/>
              <a:gd name="connsiteY1" fmla="*/ 31752 h 81757"/>
              <a:gd name="connsiteX0" fmla="*/ 0 w 461963"/>
              <a:gd name="connsiteY0" fmla="*/ 103412 h 103412"/>
              <a:gd name="connsiteX1" fmla="*/ 461963 w 461963"/>
              <a:gd name="connsiteY1" fmla="*/ 53407 h 10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1963" h="103412">
                <a:moveTo>
                  <a:pt x="0" y="103412"/>
                </a:moveTo>
                <a:cubicBezTo>
                  <a:pt x="132557" y="-10888"/>
                  <a:pt x="274638" y="-34700"/>
                  <a:pt x="461963" y="53407"/>
                </a:cubicBezTo>
              </a:path>
            </a:pathLst>
          </a:cu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9" name="Rectangle 8"/>
          <p:cNvSpPr/>
          <p:nvPr/>
        </p:nvSpPr>
        <p:spPr>
          <a:xfrm>
            <a:off x="4953000" y="4191000"/>
            <a:ext cx="4191000" cy="16681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buClr>
                <a:srgbClr val="0091ED"/>
              </a:buClr>
              <a:buFont typeface="Arial" pitchFamily="34" charset="0"/>
              <a:buChar char="•"/>
            </a:pPr>
            <a:r>
              <a:rPr lang="sk-SK" sz="3200" b="1" dirty="0">
                <a:solidFill>
                  <a:prstClr val="black"/>
                </a:solidFill>
              </a:rPr>
              <a:t>8</a:t>
            </a:r>
            <a:r>
              <a:rPr lang="en-US" sz="3200" b="1" dirty="0">
                <a:solidFill>
                  <a:prstClr val="black"/>
                </a:solidFill>
              </a:rPr>
              <a:t>-like pattern</a:t>
            </a:r>
          </a:p>
          <a:p>
            <a:pPr marL="342900" lvl="0" indent="-342900">
              <a:spcBef>
                <a:spcPct val="20000"/>
              </a:spcBef>
              <a:buClr>
                <a:srgbClr val="0091ED"/>
              </a:buClr>
              <a:buFont typeface="Arial" pitchFamily="34" charset="0"/>
              <a:buChar char="•"/>
            </a:pPr>
            <a:r>
              <a:rPr lang="en-US" sz="3200" dirty="0" smtClean="0">
                <a:solidFill>
                  <a:prstClr val="black"/>
                </a:solidFill>
              </a:rPr>
              <a:t>“</a:t>
            </a:r>
            <a:r>
              <a:rPr lang="sk-SK" sz="3200" dirty="0">
                <a:solidFill>
                  <a:prstClr val="black"/>
                </a:solidFill>
              </a:rPr>
              <a:t>h</a:t>
            </a:r>
            <a:r>
              <a:rPr lang="en-US" sz="3200" dirty="0" err="1">
                <a:solidFill>
                  <a:prstClr val="black"/>
                </a:solidFill>
              </a:rPr>
              <a:t>istory</a:t>
            </a:r>
            <a:r>
              <a:rPr lang="en-US" sz="3200" dirty="0">
                <a:solidFill>
                  <a:prstClr val="black"/>
                </a:solidFill>
              </a:rPr>
              <a:t>” is important (</a:t>
            </a:r>
            <a:r>
              <a:rPr lang="sk-SK" sz="3200" b="1" dirty="0">
                <a:solidFill>
                  <a:prstClr val="black"/>
                </a:solidFill>
              </a:rPr>
              <a:t>h</a:t>
            </a:r>
            <a:r>
              <a:rPr lang="en-US" sz="3200" b="1" dirty="0" err="1">
                <a:solidFill>
                  <a:prstClr val="black"/>
                </a:solidFill>
              </a:rPr>
              <a:t>ysteresis</a:t>
            </a:r>
            <a:r>
              <a:rPr lang="en-US" sz="3200" dirty="0">
                <a:solidFill>
                  <a:prstClr val="black"/>
                </a:solidFill>
              </a:rPr>
              <a:t>)</a:t>
            </a:r>
          </a:p>
        </p:txBody>
      </p:sp>
      <p:sp>
        <p:nvSpPr>
          <p:cNvPr id="10" name="Freeform 9"/>
          <p:cNvSpPr/>
          <p:nvPr/>
        </p:nvSpPr>
        <p:spPr>
          <a:xfrm>
            <a:off x="3336130" y="5485905"/>
            <a:ext cx="126207" cy="19204"/>
          </a:xfrm>
          <a:custGeom>
            <a:avLst/>
            <a:gdLst>
              <a:gd name="connsiteX0" fmla="*/ 0 w 892968"/>
              <a:gd name="connsiteY0" fmla="*/ 0 h 265795"/>
              <a:gd name="connsiteX1" fmla="*/ 747712 w 892968"/>
              <a:gd name="connsiteY1" fmla="*/ 250031 h 265795"/>
              <a:gd name="connsiteX2" fmla="*/ 828675 w 892968"/>
              <a:gd name="connsiteY2" fmla="*/ 238125 h 265795"/>
              <a:gd name="connsiteX3" fmla="*/ 892968 w 892968"/>
              <a:gd name="connsiteY3" fmla="*/ 223837 h 265795"/>
              <a:gd name="connsiteX0" fmla="*/ 0 w 892968"/>
              <a:gd name="connsiteY0" fmla="*/ 0 h 262460"/>
              <a:gd name="connsiteX1" fmla="*/ 747712 w 892968"/>
              <a:gd name="connsiteY1" fmla="*/ 250031 h 262460"/>
              <a:gd name="connsiteX2" fmla="*/ 892968 w 892968"/>
              <a:gd name="connsiteY2" fmla="*/ 223837 h 262460"/>
              <a:gd name="connsiteX0" fmla="*/ 0 w 747712"/>
              <a:gd name="connsiteY0" fmla="*/ 0 h 250031"/>
              <a:gd name="connsiteX1" fmla="*/ 747712 w 747712"/>
              <a:gd name="connsiteY1" fmla="*/ 250031 h 250031"/>
              <a:gd name="connsiteX0" fmla="*/ 0 w 747712"/>
              <a:gd name="connsiteY0" fmla="*/ 0 h 260246"/>
              <a:gd name="connsiteX1" fmla="*/ 747712 w 747712"/>
              <a:gd name="connsiteY1" fmla="*/ 250031 h 260246"/>
              <a:gd name="connsiteX0" fmla="*/ 0 w 747712"/>
              <a:gd name="connsiteY0" fmla="*/ 0 h 261475"/>
              <a:gd name="connsiteX1" fmla="*/ 747712 w 747712"/>
              <a:gd name="connsiteY1" fmla="*/ 250031 h 261475"/>
              <a:gd name="connsiteX0" fmla="*/ 0 w 747712"/>
              <a:gd name="connsiteY0" fmla="*/ 0 h 260757"/>
              <a:gd name="connsiteX1" fmla="*/ 747712 w 747712"/>
              <a:gd name="connsiteY1" fmla="*/ 250031 h 260757"/>
              <a:gd name="connsiteX0" fmla="*/ 0 w 1047750"/>
              <a:gd name="connsiteY0" fmla="*/ 692944 h 708499"/>
              <a:gd name="connsiteX1" fmla="*/ 1047750 w 1047750"/>
              <a:gd name="connsiteY1" fmla="*/ 0 h 708499"/>
              <a:gd name="connsiteX0" fmla="*/ 0 w 473869"/>
              <a:gd name="connsiteY0" fmla="*/ 907256 h 919720"/>
              <a:gd name="connsiteX1" fmla="*/ 473869 w 473869"/>
              <a:gd name="connsiteY1" fmla="*/ 0 h 919720"/>
              <a:gd name="connsiteX0" fmla="*/ 0 w 473869"/>
              <a:gd name="connsiteY0" fmla="*/ 907256 h 931710"/>
              <a:gd name="connsiteX1" fmla="*/ 473869 w 473869"/>
              <a:gd name="connsiteY1" fmla="*/ 0 h 931710"/>
              <a:gd name="connsiteX0" fmla="*/ 0 w 473869"/>
              <a:gd name="connsiteY0" fmla="*/ 907256 h 907609"/>
              <a:gd name="connsiteX1" fmla="*/ 473869 w 473869"/>
              <a:gd name="connsiteY1" fmla="*/ 0 h 907609"/>
              <a:gd name="connsiteX0" fmla="*/ 0 w 473869"/>
              <a:gd name="connsiteY0" fmla="*/ 907256 h 907256"/>
              <a:gd name="connsiteX1" fmla="*/ 35719 w 473869"/>
              <a:gd name="connsiteY1" fmla="*/ 845344 h 907256"/>
              <a:gd name="connsiteX2" fmla="*/ 473869 w 473869"/>
              <a:gd name="connsiteY2" fmla="*/ 0 h 907256"/>
              <a:gd name="connsiteX0" fmla="*/ 0 w 473869"/>
              <a:gd name="connsiteY0" fmla="*/ 907256 h 909736"/>
              <a:gd name="connsiteX1" fmla="*/ 35719 w 473869"/>
              <a:gd name="connsiteY1" fmla="*/ 845344 h 909736"/>
              <a:gd name="connsiteX2" fmla="*/ 473869 w 473869"/>
              <a:gd name="connsiteY2" fmla="*/ 0 h 909736"/>
              <a:gd name="connsiteX0" fmla="*/ 0 w 478632"/>
              <a:gd name="connsiteY0" fmla="*/ 900112 h 902833"/>
              <a:gd name="connsiteX1" fmla="*/ 40482 w 478632"/>
              <a:gd name="connsiteY1" fmla="*/ 845344 h 902833"/>
              <a:gd name="connsiteX2" fmla="*/ 478632 w 478632"/>
              <a:gd name="connsiteY2" fmla="*/ 0 h 902833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478632 w 478632"/>
              <a:gd name="connsiteY2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478632 w 478632"/>
              <a:gd name="connsiteY2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0963 w 478632"/>
              <a:gd name="connsiteY2" fmla="*/ 788194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0963 w 478632"/>
              <a:gd name="connsiteY2" fmla="*/ 788194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8107 w 478632"/>
              <a:gd name="connsiteY2" fmla="*/ 795338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8107 w 478632"/>
              <a:gd name="connsiteY2" fmla="*/ 795338 h 904364"/>
              <a:gd name="connsiteX3" fmla="*/ 478632 w 478632"/>
              <a:gd name="connsiteY3" fmla="*/ 0 h 904364"/>
              <a:gd name="connsiteX0" fmla="*/ 0 w 478632"/>
              <a:gd name="connsiteY0" fmla="*/ 900112 h 900112"/>
              <a:gd name="connsiteX1" fmla="*/ 88107 w 478632"/>
              <a:gd name="connsiteY1" fmla="*/ 795338 h 900112"/>
              <a:gd name="connsiteX2" fmla="*/ 478632 w 478632"/>
              <a:gd name="connsiteY2" fmla="*/ 0 h 900112"/>
              <a:gd name="connsiteX0" fmla="*/ 0 w 478632"/>
              <a:gd name="connsiteY0" fmla="*/ 900112 h 900112"/>
              <a:gd name="connsiteX1" fmla="*/ 478632 w 478632"/>
              <a:gd name="connsiteY1" fmla="*/ 0 h 900112"/>
              <a:gd name="connsiteX0" fmla="*/ 0 w 819151"/>
              <a:gd name="connsiteY0" fmla="*/ 1278730 h 1278730"/>
              <a:gd name="connsiteX1" fmla="*/ 819151 w 819151"/>
              <a:gd name="connsiteY1" fmla="*/ 0 h 1278730"/>
              <a:gd name="connsiteX0" fmla="*/ 0 w 819151"/>
              <a:gd name="connsiteY0" fmla="*/ 1295399 h 1295399"/>
              <a:gd name="connsiteX1" fmla="*/ 819151 w 819151"/>
              <a:gd name="connsiteY1" fmla="*/ 0 h 1295399"/>
              <a:gd name="connsiteX0" fmla="*/ 0 w 461963"/>
              <a:gd name="connsiteY0" fmla="*/ 50005 h 50005"/>
              <a:gd name="connsiteX1" fmla="*/ 461963 w 461963"/>
              <a:gd name="connsiteY1" fmla="*/ 0 h 50005"/>
              <a:gd name="connsiteX0" fmla="*/ 0 w 461963"/>
              <a:gd name="connsiteY0" fmla="*/ 81757 h 81757"/>
              <a:gd name="connsiteX1" fmla="*/ 461963 w 461963"/>
              <a:gd name="connsiteY1" fmla="*/ 31752 h 81757"/>
              <a:gd name="connsiteX0" fmla="*/ 0 w 461963"/>
              <a:gd name="connsiteY0" fmla="*/ 103412 h 103412"/>
              <a:gd name="connsiteX1" fmla="*/ 461963 w 461963"/>
              <a:gd name="connsiteY1" fmla="*/ 53407 h 103412"/>
              <a:gd name="connsiteX0" fmla="*/ 0 w 335757"/>
              <a:gd name="connsiteY0" fmla="*/ 653869 h 653869"/>
              <a:gd name="connsiteX1" fmla="*/ 335757 w 335757"/>
              <a:gd name="connsiteY1" fmla="*/ 8551 h 653869"/>
              <a:gd name="connsiteX0" fmla="*/ 0 w 335757"/>
              <a:gd name="connsiteY0" fmla="*/ 646063 h 646063"/>
              <a:gd name="connsiteX1" fmla="*/ 335757 w 335757"/>
              <a:gd name="connsiteY1" fmla="*/ 745 h 646063"/>
              <a:gd name="connsiteX0" fmla="*/ 0 w 126207"/>
              <a:gd name="connsiteY0" fmla="*/ 52403 h 66692"/>
              <a:gd name="connsiteX1" fmla="*/ 126207 w 126207"/>
              <a:gd name="connsiteY1" fmla="*/ 66692 h 66692"/>
              <a:gd name="connsiteX0" fmla="*/ 0 w 126207"/>
              <a:gd name="connsiteY0" fmla="*/ 4915 h 19204"/>
              <a:gd name="connsiteX1" fmla="*/ 126207 w 126207"/>
              <a:gd name="connsiteY1" fmla="*/ 19204 h 19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6207" h="19204">
                <a:moveTo>
                  <a:pt x="0" y="4915"/>
                </a:moveTo>
                <a:cubicBezTo>
                  <a:pt x="44451" y="-2228"/>
                  <a:pt x="79376" y="-4609"/>
                  <a:pt x="126207" y="19204"/>
                </a:cubicBezTo>
              </a:path>
            </a:pathLst>
          </a:cu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1" name="Freeform 10"/>
          <p:cNvSpPr/>
          <p:nvPr/>
        </p:nvSpPr>
        <p:spPr>
          <a:xfrm>
            <a:off x="3145631" y="5621443"/>
            <a:ext cx="300037" cy="60898"/>
          </a:xfrm>
          <a:custGeom>
            <a:avLst/>
            <a:gdLst>
              <a:gd name="connsiteX0" fmla="*/ 0 w 892968"/>
              <a:gd name="connsiteY0" fmla="*/ 0 h 265795"/>
              <a:gd name="connsiteX1" fmla="*/ 747712 w 892968"/>
              <a:gd name="connsiteY1" fmla="*/ 250031 h 265795"/>
              <a:gd name="connsiteX2" fmla="*/ 828675 w 892968"/>
              <a:gd name="connsiteY2" fmla="*/ 238125 h 265795"/>
              <a:gd name="connsiteX3" fmla="*/ 892968 w 892968"/>
              <a:gd name="connsiteY3" fmla="*/ 223837 h 265795"/>
              <a:gd name="connsiteX0" fmla="*/ 0 w 892968"/>
              <a:gd name="connsiteY0" fmla="*/ 0 h 262460"/>
              <a:gd name="connsiteX1" fmla="*/ 747712 w 892968"/>
              <a:gd name="connsiteY1" fmla="*/ 250031 h 262460"/>
              <a:gd name="connsiteX2" fmla="*/ 892968 w 892968"/>
              <a:gd name="connsiteY2" fmla="*/ 223837 h 262460"/>
              <a:gd name="connsiteX0" fmla="*/ 0 w 747712"/>
              <a:gd name="connsiteY0" fmla="*/ 0 h 250031"/>
              <a:gd name="connsiteX1" fmla="*/ 747712 w 747712"/>
              <a:gd name="connsiteY1" fmla="*/ 250031 h 250031"/>
              <a:gd name="connsiteX0" fmla="*/ 0 w 747712"/>
              <a:gd name="connsiteY0" fmla="*/ 0 h 260246"/>
              <a:gd name="connsiteX1" fmla="*/ 747712 w 747712"/>
              <a:gd name="connsiteY1" fmla="*/ 250031 h 260246"/>
              <a:gd name="connsiteX0" fmla="*/ 0 w 747712"/>
              <a:gd name="connsiteY0" fmla="*/ 0 h 261475"/>
              <a:gd name="connsiteX1" fmla="*/ 747712 w 747712"/>
              <a:gd name="connsiteY1" fmla="*/ 250031 h 261475"/>
              <a:gd name="connsiteX0" fmla="*/ 0 w 747712"/>
              <a:gd name="connsiteY0" fmla="*/ 0 h 260757"/>
              <a:gd name="connsiteX1" fmla="*/ 747712 w 747712"/>
              <a:gd name="connsiteY1" fmla="*/ 250031 h 260757"/>
              <a:gd name="connsiteX0" fmla="*/ 0 w 1047750"/>
              <a:gd name="connsiteY0" fmla="*/ 692944 h 708499"/>
              <a:gd name="connsiteX1" fmla="*/ 1047750 w 1047750"/>
              <a:gd name="connsiteY1" fmla="*/ 0 h 708499"/>
              <a:gd name="connsiteX0" fmla="*/ 0 w 473869"/>
              <a:gd name="connsiteY0" fmla="*/ 907256 h 919720"/>
              <a:gd name="connsiteX1" fmla="*/ 473869 w 473869"/>
              <a:gd name="connsiteY1" fmla="*/ 0 h 919720"/>
              <a:gd name="connsiteX0" fmla="*/ 0 w 473869"/>
              <a:gd name="connsiteY0" fmla="*/ 907256 h 931710"/>
              <a:gd name="connsiteX1" fmla="*/ 473869 w 473869"/>
              <a:gd name="connsiteY1" fmla="*/ 0 h 931710"/>
              <a:gd name="connsiteX0" fmla="*/ 0 w 473869"/>
              <a:gd name="connsiteY0" fmla="*/ 907256 h 907609"/>
              <a:gd name="connsiteX1" fmla="*/ 473869 w 473869"/>
              <a:gd name="connsiteY1" fmla="*/ 0 h 907609"/>
              <a:gd name="connsiteX0" fmla="*/ 0 w 473869"/>
              <a:gd name="connsiteY0" fmla="*/ 907256 h 907256"/>
              <a:gd name="connsiteX1" fmla="*/ 35719 w 473869"/>
              <a:gd name="connsiteY1" fmla="*/ 845344 h 907256"/>
              <a:gd name="connsiteX2" fmla="*/ 473869 w 473869"/>
              <a:gd name="connsiteY2" fmla="*/ 0 h 907256"/>
              <a:gd name="connsiteX0" fmla="*/ 0 w 473869"/>
              <a:gd name="connsiteY0" fmla="*/ 907256 h 909736"/>
              <a:gd name="connsiteX1" fmla="*/ 35719 w 473869"/>
              <a:gd name="connsiteY1" fmla="*/ 845344 h 909736"/>
              <a:gd name="connsiteX2" fmla="*/ 473869 w 473869"/>
              <a:gd name="connsiteY2" fmla="*/ 0 h 909736"/>
              <a:gd name="connsiteX0" fmla="*/ 0 w 478632"/>
              <a:gd name="connsiteY0" fmla="*/ 900112 h 902833"/>
              <a:gd name="connsiteX1" fmla="*/ 40482 w 478632"/>
              <a:gd name="connsiteY1" fmla="*/ 845344 h 902833"/>
              <a:gd name="connsiteX2" fmla="*/ 478632 w 478632"/>
              <a:gd name="connsiteY2" fmla="*/ 0 h 902833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478632 w 478632"/>
              <a:gd name="connsiteY2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478632 w 478632"/>
              <a:gd name="connsiteY2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71438 w 478632"/>
              <a:gd name="connsiteY2" fmla="*/ 785813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0963 w 478632"/>
              <a:gd name="connsiteY2" fmla="*/ 788194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0963 w 478632"/>
              <a:gd name="connsiteY2" fmla="*/ 788194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8107 w 478632"/>
              <a:gd name="connsiteY2" fmla="*/ 795338 h 904364"/>
              <a:gd name="connsiteX3" fmla="*/ 478632 w 478632"/>
              <a:gd name="connsiteY3" fmla="*/ 0 h 904364"/>
              <a:gd name="connsiteX0" fmla="*/ 0 w 478632"/>
              <a:gd name="connsiteY0" fmla="*/ 900112 h 904364"/>
              <a:gd name="connsiteX1" fmla="*/ 40482 w 478632"/>
              <a:gd name="connsiteY1" fmla="*/ 845344 h 904364"/>
              <a:gd name="connsiteX2" fmla="*/ 88107 w 478632"/>
              <a:gd name="connsiteY2" fmla="*/ 795338 h 904364"/>
              <a:gd name="connsiteX3" fmla="*/ 478632 w 478632"/>
              <a:gd name="connsiteY3" fmla="*/ 0 h 904364"/>
              <a:gd name="connsiteX0" fmla="*/ 0 w 478632"/>
              <a:gd name="connsiteY0" fmla="*/ 900112 h 900112"/>
              <a:gd name="connsiteX1" fmla="*/ 88107 w 478632"/>
              <a:gd name="connsiteY1" fmla="*/ 795338 h 900112"/>
              <a:gd name="connsiteX2" fmla="*/ 478632 w 478632"/>
              <a:gd name="connsiteY2" fmla="*/ 0 h 900112"/>
              <a:gd name="connsiteX0" fmla="*/ 0 w 478632"/>
              <a:gd name="connsiteY0" fmla="*/ 900112 h 900112"/>
              <a:gd name="connsiteX1" fmla="*/ 478632 w 478632"/>
              <a:gd name="connsiteY1" fmla="*/ 0 h 900112"/>
              <a:gd name="connsiteX0" fmla="*/ 0 w 819151"/>
              <a:gd name="connsiteY0" fmla="*/ 1278730 h 1278730"/>
              <a:gd name="connsiteX1" fmla="*/ 819151 w 819151"/>
              <a:gd name="connsiteY1" fmla="*/ 0 h 1278730"/>
              <a:gd name="connsiteX0" fmla="*/ 0 w 819151"/>
              <a:gd name="connsiteY0" fmla="*/ 1295399 h 1295399"/>
              <a:gd name="connsiteX1" fmla="*/ 819151 w 819151"/>
              <a:gd name="connsiteY1" fmla="*/ 0 h 1295399"/>
              <a:gd name="connsiteX0" fmla="*/ 0 w 461963"/>
              <a:gd name="connsiteY0" fmla="*/ 50005 h 50005"/>
              <a:gd name="connsiteX1" fmla="*/ 461963 w 461963"/>
              <a:gd name="connsiteY1" fmla="*/ 0 h 50005"/>
              <a:gd name="connsiteX0" fmla="*/ 0 w 461963"/>
              <a:gd name="connsiteY0" fmla="*/ 81757 h 81757"/>
              <a:gd name="connsiteX1" fmla="*/ 461963 w 461963"/>
              <a:gd name="connsiteY1" fmla="*/ 31752 h 81757"/>
              <a:gd name="connsiteX0" fmla="*/ 0 w 461963"/>
              <a:gd name="connsiteY0" fmla="*/ 103412 h 103412"/>
              <a:gd name="connsiteX1" fmla="*/ 461963 w 461963"/>
              <a:gd name="connsiteY1" fmla="*/ 53407 h 103412"/>
              <a:gd name="connsiteX0" fmla="*/ 0 w 319088"/>
              <a:gd name="connsiteY0" fmla="*/ 108027 h 108027"/>
              <a:gd name="connsiteX1" fmla="*/ 319088 w 319088"/>
              <a:gd name="connsiteY1" fmla="*/ 50878 h 108027"/>
              <a:gd name="connsiteX0" fmla="*/ 0 w 319088"/>
              <a:gd name="connsiteY0" fmla="*/ 94690 h 94690"/>
              <a:gd name="connsiteX1" fmla="*/ 319088 w 319088"/>
              <a:gd name="connsiteY1" fmla="*/ 37541 h 94690"/>
              <a:gd name="connsiteX0" fmla="*/ 0 w 257175"/>
              <a:gd name="connsiteY0" fmla="*/ 35853 h 169204"/>
              <a:gd name="connsiteX1" fmla="*/ 257175 w 257175"/>
              <a:gd name="connsiteY1" fmla="*/ 169204 h 169204"/>
              <a:gd name="connsiteX0" fmla="*/ 0 w 300037"/>
              <a:gd name="connsiteY0" fmla="*/ 74015 h 74015"/>
              <a:gd name="connsiteX1" fmla="*/ 300037 w 300037"/>
              <a:gd name="connsiteY1" fmla="*/ 54966 h 74015"/>
              <a:gd name="connsiteX0" fmla="*/ 0 w 300037"/>
              <a:gd name="connsiteY0" fmla="*/ 65786 h 65786"/>
              <a:gd name="connsiteX1" fmla="*/ 300037 w 300037"/>
              <a:gd name="connsiteY1" fmla="*/ 46737 h 65786"/>
              <a:gd name="connsiteX0" fmla="*/ 0 w 300037"/>
              <a:gd name="connsiteY0" fmla="*/ 67599 h 67599"/>
              <a:gd name="connsiteX1" fmla="*/ 300037 w 300037"/>
              <a:gd name="connsiteY1" fmla="*/ 48550 h 67599"/>
              <a:gd name="connsiteX0" fmla="*/ 0 w 300037"/>
              <a:gd name="connsiteY0" fmla="*/ 60898 h 60898"/>
              <a:gd name="connsiteX1" fmla="*/ 300037 w 300037"/>
              <a:gd name="connsiteY1" fmla="*/ 41849 h 60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0037" h="60898">
                <a:moveTo>
                  <a:pt x="0" y="60898"/>
                </a:moveTo>
                <a:cubicBezTo>
                  <a:pt x="49213" y="-12921"/>
                  <a:pt x="157955" y="-20065"/>
                  <a:pt x="300037" y="41849"/>
                </a:cubicBezTo>
              </a:path>
            </a:pathLst>
          </a:cu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20656803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ontent Placeholder 8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sk-SK"/>
          </a:p>
        </p:txBody>
      </p:sp>
      <p:pic>
        <p:nvPicPr>
          <p:cNvPr id="5" name="prechod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>
            <a:lum contrast="20000"/>
          </a:blip>
          <a:stretch>
            <a:fillRect/>
          </a:stretch>
        </p:blipFill>
        <p:spPr>
          <a:xfrm>
            <a:off x="-801189" y="152400"/>
            <a:ext cx="10859589" cy="6553200"/>
          </a:xfrm>
          <a:prstGeom prst="rect">
            <a:avLst/>
          </a:prstGeom>
        </p:spPr>
      </p:pic>
      <p:sp>
        <p:nvSpPr>
          <p:cNvPr id="3" name="BlokTextu 2"/>
          <p:cNvSpPr txBox="1"/>
          <p:nvPr/>
        </p:nvSpPr>
        <p:spPr>
          <a:xfrm>
            <a:off x="5257800" y="973753"/>
            <a:ext cx="3678931" cy="954107"/>
          </a:xfrm>
          <a:prstGeom prst="rect">
            <a:avLst/>
          </a:prstGeom>
          <a:solidFill>
            <a:schemeClr val="bg1">
              <a:alpha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s</a:t>
            </a:r>
            <a:r>
              <a:rPr lang="en-US" sz="2800" dirty="0" smtClean="0"/>
              <a:t>table gravitational-inertial regime</a:t>
            </a:r>
            <a:endParaRPr lang="en-US" sz="2800" dirty="0"/>
          </a:p>
        </p:txBody>
      </p:sp>
      <p:grpSp>
        <p:nvGrpSpPr>
          <p:cNvPr id="7" name="Skupina 6"/>
          <p:cNvGrpSpPr/>
          <p:nvPr/>
        </p:nvGrpSpPr>
        <p:grpSpPr>
          <a:xfrm>
            <a:off x="5257800" y="1861154"/>
            <a:ext cx="3678925" cy="1607554"/>
            <a:chOff x="5312669" y="2022108"/>
            <a:chExt cx="3678925" cy="1076339"/>
          </a:xfrm>
        </p:grpSpPr>
        <p:sp>
          <p:nvSpPr>
            <p:cNvPr id="6" name="BlokTextu 5"/>
            <p:cNvSpPr txBox="1"/>
            <p:nvPr/>
          </p:nvSpPr>
          <p:spPr>
            <a:xfrm>
              <a:off x="5312669" y="2459624"/>
              <a:ext cx="3678925" cy="638823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dirty="0"/>
                <a:t>s</a:t>
              </a:r>
              <a:r>
                <a:rPr lang="en-US" sz="2800" dirty="0" smtClean="0"/>
                <a:t>lightly moving down</a:t>
              </a:r>
            </a:p>
            <a:p>
              <a:pPr algn="ctr"/>
              <a:r>
                <a:rPr lang="en-US" sz="2800" b="1" dirty="0"/>
                <a:t> </a:t>
              </a:r>
              <a:r>
                <a:rPr lang="en-US" sz="2800" b="1" dirty="0" smtClean="0"/>
                <a:t>non-stable state</a:t>
              </a:r>
              <a:r>
                <a:rPr lang="en-US" sz="2800" dirty="0" smtClean="0"/>
                <a:t> </a:t>
              </a:r>
              <a:endParaRPr lang="en-US" sz="2800" dirty="0"/>
            </a:p>
          </p:txBody>
        </p:sp>
        <p:sp>
          <p:nvSpPr>
            <p:cNvPr id="4" name="Šípka dolu 3"/>
            <p:cNvSpPr/>
            <p:nvPr/>
          </p:nvSpPr>
          <p:spPr>
            <a:xfrm>
              <a:off x="6930390" y="2022108"/>
              <a:ext cx="443481" cy="488535"/>
            </a:xfrm>
            <a:prstGeom prst="downArrow">
              <a:avLst>
                <a:gd name="adj1" fmla="val 41409"/>
                <a:gd name="adj2" fmla="val 57159"/>
              </a:avLst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>
                <a:ln>
                  <a:solidFill>
                    <a:schemeClr val="bg1"/>
                  </a:solidFill>
                </a:ln>
              </a:rPr>
              <a:t>Dynamic Transition</a:t>
            </a:r>
            <a:endParaRPr lang="en-US" dirty="0">
              <a:ln>
                <a:solidFill>
                  <a:schemeClr val="bg1"/>
                </a:solidFill>
              </a:ln>
            </a:endParaRPr>
          </a:p>
        </p:txBody>
      </p:sp>
      <p:pic>
        <p:nvPicPr>
          <p:cNvPr id="10" name="Picture 2" descr="C:\Users\kamila\Dropbox\TMF2013\template\strip-bottom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815"/>
          <a:stretch/>
        </p:blipFill>
        <p:spPr bwMode="auto">
          <a:xfrm>
            <a:off x="0" y="6159500"/>
            <a:ext cx="9144000" cy="698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ACDCC-603F-4C58-A204-2CC2799B25DA}" type="slidenum">
              <a:rPr lang="en-US" smtClean="0"/>
              <a:t>24</a:t>
            </a:fld>
            <a:endParaRPr lang="en-US"/>
          </a:p>
        </p:txBody>
      </p:sp>
      <p:pic>
        <p:nvPicPr>
          <p:cNvPr id="11" name="Picture 3" descr="C:\Users\kamila\Dropbox\TMF2013\template\strip-top.pn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7037"/>
          <a:stretch/>
        </p:blipFill>
        <p:spPr bwMode="auto">
          <a:xfrm>
            <a:off x="0" y="0"/>
            <a:ext cx="9144000" cy="88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904177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18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9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004458" y="1513113"/>
            <a:ext cx="5573486" cy="4093030"/>
          </a:xfrm>
          <a:prstGeom prst="rect">
            <a:avLst/>
          </a:prstGeom>
          <a:gradFill>
            <a:gsLst>
              <a:gs pos="65000">
                <a:schemeClr val="accent4">
                  <a:alpha val="40000"/>
                </a:schemeClr>
              </a:gs>
              <a:gs pos="100000">
                <a:schemeClr val="accent4">
                  <a:alpha val="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 sz="3200" b="1" dirty="0">
              <a:ln>
                <a:solidFill>
                  <a:schemeClr val="bg1"/>
                </a:solidFill>
              </a:ln>
              <a:solidFill>
                <a:schemeClr val="tx2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645228" y="1513113"/>
            <a:ext cx="696686" cy="4093030"/>
          </a:xfrm>
          <a:prstGeom prst="rect">
            <a:avLst/>
          </a:prstGeom>
          <a:gradFill>
            <a:gsLst>
              <a:gs pos="37000">
                <a:schemeClr val="accent5">
                  <a:alpha val="60000"/>
                </a:schemeClr>
              </a:gs>
              <a:gs pos="100000">
                <a:srgbClr val="FFC000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endParaRPr lang="sk-SK" sz="2000" b="1" dirty="0">
              <a:ln>
                <a:solidFill>
                  <a:schemeClr val="bg1"/>
                </a:solidFill>
              </a:ln>
              <a:solidFill>
                <a:schemeClr val="tx2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27360" y="1513113"/>
            <a:ext cx="1324354" cy="4093030"/>
          </a:xfrm>
          <a:prstGeom prst="rect">
            <a:avLst/>
          </a:prstGeom>
          <a:solidFill>
            <a:srgbClr val="22B000">
              <a:alpha val="4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endParaRPr lang="sk-SK" sz="3200" b="1" dirty="0">
              <a:ln>
                <a:solidFill>
                  <a:schemeClr val="bg1"/>
                </a:solidFill>
              </a:ln>
              <a:solidFill>
                <a:schemeClr val="tx2"/>
              </a:solidFill>
            </a:endParaRPr>
          </a:p>
        </p:txBody>
      </p:sp>
      <p:graphicFrame>
        <p:nvGraphicFramePr>
          <p:cNvPr id="9" name="Graf 2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309740008"/>
              </p:ext>
            </p:extLst>
          </p:nvPr>
        </p:nvGraphicFramePr>
        <p:xfrm>
          <a:off x="152400" y="1295400"/>
          <a:ext cx="8686800" cy="533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dirty="0"/>
              <a:t>Coiling Frequency vs. Height of Fall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25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/>
              <p:cNvSpPr txBox="1"/>
              <p:nvPr/>
            </p:nvSpPr>
            <p:spPr>
              <a:xfrm>
                <a:off x="1343343" y="1447800"/>
                <a:ext cx="2499313" cy="1200329"/>
              </a:xfrm>
              <a:prstGeom prst="rect">
                <a:avLst/>
              </a:prstGeom>
              <a:solidFill>
                <a:srgbClr val="FFFFFF">
                  <a:alpha val="52941"/>
                </a:srgbClr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sk-SK" sz="2400" b="1" dirty="0" smtClean="0"/>
                  <a:t>acacia honey</a:t>
                </a:r>
              </a:p>
              <a:p>
                <a14:m>
                  <m:oMath xmlns:m="http://schemas.openxmlformats.org/officeDocument/2006/math">
                    <m:r>
                      <a:rPr lang="sk-SK" sz="2400" b="0" i="1" smtClean="0">
                        <a:latin typeface="Cambria Math"/>
                      </a:rPr>
                      <m:t>𝜂</m:t>
                    </m:r>
                    <m:r>
                      <a:rPr lang="sk-SK" sz="2400" b="0" i="1" smtClean="0">
                        <a:latin typeface="Cambria Math"/>
                      </a:rPr>
                      <m:t>=17.6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Pa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s</m:t>
                    </m:r>
                  </m:oMath>
                </a14:m>
                <a:r>
                  <a:rPr lang="sk-SK" sz="2400" dirty="0" smtClean="0"/>
                  <a:t> </a:t>
                </a:r>
              </a:p>
              <a:p>
                <a14:m>
                  <m:oMath xmlns:m="http://schemas.openxmlformats.org/officeDocument/2006/math">
                    <m:r>
                      <a:rPr lang="sk-SK" sz="2400" b="0" i="1" smtClean="0">
                        <a:latin typeface="Cambria Math"/>
                      </a:rPr>
                      <m:t>𝜌</m:t>
                    </m:r>
                    <m:r>
                      <a:rPr lang="sk-SK" sz="2400" b="0" i="1" smtClean="0">
                        <a:latin typeface="Cambria Math"/>
                      </a:rPr>
                      <m:t>=1410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kg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sSup>
                      <m:sSupPr>
                        <m:ctrlPr>
                          <a:rPr lang="sk-SK" sz="2400" b="0" i="1" smtClean="0">
                            <a:latin typeface="Cambria Math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sk-SK" sz="2400" b="0" i="0" smtClean="0">
                            <a:latin typeface="Cambria Math"/>
                          </a:rPr>
                          <m:t>m</m:t>
                        </m:r>
                      </m:e>
                      <m:sup>
                        <m:r>
                          <a:rPr lang="sk-SK" sz="2400" b="0" i="0" smtClean="0">
                            <a:latin typeface="Cambria Math"/>
                          </a:rPr>
                          <m:t>−3</m:t>
                        </m:r>
                      </m:sup>
                    </m:sSup>
                  </m:oMath>
                </a14:m>
                <a:r>
                  <a:rPr lang="sk-SK" sz="2400" dirty="0" smtClean="0"/>
                  <a:t> </a:t>
                </a:r>
                <a:endParaRPr lang="sk-SK" sz="2400" dirty="0"/>
              </a:p>
            </p:txBody>
          </p:sp>
        </mc:Choice>
        <mc:Fallback xmlns="">
          <p:sp>
            <p:nvSpPr>
              <p:cNvPr id="18" name="TextBox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3343" y="1447800"/>
                <a:ext cx="2499313" cy="1200329"/>
              </a:xfrm>
              <a:prstGeom prst="rect">
                <a:avLst/>
              </a:prstGeom>
              <a:blipFill rotWithShape="1">
                <a:blip r:embed="rId3"/>
                <a:stretch>
                  <a:fillRect l="-3659" t="-4082" b="-6122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/>
              <p:cNvSpPr txBox="1"/>
              <p:nvPr/>
            </p:nvSpPr>
            <p:spPr>
              <a:xfrm>
                <a:off x="152400" y="5986828"/>
                <a:ext cx="2499313" cy="707886"/>
              </a:xfrm>
              <a:prstGeom prst="rect">
                <a:avLst/>
              </a:prstGeom>
              <a:solidFill>
                <a:srgbClr val="FFFFFF">
                  <a:alpha val="52941"/>
                </a:srgbClr>
              </a:solidFill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sk-SK" sz="2000" b="0" i="1" smtClean="0">
                        <a:latin typeface="Cambria Math"/>
                      </a:rPr>
                      <m:t>𝑄</m:t>
                    </m:r>
                    <m:r>
                      <a:rPr lang="sk-SK" sz="2000" b="0" i="1" smtClean="0">
                        <a:latin typeface="Cambria Math"/>
                      </a:rPr>
                      <m:t>=0.045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000" b="0" i="0" smtClean="0">
                        <a:latin typeface="Cambria Math"/>
                      </a:rPr>
                      <m:t>ml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sSup>
                      <m:sSupPr>
                        <m:ctrlPr>
                          <a:rPr lang="sk-SK" sz="2000" b="0" i="1" smtClean="0">
                            <a:latin typeface="Cambria Math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sk-SK" sz="2000" b="0" i="0" smtClean="0">
                            <a:latin typeface="Cambria Math"/>
                          </a:rPr>
                          <m:t>s</m:t>
                        </m:r>
                      </m:e>
                      <m:sup>
                        <m:r>
                          <a:rPr lang="sk-SK" sz="2000" b="0" i="0" smtClean="0">
                            <a:latin typeface="Cambria Math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sk-SK" sz="2000" dirty="0" smtClean="0"/>
                  <a:t> 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sk-SK" sz="20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sk-SK" sz="2000" b="0" i="1" smtClean="0">
                            <a:latin typeface="Cambria Math"/>
                          </a:rPr>
                          <m:t>𝑟</m:t>
                        </m:r>
                      </m:e>
                      <m:sub>
                        <m:r>
                          <a:rPr lang="sk-SK" sz="2000" b="0" i="1" smtClean="0">
                            <a:latin typeface="Cambria Math"/>
                          </a:rPr>
                          <m:t>0</m:t>
                        </m:r>
                      </m:sub>
                    </m:sSub>
                    <m:r>
                      <a:rPr lang="sk-SK" sz="2000" b="0" i="1" smtClean="0">
                        <a:latin typeface="Cambria Math"/>
                      </a:rPr>
                      <m:t>=1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000" b="0" i="0" smtClean="0">
                        <a:latin typeface="Cambria Math"/>
                      </a:rPr>
                      <m:t>ml</m:t>
                    </m:r>
                  </m:oMath>
                </a14:m>
                <a:r>
                  <a:rPr lang="sk-SK" sz="2000" dirty="0" smtClean="0"/>
                  <a:t> </a:t>
                </a:r>
                <a:endParaRPr lang="sk-SK" sz="2000" dirty="0"/>
              </a:p>
            </p:txBody>
          </p:sp>
        </mc:Choice>
        <mc:Fallback xmlns="">
          <p:sp>
            <p:nvSpPr>
              <p:cNvPr id="19" name="TextBox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5986828"/>
                <a:ext cx="2499313" cy="707886"/>
              </a:xfrm>
              <a:prstGeom prst="rect">
                <a:avLst/>
              </a:prstGeom>
              <a:blipFill rotWithShape="1">
                <a:blip r:embed="rId4"/>
                <a:stretch>
                  <a:fillRect l="-488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ectangle 12"/>
          <p:cNvSpPr/>
          <p:nvPr/>
        </p:nvSpPr>
        <p:spPr>
          <a:xfrm rot="16200000">
            <a:off x="756405" y="3358396"/>
            <a:ext cx="242476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sk-SK" sz="3200" b="1" dirty="0">
                <a:ln>
                  <a:solidFill>
                    <a:prstClr val="white"/>
                  </a:solidFill>
                </a:ln>
                <a:solidFill>
                  <a:srgbClr val="595959"/>
                </a:solidFill>
              </a:rPr>
              <a:t>gravitational</a:t>
            </a:r>
          </a:p>
        </p:txBody>
      </p:sp>
      <p:sp>
        <p:nvSpPr>
          <p:cNvPr id="14" name="Rectangle 13"/>
          <p:cNvSpPr/>
          <p:nvPr/>
        </p:nvSpPr>
        <p:spPr>
          <a:xfrm rot="16200000">
            <a:off x="1103372" y="3376715"/>
            <a:ext cx="3429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sk-SK" sz="3200" b="1" dirty="0" smtClean="0">
                <a:ln>
                  <a:solidFill>
                    <a:prstClr val="white"/>
                  </a:solidFill>
                </a:ln>
                <a:solidFill>
                  <a:srgbClr val="595959"/>
                </a:solidFill>
              </a:rPr>
              <a:t>transition</a:t>
            </a:r>
            <a:endParaRPr lang="sk-SK" sz="2000" b="1" dirty="0">
              <a:ln>
                <a:solidFill>
                  <a:prstClr val="white"/>
                </a:solidFill>
              </a:ln>
              <a:solidFill>
                <a:srgbClr val="595959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076903" y="2047964"/>
            <a:ext cx="142859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sk-SK" sz="3200" b="1" dirty="0">
                <a:ln>
                  <a:solidFill>
                    <a:prstClr val="white"/>
                  </a:solidFill>
                </a:ln>
                <a:solidFill>
                  <a:srgbClr val="595959"/>
                </a:solidFill>
              </a:rPr>
              <a:t>inertial</a:t>
            </a:r>
          </a:p>
        </p:txBody>
      </p:sp>
    </p:spTree>
    <p:extLst>
      <p:ext uri="{BB962C8B-B14F-4D97-AF65-F5344CB8AC3E}">
        <p14:creationId xmlns:p14="http://schemas.microsoft.com/office/powerpoint/2010/main" val="23924100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645228" y="1513113"/>
            <a:ext cx="696686" cy="4093030"/>
          </a:xfrm>
          <a:prstGeom prst="rect">
            <a:avLst/>
          </a:prstGeom>
          <a:gradFill>
            <a:gsLst>
              <a:gs pos="37000">
                <a:schemeClr val="accent5">
                  <a:alpha val="60000"/>
                </a:schemeClr>
              </a:gs>
              <a:gs pos="100000">
                <a:srgbClr val="FFC000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endParaRPr lang="sk-SK" sz="2000" b="1" dirty="0">
              <a:ln>
                <a:solidFill>
                  <a:schemeClr val="bg1"/>
                </a:solidFill>
              </a:ln>
              <a:solidFill>
                <a:schemeClr val="tx2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27360" y="1513113"/>
            <a:ext cx="1324354" cy="4093030"/>
          </a:xfrm>
          <a:prstGeom prst="rect">
            <a:avLst/>
          </a:prstGeom>
          <a:solidFill>
            <a:srgbClr val="22B000">
              <a:alpha val="4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endParaRPr lang="sk-SK" sz="3200" b="1" dirty="0">
              <a:ln>
                <a:solidFill>
                  <a:schemeClr val="bg1"/>
                </a:solidFill>
              </a:ln>
              <a:solidFill>
                <a:schemeClr val="tx2"/>
              </a:solidFill>
            </a:endParaRPr>
          </a:p>
        </p:txBody>
      </p:sp>
      <p:graphicFrame>
        <p:nvGraphicFramePr>
          <p:cNvPr id="9" name="Graf 2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27552338"/>
              </p:ext>
            </p:extLst>
          </p:nvPr>
        </p:nvGraphicFramePr>
        <p:xfrm>
          <a:off x="152400" y="1295400"/>
          <a:ext cx="8686800" cy="533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dirty="0"/>
              <a:t>Coiling Frequency vs. Height of Fall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26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/>
              <p:cNvSpPr txBox="1"/>
              <p:nvPr/>
            </p:nvSpPr>
            <p:spPr>
              <a:xfrm>
                <a:off x="1343343" y="1447800"/>
                <a:ext cx="2499313" cy="1200329"/>
              </a:xfrm>
              <a:prstGeom prst="rect">
                <a:avLst/>
              </a:prstGeom>
              <a:solidFill>
                <a:srgbClr val="FFFFFF">
                  <a:alpha val="52941"/>
                </a:srgbClr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sk-SK" sz="2400" b="1" dirty="0" smtClean="0"/>
                  <a:t>acacia honey</a:t>
                </a:r>
              </a:p>
              <a:p>
                <a14:m>
                  <m:oMath xmlns:m="http://schemas.openxmlformats.org/officeDocument/2006/math">
                    <m:r>
                      <a:rPr lang="sk-SK" sz="2400" b="0" i="1" smtClean="0">
                        <a:latin typeface="Cambria Math"/>
                      </a:rPr>
                      <m:t>𝜂</m:t>
                    </m:r>
                    <m:r>
                      <a:rPr lang="sk-SK" sz="2400" b="0" i="1" smtClean="0">
                        <a:latin typeface="Cambria Math"/>
                      </a:rPr>
                      <m:t>=17.6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Pa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s</m:t>
                    </m:r>
                  </m:oMath>
                </a14:m>
                <a:r>
                  <a:rPr lang="sk-SK" sz="2400" dirty="0" smtClean="0"/>
                  <a:t> </a:t>
                </a:r>
              </a:p>
              <a:p>
                <a14:m>
                  <m:oMath xmlns:m="http://schemas.openxmlformats.org/officeDocument/2006/math">
                    <m:r>
                      <a:rPr lang="sk-SK" sz="2400" b="0" i="1" smtClean="0">
                        <a:latin typeface="Cambria Math"/>
                      </a:rPr>
                      <m:t>𝜌</m:t>
                    </m:r>
                    <m:r>
                      <a:rPr lang="sk-SK" sz="2400" b="0" i="1" smtClean="0">
                        <a:latin typeface="Cambria Math"/>
                      </a:rPr>
                      <m:t>=1410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kg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sSup>
                      <m:sSupPr>
                        <m:ctrlPr>
                          <a:rPr lang="sk-SK" sz="2400" b="0" i="1" smtClean="0">
                            <a:latin typeface="Cambria Math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sk-SK" sz="2400" b="0" i="0" smtClean="0">
                            <a:latin typeface="Cambria Math"/>
                          </a:rPr>
                          <m:t>m</m:t>
                        </m:r>
                      </m:e>
                      <m:sup>
                        <m:r>
                          <a:rPr lang="sk-SK" sz="2400" b="0" i="0" smtClean="0">
                            <a:latin typeface="Cambria Math"/>
                          </a:rPr>
                          <m:t>−3</m:t>
                        </m:r>
                      </m:sup>
                    </m:sSup>
                  </m:oMath>
                </a14:m>
                <a:r>
                  <a:rPr lang="sk-SK" sz="2400" dirty="0" smtClean="0"/>
                  <a:t> </a:t>
                </a:r>
                <a:endParaRPr lang="sk-SK" sz="2400" dirty="0"/>
              </a:p>
            </p:txBody>
          </p:sp>
        </mc:Choice>
        <mc:Fallback xmlns="">
          <p:sp>
            <p:nvSpPr>
              <p:cNvPr id="18" name="TextBox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3343" y="1447800"/>
                <a:ext cx="2499313" cy="1200329"/>
              </a:xfrm>
              <a:prstGeom prst="rect">
                <a:avLst/>
              </a:prstGeom>
              <a:blipFill rotWithShape="1">
                <a:blip r:embed="rId3"/>
                <a:stretch>
                  <a:fillRect l="-3659" t="-4082" b="-6122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/>
              <p:cNvSpPr txBox="1"/>
              <p:nvPr/>
            </p:nvSpPr>
            <p:spPr>
              <a:xfrm>
                <a:off x="152400" y="5986828"/>
                <a:ext cx="2499313" cy="707886"/>
              </a:xfrm>
              <a:prstGeom prst="rect">
                <a:avLst/>
              </a:prstGeom>
              <a:solidFill>
                <a:srgbClr val="FFFFFF">
                  <a:alpha val="52941"/>
                </a:srgbClr>
              </a:solidFill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sk-SK" sz="2000" b="0" i="1" smtClean="0">
                        <a:latin typeface="Cambria Math"/>
                      </a:rPr>
                      <m:t>𝑄</m:t>
                    </m:r>
                    <m:r>
                      <a:rPr lang="sk-SK" sz="2000" b="0" i="1" smtClean="0">
                        <a:latin typeface="Cambria Math"/>
                      </a:rPr>
                      <m:t>=0.045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000" b="0" i="0" smtClean="0">
                        <a:latin typeface="Cambria Math"/>
                      </a:rPr>
                      <m:t>ml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sSup>
                      <m:sSupPr>
                        <m:ctrlPr>
                          <a:rPr lang="sk-SK" sz="2000" b="0" i="1" smtClean="0">
                            <a:latin typeface="Cambria Math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sk-SK" sz="2000" b="0" i="0" smtClean="0">
                            <a:latin typeface="Cambria Math"/>
                          </a:rPr>
                          <m:t>s</m:t>
                        </m:r>
                      </m:e>
                      <m:sup>
                        <m:r>
                          <a:rPr lang="sk-SK" sz="2000" b="0" i="0" smtClean="0">
                            <a:latin typeface="Cambria Math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sk-SK" sz="2000" dirty="0" smtClean="0"/>
                  <a:t> 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sk-SK" sz="20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sk-SK" sz="2000" b="0" i="1" smtClean="0">
                            <a:latin typeface="Cambria Math"/>
                          </a:rPr>
                          <m:t>𝑟</m:t>
                        </m:r>
                      </m:e>
                      <m:sub>
                        <m:r>
                          <a:rPr lang="sk-SK" sz="2000" b="0" i="1" smtClean="0">
                            <a:latin typeface="Cambria Math"/>
                          </a:rPr>
                          <m:t>0</m:t>
                        </m:r>
                      </m:sub>
                    </m:sSub>
                    <m:r>
                      <a:rPr lang="sk-SK" sz="2000" b="0" i="1" smtClean="0">
                        <a:latin typeface="Cambria Math"/>
                      </a:rPr>
                      <m:t>=1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000" b="0" i="0" smtClean="0">
                        <a:latin typeface="Cambria Math"/>
                      </a:rPr>
                      <m:t>ml</m:t>
                    </m:r>
                  </m:oMath>
                </a14:m>
                <a:r>
                  <a:rPr lang="sk-SK" sz="2000" dirty="0" smtClean="0"/>
                  <a:t> </a:t>
                </a:r>
                <a:endParaRPr lang="sk-SK" sz="2000" dirty="0"/>
              </a:p>
            </p:txBody>
          </p:sp>
        </mc:Choice>
        <mc:Fallback xmlns="">
          <p:sp>
            <p:nvSpPr>
              <p:cNvPr id="19" name="TextBox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5986828"/>
                <a:ext cx="2499313" cy="707886"/>
              </a:xfrm>
              <a:prstGeom prst="rect">
                <a:avLst/>
              </a:prstGeom>
              <a:blipFill rotWithShape="1">
                <a:blip r:embed="rId4"/>
                <a:stretch>
                  <a:fillRect l="-488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Rectangle 9"/>
          <p:cNvSpPr/>
          <p:nvPr/>
        </p:nvSpPr>
        <p:spPr>
          <a:xfrm>
            <a:off x="3004458" y="1513113"/>
            <a:ext cx="5573486" cy="4093030"/>
          </a:xfrm>
          <a:prstGeom prst="rect">
            <a:avLst/>
          </a:prstGeom>
          <a:gradFill>
            <a:gsLst>
              <a:gs pos="65000">
                <a:schemeClr val="accent4">
                  <a:alpha val="40000"/>
                </a:schemeClr>
              </a:gs>
              <a:gs pos="100000">
                <a:schemeClr val="accent4">
                  <a:alpha val="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sk-SK" sz="3200" b="1" smtClean="0">
                <a:ln>
                  <a:solidFill>
                    <a:schemeClr val="bg1"/>
                  </a:solidFill>
                </a:ln>
                <a:solidFill>
                  <a:schemeClr val="tx2"/>
                </a:solidFill>
              </a:rPr>
              <a:t>inertial</a:t>
            </a:r>
            <a:endParaRPr lang="sk-SK" sz="3200" b="1" dirty="0">
              <a:ln>
                <a:solidFill>
                  <a:schemeClr val="bg1"/>
                </a:solidFill>
              </a:ln>
              <a:solidFill>
                <a:schemeClr val="tx2"/>
              </a:solidFill>
            </a:endParaRPr>
          </a:p>
        </p:txBody>
      </p:sp>
      <p:graphicFrame>
        <p:nvGraphicFramePr>
          <p:cNvPr id="14" name="Graf 3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39337114"/>
              </p:ext>
            </p:extLst>
          </p:nvPr>
        </p:nvGraphicFramePr>
        <p:xfrm>
          <a:off x="3505200" y="1219201"/>
          <a:ext cx="5386547" cy="4386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" name="Obdĺžnik 3"/>
          <p:cNvSpPr/>
          <p:nvPr/>
        </p:nvSpPr>
        <p:spPr>
          <a:xfrm>
            <a:off x="1441316" y="4876800"/>
            <a:ext cx="1584913" cy="914400"/>
          </a:xfrm>
          <a:prstGeom prst="rect">
            <a:avLst/>
          </a:prstGeom>
          <a:noFill/>
          <a:ln w="571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1441316" y="1219200"/>
            <a:ext cx="2063884" cy="3657600"/>
          </a:xfrm>
          <a:prstGeom prst="line">
            <a:avLst/>
          </a:prstGeom>
          <a:ln w="57150"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/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V="1">
            <a:off x="3004458" y="5606143"/>
            <a:ext cx="5910942" cy="185057"/>
          </a:xfrm>
          <a:prstGeom prst="line">
            <a:avLst/>
          </a:prstGeom>
          <a:ln w="57150"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/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bdĺžnik 6"/>
          <p:cNvSpPr/>
          <p:nvPr/>
        </p:nvSpPr>
        <p:spPr>
          <a:xfrm>
            <a:off x="7696199" y="1436914"/>
            <a:ext cx="929841" cy="1861458"/>
          </a:xfrm>
          <a:prstGeom prst="rect">
            <a:avLst/>
          </a:prstGeom>
          <a:solidFill>
            <a:srgbClr val="FFFF00">
              <a:alpha val="52941"/>
            </a:srgbClr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BlokTextu 16"/>
          <p:cNvSpPr txBox="1"/>
          <p:nvPr/>
        </p:nvSpPr>
        <p:spPr>
          <a:xfrm>
            <a:off x="4684953" y="1836045"/>
            <a:ext cx="1715847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sk-SK" sz="2000" b="1" dirty="0">
                <a:latin typeface="+mj-lt"/>
              </a:rPr>
              <a:t>g</a:t>
            </a:r>
            <a:r>
              <a:rPr lang="en-US" sz="2000" b="1" dirty="0" err="1" smtClean="0">
                <a:latin typeface="+mj-lt"/>
              </a:rPr>
              <a:t>ravitational</a:t>
            </a:r>
            <a:endParaRPr lang="en-US" sz="2000" b="1" dirty="0" smtClean="0">
              <a:latin typeface="+mj-lt"/>
            </a:endParaRPr>
          </a:p>
        </p:txBody>
      </p:sp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2367643"/>
            <a:ext cx="1973724" cy="1946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21" name="Rovná spojnica 15"/>
          <p:cNvCxnSpPr/>
          <p:nvPr/>
        </p:nvCxnSpPr>
        <p:spPr>
          <a:xfrm>
            <a:off x="7388651" y="1433297"/>
            <a:ext cx="0" cy="3138703"/>
          </a:xfrm>
          <a:prstGeom prst="line">
            <a:avLst/>
          </a:prstGeom>
          <a:ln w="698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0536" y="1928006"/>
            <a:ext cx="1025504" cy="2491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" name="BlokTextu 16"/>
          <p:cNvSpPr txBox="1"/>
          <p:nvPr/>
        </p:nvSpPr>
        <p:spPr>
          <a:xfrm>
            <a:off x="7443081" y="1498587"/>
            <a:ext cx="1295400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sk-SK" sz="2000" b="1" dirty="0" smtClean="0">
                <a:latin typeface="+mj-lt"/>
              </a:rPr>
              <a:t>transition</a:t>
            </a:r>
            <a:endParaRPr lang="en-US" sz="2000" b="1" dirty="0" smtClean="0">
              <a:latin typeface="+mj-lt"/>
            </a:endParaRPr>
          </a:p>
        </p:txBody>
      </p:sp>
      <p:sp>
        <p:nvSpPr>
          <p:cNvPr id="8" name="Rectangle 7"/>
          <p:cNvSpPr/>
          <p:nvPr/>
        </p:nvSpPr>
        <p:spPr>
          <a:xfrm rot="16200000">
            <a:off x="756405" y="3358396"/>
            <a:ext cx="242476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sk-SK" sz="3200" b="1" dirty="0">
                <a:ln>
                  <a:solidFill>
                    <a:prstClr val="white"/>
                  </a:solidFill>
                </a:ln>
                <a:solidFill>
                  <a:srgbClr val="595959"/>
                </a:solidFill>
              </a:rPr>
              <a:t>gravitational</a:t>
            </a:r>
          </a:p>
        </p:txBody>
      </p:sp>
      <p:sp>
        <p:nvSpPr>
          <p:cNvPr id="13" name="Rectangle 12"/>
          <p:cNvSpPr/>
          <p:nvPr/>
        </p:nvSpPr>
        <p:spPr>
          <a:xfrm rot="16200000">
            <a:off x="1103372" y="3376715"/>
            <a:ext cx="3429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sk-SK" sz="3200" b="1" dirty="0" smtClean="0">
                <a:ln>
                  <a:solidFill>
                    <a:prstClr val="white"/>
                  </a:solidFill>
                </a:ln>
                <a:solidFill>
                  <a:srgbClr val="595959"/>
                </a:solidFill>
              </a:rPr>
              <a:t>transition</a:t>
            </a:r>
            <a:endParaRPr lang="sk-SK" sz="2000" b="1" dirty="0">
              <a:ln>
                <a:solidFill>
                  <a:prstClr val="white"/>
                </a:solidFill>
              </a:ln>
              <a:solidFill>
                <a:srgbClr val="59595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60748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2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2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16" grpId="0" animBg="1"/>
      <p:bldP spid="16" grpId="1" animBg="1"/>
      <p:bldP spid="25" grpId="0" animBg="1"/>
      <p:bldP spid="25" grpId="1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dĺžnik 12"/>
          <p:cNvSpPr/>
          <p:nvPr/>
        </p:nvSpPr>
        <p:spPr>
          <a:xfrm>
            <a:off x="2253340" y="1676400"/>
            <a:ext cx="441913" cy="3872087"/>
          </a:xfrm>
          <a:prstGeom prst="rect">
            <a:avLst/>
          </a:prstGeom>
          <a:gradFill>
            <a:gsLst>
              <a:gs pos="25000">
                <a:srgbClr val="FFC000">
                  <a:alpha val="65000"/>
                </a:srgbClr>
              </a:gs>
              <a:gs pos="0">
                <a:schemeClr val="accent5">
                  <a:alpha val="0"/>
                </a:schemeClr>
              </a:gs>
              <a:gs pos="75000">
                <a:srgbClr val="FFC000">
                  <a:alpha val="65000"/>
                </a:srgbClr>
              </a:gs>
              <a:gs pos="100000">
                <a:schemeClr val="accent5">
                  <a:alpha val="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sk-SK" sz="11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Coil Height vs. Height of Fall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27</a:t>
            </a:fld>
            <a:endParaRPr lang="en-US"/>
          </a:p>
        </p:txBody>
      </p:sp>
      <p:graphicFrame>
        <p:nvGraphicFramePr>
          <p:cNvPr id="6" name="Graf 2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94486624"/>
              </p:ext>
            </p:extLst>
          </p:nvPr>
        </p:nvGraphicFramePr>
        <p:xfrm>
          <a:off x="228600" y="1295400"/>
          <a:ext cx="8458200" cy="525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/>
              <p:cNvSpPr txBox="1"/>
              <p:nvPr/>
            </p:nvSpPr>
            <p:spPr>
              <a:xfrm>
                <a:off x="1310687" y="1447800"/>
                <a:ext cx="2499313" cy="1200329"/>
              </a:xfrm>
              <a:prstGeom prst="rect">
                <a:avLst/>
              </a:prstGeom>
              <a:solidFill>
                <a:srgbClr val="FFFFFF">
                  <a:alpha val="52941"/>
                </a:srgbClr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sk-SK" sz="2400" b="1" dirty="0" smtClean="0"/>
                  <a:t>acacia honey</a:t>
                </a:r>
              </a:p>
              <a:p>
                <a14:m>
                  <m:oMath xmlns:m="http://schemas.openxmlformats.org/officeDocument/2006/math">
                    <m:r>
                      <a:rPr lang="sk-SK" sz="2400" b="0" i="1" smtClean="0">
                        <a:latin typeface="Cambria Math"/>
                      </a:rPr>
                      <m:t>𝜂</m:t>
                    </m:r>
                    <m:r>
                      <a:rPr lang="sk-SK" sz="2400" b="0" i="1" smtClean="0">
                        <a:latin typeface="Cambria Math"/>
                      </a:rPr>
                      <m:t>=17.6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Pa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s</m:t>
                    </m:r>
                  </m:oMath>
                </a14:m>
                <a:r>
                  <a:rPr lang="sk-SK" sz="2400" dirty="0" smtClean="0"/>
                  <a:t> </a:t>
                </a:r>
              </a:p>
              <a:p>
                <a14:m>
                  <m:oMath xmlns:m="http://schemas.openxmlformats.org/officeDocument/2006/math">
                    <m:r>
                      <a:rPr lang="sk-SK" sz="2400" b="0" i="1" smtClean="0">
                        <a:latin typeface="Cambria Math"/>
                      </a:rPr>
                      <m:t>𝜌</m:t>
                    </m:r>
                    <m:r>
                      <a:rPr lang="sk-SK" sz="2400" b="0" i="1" smtClean="0">
                        <a:latin typeface="Cambria Math"/>
                      </a:rPr>
                      <m:t>=1410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400" b="0" i="0" smtClean="0">
                        <a:latin typeface="Cambria Math"/>
                      </a:rPr>
                      <m:t>kg</m:t>
                    </m:r>
                    <m:r>
                      <a:rPr lang="sk-SK" sz="2400" b="0" i="0" smtClean="0">
                        <a:latin typeface="Cambria Math"/>
                      </a:rPr>
                      <m:t> </m:t>
                    </m:r>
                    <m:sSup>
                      <m:sSupPr>
                        <m:ctrlPr>
                          <a:rPr lang="sk-SK" sz="2400" b="0" i="1" smtClean="0">
                            <a:latin typeface="Cambria Math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sk-SK" sz="2400" b="0" i="0" smtClean="0">
                            <a:latin typeface="Cambria Math"/>
                          </a:rPr>
                          <m:t>m</m:t>
                        </m:r>
                      </m:e>
                      <m:sup>
                        <m:r>
                          <a:rPr lang="sk-SK" sz="2400" b="0" i="0" smtClean="0">
                            <a:latin typeface="Cambria Math"/>
                          </a:rPr>
                          <m:t>−3</m:t>
                        </m:r>
                      </m:sup>
                    </m:sSup>
                  </m:oMath>
                </a14:m>
                <a:r>
                  <a:rPr lang="sk-SK" sz="2400" dirty="0" smtClean="0"/>
                  <a:t> </a:t>
                </a:r>
                <a:endParaRPr lang="sk-SK" sz="2400" dirty="0"/>
              </a:p>
            </p:txBody>
          </p:sp>
        </mc:Choice>
        <mc:Fallback xmlns="">
          <p:sp>
            <p:nvSpPr>
              <p:cNvPr id="18" name="TextBox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0687" y="1447800"/>
                <a:ext cx="2499313" cy="1200329"/>
              </a:xfrm>
              <a:prstGeom prst="rect">
                <a:avLst/>
              </a:prstGeom>
              <a:blipFill rotWithShape="1">
                <a:blip r:embed="rId4"/>
                <a:stretch>
                  <a:fillRect l="-3659" t="-4082" b="-6122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/>
              <p:cNvSpPr txBox="1"/>
              <p:nvPr/>
            </p:nvSpPr>
            <p:spPr>
              <a:xfrm>
                <a:off x="152400" y="5986828"/>
                <a:ext cx="2499313" cy="707886"/>
              </a:xfrm>
              <a:prstGeom prst="rect">
                <a:avLst/>
              </a:prstGeom>
              <a:solidFill>
                <a:srgbClr val="FFFFFF">
                  <a:alpha val="52941"/>
                </a:srgbClr>
              </a:solidFill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sk-SK" sz="2000" b="0" i="1" smtClean="0">
                        <a:latin typeface="Cambria Math"/>
                      </a:rPr>
                      <m:t>𝑄</m:t>
                    </m:r>
                    <m:r>
                      <a:rPr lang="sk-SK" sz="2000" b="0" i="1" smtClean="0">
                        <a:latin typeface="Cambria Math"/>
                      </a:rPr>
                      <m:t>=0.045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000" b="0" i="0" smtClean="0">
                        <a:latin typeface="Cambria Math"/>
                      </a:rPr>
                      <m:t>ml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sSup>
                      <m:sSupPr>
                        <m:ctrlPr>
                          <a:rPr lang="sk-SK" sz="2000" b="0" i="1" smtClean="0">
                            <a:latin typeface="Cambria Math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sk-SK" sz="2000" b="0" i="0" smtClean="0">
                            <a:latin typeface="Cambria Math"/>
                          </a:rPr>
                          <m:t>s</m:t>
                        </m:r>
                      </m:e>
                      <m:sup>
                        <m:r>
                          <a:rPr lang="sk-SK" sz="2000" b="0" i="0" smtClean="0">
                            <a:latin typeface="Cambria Math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sk-SK" sz="2000" dirty="0" smtClean="0"/>
                  <a:t> 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sk-SK" sz="20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sk-SK" sz="2000" b="0" i="1" smtClean="0">
                            <a:latin typeface="Cambria Math"/>
                          </a:rPr>
                          <m:t>𝑟</m:t>
                        </m:r>
                      </m:e>
                      <m:sub>
                        <m:r>
                          <a:rPr lang="sk-SK" sz="2000" b="0" i="1" smtClean="0">
                            <a:latin typeface="Cambria Math"/>
                          </a:rPr>
                          <m:t>0</m:t>
                        </m:r>
                      </m:sub>
                    </m:sSub>
                    <m:r>
                      <a:rPr lang="sk-SK" sz="2000" b="0" i="1" smtClean="0">
                        <a:latin typeface="Cambria Math"/>
                      </a:rPr>
                      <m:t>=1</m:t>
                    </m:r>
                    <m:r>
                      <a:rPr lang="sk-SK" sz="2000" b="0" i="0" smtClean="0"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2000" b="0" i="0" smtClean="0">
                        <a:latin typeface="Cambria Math"/>
                      </a:rPr>
                      <m:t>ml</m:t>
                    </m:r>
                  </m:oMath>
                </a14:m>
                <a:r>
                  <a:rPr lang="sk-SK" sz="2000" dirty="0" smtClean="0"/>
                  <a:t> </a:t>
                </a:r>
                <a:endParaRPr lang="sk-SK" sz="2000" dirty="0"/>
              </a:p>
            </p:txBody>
          </p:sp>
        </mc:Choice>
        <mc:Fallback xmlns="">
          <p:sp>
            <p:nvSpPr>
              <p:cNvPr id="19" name="TextBox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5986828"/>
                <a:ext cx="2499313" cy="707886"/>
              </a:xfrm>
              <a:prstGeom prst="rect">
                <a:avLst/>
              </a:prstGeom>
              <a:blipFill rotWithShape="1">
                <a:blip r:embed="rId5"/>
                <a:stretch>
                  <a:fillRect l="-488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BlokTextu 16"/>
          <p:cNvSpPr txBox="1"/>
          <p:nvPr/>
        </p:nvSpPr>
        <p:spPr>
          <a:xfrm>
            <a:off x="4953000" y="3929391"/>
            <a:ext cx="25146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sk-SK" sz="2800" dirty="0" smtClean="0">
                <a:latin typeface="+mj-lt"/>
              </a:rPr>
              <a:t>inertia</a:t>
            </a:r>
            <a:r>
              <a:rPr lang="en-US" sz="2800" dirty="0" smtClean="0">
                <a:latin typeface="+mj-lt"/>
              </a:rPr>
              <a:t>l</a:t>
            </a:r>
          </a:p>
        </p:txBody>
      </p:sp>
      <p:sp>
        <p:nvSpPr>
          <p:cNvPr id="8" name="BlokTextu 16"/>
          <p:cNvSpPr txBox="1"/>
          <p:nvPr/>
        </p:nvSpPr>
        <p:spPr>
          <a:xfrm rot="16200000">
            <a:off x="457556" y="3472192"/>
            <a:ext cx="2133596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sk-SK" sz="2800" dirty="0" smtClean="0">
                <a:latin typeface="+mj-lt"/>
              </a:rPr>
              <a:t>gravitational</a:t>
            </a:r>
          </a:p>
        </p:txBody>
      </p:sp>
      <p:sp>
        <p:nvSpPr>
          <p:cNvPr id="9" name="BlokTextu 16"/>
          <p:cNvSpPr txBox="1"/>
          <p:nvPr/>
        </p:nvSpPr>
        <p:spPr>
          <a:xfrm rot="16200000">
            <a:off x="1595442" y="4448676"/>
            <a:ext cx="16764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sz="2800" dirty="0" smtClean="0">
                <a:latin typeface="+mj-lt"/>
              </a:rPr>
              <a:t>transition</a:t>
            </a:r>
          </a:p>
        </p:txBody>
      </p:sp>
    </p:spTree>
    <p:extLst>
      <p:ext uri="{BB962C8B-B14F-4D97-AF65-F5344CB8AC3E}">
        <p14:creationId xmlns:p14="http://schemas.microsoft.com/office/powerpoint/2010/main" val="4897788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Obdĺžnik 12"/>
          <p:cNvSpPr/>
          <p:nvPr/>
        </p:nvSpPr>
        <p:spPr>
          <a:xfrm>
            <a:off x="3962400" y="1491343"/>
            <a:ext cx="1143000" cy="3872087"/>
          </a:xfrm>
          <a:prstGeom prst="rect">
            <a:avLst/>
          </a:prstGeom>
          <a:gradFill>
            <a:gsLst>
              <a:gs pos="25000">
                <a:srgbClr val="FFC000">
                  <a:alpha val="65000"/>
                </a:srgbClr>
              </a:gs>
              <a:gs pos="0">
                <a:schemeClr val="accent5">
                  <a:alpha val="0"/>
                </a:schemeClr>
              </a:gs>
              <a:gs pos="75000">
                <a:srgbClr val="FFC000">
                  <a:alpha val="65000"/>
                </a:srgbClr>
              </a:gs>
              <a:gs pos="100000">
                <a:schemeClr val="accent5">
                  <a:alpha val="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sk-SK" sz="1100"/>
          </a:p>
        </p:txBody>
      </p:sp>
      <p:grpSp>
        <p:nvGrpSpPr>
          <p:cNvPr id="8" name="Skupina 10"/>
          <p:cNvGrpSpPr/>
          <p:nvPr/>
        </p:nvGrpSpPr>
        <p:grpSpPr>
          <a:xfrm>
            <a:off x="152401" y="1280230"/>
            <a:ext cx="8668740" cy="5275202"/>
            <a:chOff x="-60450" y="33354"/>
            <a:chExt cx="4572000" cy="3048045"/>
          </a:xfrm>
        </p:grpSpPr>
        <p:graphicFrame>
          <p:nvGraphicFramePr>
            <p:cNvPr id="9" name="Graf 11"/>
            <p:cNvGraphicFramePr/>
            <p:nvPr>
              <p:extLst>
                <p:ext uri="{D42A27DB-BD31-4B8C-83A1-F6EECF244321}">
                  <p14:modId xmlns:p14="http://schemas.microsoft.com/office/powerpoint/2010/main" val="2163329509"/>
                </p:ext>
              </p:extLst>
            </p:nvPr>
          </p:nvGraphicFramePr>
          <p:xfrm>
            <a:off x="-60450" y="33354"/>
            <a:ext cx="4572000" cy="295274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0" name="BlokTextu 8"/>
            <p:cNvSpPr txBox="1"/>
            <p:nvPr/>
          </p:nvSpPr>
          <p:spPr>
            <a:xfrm>
              <a:off x="-60450" y="2879552"/>
              <a:ext cx="713456" cy="201847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wrap="square" rtlCol="0" anchor="t">
              <a:sp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800" dirty="0">
                  <a:latin typeface="+mj-lt"/>
                </a:rPr>
                <a:t>h =  10 cm</a:t>
              </a:r>
              <a:endParaRPr lang="sk-SK" sz="1800" dirty="0">
                <a:latin typeface="+mj-lt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Coiling Frequency vs. Viscosity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28</a:t>
            </a:fld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3657600" y="6206097"/>
            <a:ext cx="193431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 sz="2400" b="1" i="0" u="none" strike="noStrike" kern="1200" baseline="0">
                <a:solidFill>
                  <a:prstClr val="black"/>
                </a:solidFill>
                <a:latin typeface="+mj-lt"/>
                <a:ea typeface="+mn-ea"/>
                <a:cs typeface="+mn-cs"/>
              </a:defRPr>
            </a:pPr>
            <a:r>
              <a:rPr lang="sk-SK" b="1" i="1" dirty="0" smtClean="0">
                <a:solidFill>
                  <a:schemeClr val="tx2"/>
                </a:solidFill>
                <a:latin typeface="Arial"/>
                <a:cs typeface="Arial"/>
              </a:rPr>
              <a:t>→</a:t>
            </a:r>
            <a:r>
              <a:rPr lang="sk-SK" b="1" i="1" dirty="0" smtClean="0">
                <a:solidFill>
                  <a:schemeClr val="tx2"/>
                </a:solidFill>
              </a:rPr>
              <a:t>viscosity</a:t>
            </a:r>
            <a:r>
              <a:rPr lang="sk-SK" b="1" i="1" dirty="0" smtClean="0">
                <a:solidFill>
                  <a:schemeClr val="tx2"/>
                </a:solidFill>
                <a:latin typeface="Arial"/>
                <a:cs typeface="Arial"/>
              </a:rPr>
              <a:t>→</a:t>
            </a:r>
            <a:endParaRPr lang="sk-SK" b="1" i="1" dirty="0">
              <a:solidFill>
                <a:schemeClr val="tx2"/>
              </a:solidFill>
            </a:endParaRPr>
          </a:p>
        </p:txBody>
      </p:sp>
      <p:sp>
        <p:nvSpPr>
          <p:cNvPr id="12" name="Obdĺžnik 18"/>
          <p:cNvSpPr/>
          <p:nvPr/>
        </p:nvSpPr>
        <p:spPr>
          <a:xfrm>
            <a:off x="1197428" y="1491343"/>
            <a:ext cx="2209800" cy="3872087"/>
          </a:xfrm>
          <a:prstGeom prst="rect">
            <a:avLst/>
          </a:prstGeom>
          <a:solidFill>
            <a:schemeClr val="bg1">
              <a:lumMod val="75000"/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1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sk-SK" sz="3200" i="1" dirty="0" smtClean="0">
                <a:solidFill>
                  <a:schemeClr val="tx2"/>
                </a:solidFill>
              </a:rPr>
              <a:t>insufficient viscosity</a:t>
            </a:r>
            <a:endParaRPr lang="sk-SK" sz="3200" i="1" dirty="0">
              <a:solidFill>
                <a:schemeClr val="tx2"/>
              </a:solidFill>
            </a:endParaRPr>
          </a:p>
        </p:txBody>
      </p:sp>
      <p:sp>
        <p:nvSpPr>
          <p:cNvPr id="13" name="BlokTextu 16"/>
          <p:cNvSpPr txBox="1"/>
          <p:nvPr/>
        </p:nvSpPr>
        <p:spPr>
          <a:xfrm>
            <a:off x="5867401" y="2000565"/>
            <a:ext cx="25146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sk-SK" sz="2800" dirty="0">
                <a:latin typeface="+mj-lt"/>
              </a:rPr>
              <a:t>g</a:t>
            </a:r>
            <a:r>
              <a:rPr lang="en-US" sz="2800" dirty="0" err="1" smtClean="0">
                <a:latin typeface="+mj-lt"/>
              </a:rPr>
              <a:t>ravitational</a:t>
            </a:r>
            <a:endParaRPr lang="en-US" sz="2800" dirty="0" smtClean="0">
              <a:latin typeface="+mj-lt"/>
            </a:endParaRPr>
          </a:p>
        </p:txBody>
      </p:sp>
      <p:sp>
        <p:nvSpPr>
          <p:cNvPr id="18" name="BlokTextu 16"/>
          <p:cNvSpPr txBox="1"/>
          <p:nvPr/>
        </p:nvSpPr>
        <p:spPr>
          <a:xfrm rot="16200000">
            <a:off x="3042910" y="4424691"/>
            <a:ext cx="12954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sk-SK" sz="2800" dirty="0" smtClean="0">
                <a:latin typeface="+mj-lt"/>
              </a:rPr>
              <a:t>inertial</a:t>
            </a:r>
          </a:p>
        </p:txBody>
      </p:sp>
      <p:sp>
        <p:nvSpPr>
          <p:cNvPr id="19" name="BlokTextu 16"/>
          <p:cNvSpPr txBox="1"/>
          <p:nvPr/>
        </p:nvSpPr>
        <p:spPr>
          <a:xfrm rot="16200000">
            <a:off x="3657953" y="1948192"/>
            <a:ext cx="16764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sz="2800" dirty="0" smtClean="0">
                <a:latin typeface="+mj-lt"/>
              </a:rPr>
              <a:t>transition</a:t>
            </a:r>
          </a:p>
        </p:txBody>
      </p:sp>
    </p:spTree>
    <p:extLst>
      <p:ext uri="{BB962C8B-B14F-4D97-AF65-F5344CB8AC3E}">
        <p14:creationId xmlns:p14="http://schemas.microsoft.com/office/powerpoint/2010/main" val="14578813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Further Observations</a:t>
            </a:r>
            <a:endParaRPr lang="sk-SK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294967295"/>
          </p:nvPr>
        </p:nvSpPr>
        <p:spPr>
          <a:xfrm>
            <a:off x="7010400" y="6445250"/>
            <a:ext cx="2133600" cy="304800"/>
          </a:xfrm>
        </p:spPr>
        <p:txBody>
          <a:bodyPr/>
          <a:lstStyle/>
          <a:p>
            <a:fld id="{B6F15528-21DE-4FAA-801E-634DDDAF4B2B}" type="slidenum">
              <a:rPr lang="en-US" smtClean="0"/>
              <a:pPr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90486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zrychlene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4"/>
          <a:srcRect l="11724" t="13056" r="10382" b="12778"/>
          <a:stretch/>
        </p:blipFill>
        <p:spPr>
          <a:xfrm>
            <a:off x="0" y="162958"/>
            <a:ext cx="9144000" cy="6529942"/>
          </a:xfrm>
          <a:prstGeom prst="rect">
            <a:avLst/>
          </a:prstGeom>
        </p:spPr>
      </p:pic>
      <p:pic>
        <p:nvPicPr>
          <p:cNvPr id="32770" name="Picture 2" descr="C:\Users\kamila\Dropbox\TMF2013\template\strip-bottom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815"/>
          <a:stretch/>
        </p:blipFill>
        <p:spPr bwMode="auto">
          <a:xfrm>
            <a:off x="0" y="6159500"/>
            <a:ext cx="9144000" cy="698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ACDCC-603F-4C58-A204-2CC2799B25DA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32771" name="Picture 3" descr="C:\Users\kamila\Dropbox\TMF2013\template\strip-top.pn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7037"/>
          <a:stretch/>
        </p:blipFill>
        <p:spPr bwMode="auto">
          <a:xfrm>
            <a:off x="0" y="0"/>
            <a:ext cx="9144000" cy="88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593996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30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sz="3100" b="1" i="1" dirty="0" smtClean="0"/>
              <a:t>Inertial Regime:</a:t>
            </a:r>
            <a:br>
              <a:rPr lang="sk-SK" sz="3100" b="1" i="1" dirty="0" smtClean="0"/>
            </a:br>
            <a:r>
              <a:rPr lang="sk-SK" dirty="0" smtClean="0"/>
              <a:t>Stable Position</a:t>
            </a:r>
            <a:endParaRPr lang="sk-SK" dirty="0"/>
          </a:p>
        </p:txBody>
      </p:sp>
      <p:grpSp>
        <p:nvGrpSpPr>
          <p:cNvPr id="6" name="Skupina 14"/>
          <p:cNvGrpSpPr/>
          <p:nvPr/>
        </p:nvGrpSpPr>
        <p:grpSpPr>
          <a:xfrm>
            <a:off x="2565030" y="1177111"/>
            <a:ext cx="3718571" cy="5376089"/>
            <a:chOff x="3526696" y="1082841"/>
            <a:chExt cx="3718571" cy="5446970"/>
          </a:xfrm>
        </p:grpSpPr>
        <p:sp>
          <p:nvSpPr>
            <p:cNvPr id="7" name="Voľná forma 13"/>
            <p:cNvSpPr/>
            <p:nvPr/>
          </p:nvSpPr>
          <p:spPr>
            <a:xfrm>
              <a:off x="3526696" y="5454421"/>
              <a:ext cx="3718571" cy="1075390"/>
            </a:xfrm>
            <a:custGeom>
              <a:avLst/>
              <a:gdLst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532263 w 655093"/>
                <a:gd name="connsiteY6" fmla="*/ 1665026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18615 w 655093"/>
                <a:gd name="connsiteY4" fmla="*/ 259307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33719 h 5182671"/>
                <a:gd name="connsiteX1" fmla="*/ 655093 w 655093"/>
                <a:gd name="connsiteY1" fmla="*/ 20072 h 5182671"/>
                <a:gd name="connsiteX2" fmla="*/ 655093 w 655093"/>
                <a:gd name="connsiteY2" fmla="*/ 61015 h 5182671"/>
                <a:gd name="connsiteX3" fmla="*/ 559558 w 655093"/>
                <a:gd name="connsiteY3" fmla="*/ 6424 h 5182671"/>
                <a:gd name="connsiteX4" fmla="*/ 518615 w 655093"/>
                <a:gd name="connsiteY4" fmla="*/ 279379 h 5182671"/>
                <a:gd name="connsiteX5" fmla="*/ 504968 w 655093"/>
                <a:gd name="connsiteY5" fmla="*/ 511390 h 5182671"/>
                <a:gd name="connsiteX6" fmla="*/ 491320 w 655093"/>
                <a:gd name="connsiteY6" fmla="*/ 3677671 h 5182671"/>
                <a:gd name="connsiteX7" fmla="*/ 504967 w 655093"/>
                <a:gd name="connsiteY7" fmla="*/ 5178925 h 5182671"/>
                <a:gd name="connsiteX8" fmla="*/ 409433 w 655093"/>
                <a:gd name="connsiteY8" fmla="*/ 5165278 h 5182671"/>
                <a:gd name="connsiteX9" fmla="*/ 382138 w 655093"/>
                <a:gd name="connsiteY9" fmla="*/ 3882388 h 5182671"/>
                <a:gd name="connsiteX10" fmla="*/ 368490 w 655093"/>
                <a:gd name="connsiteY10" fmla="*/ 3759558 h 5182671"/>
                <a:gd name="connsiteX11" fmla="*/ 341194 w 655093"/>
                <a:gd name="connsiteY11" fmla="*/ 3268239 h 5182671"/>
                <a:gd name="connsiteX12" fmla="*/ 327546 w 655093"/>
                <a:gd name="connsiteY12" fmla="*/ 1425791 h 5182671"/>
                <a:gd name="connsiteX13" fmla="*/ 313899 w 655093"/>
                <a:gd name="connsiteY13" fmla="*/ 1330257 h 5182671"/>
                <a:gd name="connsiteX14" fmla="*/ 300251 w 655093"/>
                <a:gd name="connsiteY14" fmla="*/ 675164 h 5182671"/>
                <a:gd name="connsiteX15" fmla="*/ 286603 w 655093"/>
                <a:gd name="connsiteY15" fmla="*/ 634221 h 5182671"/>
                <a:gd name="connsiteX16" fmla="*/ 272955 w 655093"/>
                <a:gd name="connsiteY16" fmla="*/ 579630 h 5182671"/>
                <a:gd name="connsiteX17" fmla="*/ 245660 w 655093"/>
                <a:gd name="connsiteY17" fmla="*/ 402209 h 5182671"/>
                <a:gd name="connsiteX18" fmla="*/ 232012 w 655093"/>
                <a:gd name="connsiteY18" fmla="*/ 333970 h 5182671"/>
                <a:gd name="connsiteX19" fmla="*/ 204717 w 655093"/>
                <a:gd name="connsiteY19" fmla="*/ 279379 h 5182671"/>
                <a:gd name="connsiteX20" fmla="*/ 191069 w 655093"/>
                <a:gd name="connsiteY20" fmla="*/ 238436 h 5182671"/>
                <a:gd name="connsiteX21" fmla="*/ 163773 w 655093"/>
                <a:gd name="connsiteY21" fmla="*/ 129254 h 5182671"/>
                <a:gd name="connsiteX22" fmla="*/ 136478 w 655093"/>
                <a:gd name="connsiteY22" fmla="*/ 74663 h 5182671"/>
                <a:gd name="connsiteX23" fmla="*/ 109182 w 655093"/>
                <a:gd name="connsiteY23" fmla="*/ 47367 h 5182671"/>
                <a:gd name="connsiteX24" fmla="*/ 0 w 655093"/>
                <a:gd name="connsiteY24" fmla="*/ 33719 h 5182671"/>
                <a:gd name="connsiteX0" fmla="*/ 0 w 655093"/>
                <a:gd name="connsiteY0" fmla="*/ 36650 h 5185602"/>
                <a:gd name="connsiteX1" fmla="*/ 655093 w 655093"/>
                <a:gd name="connsiteY1" fmla="*/ 23003 h 5185602"/>
                <a:gd name="connsiteX2" fmla="*/ 559559 w 655093"/>
                <a:gd name="connsiteY2" fmla="*/ 36651 h 5185602"/>
                <a:gd name="connsiteX3" fmla="*/ 559558 w 655093"/>
                <a:gd name="connsiteY3" fmla="*/ 9355 h 5185602"/>
                <a:gd name="connsiteX4" fmla="*/ 518615 w 655093"/>
                <a:gd name="connsiteY4" fmla="*/ 282310 h 5185602"/>
                <a:gd name="connsiteX5" fmla="*/ 504968 w 655093"/>
                <a:gd name="connsiteY5" fmla="*/ 514321 h 5185602"/>
                <a:gd name="connsiteX6" fmla="*/ 491320 w 655093"/>
                <a:gd name="connsiteY6" fmla="*/ 3680602 h 5185602"/>
                <a:gd name="connsiteX7" fmla="*/ 504967 w 655093"/>
                <a:gd name="connsiteY7" fmla="*/ 5181856 h 5185602"/>
                <a:gd name="connsiteX8" fmla="*/ 409433 w 655093"/>
                <a:gd name="connsiteY8" fmla="*/ 5168209 h 5185602"/>
                <a:gd name="connsiteX9" fmla="*/ 382138 w 655093"/>
                <a:gd name="connsiteY9" fmla="*/ 3885319 h 5185602"/>
                <a:gd name="connsiteX10" fmla="*/ 368490 w 655093"/>
                <a:gd name="connsiteY10" fmla="*/ 3762489 h 5185602"/>
                <a:gd name="connsiteX11" fmla="*/ 341194 w 655093"/>
                <a:gd name="connsiteY11" fmla="*/ 3271170 h 5185602"/>
                <a:gd name="connsiteX12" fmla="*/ 327546 w 655093"/>
                <a:gd name="connsiteY12" fmla="*/ 1428722 h 5185602"/>
                <a:gd name="connsiteX13" fmla="*/ 313899 w 655093"/>
                <a:gd name="connsiteY13" fmla="*/ 1333188 h 5185602"/>
                <a:gd name="connsiteX14" fmla="*/ 300251 w 655093"/>
                <a:gd name="connsiteY14" fmla="*/ 678095 h 5185602"/>
                <a:gd name="connsiteX15" fmla="*/ 286603 w 655093"/>
                <a:gd name="connsiteY15" fmla="*/ 637152 h 5185602"/>
                <a:gd name="connsiteX16" fmla="*/ 272955 w 655093"/>
                <a:gd name="connsiteY16" fmla="*/ 582561 h 5185602"/>
                <a:gd name="connsiteX17" fmla="*/ 245660 w 655093"/>
                <a:gd name="connsiteY17" fmla="*/ 405140 h 5185602"/>
                <a:gd name="connsiteX18" fmla="*/ 232012 w 655093"/>
                <a:gd name="connsiteY18" fmla="*/ 336901 h 5185602"/>
                <a:gd name="connsiteX19" fmla="*/ 204717 w 655093"/>
                <a:gd name="connsiteY19" fmla="*/ 282310 h 5185602"/>
                <a:gd name="connsiteX20" fmla="*/ 191069 w 655093"/>
                <a:gd name="connsiteY20" fmla="*/ 241367 h 5185602"/>
                <a:gd name="connsiteX21" fmla="*/ 163773 w 655093"/>
                <a:gd name="connsiteY21" fmla="*/ 132185 h 5185602"/>
                <a:gd name="connsiteX22" fmla="*/ 136478 w 655093"/>
                <a:gd name="connsiteY22" fmla="*/ 77594 h 5185602"/>
                <a:gd name="connsiteX23" fmla="*/ 109182 w 655093"/>
                <a:gd name="connsiteY23" fmla="*/ 50298 h 5185602"/>
                <a:gd name="connsiteX24" fmla="*/ 0 w 655093"/>
                <a:gd name="connsiteY24" fmla="*/ 36650 h 5185602"/>
                <a:gd name="connsiteX0" fmla="*/ 0 w 655093"/>
                <a:gd name="connsiteY0" fmla="*/ 36650 h 5275942"/>
                <a:gd name="connsiteX1" fmla="*/ 655093 w 655093"/>
                <a:gd name="connsiteY1" fmla="*/ 23003 h 5275942"/>
                <a:gd name="connsiteX2" fmla="*/ 559559 w 655093"/>
                <a:gd name="connsiteY2" fmla="*/ 36651 h 5275942"/>
                <a:gd name="connsiteX3" fmla="*/ 559558 w 655093"/>
                <a:gd name="connsiteY3" fmla="*/ 9355 h 5275942"/>
                <a:gd name="connsiteX4" fmla="*/ 518615 w 655093"/>
                <a:gd name="connsiteY4" fmla="*/ 282310 h 5275942"/>
                <a:gd name="connsiteX5" fmla="*/ 504968 w 655093"/>
                <a:gd name="connsiteY5" fmla="*/ 514321 h 5275942"/>
                <a:gd name="connsiteX6" fmla="*/ 491320 w 655093"/>
                <a:gd name="connsiteY6" fmla="*/ 3680602 h 5275942"/>
                <a:gd name="connsiteX7" fmla="*/ 504967 w 655093"/>
                <a:gd name="connsiteY7" fmla="*/ 5181856 h 5275942"/>
                <a:gd name="connsiteX8" fmla="*/ 409433 w 655093"/>
                <a:gd name="connsiteY8" fmla="*/ 5168209 h 5275942"/>
                <a:gd name="connsiteX9" fmla="*/ 368490 w 655093"/>
                <a:gd name="connsiteY9" fmla="*/ 3762489 h 5275942"/>
                <a:gd name="connsiteX10" fmla="*/ 341194 w 655093"/>
                <a:gd name="connsiteY10" fmla="*/ 3271170 h 5275942"/>
                <a:gd name="connsiteX11" fmla="*/ 327546 w 655093"/>
                <a:gd name="connsiteY11" fmla="*/ 1428722 h 5275942"/>
                <a:gd name="connsiteX12" fmla="*/ 313899 w 655093"/>
                <a:gd name="connsiteY12" fmla="*/ 1333188 h 5275942"/>
                <a:gd name="connsiteX13" fmla="*/ 300251 w 655093"/>
                <a:gd name="connsiteY13" fmla="*/ 678095 h 5275942"/>
                <a:gd name="connsiteX14" fmla="*/ 286603 w 655093"/>
                <a:gd name="connsiteY14" fmla="*/ 637152 h 5275942"/>
                <a:gd name="connsiteX15" fmla="*/ 272955 w 655093"/>
                <a:gd name="connsiteY15" fmla="*/ 582561 h 5275942"/>
                <a:gd name="connsiteX16" fmla="*/ 245660 w 655093"/>
                <a:gd name="connsiteY16" fmla="*/ 405140 h 5275942"/>
                <a:gd name="connsiteX17" fmla="*/ 232012 w 655093"/>
                <a:gd name="connsiteY17" fmla="*/ 336901 h 5275942"/>
                <a:gd name="connsiteX18" fmla="*/ 204717 w 655093"/>
                <a:gd name="connsiteY18" fmla="*/ 282310 h 5275942"/>
                <a:gd name="connsiteX19" fmla="*/ 191069 w 655093"/>
                <a:gd name="connsiteY19" fmla="*/ 241367 h 5275942"/>
                <a:gd name="connsiteX20" fmla="*/ 163773 w 655093"/>
                <a:gd name="connsiteY20" fmla="*/ 132185 h 5275942"/>
                <a:gd name="connsiteX21" fmla="*/ 136478 w 655093"/>
                <a:gd name="connsiteY21" fmla="*/ 77594 h 5275942"/>
                <a:gd name="connsiteX22" fmla="*/ 109182 w 655093"/>
                <a:gd name="connsiteY22" fmla="*/ 50298 h 5275942"/>
                <a:gd name="connsiteX23" fmla="*/ 0 w 655093"/>
                <a:gd name="connsiteY23" fmla="*/ 36650 h 5275942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91320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50377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574786"/>
                <a:gd name="connsiteX1" fmla="*/ 655093 w 655093"/>
                <a:gd name="connsiteY1" fmla="*/ 23003 h 5574786"/>
                <a:gd name="connsiteX2" fmla="*/ 559559 w 655093"/>
                <a:gd name="connsiteY2" fmla="*/ 36651 h 5574786"/>
                <a:gd name="connsiteX3" fmla="*/ 559558 w 655093"/>
                <a:gd name="connsiteY3" fmla="*/ 9355 h 5574786"/>
                <a:gd name="connsiteX4" fmla="*/ 518615 w 655093"/>
                <a:gd name="connsiteY4" fmla="*/ 282310 h 5574786"/>
                <a:gd name="connsiteX5" fmla="*/ 504968 w 655093"/>
                <a:gd name="connsiteY5" fmla="*/ 514321 h 5574786"/>
                <a:gd name="connsiteX6" fmla="*/ 504967 w 655093"/>
                <a:gd name="connsiteY6" fmla="*/ 5181856 h 5574786"/>
                <a:gd name="connsiteX7" fmla="*/ 409433 w 655093"/>
                <a:gd name="connsiteY7" fmla="*/ 5168209 h 5574786"/>
                <a:gd name="connsiteX8" fmla="*/ 395786 w 655093"/>
                <a:gd name="connsiteY8" fmla="*/ 3898967 h 5574786"/>
                <a:gd name="connsiteX9" fmla="*/ 341194 w 655093"/>
                <a:gd name="connsiteY9" fmla="*/ 3271170 h 5574786"/>
                <a:gd name="connsiteX10" fmla="*/ 327546 w 655093"/>
                <a:gd name="connsiteY10" fmla="*/ 1428722 h 5574786"/>
                <a:gd name="connsiteX11" fmla="*/ 313899 w 655093"/>
                <a:gd name="connsiteY11" fmla="*/ 1333188 h 5574786"/>
                <a:gd name="connsiteX12" fmla="*/ 300251 w 655093"/>
                <a:gd name="connsiteY12" fmla="*/ 678095 h 5574786"/>
                <a:gd name="connsiteX13" fmla="*/ 286603 w 655093"/>
                <a:gd name="connsiteY13" fmla="*/ 637152 h 5574786"/>
                <a:gd name="connsiteX14" fmla="*/ 272955 w 655093"/>
                <a:gd name="connsiteY14" fmla="*/ 582561 h 5574786"/>
                <a:gd name="connsiteX15" fmla="*/ 245660 w 655093"/>
                <a:gd name="connsiteY15" fmla="*/ 405140 h 5574786"/>
                <a:gd name="connsiteX16" fmla="*/ 232012 w 655093"/>
                <a:gd name="connsiteY16" fmla="*/ 336901 h 5574786"/>
                <a:gd name="connsiteX17" fmla="*/ 204717 w 655093"/>
                <a:gd name="connsiteY17" fmla="*/ 282310 h 5574786"/>
                <a:gd name="connsiteX18" fmla="*/ 191069 w 655093"/>
                <a:gd name="connsiteY18" fmla="*/ 241367 h 5574786"/>
                <a:gd name="connsiteX19" fmla="*/ 163773 w 655093"/>
                <a:gd name="connsiteY19" fmla="*/ 132185 h 5574786"/>
                <a:gd name="connsiteX20" fmla="*/ 136478 w 655093"/>
                <a:gd name="connsiteY20" fmla="*/ 77594 h 5574786"/>
                <a:gd name="connsiteX21" fmla="*/ 109182 w 655093"/>
                <a:gd name="connsiteY21" fmla="*/ 50298 h 5574786"/>
                <a:gd name="connsiteX22" fmla="*/ 0 w 655093"/>
                <a:gd name="connsiteY22" fmla="*/ 36650 h 5574786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2929976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3926262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27546 w 655093"/>
                <a:gd name="connsiteY10" fmla="*/ 1428722 h 5400429"/>
                <a:gd name="connsiteX11" fmla="*/ 313899 w 655093"/>
                <a:gd name="connsiteY11" fmla="*/ 1333188 h 5400429"/>
                <a:gd name="connsiteX12" fmla="*/ 300251 w 655093"/>
                <a:gd name="connsiteY12" fmla="*/ 678095 h 5400429"/>
                <a:gd name="connsiteX13" fmla="*/ 286603 w 655093"/>
                <a:gd name="connsiteY13" fmla="*/ 637152 h 5400429"/>
                <a:gd name="connsiteX14" fmla="*/ 272955 w 655093"/>
                <a:gd name="connsiteY14" fmla="*/ 582561 h 5400429"/>
                <a:gd name="connsiteX15" fmla="*/ 245660 w 655093"/>
                <a:gd name="connsiteY15" fmla="*/ 405140 h 5400429"/>
                <a:gd name="connsiteX16" fmla="*/ 232012 w 655093"/>
                <a:gd name="connsiteY16" fmla="*/ 336901 h 5400429"/>
                <a:gd name="connsiteX17" fmla="*/ 204717 w 655093"/>
                <a:gd name="connsiteY17" fmla="*/ 282310 h 5400429"/>
                <a:gd name="connsiteX18" fmla="*/ 191069 w 655093"/>
                <a:gd name="connsiteY18" fmla="*/ 241367 h 5400429"/>
                <a:gd name="connsiteX19" fmla="*/ 163773 w 655093"/>
                <a:gd name="connsiteY19" fmla="*/ 132185 h 5400429"/>
                <a:gd name="connsiteX20" fmla="*/ 136478 w 655093"/>
                <a:gd name="connsiteY20" fmla="*/ 77594 h 5400429"/>
                <a:gd name="connsiteX21" fmla="*/ 109182 w 655093"/>
                <a:gd name="connsiteY21" fmla="*/ 50298 h 5400429"/>
                <a:gd name="connsiteX22" fmla="*/ 0 w 655093"/>
                <a:gd name="connsiteY22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13899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82138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60483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45660 w 655093"/>
                <a:gd name="connsiteY13" fmla="*/ 405140 h 5400429"/>
                <a:gd name="connsiteX14" fmla="*/ 232012 w 655093"/>
                <a:gd name="connsiteY14" fmla="*/ 336901 h 5400429"/>
                <a:gd name="connsiteX15" fmla="*/ 204717 w 655093"/>
                <a:gd name="connsiteY15" fmla="*/ 282310 h 5400429"/>
                <a:gd name="connsiteX16" fmla="*/ 191069 w 655093"/>
                <a:gd name="connsiteY16" fmla="*/ 241367 h 5400429"/>
                <a:gd name="connsiteX17" fmla="*/ 163773 w 655093"/>
                <a:gd name="connsiteY17" fmla="*/ 132185 h 5400429"/>
                <a:gd name="connsiteX18" fmla="*/ 136478 w 655093"/>
                <a:gd name="connsiteY18" fmla="*/ 77594 h 5400429"/>
                <a:gd name="connsiteX19" fmla="*/ 109182 w 655093"/>
                <a:gd name="connsiteY19" fmla="*/ 50298 h 5400429"/>
                <a:gd name="connsiteX20" fmla="*/ 0 w 655093"/>
                <a:gd name="connsiteY20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63773 w 655093"/>
                <a:gd name="connsiteY15" fmla="*/ 132185 h 5400429"/>
                <a:gd name="connsiteX16" fmla="*/ 136478 w 655093"/>
                <a:gd name="connsiteY16" fmla="*/ 77594 h 5400429"/>
                <a:gd name="connsiteX17" fmla="*/ 109182 w 655093"/>
                <a:gd name="connsiteY17" fmla="*/ 50298 h 5400429"/>
                <a:gd name="connsiteX18" fmla="*/ 0 w 655093"/>
                <a:gd name="connsiteY18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163773 w 655093"/>
                <a:gd name="connsiteY14" fmla="*/ 132185 h 5400429"/>
                <a:gd name="connsiteX15" fmla="*/ 136478 w 655093"/>
                <a:gd name="connsiteY15" fmla="*/ 77594 h 5400429"/>
                <a:gd name="connsiteX16" fmla="*/ 109182 w 655093"/>
                <a:gd name="connsiteY16" fmla="*/ 50298 h 5400429"/>
                <a:gd name="connsiteX17" fmla="*/ 0 w 655093"/>
                <a:gd name="connsiteY17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09182 w 655093"/>
                <a:gd name="connsiteY14" fmla="*/ 50298 h 5400429"/>
                <a:gd name="connsiteX15" fmla="*/ 0 w 655093"/>
                <a:gd name="connsiteY15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09182 w 655093"/>
                <a:gd name="connsiteY13" fmla="*/ 50298 h 5400429"/>
                <a:gd name="connsiteX14" fmla="*/ 0 w 655093"/>
                <a:gd name="connsiteY14" fmla="*/ 36650 h 5400429"/>
                <a:gd name="connsiteX0" fmla="*/ 7481 w 662574"/>
                <a:gd name="connsiteY0" fmla="*/ 36650 h 5400429"/>
                <a:gd name="connsiteX1" fmla="*/ 662574 w 662574"/>
                <a:gd name="connsiteY1" fmla="*/ 23003 h 5400429"/>
                <a:gd name="connsiteX2" fmla="*/ 567040 w 662574"/>
                <a:gd name="connsiteY2" fmla="*/ 36651 h 5400429"/>
                <a:gd name="connsiteX3" fmla="*/ 567039 w 662574"/>
                <a:gd name="connsiteY3" fmla="*/ 9355 h 5400429"/>
                <a:gd name="connsiteX4" fmla="*/ 526096 w 662574"/>
                <a:gd name="connsiteY4" fmla="*/ 282310 h 5400429"/>
                <a:gd name="connsiteX5" fmla="*/ 512449 w 662574"/>
                <a:gd name="connsiteY5" fmla="*/ 514321 h 5400429"/>
                <a:gd name="connsiteX6" fmla="*/ 485152 w 662574"/>
                <a:gd name="connsiteY6" fmla="*/ 3912614 h 5400429"/>
                <a:gd name="connsiteX7" fmla="*/ 512448 w 662574"/>
                <a:gd name="connsiteY7" fmla="*/ 5181856 h 5400429"/>
                <a:gd name="connsiteX8" fmla="*/ 416914 w 662574"/>
                <a:gd name="connsiteY8" fmla="*/ 5168209 h 5400429"/>
                <a:gd name="connsiteX9" fmla="*/ 403267 w 662574"/>
                <a:gd name="connsiteY9" fmla="*/ 3898967 h 5400429"/>
                <a:gd name="connsiteX10" fmla="*/ 348676 w 662574"/>
                <a:gd name="connsiteY10" fmla="*/ 1305892 h 5400429"/>
                <a:gd name="connsiteX11" fmla="*/ 307732 w 662574"/>
                <a:gd name="connsiteY11" fmla="*/ 514322 h 5400429"/>
                <a:gd name="connsiteX12" fmla="*/ 307732 w 662574"/>
                <a:gd name="connsiteY12" fmla="*/ 268662 h 5400429"/>
                <a:gd name="connsiteX13" fmla="*/ 7481 w 662574"/>
                <a:gd name="connsiteY13" fmla="*/ 36650 h 5400429"/>
                <a:gd name="connsiteX0" fmla="*/ 8850 w 663943"/>
                <a:gd name="connsiteY0" fmla="*/ 36650 h 5400429"/>
                <a:gd name="connsiteX1" fmla="*/ 663943 w 663943"/>
                <a:gd name="connsiteY1" fmla="*/ 23003 h 5400429"/>
                <a:gd name="connsiteX2" fmla="*/ 568409 w 663943"/>
                <a:gd name="connsiteY2" fmla="*/ 36651 h 5400429"/>
                <a:gd name="connsiteX3" fmla="*/ 568408 w 663943"/>
                <a:gd name="connsiteY3" fmla="*/ 9355 h 5400429"/>
                <a:gd name="connsiteX4" fmla="*/ 527465 w 663943"/>
                <a:gd name="connsiteY4" fmla="*/ 282310 h 5400429"/>
                <a:gd name="connsiteX5" fmla="*/ 513818 w 663943"/>
                <a:gd name="connsiteY5" fmla="*/ 514321 h 5400429"/>
                <a:gd name="connsiteX6" fmla="*/ 486521 w 663943"/>
                <a:gd name="connsiteY6" fmla="*/ 3912614 h 5400429"/>
                <a:gd name="connsiteX7" fmla="*/ 513817 w 663943"/>
                <a:gd name="connsiteY7" fmla="*/ 5181856 h 5400429"/>
                <a:gd name="connsiteX8" fmla="*/ 418283 w 663943"/>
                <a:gd name="connsiteY8" fmla="*/ 5168209 h 5400429"/>
                <a:gd name="connsiteX9" fmla="*/ 404636 w 663943"/>
                <a:gd name="connsiteY9" fmla="*/ 3898967 h 5400429"/>
                <a:gd name="connsiteX10" fmla="*/ 350045 w 663943"/>
                <a:gd name="connsiteY10" fmla="*/ 1305892 h 5400429"/>
                <a:gd name="connsiteX11" fmla="*/ 309101 w 663943"/>
                <a:gd name="connsiteY11" fmla="*/ 514322 h 5400429"/>
                <a:gd name="connsiteX12" fmla="*/ 254510 w 663943"/>
                <a:gd name="connsiteY12" fmla="*/ 186775 h 5400429"/>
                <a:gd name="connsiteX13" fmla="*/ 8850 w 663943"/>
                <a:gd name="connsiteY13" fmla="*/ 36650 h 5400429"/>
                <a:gd name="connsiteX0" fmla="*/ 14350 w 532965"/>
                <a:gd name="connsiteY0" fmla="*/ 36650 h 5400429"/>
                <a:gd name="connsiteX1" fmla="*/ 532965 w 532965"/>
                <a:gd name="connsiteY1" fmla="*/ 23003 h 5400429"/>
                <a:gd name="connsiteX2" fmla="*/ 437431 w 532965"/>
                <a:gd name="connsiteY2" fmla="*/ 36651 h 5400429"/>
                <a:gd name="connsiteX3" fmla="*/ 437430 w 532965"/>
                <a:gd name="connsiteY3" fmla="*/ 9355 h 5400429"/>
                <a:gd name="connsiteX4" fmla="*/ 396487 w 532965"/>
                <a:gd name="connsiteY4" fmla="*/ 282310 h 5400429"/>
                <a:gd name="connsiteX5" fmla="*/ 382840 w 532965"/>
                <a:gd name="connsiteY5" fmla="*/ 514321 h 5400429"/>
                <a:gd name="connsiteX6" fmla="*/ 355543 w 532965"/>
                <a:gd name="connsiteY6" fmla="*/ 3912614 h 5400429"/>
                <a:gd name="connsiteX7" fmla="*/ 382839 w 532965"/>
                <a:gd name="connsiteY7" fmla="*/ 5181856 h 5400429"/>
                <a:gd name="connsiteX8" fmla="*/ 287305 w 532965"/>
                <a:gd name="connsiteY8" fmla="*/ 5168209 h 5400429"/>
                <a:gd name="connsiteX9" fmla="*/ 273658 w 532965"/>
                <a:gd name="connsiteY9" fmla="*/ 3898967 h 5400429"/>
                <a:gd name="connsiteX10" fmla="*/ 219067 w 532965"/>
                <a:gd name="connsiteY10" fmla="*/ 1305892 h 5400429"/>
                <a:gd name="connsiteX11" fmla="*/ 178123 w 532965"/>
                <a:gd name="connsiteY11" fmla="*/ 514322 h 5400429"/>
                <a:gd name="connsiteX12" fmla="*/ 123532 w 532965"/>
                <a:gd name="connsiteY12" fmla="*/ 186775 h 5400429"/>
                <a:gd name="connsiteX13" fmla="*/ 14350 w 532965"/>
                <a:gd name="connsiteY13" fmla="*/ 36650 h 5400429"/>
                <a:gd name="connsiteX0" fmla="*/ 4902 w 946597"/>
                <a:gd name="connsiteY0" fmla="*/ 23003 h 5400429"/>
                <a:gd name="connsiteX1" fmla="*/ 946597 w 946597"/>
                <a:gd name="connsiteY1" fmla="*/ 23003 h 5400429"/>
                <a:gd name="connsiteX2" fmla="*/ 851063 w 946597"/>
                <a:gd name="connsiteY2" fmla="*/ 36651 h 5400429"/>
                <a:gd name="connsiteX3" fmla="*/ 851062 w 946597"/>
                <a:gd name="connsiteY3" fmla="*/ 9355 h 5400429"/>
                <a:gd name="connsiteX4" fmla="*/ 810119 w 946597"/>
                <a:gd name="connsiteY4" fmla="*/ 282310 h 5400429"/>
                <a:gd name="connsiteX5" fmla="*/ 796472 w 946597"/>
                <a:gd name="connsiteY5" fmla="*/ 514321 h 5400429"/>
                <a:gd name="connsiteX6" fmla="*/ 769175 w 946597"/>
                <a:gd name="connsiteY6" fmla="*/ 3912614 h 5400429"/>
                <a:gd name="connsiteX7" fmla="*/ 796471 w 946597"/>
                <a:gd name="connsiteY7" fmla="*/ 5181856 h 5400429"/>
                <a:gd name="connsiteX8" fmla="*/ 700937 w 946597"/>
                <a:gd name="connsiteY8" fmla="*/ 5168209 h 5400429"/>
                <a:gd name="connsiteX9" fmla="*/ 687290 w 946597"/>
                <a:gd name="connsiteY9" fmla="*/ 3898967 h 5400429"/>
                <a:gd name="connsiteX10" fmla="*/ 632699 w 946597"/>
                <a:gd name="connsiteY10" fmla="*/ 1305892 h 5400429"/>
                <a:gd name="connsiteX11" fmla="*/ 591755 w 946597"/>
                <a:gd name="connsiteY11" fmla="*/ 514322 h 5400429"/>
                <a:gd name="connsiteX12" fmla="*/ 537164 w 946597"/>
                <a:gd name="connsiteY12" fmla="*/ 186775 h 5400429"/>
                <a:gd name="connsiteX13" fmla="*/ 4902 w 946597"/>
                <a:gd name="connsiteY13" fmla="*/ 23003 h 5400429"/>
                <a:gd name="connsiteX0" fmla="*/ 4902 w 946597"/>
                <a:gd name="connsiteY0" fmla="*/ 61739 h 5439165"/>
                <a:gd name="connsiteX1" fmla="*/ 946597 w 946597"/>
                <a:gd name="connsiteY1" fmla="*/ 61739 h 5439165"/>
                <a:gd name="connsiteX2" fmla="*/ 851063 w 946597"/>
                <a:gd name="connsiteY2" fmla="*/ 75387 h 5439165"/>
                <a:gd name="connsiteX3" fmla="*/ 387038 w 946597"/>
                <a:gd name="connsiteY3" fmla="*/ 7147 h 5439165"/>
                <a:gd name="connsiteX4" fmla="*/ 810119 w 946597"/>
                <a:gd name="connsiteY4" fmla="*/ 321046 h 5439165"/>
                <a:gd name="connsiteX5" fmla="*/ 796472 w 946597"/>
                <a:gd name="connsiteY5" fmla="*/ 553057 h 5439165"/>
                <a:gd name="connsiteX6" fmla="*/ 769175 w 946597"/>
                <a:gd name="connsiteY6" fmla="*/ 3951350 h 5439165"/>
                <a:gd name="connsiteX7" fmla="*/ 796471 w 946597"/>
                <a:gd name="connsiteY7" fmla="*/ 5220592 h 5439165"/>
                <a:gd name="connsiteX8" fmla="*/ 700937 w 946597"/>
                <a:gd name="connsiteY8" fmla="*/ 5206945 h 5439165"/>
                <a:gd name="connsiteX9" fmla="*/ 687290 w 946597"/>
                <a:gd name="connsiteY9" fmla="*/ 3937703 h 5439165"/>
                <a:gd name="connsiteX10" fmla="*/ 632699 w 946597"/>
                <a:gd name="connsiteY10" fmla="*/ 1344628 h 5439165"/>
                <a:gd name="connsiteX11" fmla="*/ 591755 w 946597"/>
                <a:gd name="connsiteY11" fmla="*/ 553058 h 5439165"/>
                <a:gd name="connsiteX12" fmla="*/ 537164 w 946597"/>
                <a:gd name="connsiteY12" fmla="*/ 225511 h 5439165"/>
                <a:gd name="connsiteX13" fmla="*/ 4902 w 946597"/>
                <a:gd name="connsiteY13" fmla="*/ 61739 h 5439165"/>
                <a:gd name="connsiteX0" fmla="*/ 4902 w 1233200"/>
                <a:gd name="connsiteY0" fmla="*/ 54853 h 5432279"/>
                <a:gd name="connsiteX1" fmla="*/ 946597 w 1233200"/>
                <a:gd name="connsiteY1" fmla="*/ 54853 h 5432279"/>
                <a:gd name="connsiteX2" fmla="*/ 1233200 w 1233200"/>
                <a:gd name="connsiteY2" fmla="*/ 368752 h 5432279"/>
                <a:gd name="connsiteX3" fmla="*/ 387038 w 1233200"/>
                <a:gd name="connsiteY3" fmla="*/ 261 h 5432279"/>
                <a:gd name="connsiteX4" fmla="*/ 810119 w 1233200"/>
                <a:gd name="connsiteY4" fmla="*/ 314160 h 5432279"/>
                <a:gd name="connsiteX5" fmla="*/ 796472 w 1233200"/>
                <a:gd name="connsiteY5" fmla="*/ 546171 h 5432279"/>
                <a:gd name="connsiteX6" fmla="*/ 769175 w 1233200"/>
                <a:gd name="connsiteY6" fmla="*/ 3944464 h 5432279"/>
                <a:gd name="connsiteX7" fmla="*/ 796471 w 1233200"/>
                <a:gd name="connsiteY7" fmla="*/ 5213706 h 5432279"/>
                <a:gd name="connsiteX8" fmla="*/ 700937 w 1233200"/>
                <a:gd name="connsiteY8" fmla="*/ 5200059 h 5432279"/>
                <a:gd name="connsiteX9" fmla="*/ 687290 w 1233200"/>
                <a:gd name="connsiteY9" fmla="*/ 3930817 h 5432279"/>
                <a:gd name="connsiteX10" fmla="*/ 632699 w 1233200"/>
                <a:gd name="connsiteY10" fmla="*/ 1337742 h 5432279"/>
                <a:gd name="connsiteX11" fmla="*/ 591755 w 1233200"/>
                <a:gd name="connsiteY11" fmla="*/ 546172 h 5432279"/>
                <a:gd name="connsiteX12" fmla="*/ 537164 w 1233200"/>
                <a:gd name="connsiteY12" fmla="*/ 218625 h 5432279"/>
                <a:gd name="connsiteX13" fmla="*/ 4902 w 1233200"/>
                <a:gd name="connsiteY13" fmla="*/ 54853 h 5432279"/>
                <a:gd name="connsiteX0" fmla="*/ 4902 w 1233200"/>
                <a:gd name="connsiteY0" fmla="*/ 0 h 5377426"/>
                <a:gd name="connsiteX1" fmla="*/ 946597 w 1233200"/>
                <a:gd name="connsiteY1" fmla="*/ 0 h 5377426"/>
                <a:gd name="connsiteX2" fmla="*/ 1233200 w 1233200"/>
                <a:gd name="connsiteY2" fmla="*/ 313899 h 5377426"/>
                <a:gd name="connsiteX3" fmla="*/ 810119 w 1233200"/>
                <a:gd name="connsiteY3" fmla="*/ 259307 h 5377426"/>
                <a:gd name="connsiteX4" fmla="*/ 796472 w 1233200"/>
                <a:gd name="connsiteY4" fmla="*/ 491318 h 5377426"/>
                <a:gd name="connsiteX5" fmla="*/ 769175 w 1233200"/>
                <a:gd name="connsiteY5" fmla="*/ 3889611 h 5377426"/>
                <a:gd name="connsiteX6" fmla="*/ 796471 w 1233200"/>
                <a:gd name="connsiteY6" fmla="*/ 5158853 h 5377426"/>
                <a:gd name="connsiteX7" fmla="*/ 700937 w 1233200"/>
                <a:gd name="connsiteY7" fmla="*/ 5145206 h 5377426"/>
                <a:gd name="connsiteX8" fmla="*/ 687290 w 1233200"/>
                <a:gd name="connsiteY8" fmla="*/ 3875964 h 5377426"/>
                <a:gd name="connsiteX9" fmla="*/ 632699 w 1233200"/>
                <a:gd name="connsiteY9" fmla="*/ 1282889 h 5377426"/>
                <a:gd name="connsiteX10" fmla="*/ 591755 w 1233200"/>
                <a:gd name="connsiteY10" fmla="*/ 491319 h 5377426"/>
                <a:gd name="connsiteX11" fmla="*/ 537164 w 1233200"/>
                <a:gd name="connsiteY11" fmla="*/ 163772 h 5377426"/>
                <a:gd name="connsiteX12" fmla="*/ 4902 w 1233200"/>
                <a:gd name="connsiteY12" fmla="*/ 0 h 5377426"/>
                <a:gd name="connsiteX0" fmla="*/ 4902 w 946597"/>
                <a:gd name="connsiteY0" fmla="*/ 0 h 5377426"/>
                <a:gd name="connsiteX1" fmla="*/ 946597 w 946597"/>
                <a:gd name="connsiteY1" fmla="*/ 0 h 5377426"/>
                <a:gd name="connsiteX2" fmla="*/ 837415 w 946597"/>
                <a:gd name="connsiteY2" fmla="*/ 95535 h 5377426"/>
                <a:gd name="connsiteX3" fmla="*/ 810119 w 946597"/>
                <a:gd name="connsiteY3" fmla="*/ 259307 h 5377426"/>
                <a:gd name="connsiteX4" fmla="*/ 796472 w 946597"/>
                <a:gd name="connsiteY4" fmla="*/ 491318 h 5377426"/>
                <a:gd name="connsiteX5" fmla="*/ 769175 w 946597"/>
                <a:gd name="connsiteY5" fmla="*/ 3889611 h 5377426"/>
                <a:gd name="connsiteX6" fmla="*/ 796471 w 946597"/>
                <a:gd name="connsiteY6" fmla="*/ 5158853 h 5377426"/>
                <a:gd name="connsiteX7" fmla="*/ 700937 w 946597"/>
                <a:gd name="connsiteY7" fmla="*/ 5145206 h 5377426"/>
                <a:gd name="connsiteX8" fmla="*/ 687290 w 946597"/>
                <a:gd name="connsiteY8" fmla="*/ 3875964 h 5377426"/>
                <a:gd name="connsiteX9" fmla="*/ 632699 w 946597"/>
                <a:gd name="connsiteY9" fmla="*/ 1282889 h 5377426"/>
                <a:gd name="connsiteX10" fmla="*/ 591755 w 946597"/>
                <a:gd name="connsiteY10" fmla="*/ 491319 h 5377426"/>
                <a:gd name="connsiteX11" fmla="*/ 537164 w 946597"/>
                <a:gd name="connsiteY11" fmla="*/ 163772 h 5377426"/>
                <a:gd name="connsiteX12" fmla="*/ 4902 w 946597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491319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354841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5164 w 946859"/>
                <a:gd name="connsiteY0" fmla="*/ 0 h 5377426"/>
                <a:gd name="connsiteX1" fmla="*/ 946859 w 946859"/>
                <a:gd name="connsiteY1" fmla="*/ 0 h 5377426"/>
                <a:gd name="connsiteX2" fmla="*/ 837677 w 946859"/>
                <a:gd name="connsiteY2" fmla="*/ 95535 h 5377426"/>
                <a:gd name="connsiteX3" fmla="*/ 810381 w 946859"/>
                <a:gd name="connsiteY3" fmla="*/ 259307 h 5377426"/>
                <a:gd name="connsiteX4" fmla="*/ 796734 w 946859"/>
                <a:gd name="connsiteY4" fmla="*/ 491318 h 5377426"/>
                <a:gd name="connsiteX5" fmla="*/ 769437 w 946859"/>
                <a:gd name="connsiteY5" fmla="*/ 3889611 h 5377426"/>
                <a:gd name="connsiteX6" fmla="*/ 796733 w 946859"/>
                <a:gd name="connsiteY6" fmla="*/ 5158853 h 5377426"/>
                <a:gd name="connsiteX7" fmla="*/ 701199 w 946859"/>
                <a:gd name="connsiteY7" fmla="*/ 5145206 h 5377426"/>
                <a:gd name="connsiteX8" fmla="*/ 687552 w 946859"/>
                <a:gd name="connsiteY8" fmla="*/ 3875964 h 5377426"/>
                <a:gd name="connsiteX9" fmla="*/ 632961 w 946859"/>
                <a:gd name="connsiteY9" fmla="*/ 1282889 h 5377426"/>
                <a:gd name="connsiteX10" fmla="*/ 592017 w 946859"/>
                <a:gd name="connsiteY10" fmla="*/ 354841 h 5377426"/>
                <a:gd name="connsiteX11" fmla="*/ 510132 w 946859"/>
                <a:gd name="connsiteY11" fmla="*/ 109180 h 5377426"/>
                <a:gd name="connsiteX12" fmla="*/ 5164 w 946859"/>
                <a:gd name="connsiteY12" fmla="*/ 0 h 5377426"/>
                <a:gd name="connsiteX0" fmla="*/ 18127 w 523093"/>
                <a:gd name="connsiteY0" fmla="*/ 0 h 5377426"/>
                <a:gd name="connsiteX1" fmla="*/ 523093 w 523093"/>
                <a:gd name="connsiteY1" fmla="*/ 0 h 5377426"/>
                <a:gd name="connsiteX2" fmla="*/ 413911 w 523093"/>
                <a:gd name="connsiteY2" fmla="*/ 95535 h 5377426"/>
                <a:gd name="connsiteX3" fmla="*/ 386615 w 523093"/>
                <a:gd name="connsiteY3" fmla="*/ 259307 h 5377426"/>
                <a:gd name="connsiteX4" fmla="*/ 372968 w 523093"/>
                <a:gd name="connsiteY4" fmla="*/ 491318 h 5377426"/>
                <a:gd name="connsiteX5" fmla="*/ 345671 w 523093"/>
                <a:gd name="connsiteY5" fmla="*/ 3889611 h 5377426"/>
                <a:gd name="connsiteX6" fmla="*/ 372967 w 523093"/>
                <a:gd name="connsiteY6" fmla="*/ 5158853 h 5377426"/>
                <a:gd name="connsiteX7" fmla="*/ 277433 w 523093"/>
                <a:gd name="connsiteY7" fmla="*/ 5145206 h 5377426"/>
                <a:gd name="connsiteX8" fmla="*/ 263786 w 523093"/>
                <a:gd name="connsiteY8" fmla="*/ 3875964 h 5377426"/>
                <a:gd name="connsiteX9" fmla="*/ 209195 w 523093"/>
                <a:gd name="connsiteY9" fmla="*/ 1282889 h 5377426"/>
                <a:gd name="connsiteX10" fmla="*/ 168251 w 523093"/>
                <a:gd name="connsiteY10" fmla="*/ 354841 h 5377426"/>
                <a:gd name="connsiteX11" fmla="*/ 86366 w 523093"/>
                <a:gd name="connsiteY11" fmla="*/ 109180 h 5377426"/>
                <a:gd name="connsiteX12" fmla="*/ 18127 w 523093"/>
                <a:gd name="connsiteY12" fmla="*/ 0 h 5377426"/>
                <a:gd name="connsiteX0" fmla="*/ 46746 w 551712"/>
                <a:gd name="connsiteY0" fmla="*/ 1867 h 5379293"/>
                <a:gd name="connsiteX1" fmla="*/ 551712 w 551712"/>
                <a:gd name="connsiteY1" fmla="*/ 1867 h 5379293"/>
                <a:gd name="connsiteX2" fmla="*/ 442530 w 551712"/>
                <a:gd name="connsiteY2" fmla="*/ 97402 h 5379293"/>
                <a:gd name="connsiteX3" fmla="*/ 415234 w 551712"/>
                <a:gd name="connsiteY3" fmla="*/ 261174 h 5379293"/>
                <a:gd name="connsiteX4" fmla="*/ 401587 w 551712"/>
                <a:gd name="connsiteY4" fmla="*/ 493185 h 5379293"/>
                <a:gd name="connsiteX5" fmla="*/ 374290 w 551712"/>
                <a:gd name="connsiteY5" fmla="*/ 3891478 h 5379293"/>
                <a:gd name="connsiteX6" fmla="*/ 401586 w 551712"/>
                <a:gd name="connsiteY6" fmla="*/ 5160720 h 5379293"/>
                <a:gd name="connsiteX7" fmla="*/ 306052 w 551712"/>
                <a:gd name="connsiteY7" fmla="*/ 5147073 h 5379293"/>
                <a:gd name="connsiteX8" fmla="*/ 292405 w 551712"/>
                <a:gd name="connsiteY8" fmla="*/ 3877831 h 5379293"/>
                <a:gd name="connsiteX9" fmla="*/ 237814 w 551712"/>
                <a:gd name="connsiteY9" fmla="*/ 1284756 h 5379293"/>
                <a:gd name="connsiteX10" fmla="*/ 196870 w 551712"/>
                <a:gd name="connsiteY10" fmla="*/ 356708 h 5379293"/>
                <a:gd name="connsiteX11" fmla="*/ 114985 w 551712"/>
                <a:gd name="connsiteY11" fmla="*/ 111047 h 5379293"/>
                <a:gd name="connsiteX12" fmla="*/ 46746 w 551712"/>
                <a:gd name="connsiteY12" fmla="*/ 1867 h 5379293"/>
                <a:gd name="connsiteX0" fmla="*/ 46746 w 647879"/>
                <a:gd name="connsiteY0" fmla="*/ 1867 h 5361524"/>
                <a:gd name="connsiteX1" fmla="*/ 551712 w 647879"/>
                <a:gd name="connsiteY1" fmla="*/ 1867 h 5361524"/>
                <a:gd name="connsiteX2" fmla="*/ 442530 w 647879"/>
                <a:gd name="connsiteY2" fmla="*/ 97402 h 5361524"/>
                <a:gd name="connsiteX3" fmla="*/ 415234 w 647879"/>
                <a:gd name="connsiteY3" fmla="*/ 261174 h 5361524"/>
                <a:gd name="connsiteX4" fmla="*/ 401587 w 647879"/>
                <a:gd name="connsiteY4" fmla="*/ 493185 h 5361524"/>
                <a:gd name="connsiteX5" fmla="*/ 374290 w 647879"/>
                <a:gd name="connsiteY5" fmla="*/ 3891478 h 5361524"/>
                <a:gd name="connsiteX6" fmla="*/ 647245 w 647879"/>
                <a:gd name="connsiteY6" fmla="*/ 5133424 h 5361524"/>
                <a:gd name="connsiteX7" fmla="*/ 306052 w 647879"/>
                <a:gd name="connsiteY7" fmla="*/ 5147073 h 5361524"/>
                <a:gd name="connsiteX8" fmla="*/ 292405 w 647879"/>
                <a:gd name="connsiteY8" fmla="*/ 3877831 h 5361524"/>
                <a:gd name="connsiteX9" fmla="*/ 237814 w 647879"/>
                <a:gd name="connsiteY9" fmla="*/ 1284756 h 5361524"/>
                <a:gd name="connsiteX10" fmla="*/ 196870 w 647879"/>
                <a:gd name="connsiteY10" fmla="*/ 356708 h 5361524"/>
                <a:gd name="connsiteX11" fmla="*/ 114985 w 647879"/>
                <a:gd name="connsiteY11" fmla="*/ 111047 h 5361524"/>
                <a:gd name="connsiteX12" fmla="*/ 46746 w 647879"/>
                <a:gd name="connsiteY12" fmla="*/ 1867 h 5361524"/>
                <a:gd name="connsiteX0" fmla="*/ 46746 w 647879"/>
                <a:gd name="connsiteY0" fmla="*/ 1867 h 5220513"/>
                <a:gd name="connsiteX1" fmla="*/ 551712 w 647879"/>
                <a:gd name="connsiteY1" fmla="*/ 1867 h 5220513"/>
                <a:gd name="connsiteX2" fmla="*/ 442530 w 647879"/>
                <a:gd name="connsiteY2" fmla="*/ 97402 h 5220513"/>
                <a:gd name="connsiteX3" fmla="*/ 415234 w 647879"/>
                <a:gd name="connsiteY3" fmla="*/ 261174 h 5220513"/>
                <a:gd name="connsiteX4" fmla="*/ 401587 w 647879"/>
                <a:gd name="connsiteY4" fmla="*/ 493185 h 5220513"/>
                <a:gd name="connsiteX5" fmla="*/ 374290 w 647879"/>
                <a:gd name="connsiteY5" fmla="*/ 3891478 h 5220513"/>
                <a:gd name="connsiteX6" fmla="*/ 647245 w 647879"/>
                <a:gd name="connsiteY6" fmla="*/ 5133424 h 5220513"/>
                <a:gd name="connsiteX7" fmla="*/ 306052 w 647879"/>
                <a:gd name="connsiteY7" fmla="*/ 5147073 h 5220513"/>
                <a:gd name="connsiteX8" fmla="*/ 292405 w 647879"/>
                <a:gd name="connsiteY8" fmla="*/ 3877831 h 5220513"/>
                <a:gd name="connsiteX9" fmla="*/ 237814 w 647879"/>
                <a:gd name="connsiteY9" fmla="*/ 1284756 h 5220513"/>
                <a:gd name="connsiteX10" fmla="*/ 196870 w 647879"/>
                <a:gd name="connsiteY10" fmla="*/ 356708 h 5220513"/>
                <a:gd name="connsiteX11" fmla="*/ 114985 w 647879"/>
                <a:gd name="connsiteY11" fmla="*/ 111047 h 5220513"/>
                <a:gd name="connsiteX12" fmla="*/ 46746 w 647879"/>
                <a:gd name="connsiteY12" fmla="*/ 1867 h 5220513"/>
                <a:gd name="connsiteX0" fmla="*/ 46746 w 647879"/>
                <a:gd name="connsiteY0" fmla="*/ 1867 h 5133424"/>
                <a:gd name="connsiteX1" fmla="*/ 551712 w 647879"/>
                <a:gd name="connsiteY1" fmla="*/ 1867 h 5133424"/>
                <a:gd name="connsiteX2" fmla="*/ 442530 w 647879"/>
                <a:gd name="connsiteY2" fmla="*/ 97402 h 5133424"/>
                <a:gd name="connsiteX3" fmla="*/ 415234 w 647879"/>
                <a:gd name="connsiteY3" fmla="*/ 261174 h 5133424"/>
                <a:gd name="connsiteX4" fmla="*/ 401587 w 647879"/>
                <a:gd name="connsiteY4" fmla="*/ 493185 h 5133424"/>
                <a:gd name="connsiteX5" fmla="*/ 374290 w 647879"/>
                <a:gd name="connsiteY5" fmla="*/ 3891478 h 5133424"/>
                <a:gd name="connsiteX6" fmla="*/ 647245 w 647879"/>
                <a:gd name="connsiteY6" fmla="*/ 5133424 h 5133424"/>
                <a:gd name="connsiteX7" fmla="*/ 237813 w 647879"/>
                <a:gd name="connsiteY7" fmla="*/ 4792232 h 5133424"/>
                <a:gd name="connsiteX8" fmla="*/ 292405 w 647879"/>
                <a:gd name="connsiteY8" fmla="*/ 3877831 h 5133424"/>
                <a:gd name="connsiteX9" fmla="*/ 237814 w 647879"/>
                <a:gd name="connsiteY9" fmla="*/ 1284756 h 5133424"/>
                <a:gd name="connsiteX10" fmla="*/ 196870 w 647879"/>
                <a:gd name="connsiteY10" fmla="*/ 356708 h 5133424"/>
                <a:gd name="connsiteX11" fmla="*/ 114985 w 647879"/>
                <a:gd name="connsiteY11" fmla="*/ 111047 h 5133424"/>
                <a:gd name="connsiteX12" fmla="*/ 46746 w 647879"/>
                <a:gd name="connsiteY12" fmla="*/ 1867 h 5133424"/>
                <a:gd name="connsiteX0" fmla="*/ 46746 w 551712"/>
                <a:gd name="connsiteY0" fmla="*/ 1867 h 4846940"/>
                <a:gd name="connsiteX1" fmla="*/ 551712 w 551712"/>
                <a:gd name="connsiteY1" fmla="*/ 1867 h 4846940"/>
                <a:gd name="connsiteX2" fmla="*/ 442530 w 551712"/>
                <a:gd name="connsiteY2" fmla="*/ 97402 h 4846940"/>
                <a:gd name="connsiteX3" fmla="*/ 415234 w 551712"/>
                <a:gd name="connsiteY3" fmla="*/ 261174 h 4846940"/>
                <a:gd name="connsiteX4" fmla="*/ 401587 w 551712"/>
                <a:gd name="connsiteY4" fmla="*/ 493185 h 4846940"/>
                <a:gd name="connsiteX5" fmla="*/ 374290 w 551712"/>
                <a:gd name="connsiteY5" fmla="*/ 3891478 h 4846940"/>
                <a:gd name="connsiteX6" fmla="*/ 524415 w 551712"/>
                <a:gd name="connsiteY6" fmla="*/ 4805877 h 4846940"/>
                <a:gd name="connsiteX7" fmla="*/ 237813 w 551712"/>
                <a:gd name="connsiteY7" fmla="*/ 4792232 h 4846940"/>
                <a:gd name="connsiteX8" fmla="*/ 292405 w 551712"/>
                <a:gd name="connsiteY8" fmla="*/ 3877831 h 4846940"/>
                <a:gd name="connsiteX9" fmla="*/ 237814 w 551712"/>
                <a:gd name="connsiteY9" fmla="*/ 1284756 h 4846940"/>
                <a:gd name="connsiteX10" fmla="*/ 196870 w 551712"/>
                <a:gd name="connsiteY10" fmla="*/ 356708 h 4846940"/>
                <a:gd name="connsiteX11" fmla="*/ 114985 w 551712"/>
                <a:gd name="connsiteY11" fmla="*/ 111047 h 4846940"/>
                <a:gd name="connsiteX12" fmla="*/ 46746 w 551712"/>
                <a:gd name="connsiteY12" fmla="*/ 1867 h 4846940"/>
                <a:gd name="connsiteX0" fmla="*/ 46746 w 552058"/>
                <a:gd name="connsiteY0" fmla="*/ 1867 h 4846940"/>
                <a:gd name="connsiteX1" fmla="*/ 551712 w 552058"/>
                <a:gd name="connsiteY1" fmla="*/ 1867 h 4846940"/>
                <a:gd name="connsiteX2" fmla="*/ 442530 w 552058"/>
                <a:gd name="connsiteY2" fmla="*/ 97402 h 4846940"/>
                <a:gd name="connsiteX3" fmla="*/ 415234 w 552058"/>
                <a:gd name="connsiteY3" fmla="*/ 261174 h 4846940"/>
                <a:gd name="connsiteX4" fmla="*/ 401587 w 552058"/>
                <a:gd name="connsiteY4" fmla="*/ 493185 h 4846940"/>
                <a:gd name="connsiteX5" fmla="*/ 374290 w 552058"/>
                <a:gd name="connsiteY5" fmla="*/ 3891478 h 4846940"/>
                <a:gd name="connsiteX6" fmla="*/ 524415 w 552058"/>
                <a:gd name="connsiteY6" fmla="*/ 4805877 h 4846940"/>
                <a:gd name="connsiteX7" fmla="*/ 237813 w 552058"/>
                <a:gd name="connsiteY7" fmla="*/ 4792232 h 4846940"/>
                <a:gd name="connsiteX8" fmla="*/ 292405 w 552058"/>
                <a:gd name="connsiteY8" fmla="*/ 3877831 h 4846940"/>
                <a:gd name="connsiteX9" fmla="*/ 237814 w 552058"/>
                <a:gd name="connsiteY9" fmla="*/ 1284756 h 4846940"/>
                <a:gd name="connsiteX10" fmla="*/ 196870 w 552058"/>
                <a:gd name="connsiteY10" fmla="*/ 356708 h 4846940"/>
                <a:gd name="connsiteX11" fmla="*/ 114985 w 552058"/>
                <a:gd name="connsiteY11" fmla="*/ 111047 h 4846940"/>
                <a:gd name="connsiteX12" fmla="*/ 46746 w 552058"/>
                <a:gd name="connsiteY12" fmla="*/ 1867 h 4846940"/>
                <a:gd name="connsiteX0" fmla="*/ 46746 w 552058"/>
                <a:gd name="connsiteY0" fmla="*/ 1867 h 4960000"/>
                <a:gd name="connsiteX1" fmla="*/ 551712 w 552058"/>
                <a:gd name="connsiteY1" fmla="*/ 1867 h 4960000"/>
                <a:gd name="connsiteX2" fmla="*/ 442530 w 552058"/>
                <a:gd name="connsiteY2" fmla="*/ 97402 h 4960000"/>
                <a:gd name="connsiteX3" fmla="*/ 415234 w 552058"/>
                <a:gd name="connsiteY3" fmla="*/ 261174 h 4960000"/>
                <a:gd name="connsiteX4" fmla="*/ 401587 w 552058"/>
                <a:gd name="connsiteY4" fmla="*/ 493185 h 4960000"/>
                <a:gd name="connsiteX5" fmla="*/ 374290 w 552058"/>
                <a:gd name="connsiteY5" fmla="*/ 3891478 h 4960000"/>
                <a:gd name="connsiteX6" fmla="*/ 524415 w 552058"/>
                <a:gd name="connsiteY6" fmla="*/ 4805877 h 4960000"/>
                <a:gd name="connsiteX7" fmla="*/ 237813 w 552058"/>
                <a:gd name="connsiteY7" fmla="*/ 4792232 h 4960000"/>
                <a:gd name="connsiteX8" fmla="*/ 292405 w 552058"/>
                <a:gd name="connsiteY8" fmla="*/ 3877831 h 4960000"/>
                <a:gd name="connsiteX9" fmla="*/ 237814 w 552058"/>
                <a:gd name="connsiteY9" fmla="*/ 1284756 h 4960000"/>
                <a:gd name="connsiteX10" fmla="*/ 196870 w 552058"/>
                <a:gd name="connsiteY10" fmla="*/ 356708 h 4960000"/>
                <a:gd name="connsiteX11" fmla="*/ 114985 w 552058"/>
                <a:gd name="connsiteY11" fmla="*/ 111047 h 4960000"/>
                <a:gd name="connsiteX12" fmla="*/ 46746 w 552058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524415 w 551712"/>
                <a:gd name="connsiteY6" fmla="*/ 4805877 h 4960000"/>
                <a:gd name="connsiteX7" fmla="*/ 237813 w 551712"/>
                <a:gd name="connsiteY7" fmla="*/ 4792232 h 4960000"/>
                <a:gd name="connsiteX8" fmla="*/ 292405 w 551712"/>
                <a:gd name="connsiteY8" fmla="*/ 3877831 h 4960000"/>
                <a:gd name="connsiteX9" fmla="*/ 237814 w 551712"/>
                <a:gd name="connsiteY9" fmla="*/ 1284756 h 4960000"/>
                <a:gd name="connsiteX10" fmla="*/ 196870 w 551712"/>
                <a:gd name="connsiteY10" fmla="*/ 356708 h 4960000"/>
                <a:gd name="connsiteX11" fmla="*/ 114985 w 551712"/>
                <a:gd name="connsiteY11" fmla="*/ 111047 h 4960000"/>
                <a:gd name="connsiteX12" fmla="*/ 46746 w 551712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74292 w 551712"/>
                <a:gd name="connsiteY6" fmla="*/ 405525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87940 w 551712"/>
                <a:gd name="connsiteY6" fmla="*/ 417808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33817"/>
                <a:gd name="connsiteX1" fmla="*/ 551712 w 551712"/>
                <a:gd name="connsiteY1" fmla="*/ 1867 h 4933817"/>
                <a:gd name="connsiteX2" fmla="*/ 442530 w 551712"/>
                <a:gd name="connsiteY2" fmla="*/ 97402 h 4933817"/>
                <a:gd name="connsiteX3" fmla="*/ 415234 w 551712"/>
                <a:gd name="connsiteY3" fmla="*/ 261174 h 4933817"/>
                <a:gd name="connsiteX4" fmla="*/ 401587 w 551712"/>
                <a:gd name="connsiteY4" fmla="*/ 493185 h 4933817"/>
                <a:gd name="connsiteX5" fmla="*/ 374290 w 551712"/>
                <a:gd name="connsiteY5" fmla="*/ 3891478 h 4933817"/>
                <a:gd name="connsiteX6" fmla="*/ 387940 w 551712"/>
                <a:gd name="connsiteY6" fmla="*/ 4178084 h 4933817"/>
                <a:gd name="connsiteX7" fmla="*/ 538063 w 551712"/>
                <a:gd name="connsiteY7" fmla="*/ 4764934 h 4933817"/>
                <a:gd name="connsiteX8" fmla="*/ 237813 w 551712"/>
                <a:gd name="connsiteY8" fmla="*/ 4792232 h 4933817"/>
                <a:gd name="connsiteX9" fmla="*/ 292405 w 551712"/>
                <a:gd name="connsiteY9" fmla="*/ 3877831 h 4933817"/>
                <a:gd name="connsiteX10" fmla="*/ 237814 w 551712"/>
                <a:gd name="connsiteY10" fmla="*/ 1284756 h 4933817"/>
                <a:gd name="connsiteX11" fmla="*/ 196870 w 551712"/>
                <a:gd name="connsiteY11" fmla="*/ 356708 h 4933817"/>
                <a:gd name="connsiteX12" fmla="*/ 114985 w 551712"/>
                <a:gd name="connsiteY12" fmla="*/ 111047 h 4933817"/>
                <a:gd name="connsiteX13" fmla="*/ 46746 w 551712"/>
                <a:gd name="connsiteY13" fmla="*/ 1867 h 4933817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387940 w 551712"/>
                <a:gd name="connsiteY6" fmla="*/ 4178084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428883 w 551712"/>
                <a:gd name="connsiteY6" fmla="*/ 4259970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41960"/>
                <a:gd name="connsiteY0" fmla="*/ 1867 h 4911914"/>
                <a:gd name="connsiteX1" fmla="*/ 477285 w 541960"/>
                <a:gd name="connsiteY1" fmla="*/ 1867 h 4911914"/>
                <a:gd name="connsiteX2" fmla="*/ 442530 w 541960"/>
                <a:gd name="connsiteY2" fmla="*/ 97402 h 4911914"/>
                <a:gd name="connsiteX3" fmla="*/ 415234 w 541960"/>
                <a:gd name="connsiteY3" fmla="*/ 261174 h 4911914"/>
                <a:gd name="connsiteX4" fmla="*/ 401587 w 541960"/>
                <a:gd name="connsiteY4" fmla="*/ 493185 h 4911914"/>
                <a:gd name="connsiteX5" fmla="*/ 374290 w 541960"/>
                <a:gd name="connsiteY5" fmla="*/ 3891478 h 4911914"/>
                <a:gd name="connsiteX6" fmla="*/ 428883 w 541960"/>
                <a:gd name="connsiteY6" fmla="*/ 4259970 h 4911914"/>
                <a:gd name="connsiteX7" fmla="*/ 538063 w 541960"/>
                <a:gd name="connsiteY7" fmla="*/ 4764934 h 4911914"/>
                <a:gd name="connsiteX8" fmla="*/ 224166 w 541960"/>
                <a:gd name="connsiteY8" fmla="*/ 4737641 h 4911914"/>
                <a:gd name="connsiteX9" fmla="*/ 292405 w 541960"/>
                <a:gd name="connsiteY9" fmla="*/ 3877831 h 4911914"/>
                <a:gd name="connsiteX10" fmla="*/ 237814 w 541960"/>
                <a:gd name="connsiteY10" fmla="*/ 1284756 h 4911914"/>
                <a:gd name="connsiteX11" fmla="*/ 196870 w 541960"/>
                <a:gd name="connsiteY11" fmla="*/ 356708 h 4911914"/>
                <a:gd name="connsiteX12" fmla="*/ 114985 w 541960"/>
                <a:gd name="connsiteY12" fmla="*/ 111047 h 4911914"/>
                <a:gd name="connsiteX13" fmla="*/ 46746 w 541960"/>
                <a:gd name="connsiteY13" fmla="*/ 1867 h 4911914"/>
                <a:gd name="connsiteX0" fmla="*/ 54094 w 506778"/>
                <a:gd name="connsiteY0" fmla="*/ 1672 h 4922352"/>
                <a:gd name="connsiteX1" fmla="*/ 442103 w 506778"/>
                <a:gd name="connsiteY1" fmla="*/ 12305 h 4922352"/>
                <a:gd name="connsiteX2" fmla="*/ 407348 w 506778"/>
                <a:gd name="connsiteY2" fmla="*/ 107840 h 4922352"/>
                <a:gd name="connsiteX3" fmla="*/ 380052 w 506778"/>
                <a:gd name="connsiteY3" fmla="*/ 271612 h 4922352"/>
                <a:gd name="connsiteX4" fmla="*/ 366405 w 506778"/>
                <a:gd name="connsiteY4" fmla="*/ 503623 h 4922352"/>
                <a:gd name="connsiteX5" fmla="*/ 339108 w 506778"/>
                <a:gd name="connsiteY5" fmla="*/ 3901916 h 4922352"/>
                <a:gd name="connsiteX6" fmla="*/ 393701 w 506778"/>
                <a:gd name="connsiteY6" fmla="*/ 4270408 h 4922352"/>
                <a:gd name="connsiteX7" fmla="*/ 502881 w 506778"/>
                <a:gd name="connsiteY7" fmla="*/ 4775372 h 4922352"/>
                <a:gd name="connsiteX8" fmla="*/ 188984 w 506778"/>
                <a:gd name="connsiteY8" fmla="*/ 4748079 h 4922352"/>
                <a:gd name="connsiteX9" fmla="*/ 257223 w 506778"/>
                <a:gd name="connsiteY9" fmla="*/ 3888269 h 4922352"/>
                <a:gd name="connsiteX10" fmla="*/ 202632 w 506778"/>
                <a:gd name="connsiteY10" fmla="*/ 1295194 h 4922352"/>
                <a:gd name="connsiteX11" fmla="*/ 161688 w 506778"/>
                <a:gd name="connsiteY11" fmla="*/ 367146 h 4922352"/>
                <a:gd name="connsiteX12" fmla="*/ 79803 w 506778"/>
                <a:gd name="connsiteY12" fmla="*/ 121485 h 4922352"/>
                <a:gd name="connsiteX13" fmla="*/ 54094 w 506778"/>
                <a:gd name="connsiteY13" fmla="*/ 1672 h 4922352"/>
                <a:gd name="connsiteX0" fmla="*/ 45659 w 498343"/>
                <a:gd name="connsiteY0" fmla="*/ 554 h 4921234"/>
                <a:gd name="connsiteX1" fmla="*/ 433668 w 498343"/>
                <a:gd name="connsiteY1" fmla="*/ 11187 h 4921234"/>
                <a:gd name="connsiteX2" fmla="*/ 398913 w 498343"/>
                <a:gd name="connsiteY2" fmla="*/ 106722 h 4921234"/>
                <a:gd name="connsiteX3" fmla="*/ 371617 w 498343"/>
                <a:gd name="connsiteY3" fmla="*/ 270494 h 4921234"/>
                <a:gd name="connsiteX4" fmla="*/ 357970 w 498343"/>
                <a:gd name="connsiteY4" fmla="*/ 502505 h 4921234"/>
                <a:gd name="connsiteX5" fmla="*/ 330673 w 498343"/>
                <a:gd name="connsiteY5" fmla="*/ 3900798 h 4921234"/>
                <a:gd name="connsiteX6" fmla="*/ 385266 w 498343"/>
                <a:gd name="connsiteY6" fmla="*/ 4269290 h 4921234"/>
                <a:gd name="connsiteX7" fmla="*/ 494446 w 498343"/>
                <a:gd name="connsiteY7" fmla="*/ 4774254 h 4921234"/>
                <a:gd name="connsiteX8" fmla="*/ 180549 w 498343"/>
                <a:gd name="connsiteY8" fmla="*/ 4746961 h 4921234"/>
                <a:gd name="connsiteX9" fmla="*/ 248788 w 498343"/>
                <a:gd name="connsiteY9" fmla="*/ 3887151 h 4921234"/>
                <a:gd name="connsiteX10" fmla="*/ 194197 w 498343"/>
                <a:gd name="connsiteY10" fmla="*/ 1294076 h 4921234"/>
                <a:gd name="connsiteX11" fmla="*/ 153253 w 498343"/>
                <a:gd name="connsiteY11" fmla="*/ 366028 h 4921234"/>
                <a:gd name="connsiteX12" fmla="*/ 113898 w 498343"/>
                <a:gd name="connsiteY12" fmla="*/ 290488 h 4921234"/>
                <a:gd name="connsiteX13" fmla="*/ 45659 w 498343"/>
                <a:gd name="connsiteY13" fmla="*/ 554 h 4921234"/>
                <a:gd name="connsiteX0" fmla="*/ 45926 w 498610"/>
                <a:gd name="connsiteY0" fmla="*/ 680 h 4921360"/>
                <a:gd name="connsiteX1" fmla="*/ 433935 w 498610"/>
                <a:gd name="connsiteY1" fmla="*/ 11313 h 4921360"/>
                <a:gd name="connsiteX2" fmla="*/ 399180 w 498610"/>
                <a:gd name="connsiteY2" fmla="*/ 106848 h 4921360"/>
                <a:gd name="connsiteX3" fmla="*/ 371884 w 498610"/>
                <a:gd name="connsiteY3" fmla="*/ 270620 h 4921360"/>
                <a:gd name="connsiteX4" fmla="*/ 358237 w 498610"/>
                <a:gd name="connsiteY4" fmla="*/ 502631 h 4921360"/>
                <a:gd name="connsiteX5" fmla="*/ 330940 w 498610"/>
                <a:gd name="connsiteY5" fmla="*/ 3900924 h 4921360"/>
                <a:gd name="connsiteX6" fmla="*/ 385533 w 498610"/>
                <a:gd name="connsiteY6" fmla="*/ 4269416 h 4921360"/>
                <a:gd name="connsiteX7" fmla="*/ 494713 w 498610"/>
                <a:gd name="connsiteY7" fmla="*/ 4774380 h 4921360"/>
                <a:gd name="connsiteX8" fmla="*/ 180816 w 498610"/>
                <a:gd name="connsiteY8" fmla="*/ 4747087 h 4921360"/>
                <a:gd name="connsiteX9" fmla="*/ 249055 w 498610"/>
                <a:gd name="connsiteY9" fmla="*/ 3887277 h 4921360"/>
                <a:gd name="connsiteX10" fmla="*/ 194464 w 498610"/>
                <a:gd name="connsiteY10" fmla="*/ 1294202 h 4921360"/>
                <a:gd name="connsiteX11" fmla="*/ 164152 w 498610"/>
                <a:gd name="connsiteY11" fmla="*/ 653233 h 4921360"/>
                <a:gd name="connsiteX12" fmla="*/ 114165 w 498610"/>
                <a:gd name="connsiteY12" fmla="*/ 290614 h 4921360"/>
                <a:gd name="connsiteX13" fmla="*/ 45926 w 498610"/>
                <a:gd name="connsiteY13" fmla="*/ 680 h 4921360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96247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03684 w 454689"/>
                <a:gd name="connsiteY4" fmla="*/ 90670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27963 w 454689"/>
                <a:gd name="connsiteY2" fmla="*/ 260019 h 4910759"/>
                <a:gd name="connsiteX3" fmla="*/ 303684 w 454689"/>
                <a:gd name="connsiteY3" fmla="*/ 906700 h 4910759"/>
                <a:gd name="connsiteX4" fmla="*/ 287019 w 454689"/>
                <a:gd name="connsiteY4" fmla="*/ 3890323 h 4910759"/>
                <a:gd name="connsiteX5" fmla="*/ 341612 w 454689"/>
                <a:gd name="connsiteY5" fmla="*/ 4258815 h 4910759"/>
                <a:gd name="connsiteX6" fmla="*/ 450792 w 454689"/>
                <a:gd name="connsiteY6" fmla="*/ 4763779 h 4910759"/>
                <a:gd name="connsiteX7" fmla="*/ 136895 w 454689"/>
                <a:gd name="connsiteY7" fmla="*/ 4736486 h 4910759"/>
                <a:gd name="connsiteX8" fmla="*/ 205134 w 454689"/>
                <a:gd name="connsiteY8" fmla="*/ 3876676 h 4910759"/>
                <a:gd name="connsiteX9" fmla="*/ 150543 w 454689"/>
                <a:gd name="connsiteY9" fmla="*/ 1283601 h 4910759"/>
                <a:gd name="connsiteX10" fmla="*/ 120231 w 454689"/>
                <a:gd name="connsiteY10" fmla="*/ 642632 h 4910759"/>
                <a:gd name="connsiteX11" fmla="*/ 70244 w 454689"/>
                <a:gd name="connsiteY11" fmla="*/ 280013 h 4910759"/>
                <a:gd name="connsiteX12" fmla="*/ 55168 w 454689"/>
                <a:gd name="connsiteY12" fmla="*/ 712 h 4910759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304058 w 455063"/>
                <a:gd name="connsiteY3" fmla="*/ 906954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19020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87393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55496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308659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76761 w 455063"/>
                <a:gd name="connsiteY4" fmla="*/ 3879944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3269"/>
                <a:gd name="connsiteY0" fmla="*/ 966 h 4860168"/>
                <a:gd name="connsiteX1" fmla="*/ 390388 w 453269"/>
                <a:gd name="connsiteY1" fmla="*/ 966 h 4860168"/>
                <a:gd name="connsiteX2" fmla="*/ 349602 w 453269"/>
                <a:gd name="connsiteY2" fmla="*/ 462291 h 4860168"/>
                <a:gd name="connsiteX3" fmla="*/ 325323 w 453269"/>
                <a:gd name="connsiteY3" fmla="*/ 1140870 h 4860168"/>
                <a:gd name="connsiteX4" fmla="*/ 276761 w 453269"/>
                <a:gd name="connsiteY4" fmla="*/ 3879944 h 4860168"/>
                <a:gd name="connsiteX5" fmla="*/ 451166 w 453269"/>
                <a:gd name="connsiteY5" fmla="*/ 4764033 h 4860168"/>
                <a:gd name="connsiteX6" fmla="*/ 137269 w 453269"/>
                <a:gd name="connsiteY6" fmla="*/ 4736740 h 4860168"/>
                <a:gd name="connsiteX7" fmla="*/ 162978 w 453269"/>
                <a:gd name="connsiteY7" fmla="*/ 3876930 h 4860168"/>
                <a:gd name="connsiteX8" fmla="*/ 119020 w 453269"/>
                <a:gd name="connsiteY8" fmla="*/ 1283855 h 4860168"/>
                <a:gd name="connsiteX9" fmla="*/ 131237 w 453269"/>
                <a:gd name="connsiteY9" fmla="*/ 961863 h 4860168"/>
                <a:gd name="connsiteX10" fmla="*/ 70618 w 453269"/>
                <a:gd name="connsiteY10" fmla="*/ 280267 h 4860168"/>
                <a:gd name="connsiteX11" fmla="*/ 55542 w 453269"/>
                <a:gd name="connsiteY11" fmla="*/ 966 h 4860168"/>
                <a:gd name="connsiteX0" fmla="*/ 55542 w 453269"/>
                <a:gd name="connsiteY0" fmla="*/ 966 h 4810997"/>
                <a:gd name="connsiteX1" fmla="*/ 390388 w 453269"/>
                <a:gd name="connsiteY1" fmla="*/ 966 h 4810997"/>
                <a:gd name="connsiteX2" fmla="*/ 349602 w 453269"/>
                <a:gd name="connsiteY2" fmla="*/ 462291 h 4810997"/>
                <a:gd name="connsiteX3" fmla="*/ 325323 w 453269"/>
                <a:gd name="connsiteY3" fmla="*/ 1140870 h 4810997"/>
                <a:gd name="connsiteX4" fmla="*/ 276761 w 453269"/>
                <a:gd name="connsiteY4" fmla="*/ 3879944 h 4810997"/>
                <a:gd name="connsiteX5" fmla="*/ 451166 w 453269"/>
                <a:gd name="connsiteY5" fmla="*/ 4668783 h 4810997"/>
                <a:gd name="connsiteX6" fmla="*/ 137269 w 453269"/>
                <a:gd name="connsiteY6" fmla="*/ 4736740 h 4810997"/>
                <a:gd name="connsiteX7" fmla="*/ 162978 w 453269"/>
                <a:gd name="connsiteY7" fmla="*/ 3876930 h 4810997"/>
                <a:gd name="connsiteX8" fmla="*/ 119020 w 453269"/>
                <a:gd name="connsiteY8" fmla="*/ 1283855 h 4810997"/>
                <a:gd name="connsiteX9" fmla="*/ 131237 w 453269"/>
                <a:gd name="connsiteY9" fmla="*/ 961863 h 4810997"/>
                <a:gd name="connsiteX10" fmla="*/ 70618 w 453269"/>
                <a:gd name="connsiteY10" fmla="*/ 280267 h 4810997"/>
                <a:gd name="connsiteX11" fmla="*/ 55542 w 453269"/>
                <a:gd name="connsiteY11" fmla="*/ 966 h 4810997"/>
                <a:gd name="connsiteX0" fmla="*/ 55542 w 453269"/>
                <a:gd name="connsiteY0" fmla="*/ 966 h 4806310"/>
                <a:gd name="connsiteX1" fmla="*/ 390388 w 453269"/>
                <a:gd name="connsiteY1" fmla="*/ 966 h 4806310"/>
                <a:gd name="connsiteX2" fmla="*/ 349602 w 453269"/>
                <a:gd name="connsiteY2" fmla="*/ 462291 h 4806310"/>
                <a:gd name="connsiteX3" fmla="*/ 325323 w 453269"/>
                <a:gd name="connsiteY3" fmla="*/ 1140870 h 4806310"/>
                <a:gd name="connsiteX4" fmla="*/ 276761 w 453269"/>
                <a:gd name="connsiteY4" fmla="*/ 3879944 h 4806310"/>
                <a:gd name="connsiteX5" fmla="*/ 451166 w 453269"/>
                <a:gd name="connsiteY5" fmla="*/ 4668783 h 4806310"/>
                <a:gd name="connsiteX6" fmla="*/ 137269 w 453269"/>
                <a:gd name="connsiteY6" fmla="*/ 4736740 h 4806310"/>
                <a:gd name="connsiteX7" fmla="*/ 162978 w 453269"/>
                <a:gd name="connsiteY7" fmla="*/ 3876930 h 4806310"/>
                <a:gd name="connsiteX8" fmla="*/ 119020 w 453269"/>
                <a:gd name="connsiteY8" fmla="*/ 1283855 h 4806310"/>
                <a:gd name="connsiteX9" fmla="*/ 131237 w 453269"/>
                <a:gd name="connsiteY9" fmla="*/ 961863 h 4806310"/>
                <a:gd name="connsiteX10" fmla="*/ 70618 w 453269"/>
                <a:gd name="connsiteY10" fmla="*/ 280267 h 4806310"/>
                <a:gd name="connsiteX11" fmla="*/ 55542 w 453269"/>
                <a:gd name="connsiteY11" fmla="*/ 966 h 4806310"/>
                <a:gd name="connsiteX0" fmla="*/ 55542 w 495175"/>
                <a:gd name="connsiteY0" fmla="*/ 966 h 4806310"/>
                <a:gd name="connsiteX1" fmla="*/ 390388 w 495175"/>
                <a:gd name="connsiteY1" fmla="*/ 966 h 4806310"/>
                <a:gd name="connsiteX2" fmla="*/ 349602 w 495175"/>
                <a:gd name="connsiteY2" fmla="*/ 462291 h 4806310"/>
                <a:gd name="connsiteX3" fmla="*/ 325323 w 495175"/>
                <a:gd name="connsiteY3" fmla="*/ 1140870 h 4806310"/>
                <a:gd name="connsiteX4" fmla="*/ 276761 w 495175"/>
                <a:gd name="connsiteY4" fmla="*/ 3879944 h 4806310"/>
                <a:gd name="connsiteX5" fmla="*/ 451166 w 495175"/>
                <a:gd name="connsiteY5" fmla="*/ 4668783 h 4806310"/>
                <a:gd name="connsiteX6" fmla="*/ 137269 w 495175"/>
                <a:gd name="connsiteY6" fmla="*/ 4736740 h 4806310"/>
                <a:gd name="connsiteX7" fmla="*/ 162978 w 495175"/>
                <a:gd name="connsiteY7" fmla="*/ 3876930 h 4806310"/>
                <a:gd name="connsiteX8" fmla="*/ 119020 w 495175"/>
                <a:gd name="connsiteY8" fmla="*/ 1283855 h 4806310"/>
                <a:gd name="connsiteX9" fmla="*/ 131237 w 495175"/>
                <a:gd name="connsiteY9" fmla="*/ 961863 h 4806310"/>
                <a:gd name="connsiteX10" fmla="*/ 70618 w 495175"/>
                <a:gd name="connsiteY10" fmla="*/ 280267 h 4806310"/>
                <a:gd name="connsiteX11" fmla="*/ 55542 w 495175"/>
                <a:gd name="connsiteY11" fmla="*/ 966 h 4806310"/>
                <a:gd name="connsiteX0" fmla="*/ 55542 w 477555"/>
                <a:gd name="connsiteY0" fmla="*/ 966 h 4806310"/>
                <a:gd name="connsiteX1" fmla="*/ 390388 w 477555"/>
                <a:gd name="connsiteY1" fmla="*/ 966 h 4806310"/>
                <a:gd name="connsiteX2" fmla="*/ 349602 w 477555"/>
                <a:gd name="connsiteY2" fmla="*/ 462291 h 4806310"/>
                <a:gd name="connsiteX3" fmla="*/ 325323 w 477555"/>
                <a:gd name="connsiteY3" fmla="*/ 1140870 h 4806310"/>
                <a:gd name="connsiteX4" fmla="*/ 276761 w 477555"/>
                <a:gd name="connsiteY4" fmla="*/ 3879944 h 4806310"/>
                <a:gd name="connsiteX5" fmla="*/ 451166 w 477555"/>
                <a:gd name="connsiteY5" fmla="*/ 4668783 h 4806310"/>
                <a:gd name="connsiteX6" fmla="*/ 137269 w 477555"/>
                <a:gd name="connsiteY6" fmla="*/ 4736740 h 4806310"/>
                <a:gd name="connsiteX7" fmla="*/ 162978 w 477555"/>
                <a:gd name="connsiteY7" fmla="*/ 3876930 h 4806310"/>
                <a:gd name="connsiteX8" fmla="*/ 119020 w 477555"/>
                <a:gd name="connsiteY8" fmla="*/ 1283855 h 4806310"/>
                <a:gd name="connsiteX9" fmla="*/ 131237 w 477555"/>
                <a:gd name="connsiteY9" fmla="*/ 961863 h 4806310"/>
                <a:gd name="connsiteX10" fmla="*/ 70618 w 477555"/>
                <a:gd name="connsiteY10" fmla="*/ 280267 h 4806310"/>
                <a:gd name="connsiteX11" fmla="*/ 55542 w 477555"/>
                <a:gd name="connsiteY11" fmla="*/ 966 h 4806310"/>
                <a:gd name="connsiteX0" fmla="*/ 55542 w 455024"/>
                <a:gd name="connsiteY0" fmla="*/ 966 h 4806310"/>
                <a:gd name="connsiteX1" fmla="*/ 390388 w 455024"/>
                <a:gd name="connsiteY1" fmla="*/ 966 h 4806310"/>
                <a:gd name="connsiteX2" fmla="*/ 349602 w 455024"/>
                <a:gd name="connsiteY2" fmla="*/ 462291 h 4806310"/>
                <a:gd name="connsiteX3" fmla="*/ 325323 w 455024"/>
                <a:gd name="connsiteY3" fmla="*/ 1140870 h 4806310"/>
                <a:gd name="connsiteX4" fmla="*/ 276761 w 455024"/>
                <a:gd name="connsiteY4" fmla="*/ 3879944 h 4806310"/>
                <a:gd name="connsiteX5" fmla="*/ 451166 w 455024"/>
                <a:gd name="connsiteY5" fmla="*/ 4668783 h 4806310"/>
                <a:gd name="connsiteX6" fmla="*/ 137269 w 455024"/>
                <a:gd name="connsiteY6" fmla="*/ 4736740 h 4806310"/>
                <a:gd name="connsiteX7" fmla="*/ 162978 w 455024"/>
                <a:gd name="connsiteY7" fmla="*/ 3876930 h 4806310"/>
                <a:gd name="connsiteX8" fmla="*/ 119020 w 455024"/>
                <a:gd name="connsiteY8" fmla="*/ 1283855 h 4806310"/>
                <a:gd name="connsiteX9" fmla="*/ 131237 w 455024"/>
                <a:gd name="connsiteY9" fmla="*/ 961863 h 4806310"/>
                <a:gd name="connsiteX10" fmla="*/ 70618 w 455024"/>
                <a:gd name="connsiteY10" fmla="*/ 280267 h 4806310"/>
                <a:gd name="connsiteX11" fmla="*/ 55542 w 455024"/>
                <a:gd name="connsiteY11" fmla="*/ 966 h 4806310"/>
                <a:gd name="connsiteX0" fmla="*/ 55542 w 451166"/>
                <a:gd name="connsiteY0" fmla="*/ 966 h 4806310"/>
                <a:gd name="connsiteX1" fmla="*/ 390388 w 451166"/>
                <a:gd name="connsiteY1" fmla="*/ 966 h 4806310"/>
                <a:gd name="connsiteX2" fmla="*/ 349602 w 451166"/>
                <a:gd name="connsiteY2" fmla="*/ 462291 h 4806310"/>
                <a:gd name="connsiteX3" fmla="*/ 325323 w 451166"/>
                <a:gd name="connsiteY3" fmla="*/ 1140870 h 4806310"/>
                <a:gd name="connsiteX4" fmla="*/ 276761 w 451166"/>
                <a:gd name="connsiteY4" fmla="*/ 3879944 h 4806310"/>
                <a:gd name="connsiteX5" fmla="*/ 451166 w 451166"/>
                <a:gd name="connsiteY5" fmla="*/ 4668783 h 4806310"/>
                <a:gd name="connsiteX6" fmla="*/ 137269 w 451166"/>
                <a:gd name="connsiteY6" fmla="*/ 4736740 h 4806310"/>
                <a:gd name="connsiteX7" fmla="*/ 162978 w 451166"/>
                <a:gd name="connsiteY7" fmla="*/ 3876930 h 4806310"/>
                <a:gd name="connsiteX8" fmla="*/ 119020 w 451166"/>
                <a:gd name="connsiteY8" fmla="*/ 1283855 h 4806310"/>
                <a:gd name="connsiteX9" fmla="*/ 131237 w 451166"/>
                <a:gd name="connsiteY9" fmla="*/ 961863 h 4806310"/>
                <a:gd name="connsiteX10" fmla="*/ 70618 w 451166"/>
                <a:gd name="connsiteY10" fmla="*/ 280267 h 4806310"/>
                <a:gd name="connsiteX11" fmla="*/ 55542 w 451166"/>
                <a:gd name="connsiteY11" fmla="*/ 966 h 4806310"/>
                <a:gd name="connsiteX0" fmla="*/ 55542 w 451166"/>
                <a:gd name="connsiteY0" fmla="*/ 966 h 4921617"/>
                <a:gd name="connsiteX1" fmla="*/ 390388 w 451166"/>
                <a:gd name="connsiteY1" fmla="*/ 966 h 4921617"/>
                <a:gd name="connsiteX2" fmla="*/ 349602 w 451166"/>
                <a:gd name="connsiteY2" fmla="*/ 462291 h 4921617"/>
                <a:gd name="connsiteX3" fmla="*/ 325323 w 451166"/>
                <a:gd name="connsiteY3" fmla="*/ 1140870 h 4921617"/>
                <a:gd name="connsiteX4" fmla="*/ 276761 w 451166"/>
                <a:gd name="connsiteY4" fmla="*/ 3879944 h 4921617"/>
                <a:gd name="connsiteX5" fmla="*/ 451166 w 451166"/>
                <a:gd name="connsiteY5" fmla="*/ 4668783 h 4921617"/>
                <a:gd name="connsiteX6" fmla="*/ 137269 w 451166"/>
                <a:gd name="connsiteY6" fmla="*/ 4736740 h 4921617"/>
                <a:gd name="connsiteX7" fmla="*/ 162978 w 451166"/>
                <a:gd name="connsiteY7" fmla="*/ 3876930 h 4921617"/>
                <a:gd name="connsiteX8" fmla="*/ 119020 w 451166"/>
                <a:gd name="connsiteY8" fmla="*/ 1283855 h 4921617"/>
                <a:gd name="connsiteX9" fmla="*/ 131237 w 451166"/>
                <a:gd name="connsiteY9" fmla="*/ 961863 h 4921617"/>
                <a:gd name="connsiteX10" fmla="*/ 70618 w 451166"/>
                <a:gd name="connsiteY10" fmla="*/ 280267 h 4921617"/>
                <a:gd name="connsiteX11" fmla="*/ 55542 w 451166"/>
                <a:gd name="connsiteY11" fmla="*/ 966 h 4921617"/>
                <a:gd name="connsiteX0" fmla="*/ 55542 w 451166"/>
                <a:gd name="connsiteY0" fmla="*/ 966 h 4851848"/>
                <a:gd name="connsiteX1" fmla="*/ 390388 w 451166"/>
                <a:gd name="connsiteY1" fmla="*/ 966 h 4851848"/>
                <a:gd name="connsiteX2" fmla="*/ 349602 w 451166"/>
                <a:gd name="connsiteY2" fmla="*/ 462291 h 4851848"/>
                <a:gd name="connsiteX3" fmla="*/ 325323 w 451166"/>
                <a:gd name="connsiteY3" fmla="*/ 1140870 h 4851848"/>
                <a:gd name="connsiteX4" fmla="*/ 276761 w 451166"/>
                <a:gd name="connsiteY4" fmla="*/ 3879944 h 4851848"/>
                <a:gd name="connsiteX5" fmla="*/ 451166 w 451166"/>
                <a:gd name="connsiteY5" fmla="*/ 4668783 h 4851848"/>
                <a:gd name="connsiteX6" fmla="*/ 137269 w 451166"/>
                <a:gd name="connsiteY6" fmla="*/ 4736740 h 4851848"/>
                <a:gd name="connsiteX7" fmla="*/ 162978 w 451166"/>
                <a:gd name="connsiteY7" fmla="*/ 3876930 h 4851848"/>
                <a:gd name="connsiteX8" fmla="*/ 119020 w 451166"/>
                <a:gd name="connsiteY8" fmla="*/ 1283855 h 4851848"/>
                <a:gd name="connsiteX9" fmla="*/ 131237 w 451166"/>
                <a:gd name="connsiteY9" fmla="*/ 961863 h 4851848"/>
                <a:gd name="connsiteX10" fmla="*/ 70618 w 451166"/>
                <a:gd name="connsiteY10" fmla="*/ 280267 h 4851848"/>
                <a:gd name="connsiteX11" fmla="*/ 55542 w 451166"/>
                <a:gd name="connsiteY11" fmla="*/ 966 h 4851848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410698 w 585103"/>
                <a:gd name="connsiteY4" fmla="*/ 3879944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137566 w 585103"/>
                <a:gd name="connsiteY4" fmla="*/ 3575092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991 w 585615"/>
                <a:gd name="connsiteY0" fmla="*/ 966 h 4845254"/>
                <a:gd name="connsiteX1" fmla="*/ 524837 w 585615"/>
                <a:gd name="connsiteY1" fmla="*/ 966 h 4845254"/>
                <a:gd name="connsiteX2" fmla="*/ 484051 w 585615"/>
                <a:gd name="connsiteY2" fmla="*/ 462291 h 4845254"/>
                <a:gd name="connsiteX3" fmla="*/ 459772 w 585615"/>
                <a:gd name="connsiteY3" fmla="*/ 1140870 h 4845254"/>
                <a:gd name="connsiteX4" fmla="*/ 138078 w 585615"/>
                <a:gd name="connsiteY4" fmla="*/ 3575092 h 4845254"/>
                <a:gd name="connsiteX5" fmla="*/ 585615 w 585615"/>
                <a:gd name="connsiteY5" fmla="*/ 4668783 h 4845254"/>
                <a:gd name="connsiteX6" fmla="*/ 331094 w 585615"/>
                <a:gd name="connsiteY6" fmla="*/ 4668996 h 4845254"/>
                <a:gd name="connsiteX7" fmla="*/ 544 w 585615"/>
                <a:gd name="connsiteY7" fmla="*/ 3526915 h 4845254"/>
                <a:gd name="connsiteX8" fmla="*/ 253469 w 585615"/>
                <a:gd name="connsiteY8" fmla="*/ 1283855 h 4845254"/>
                <a:gd name="connsiteX9" fmla="*/ 265686 w 585615"/>
                <a:gd name="connsiteY9" fmla="*/ 961863 h 4845254"/>
                <a:gd name="connsiteX10" fmla="*/ 205067 w 585615"/>
                <a:gd name="connsiteY10" fmla="*/ 280267 h 4845254"/>
                <a:gd name="connsiteX11" fmla="*/ 189991 w 585615"/>
                <a:gd name="connsiteY11" fmla="*/ 966 h 4845254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114062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72400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293678 w 741215"/>
                <a:gd name="connsiteY4" fmla="*/ 3574850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113905 w 741215"/>
                <a:gd name="connsiteY4" fmla="*/ 3874296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741215 w 741215"/>
                <a:gd name="connsiteY5" fmla="*/ 4668541 h 4818351"/>
                <a:gd name="connsiteX6" fmla="*/ 486694 w 741215"/>
                <a:gd name="connsiteY6" fmla="*/ 4668754 h 4818351"/>
                <a:gd name="connsiteX7" fmla="*/ 340 w 741215"/>
                <a:gd name="connsiteY7" fmla="*/ 4034429 h 4818351"/>
                <a:gd name="connsiteX8" fmla="*/ 409069 w 741215"/>
                <a:gd name="connsiteY8" fmla="*/ 1283613 h 4818351"/>
                <a:gd name="connsiteX9" fmla="*/ 373346 w 741215"/>
                <a:gd name="connsiteY9" fmla="*/ 662175 h 4818351"/>
                <a:gd name="connsiteX10" fmla="*/ 360667 w 741215"/>
                <a:gd name="connsiteY10" fmla="*/ 280025 h 4818351"/>
                <a:gd name="connsiteX11" fmla="*/ 345591 w 741215"/>
                <a:gd name="connsiteY11" fmla="*/ 724 h 4818351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96184 w 741215"/>
                <a:gd name="connsiteY5" fmla="*/ 4093177 h 4818351"/>
                <a:gd name="connsiteX6" fmla="*/ 741215 w 741215"/>
                <a:gd name="connsiteY6" fmla="*/ 4668541 h 4818351"/>
                <a:gd name="connsiteX7" fmla="*/ 486694 w 741215"/>
                <a:gd name="connsiteY7" fmla="*/ 4668754 h 4818351"/>
                <a:gd name="connsiteX8" fmla="*/ 340 w 741215"/>
                <a:gd name="connsiteY8" fmla="*/ 4034429 h 4818351"/>
                <a:gd name="connsiteX9" fmla="*/ 409069 w 741215"/>
                <a:gd name="connsiteY9" fmla="*/ 1283613 h 4818351"/>
                <a:gd name="connsiteX10" fmla="*/ 373346 w 741215"/>
                <a:gd name="connsiteY10" fmla="*/ 662175 h 4818351"/>
                <a:gd name="connsiteX11" fmla="*/ 360667 w 741215"/>
                <a:gd name="connsiteY11" fmla="*/ 280025 h 4818351"/>
                <a:gd name="connsiteX12" fmla="*/ 345591 w 741215"/>
                <a:gd name="connsiteY12" fmla="*/ 724 h 4818351"/>
                <a:gd name="connsiteX0" fmla="*/ 345615 w 741239"/>
                <a:gd name="connsiteY0" fmla="*/ 652 h 4818279"/>
                <a:gd name="connsiteX1" fmla="*/ 680461 w 741239"/>
                <a:gd name="connsiteY1" fmla="*/ 652 h 4818279"/>
                <a:gd name="connsiteX2" fmla="*/ 639675 w 741239"/>
                <a:gd name="connsiteY2" fmla="*/ 461977 h 4818279"/>
                <a:gd name="connsiteX3" fmla="*/ 615396 w 741239"/>
                <a:gd name="connsiteY3" fmla="*/ 723936 h 4818279"/>
                <a:gd name="connsiteX4" fmla="*/ 113929 w 741239"/>
                <a:gd name="connsiteY4" fmla="*/ 3874224 h 4818279"/>
                <a:gd name="connsiteX5" fmla="*/ 96208 w 741239"/>
                <a:gd name="connsiteY5" fmla="*/ 4093105 h 4818279"/>
                <a:gd name="connsiteX6" fmla="*/ 741239 w 741239"/>
                <a:gd name="connsiteY6" fmla="*/ 4668469 h 4818279"/>
                <a:gd name="connsiteX7" fmla="*/ 486718 w 741239"/>
                <a:gd name="connsiteY7" fmla="*/ 4668682 h 4818279"/>
                <a:gd name="connsiteX8" fmla="*/ 364 w 741239"/>
                <a:gd name="connsiteY8" fmla="*/ 4034357 h 4818279"/>
                <a:gd name="connsiteX9" fmla="*/ 409093 w 741239"/>
                <a:gd name="connsiteY9" fmla="*/ 1283541 h 4818279"/>
                <a:gd name="connsiteX10" fmla="*/ 517189 w 741239"/>
                <a:gd name="connsiteY10" fmla="*/ 531908 h 4818279"/>
                <a:gd name="connsiteX11" fmla="*/ 360691 w 741239"/>
                <a:gd name="connsiteY11" fmla="*/ 279953 h 4818279"/>
                <a:gd name="connsiteX12" fmla="*/ 345615 w 741239"/>
                <a:gd name="connsiteY12" fmla="*/ 652 h 4818279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615396 w 741239"/>
                <a:gd name="connsiteY3" fmla="*/ 724409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507533 w 741239"/>
                <a:gd name="connsiteY3" fmla="*/ 3731887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349 w 740973"/>
                <a:gd name="connsiteY0" fmla="*/ 1125 h 4818752"/>
                <a:gd name="connsiteX1" fmla="*/ 680195 w 740973"/>
                <a:gd name="connsiteY1" fmla="*/ 1125 h 4818752"/>
                <a:gd name="connsiteX2" fmla="*/ 639409 w 740973"/>
                <a:gd name="connsiteY2" fmla="*/ 462450 h 4818752"/>
                <a:gd name="connsiteX3" fmla="*/ 507267 w 740973"/>
                <a:gd name="connsiteY3" fmla="*/ 3731887 h 4818752"/>
                <a:gd name="connsiteX4" fmla="*/ 113663 w 740973"/>
                <a:gd name="connsiteY4" fmla="*/ 3874697 h 4818752"/>
                <a:gd name="connsiteX5" fmla="*/ 95942 w 740973"/>
                <a:gd name="connsiteY5" fmla="*/ 4093578 h 4818752"/>
                <a:gd name="connsiteX6" fmla="*/ 740973 w 740973"/>
                <a:gd name="connsiteY6" fmla="*/ 4668942 h 4818752"/>
                <a:gd name="connsiteX7" fmla="*/ 486452 w 740973"/>
                <a:gd name="connsiteY7" fmla="*/ 4669155 h 4818752"/>
                <a:gd name="connsiteX8" fmla="*/ 98 w 740973"/>
                <a:gd name="connsiteY8" fmla="*/ 4034830 h 4818752"/>
                <a:gd name="connsiteX9" fmla="*/ 444782 w 740973"/>
                <a:gd name="connsiteY9" fmla="*/ 3692601 h 4818752"/>
                <a:gd name="connsiteX10" fmla="*/ 516923 w 740973"/>
                <a:gd name="connsiteY10" fmla="*/ 532381 h 4818752"/>
                <a:gd name="connsiteX11" fmla="*/ 456304 w 740973"/>
                <a:gd name="connsiteY11" fmla="*/ 189291 h 4818752"/>
                <a:gd name="connsiteX12" fmla="*/ 345349 w 740973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96500 w 741531"/>
                <a:gd name="connsiteY5" fmla="*/ 4093578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341934 w 741531"/>
                <a:gd name="connsiteY4" fmla="*/ 4030930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186561 w 586158"/>
                <a:gd name="connsiteY4" fmla="*/ 4030930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28764 w 586158"/>
                <a:gd name="connsiteY5" fmla="*/ 4523219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91479"/>
                <a:gd name="connsiteY0" fmla="*/ 1125 h 4697313"/>
                <a:gd name="connsiteX1" fmla="*/ 525380 w 591479"/>
                <a:gd name="connsiteY1" fmla="*/ 1125 h 4697313"/>
                <a:gd name="connsiteX2" fmla="*/ 484594 w 591479"/>
                <a:gd name="connsiteY2" fmla="*/ 462450 h 4697313"/>
                <a:gd name="connsiteX3" fmla="*/ 352452 w 591479"/>
                <a:gd name="connsiteY3" fmla="*/ 3731887 h 4697313"/>
                <a:gd name="connsiteX4" fmla="*/ 90682 w 591479"/>
                <a:gd name="connsiteY4" fmla="*/ 4434532 h 4697313"/>
                <a:gd name="connsiteX5" fmla="*/ 586158 w 591479"/>
                <a:gd name="connsiteY5" fmla="*/ 4668942 h 4697313"/>
                <a:gd name="connsiteX6" fmla="*/ 331637 w 591479"/>
                <a:gd name="connsiteY6" fmla="*/ 4669155 h 4697313"/>
                <a:gd name="connsiteX7" fmla="*/ 1087 w 591479"/>
                <a:gd name="connsiteY7" fmla="*/ 4451451 h 4697313"/>
                <a:gd name="connsiteX8" fmla="*/ 230042 w 591479"/>
                <a:gd name="connsiteY8" fmla="*/ 3679582 h 4697313"/>
                <a:gd name="connsiteX9" fmla="*/ 362108 w 591479"/>
                <a:gd name="connsiteY9" fmla="*/ 532381 h 4697313"/>
                <a:gd name="connsiteX10" fmla="*/ 301489 w 591479"/>
                <a:gd name="connsiteY10" fmla="*/ 189291 h 4697313"/>
                <a:gd name="connsiteX11" fmla="*/ 190534 w 591479"/>
                <a:gd name="connsiteY11" fmla="*/ 1125 h 4697313"/>
                <a:gd name="connsiteX0" fmla="*/ 190534 w 589009"/>
                <a:gd name="connsiteY0" fmla="*/ 1125 h 4697313"/>
                <a:gd name="connsiteX1" fmla="*/ 525380 w 589009"/>
                <a:gd name="connsiteY1" fmla="*/ 1125 h 4697313"/>
                <a:gd name="connsiteX2" fmla="*/ 484594 w 589009"/>
                <a:gd name="connsiteY2" fmla="*/ 462450 h 4697313"/>
                <a:gd name="connsiteX3" fmla="*/ 352452 w 589009"/>
                <a:gd name="connsiteY3" fmla="*/ 3731887 h 4697313"/>
                <a:gd name="connsiteX4" fmla="*/ 163681 w 589009"/>
                <a:gd name="connsiteY4" fmla="*/ 4434532 h 4697313"/>
                <a:gd name="connsiteX5" fmla="*/ 586158 w 589009"/>
                <a:gd name="connsiteY5" fmla="*/ 4668942 h 4697313"/>
                <a:gd name="connsiteX6" fmla="*/ 331637 w 589009"/>
                <a:gd name="connsiteY6" fmla="*/ 4669155 h 4697313"/>
                <a:gd name="connsiteX7" fmla="*/ 1087 w 589009"/>
                <a:gd name="connsiteY7" fmla="*/ 4451451 h 4697313"/>
                <a:gd name="connsiteX8" fmla="*/ 230042 w 589009"/>
                <a:gd name="connsiteY8" fmla="*/ 3679582 h 4697313"/>
                <a:gd name="connsiteX9" fmla="*/ 362108 w 589009"/>
                <a:gd name="connsiteY9" fmla="*/ 532381 h 4697313"/>
                <a:gd name="connsiteX10" fmla="*/ 301489 w 589009"/>
                <a:gd name="connsiteY10" fmla="*/ 189291 h 4697313"/>
                <a:gd name="connsiteX11" fmla="*/ 190534 w 589009"/>
                <a:gd name="connsiteY11" fmla="*/ 1125 h 4697313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84532 w 588947"/>
                <a:gd name="connsiteY2" fmla="*/ 555087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11533 w 588947"/>
                <a:gd name="connsiteY2" fmla="*/ 3002056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83 h 4696271"/>
                <a:gd name="connsiteX1" fmla="*/ 525318 w 588947"/>
                <a:gd name="connsiteY1" fmla="*/ 83 h 4696271"/>
                <a:gd name="connsiteX2" fmla="*/ 411533 w 588947"/>
                <a:gd name="connsiteY2" fmla="*/ 2908377 h 4696271"/>
                <a:gd name="connsiteX3" fmla="*/ 352390 w 588947"/>
                <a:gd name="connsiteY3" fmla="*/ 3730845 h 4696271"/>
                <a:gd name="connsiteX4" fmla="*/ 163619 w 588947"/>
                <a:gd name="connsiteY4" fmla="*/ 4433490 h 4696271"/>
                <a:gd name="connsiteX5" fmla="*/ 586096 w 588947"/>
                <a:gd name="connsiteY5" fmla="*/ 4667900 h 4696271"/>
                <a:gd name="connsiteX6" fmla="*/ 331575 w 588947"/>
                <a:gd name="connsiteY6" fmla="*/ 4668113 h 4696271"/>
                <a:gd name="connsiteX7" fmla="*/ 1025 w 588947"/>
                <a:gd name="connsiteY7" fmla="*/ 4450409 h 4696271"/>
                <a:gd name="connsiteX8" fmla="*/ 229980 w 588947"/>
                <a:gd name="connsiteY8" fmla="*/ 3678540 h 4696271"/>
                <a:gd name="connsiteX9" fmla="*/ 289047 w 588947"/>
                <a:gd name="connsiteY9" fmla="*/ 2899008 h 4696271"/>
                <a:gd name="connsiteX10" fmla="*/ 290999 w 588947"/>
                <a:gd name="connsiteY10" fmla="*/ 2159418 h 4696271"/>
                <a:gd name="connsiteX11" fmla="*/ 190472 w 588947"/>
                <a:gd name="connsiteY11" fmla="*/ 83 h 4696271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290999 w 588947"/>
                <a:gd name="connsiteY10" fmla="*/ 2159335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32712 w 588947"/>
                <a:gd name="connsiteY10" fmla="*/ 2181992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336469 w 588947"/>
                <a:gd name="connsiteY11" fmla="*/ 1642641 h 4696188"/>
                <a:gd name="connsiteX0" fmla="*/ 294756 w 588947"/>
                <a:gd name="connsiteY0" fmla="*/ 1631313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294756 w 588947"/>
                <a:gd name="connsiteY11" fmla="*/ 1631313 h 4696188"/>
                <a:gd name="connsiteX0" fmla="*/ 294756 w 588947"/>
                <a:gd name="connsiteY0" fmla="*/ 22657 h 3087532"/>
                <a:gd name="connsiteX1" fmla="*/ 473177 w 588947"/>
                <a:gd name="connsiteY1" fmla="*/ 0 h 3087532"/>
                <a:gd name="connsiteX2" fmla="*/ 411533 w 588947"/>
                <a:gd name="connsiteY2" fmla="*/ 1299638 h 3087532"/>
                <a:gd name="connsiteX3" fmla="*/ 352390 w 588947"/>
                <a:gd name="connsiteY3" fmla="*/ 2122106 h 3087532"/>
                <a:gd name="connsiteX4" fmla="*/ 163619 w 588947"/>
                <a:gd name="connsiteY4" fmla="*/ 2824751 h 3087532"/>
                <a:gd name="connsiteX5" fmla="*/ 586096 w 588947"/>
                <a:gd name="connsiteY5" fmla="*/ 3059161 h 3087532"/>
                <a:gd name="connsiteX6" fmla="*/ 331575 w 588947"/>
                <a:gd name="connsiteY6" fmla="*/ 3059374 h 3087532"/>
                <a:gd name="connsiteX7" fmla="*/ 1025 w 588947"/>
                <a:gd name="connsiteY7" fmla="*/ 2841670 h 3087532"/>
                <a:gd name="connsiteX8" fmla="*/ 229980 w 588947"/>
                <a:gd name="connsiteY8" fmla="*/ 2069801 h 3087532"/>
                <a:gd name="connsiteX9" fmla="*/ 289047 w 588947"/>
                <a:gd name="connsiteY9" fmla="*/ 1290269 h 3087532"/>
                <a:gd name="connsiteX10" fmla="*/ 301426 w 588947"/>
                <a:gd name="connsiteY10" fmla="*/ 573336 h 3087532"/>
                <a:gd name="connsiteX11" fmla="*/ 294756 w 58894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31001 w 588967"/>
                <a:gd name="connsiteY2" fmla="*/ 131070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9996"/>
                <a:gd name="connsiteY0" fmla="*/ 22657 h 3086833"/>
                <a:gd name="connsiteX1" fmla="*/ 473197 w 589996"/>
                <a:gd name="connsiteY1" fmla="*/ 0 h 3086833"/>
                <a:gd name="connsiteX2" fmla="*/ 431001 w 589996"/>
                <a:gd name="connsiteY2" fmla="*/ 1310708 h 3086833"/>
                <a:gd name="connsiteX3" fmla="*/ 319997 w 589996"/>
                <a:gd name="connsiteY3" fmla="*/ 2099967 h 3086833"/>
                <a:gd name="connsiteX4" fmla="*/ 131226 w 589996"/>
                <a:gd name="connsiteY4" fmla="*/ 2835821 h 3086833"/>
                <a:gd name="connsiteX5" fmla="*/ 586116 w 589996"/>
                <a:gd name="connsiteY5" fmla="*/ 3059161 h 3086833"/>
                <a:gd name="connsiteX6" fmla="*/ 331595 w 589996"/>
                <a:gd name="connsiteY6" fmla="*/ 3059374 h 3086833"/>
                <a:gd name="connsiteX7" fmla="*/ 1045 w 589996"/>
                <a:gd name="connsiteY7" fmla="*/ 2841670 h 3086833"/>
                <a:gd name="connsiteX8" fmla="*/ 230000 w 589996"/>
                <a:gd name="connsiteY8" fmla="*/ 2069801 h 3086833"/>
                <a:gd name="connsiteX9" fmla="*/ 314998 w 589996"/>
                <a:gd name="connsiteY9" fmla="*/ 1290269 h 3086833"/>
                <a:gd name="connsiteX10" fmla="*/ 281998 w 589996"/>
                <a:gd name="connsiteY10" fmla="*/ 219121 h 3086833"/>
                <a:gd name="connsiteX11" fmla="*/ 294776 w 589996"/>
                <a:gd name="connsiteY11" fmla="*/ 22657 h 3086833"/>
                <a:gd name="connsiteX0" fmla="*/ 294776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294776 w 589996"/>
                <a:gd name="connsiteY11" fmla="*/ 100684 h 3164860"/>
                <a:gd name="connsiteX0" fmla="*/ 365048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365048 w 589996"/>
                <a:gd name="connsiteY11" fmla="*/ 100684 h 3164860"/>
                <a:gd name="connsiteX0" fmla="*/ 244159 w 589996"/>
                <a:gd name="connsiteY0" fmla="*/ 170544 h 3239763"/>
                <a:gd name="connsiteX1" fmla="*/ 473197 w 589996"/>
                <a:gd name="connsiteY1" fmla="*/ 152930 h 3239763"/>
                <a:gd name="connsiteX2" fmla="*/ 431001 w 589996"/>
                <a:gd name="connsiteY2" fmla="*/ 1463638 h 3239763"/>
                <a:gd name="connsiteX3" fmla="*/ 319997 w 589996"/>
                <a:gd name="connsiteY3" fmla="*/ 2252897 h 3239763"/>
                <a:gd name="connsiteX4" fmla="*/ 131226 w 589996"/>
                <a:gd name="connsiteY4" fmla="*/ 2988751 h 3239763"/>
                <a:gd name="connsiteX5" fmla="*/ 586116 w 589996"/>
                <a:gd name="connsiteY5" fmla="*/ 3212091 h 3239763"/>
                <a:gd name="connsiteX6" fmla="*/ 331595 w 589996"/>
                <a:gd name="connsiteY6" fmla="*/ 3212304 h 3239763"/>
                <a:gd name="connsiteX7" fmla="*/ 1045 w 589996"/>
                <a:gd name="connsiteY7" fmla="*/ 2994600 h 3239763"/>
                <a:gd name="connsiteX8" fmla="*/ 230000 w 589996"/>
                <a:gd name="connsiteY8" fmla="*/ 2222731 h 3239763"/>
                <a:gd name="connsiteX9" fmla="*/ 314998 w 589996"/>
                <a:gd name="connsiteY9" fmla="*/ 1443199 h 3239763"/>
                <a:gd name="connsiteX10" fmla="*/ 244159 w 589996"/>
                <a:gd name="connsiteY10" fmla="*/ 170544 h 3239763"/>
                <a:gd name="connsiteX0" fmla="*/ 244159 w 589996"/>
                <a:gd name="connsiteY0" fmla="*/ 181693 h 3250912"/>
                <a:gd name="connsiteX1" fmla="*/ 361485 w 589996"/>
                <a:gd name="connsiteY1" fmla="*/ 21495 h 3250912"/>
                <a:gd name="connsiteX2" fmla="*/ 473197 w 589996"/>
                <a:gd name="connsiteY2" fmla="*/ 164079 h 3250912"/>
                <a:gd name="connsiteX3" fmla="*/ 431001 w 589996"/>
                <a:gd name="connsiteY3" fmla="*/ 1474787 h 3250912"/>
                <a:gd name="connsiteX4" fmla="*/ 319997 w 589996"/>
                <a:gd name="connsiteY4" fmla="*/ 2264046 h 3250912"/>
                <a:gd name="connsiteX5" fmla="*/ 131226 w 589996"/>
                <a:gd name="connsiteY5" fmla="*/ 2999900 h 3250912"/>
                <a:gd name="connsiteX6" fmla="*/ 586116 w 589996"/>
                <a:gd name="connsiteY6" fmla="*/ 3223240 h 3250912"/>
                <a:gd name="connsiteX7" fmla="*/ 331595 w 589996"/>
                <a:gd name="connsiteY7" fmla="*/ 3223453 h 3250912"/>
                <a:gd name="connsiteX8" fmla="*/ 1045 w 589996"/>
                <a:gd name="connsiteY8" fmla="*/ 3005749 h 3250912"/>
                <a:gd name="connsiteX9" fmla="*/ 230000 w 589996"/>
                <a:gd name="connsiteY9" fmla="*/ 2233880 h 3250912"/>
                <a:gd name="connsiteX10" fmla="*/ 314998 w 589996"/>
                <a:gd name="connsiteY10" fmla="*/ 1454348 h 3250912"/>
                <a:gd name="connsiteX11" fmla="*/ 244159 w 589996"/>
                <a:gd name="connsiteY11" fmla="*/ 181693 h 3250912"/>
                <a:gd name="connsiteX0" fmla="*/ 244159 w 589996"/>
                <a:gd name="connsiteY0" fmla="*/ 121761 h 3190980"/>
                <a:gd name="connsiteX1" fmla="*/ 361485 w 589996"/>
                <a:gd name="connsiteY1" fmla="*/ 120647 h 3190980"/>
                <a:gd name="connsiteX2" fmla="*/ 473197 w 589996"/>
                <a:gd name="connsiteY2" fmla="*/ 104147 h 3190980"/>
                <a:gd name="connsiteX3" fmla="*/ 431001 w 589996"/>
                <a:gd name="connsiteY3" fmla="*/ 1414855 h 3190980"/>
                <a:gd name="connsiteX4" fmla="*/ 319997 w 589996"/>
                <a:gd name="connsiteY4" fmla="*/ 2204114 h 3190980"/>
                <a:gd name="connsiteX5" fmla="*/ 131226 w 589996"/>
                <a:gd name="connsiteY5" fmla="*/ 2939968 h 3190980"/>
                <a:gd name="connsiteX6" fmla="*/ 586116 w 589996"/>
                <a:gd name="connsiteY6" fmla="*/ 3163308 h 3190980"/>
                <a:gd name="connsiteX7" fmla="*/ 331595 w 589996"/>
                <a:gd name="connsiteY7" fmla="*/ 3163521 h 3190980"/>
                <a:gd name="connsiteX8" fmla="*/ 1045 w 589996"/>
                <a:gd name="connsiteY8" fmla="*/ 2945817 h 3190980"/>
                <a:gd name="connsiteX9" fmla="*/ 230000 w 589996"/>
                <a:gd name="connsiteY9" fmla="*/ 2173948 h 3190980"/>
                <a:gd name="connsiteX10" fmla="*/ 314998 w 589996"/>
                <a:gd name="connsiteY10" fmla="*/ 1394416 h 3190980"/>
                <a:gd name="connsiteX11" fmla="*/ 244159 w 589996"/>
                <a:gd name="connsiteY11" fmla="*/ 121761 h 319098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78176 h 3147395"/>
                <a:gd name="connsiteX1" fmla="*/ 361485 w 589996"/>
                <a:gd name="connsiteY1" fmla="*/ 130090 h 3147395"/>
                <a:gd name="connsiteX2" fmla="*/ 473197 w 589996"/>
                <a:gd name="connsiteY2" fmla="*/ 124196 h 3147395"/>
                <a:gd name="connsiteX3" fmla="*/ 431001 w 589996"/>
                <a:gd name="connsiteY3" fmla="*/ 1371270 h 3147395"/>
                <a:gd name="connsiteX4" fmla="*/ 319997 w 589996"/>
                <a:gd name="connsiteY4" fmla="*/ 2160529 h 3147395"/>
                <a:gd name="connsiteX5" fmla="*/ 131226 w 589996"/>
                <a:gd name="connsiteY5" fmla="*/ 2896383 h 3147395"/>
                <a:gd name="connsiteX6" fmla="*/ 586116 w 589996"/>
                <a:gd name="connsiteY6" fmla="*/ 3119723 h 3147395"/>
                <a:gd name="connsiteX7" fmla="*/ 331595 w 589996"/>
                <a:gd name="connsiteY7" fmla="*/ 3119936 h 3147395"/>
                <a:gd name="connsiteX8" fmla="*/ 1045 w 589996"/>
                <a:gd name="connsiteY8" fmla="*/ 2902232 h 3147395"/>
                <a:gd name="connsiteX9" fmla="*/ 230000 w 589996"/>
                <a:gd name="connsiteY9" fmla="*/ 2130363 h 3147395"/>
                <a:gd name="connsiteX10" fmla="*/ 314998 w 589996"/>
                <a:gd name="connsiteY10" fmla="*/ 1350831 h 3147395"/>
                <a:gd name="connsiteX11" fmla="*/ 244159 w 589996"/>
                <a:gd name="connsiteY11" fmla="*/ 78176 h 3147395"/>
                <a:gd name="connsiteX0" fmla="*/ 249564 w 589996"/>
                <a:gd name="connsiteY0" fmla="*/ 95875 h 3090855"/>
                <a:gd name="connsiteX1" fmla="*/ 361485 w 589996"/>
                <a:gd name="connsiteY1" fmla="*/ 73550 h 3090855"/>
                <a:gd name="connsiteX2" fmla="*/ 473197 w 589996"/>
                <a:gd name="connsiteY2" fmla="*/ 67656 h 3090855"/>
                <a:gd name="connsiteX3" fmla="*/ 431001 w 589996"/>
                <a:gd name="connsiteY3" fmla="*/ 1314730 h 3090855"/>
                <a:gd name="connsiteX4" fmla="*/ 319997 w 589996"/>
                <a:gd name="connsiteY4" fmla="*/ 2103989 h 3090855"/>
                <a:gd name="connsiteX5" fmla="*/ 131226 w 589996"/>
                <a:gd name="connsiteY5" fmla="*/ 2839843 h 3090855"/>
                <a:gd name="connsiteX6" fmla="*/ 586116 w 589996"/>
                <a:gd name="connsiteY6" fmla="*/ 3063183 h 3090855"/>
                <a:gd name="connsiteX7" fmla="*/ 331595 w 589996"/>
                <a:gd name="connsiteY7" fmla="*/ 3063396 h 3090855"/>
                <a:gd name="connsiteX8" fmla="*/ 1045 w 589996"/>
                <a:gd name="connsiteY8" fmla="*/ 2845692 h 3090855"/>
                <a:gd name="connsiteX9" fmla="*/ 230000 w 589996"/>
                <a:gd name="connsiteY9" fmla="*/ 2073823 h 3090855"/>
                <a:gd name="connsiteX10" fmla="*/ 314998 w 589996"/>
                <a:gd name="connsiteY10" fmla="*/ 1294291 h 3090855"/>
                <a:gd name="connsiteX11" fmla="*/ 249564 w 589996"/>
                <a:gd name="connsiteY11" fmla="*/ 95875 h 3090855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4158 w 589996"/>
                <a:gd name="connsiteY0" fmla="*/ 51 h 3026848"/>
                <a:gd name="connsiteX1" fmla="*/ 361485 w 589996"/>
                <a:gd name="connsiteY1" fmla="*/ 9543 h 3026848"/>
                <a:gd name="connsiteX2" fmla="*/ 473197 w 589996"/>
                <a:gd name="connsiteY2" fmla="*/ 3649 h 3026848"/>
                <a:gd name="connsiteX3" fmla="*/ 431001 w 589996"/>
                <a:gd name="connsiteY3" fmla="*/ 1250723 h 3026848"/>
                <a:gd name="connsiteX4" fmla="*/ 319997 w 589996"/>
                <a:gd name="connsiteY4" fmla="*/ 2039982 h 3026848"/>
                <a:gd name="connsiteX5" fmla="*/ 131226 w 589996"/>
                <a:gd name="connsiteY5" fmla="*/ 2775836 h 3026848"/>
                <a:gd name="connsiteX6" fmla="*/ 586116 w 589996"/>
                <a:gd name="connsiteY6" fmla="*/ 2999176 h 3026848"/>
                <a:gd name="connsiteX7" fmla="*/ 331595 w 589996"/>
                <a:gd name="connsiteY7" fmla="*/ 2999389 h 3026848"/>
                <a:gd name="connsiteX8" fmla="*/ 1045 w 589996"/>
                <a:gd name="connsiteY8" fmla="*/ 2781685 h 3026848"/>
                <a:gd name="connsiteX9" fmla="*/ 230000 w 589996"/>
                <a:gd name="connsiteY9" fmla="*/ 2009816 h 3026848"/>
                <a:gd name="connsiteX10" fmla="*/ 314998 w 589996"/>
                <a:gd name="connsiteY10" fmla="*/ 1230284 h 3026848"/>
                <a:gd name="connsiteX11" fmla="*/ 244158 w 589996"/>
                <a:gd name="connsiteY11" fmla="*/ 51 h 302684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314458 w 590024"/>
                <a:gd name="connsiteY0" fmla="*/ 49127 h 3044107"/>
                <a:gd name="connsiteX1" fmla="*/ 361513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49127 h 3044107"/>
                <a:gd name="connsiteX1" fmla="*/ 399352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134541 h 3129521"/>
                <a:gd name="connsiteX1" fmla="*/ 473225 w 590024"/>
                <a:gd name="connsiteY1" fmla="*/ 106322 h 3129521"/>
                <a:gd name="connsiteX2" fmla="*/ 431029 w 590024"/>
                <a:gd name="connsiteY2" fmla="*/ 1353396 h 3129521"/>
                <a:gd name="connsiteX3" fmla="*/ 320025 w 590024"/>
                <a:gd name="connsiteY3" fmla="*/ 2142655 h 3129521"/>
                <a:gd name="connsiteX4" fmla="*/ 131254 w 590024"/>
                <a:gd name="connsiteY4" fmla="*/ 2878509 h 3129521"/>
                <a:gd name="connsiteX5" fmla="*/ 586144 w 590024"/>
                <a:gd name="connsiteY5" fmla="*/ 3101849 h 3129521"/>
                <a:gd name="connsiteX6" fmla="*/ 331623 w 590024"/>
                <a:gd name="connsiteY6" fmla="*/ 3102062 h 3129521"/>
                <a:gd name="connsiteX7" fmla="*/ 1073 w 590024"/>
                <a:gd name="connsiteY7" fmla="*/ 2884358 h 3129521"/>
                <a:gd name="connsiteX8" fmla="*/ 230028 w 590024"/>
                <a:gd name="connsiteY8" fmla="*/ 2112489 h 3129521"/>
                <a:gd name="connsiteX9" fmla="*/ 347459 w 590024"/>
                <a:gd name="connsiteY9" fmla="*/ 696619 h 3129521"/>
                <a:gd name="connsiteX10" fmla="*/ 314458 w 590024"/>
                <a:gd name="connsiteY10" fmla="*/ 134541 h 3129521"/>
                <a:gd name="connsiteX0" fmla="*/ 314458 w 590024"/>
                <a:gd name="connsiteY0" fmla="*/ 52959 h 3047939"/>
                <a:gd name="connsiteX1" fmla="*/ 473225 w 590024"/>
                <a:gd name="connsiteY1" fmla="*/ 24740 h 3047939"/>
                <a:gd name="connsiteX2" fmla="*/ 431029 w 590024"/>
                <a:gd name="connsiteY2" fmla="*/ 1271814 h 3047939"/>
                <a:gd name="connsiteX3" fmla="*/ 320025 w 590024"/>
                <a:gd name="connsiteY3" fmla="*/ 2061073 h 3047939"/>
                <a:gd name="connsiteX4" fmla="*/ 131254 w 590024"/>
                <a:gd name="connsiteY4" fmla="*/ 2796927 h 3047939"/>
                <a:gd name="connsiteX5" fmla="*/ 586144 w 590024"/>
                <a:gd name="connsiteY5" fmla="*/ 3020267 h 3047939"/>
                <a:gd name="connsiteX6" fmla="*/ 331623 w 590024"/>
                <a:gd name="connsiteY6" fmla="*/ 3020480 h 3047939"/>
                <a:gd name="connsiteX7" fmla="*/ 1073 w 590024"/>
                <a:gd name="connsiteY7" fmla="*/ 2802776 h 3047939"/>
                <a:gd name="connsiteX8" fmla="*/ 230028 w 590024"/>
                <a:gd name="connsiteY8" fmla="*/ 2030907 h 3047939"/>
                <a:gd name="connsiteX9" fmla="*/ 347459 w 590024"/>
                <a:gd name="connsiteY9" fmla="*/ 615037 h 3047939"/>
                <a:gd name="connsiteX10" fmla="*/ 314458 w 590024"/>
                <a:gd name="connsiteY10" fmla="*/ 52959 h 3047939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31029 w 590024"/>
                <a:gd name="connsiteY2" fmla="*/ 1247115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20218 w 590024"/>
                <a:gd name="connsiteY2" fmla="*/ 1109241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  <a:gd name="connsiteX0" fmla="*/ 314458 w 586933"/>
                <a:gd name="connsiteY0" fmla="*/ 28260 h 2995581"/>
                <a:gd name="connsiteX1" fmla="*/ 473225 w 586933"/>
                <a:gd name="connsiteY1" fmla="*/ 41 h 2995581"/>
                <a:gd name="connsiteX2" fmla="*/ 420218 w 586933"/>
                <a:gd name="connsiteY2" fmla="*/ 1109241 h 2995581"/>
                <a:gd name="connsiteX3" fmla="*/ 320025 w 586933"/>
                <a:gd name="connsiteY3" fmla="*/ 2036374 h 2995581"/>
                <a:gd name="connsiteX4" fmla="*/ 131254 w 586933"/>
                <a:gd name="connsiteY4" fmla="*/ 2772228 h 2995581"/>
                <a:gd name="connsiteX5" fmla="*/ 586144 w 586933"/>
                <a:gd name="connsiteY5" fmla="*/ 2995568 h 2995581"/>
                <a:gd name="connsiteX6" fmla="*/ 1073 w 586933"/>
                <a:gd name="connsiteY6" fmla="*/ 2778077 h 2995581"/>
                <a:gd name="connsiteX7" fmla="*/ 230028 w 586933"/>
                <a:gd name="connsiteY7" fmla="*/ 2006208 h 2995581"/>
                <a:gd name="connsiteX8" fmla="*/ 347459 w 586933"/>
                <a:gd name="connsiteY8" fmla="*/ 590338 h 2995581"/>
                <a:gd name="connsiteX9" fmla="*/ 314458 w 586933"/>
                <a:gd name="connsiteY9" fmla="*/ 28260 h 2995581"/>
                <a:gd name="connsiteX0" fmla="*/ 315302 w 478662"/>
                <a:gd name="connsiteY0" fmla="*/ 28260 h 2869477"/>
                <a:gd name="connsiteX1" fmla="*/ 474069 w 478662"/>
                <a:gd name="connsiteY1" fmla="*/ 41 h 2869477"/>
                <a:gd name="connsiteX2" fmla="*/ 421062 w 478662"/>
                <a:gd name="connsiteY2" fmla="*/ 1109241 h 2869477"/>
                <a:gd name="connsiteX3" fmla="*/ 320869 w 478662"/>
                <a:gd name="connsiteY3" fmla="*/ 2036374 h 2869477"/>
                <a:gd name="connsiteX4" fmla="*/ 132098 w 478662"/>
                <a:gd name="connsiteY4" fmla="*/ 2772228 h 2869477"/>
                <a:gd name="connsiteX5" fmla="*/ 1917 w 478662"/>
                <a:gd name="connsiteY5" fmla="*/ 2778077 h 2869477"/>
                <a:gd name="connsiteX6" fmla="*/ 230872 w 478662"/>
                <a:gd name="connsiteY6" fmla="*/ 2006208 h 2869477"/>
                <a:gd name="connsiteX7" fmla="*/ 348303 w 478662"/>
                <a:gd name="connsiteY7" fmla="*/ 590338 h 2869477"/>
                <a:gd name="connsiteX8" fmla="*/ 315302 w 478662"/>
                <a:gd name="connsiteY8" fmla="*/ 28260 h 2869477"/>
                <a:gd name="connsiteX0" fmla="*/ 363866 w 1355956"/>
                <a:gd name="connsiteY0" fmla="*/ 28260 h 2858574"/>
                <a:gd name="connsiteX1" fmla="*/ 522633 w 1355956"/>
                <a:gd name="connsiteY1" fmla="*/ 41 h 2858574"/>
                <a:gd name="connsiteX2" fmla="*/ 469626 w 1355956"/>
                <a:gd name="connsiteY2" fmla="*/ 1109241 h 2858574"/>
                <a:gd name="connsiteX3" fmla="*/ 369433 w 1355956"/>
                <a:gd name="connsiteY3" fmla="*/ 2036374 h 2858574"/>
                <a:gd name="connsiteX4" fmla="*/ 1353670 w 1355956"/>
                <a:gd name="connsiteY4" fmla="*/ 2751018 h 2858574"/>
                <a:gd name="connsiteX5" fmla="*/ 50481 w 1355956"/>
                <a:gd name="connsiteY5" fmla="*/ 2778077 h 2858574"/>
                <a:gd name="connsiteX6" fmla="*/ 279436 w 1355956"/>
                <a:gd name="connsiteY6" fmla="*/ 2006208 h 2858574"/>
                <a:gd name="connsiteX7" fmla="*/ 396867 w 1355956"/>
                <a:gd name="connsiteY7" fmla="*/ 590338 h 2858574"/>
                <a:gd name="connsiteX8" fmla="*/ 363866 w 1355956"/>
                <a:gd name="connsiteY8" fmla="*/ 28260 h 2858574"/>
                <a:gd name="connsiteX0" fmla="*/ 363866 w 1400304"/>
                <a:gd name="connsiteY0" fmla="*/ 28260 h 2839481"/>
                <a:gd name="connsiteX1" fmla="*/ 522633 w 1400304"/>
                <a:gd name="connsiteY1" fmla="*/ 41 h 2839481"/>
                <a:gd name="connsiteX2" fmla="*/ 469626 w 1400304"/>
                <a:gd name="connsiteY2" fmla="*/ 1109241 h 2839481"/>
                <a:gd name="connsiteX3" fmla="*/ 1050534 w 1400304"/>
                <a:gd name="connsiteY3" fmla="*/ 2428783 h 2839481"/>
                <a:gd name="connsiteX4" fmla="*/ 1353670 w 1400304"/>
                <a:gd name="connsiteY4" fmla="*/ 2751018 h 2839481"/>
                <a:gd name="connsiteX5" fmla="*/ 50481 w 1400304"/>
                <a:gd name="connsiteY5" fmla="*/ 2778077 h 2839481"/>
                <a:gd name="connsiteX6" fmla="*/ 279436 w 1400304"/>
                <a:gd name="connsiteY6" fmla="*/ 2006208 h 2839481"/>
                <a:gd name="connsiteX7" fmla="*/ 396867 w 1400304"/>
                <a:gd name="connsiteY7" fmla="*/ 590338 h 2839481"/>
                <a:gd name="connsiteX8" fmla="*/ 363866 w 1400304"/>
                <a:gd name="connsiteY8" fmla="*/ 28260 h 2839481"/>
                <a:gd name="connsiteX0" fmla="*/ 362966 w 1399404"/>
                <a:gd name="connsiteY0" fmla="*/ 28260 h 2813800"/>
                <a:gd name="connsiteX1" fmla="*/ 521733 w 1399404"/>
                <a:gd name="connsiteY1" fmla="*/ 41 h 2813800"/>
                <a:gd name="connsiteX2" fmla="*/ 468726 w 1399404"/>
                <a:gd name="connsiteY2" fmla="*/ 1109241 h 2813800"/>
                <a:gd name="connsiteX3" fmla="*/ 1049634 w 1399404"/>
                <a:gd name="connsiteY3" fmla="*/ 2428783 h 2813800"/>
                <a:gd name="connsiteX4" fmla="*/ 1352770 w 1399404"/>
                <a:gd name="connsiteY4" fmla="*/ 2751018 h 2813800"/>
                <a:gd name="connsiteX5" fmla="*/ 49581 w 1399404"/>
                <a:gd name="connsiteY5" fmla="*/ 2778077 h 2813800"/>
                <a:gd name="connsiteX6" fmla="*/ 283942 w 1399404"/>
                <a:gd name="connsiteY6" fmla="*/ 2356193 h 2813800"/>
                <a:gd name="connsiteX7" fmla="*/ 395967 w 1399404"/>
                <a:gd name="connsiteY7" fmla="*/ 590338 h 2813800"/>
                <a:gd name="connsiteX8" fmla="*/ 362966 w 1399404"/>
                <a:gd name="connsiteY8" fmla="*/ 28260 h 2813800"/>
                <a:gd name="connsiteX0" fmla="*/ 545053 w 1594052"/>
                <a:gd name="connsiteY0" fmla="*/ 28260 h 2855858"/>
                <a:gd name="connsiteX1" fmla="*/ 703820 w 1594052"/>
                <a:gd name="connsiteY1" fmla="*/ 41 h 2855858"/>
                <a:gd name="connsiteX2" fmla="*/ 650813 w 1594052"/>
                <a:gd name="connsiteY2" fmla="*/ 1109241 h 2855858"/>
                <a:gd name="connsiteX3" fmla="*/ 1231721 w 1594052"/>
                <a:gd name="connsiteY3" fmla="*/ 2428783 h 2855858"/>
                <a:gd name="connsiteX4" fmla="*/ 1534857 w 1594052"/>
                <a:gd name="connsiteY4" fmla="*/ 2751018 h 2855858"/>
                <a:gd name="connsiteX5" fmla="*/ 37068 w 1594052"/>
                <a:gd name="connsiteY5" fmla="*/ 2831105 h 2855858"/>
                <a:gd name="connsiteX6" fmla="*/ 466029 w 1594052"/>
                <a:gd name="connsiteY6" fmla="*/ 2356193 h 2855858"/>
                <a:gd name="connsiteX7" fmla="*/ 578054 w 1594052"/>
                <a:gd name="connsiteY7" fmla="*/ 590338 h 2855858"/>
                <a:gd name="connsiteX8" fmla="*/ 545053 w 1594052"/>
                <a:gd name="connsiteY8" fmla="*/ 28260 h 2855858"/>
                <a:gd name="connsiteX0" fmla="*/ 549706 w 1677871"/>
                <a:gd name="connsiteY0" fmla="*/ 28260 h 2894737"/>
                <a:gd name="connsiteX1" fmla="*/ 708473 w 1677871"/>
                <a:gd name="connsiteY1" fmla="*/ 41 h 2894737"/>
                <a:gd name="connsiteX2" fmla="*/ 655466 w 1677871"/>
                <a:gd name="connsiteY2" fmla="*/ 1109241 h 2894737"/>
                <a:gd name="connsiteX3" fmla="*/ 1236374 w 1677871"/>
                <a:gd name="connsiteY3" fmla="*/ 2428783 h 2894737"/>
                <a:gd name="connsiteX4" fmla="*/ 1625999 w 1677871"/>
                <a:gd name="connsiteY4" fmla="*/ 2846469 h 2894737"/>
                <a:gd name="connsiteX5" fmla="*/ 41721 w 1677871"/>
                <a:gd name="connsiteY5" fmla="*/ 2831105 h 2894737"/>
                <a:gd name="connsiteX6" fmla="*/ 470682 w 1677871"/>
                <a:gd name="connsiteY6" fmla="*/ 2356193 h 2894737"/>
                <a:gd name="connsiteX7" fmla="*/ 582707 w 1677871"/>
                <a:gd name="connsiteY7" fmla="*/ 590338 h 2894737"/>
                <a:gd name="connsiteX8" fmla="*/ 549706 w 1677871"/>
                <a:gd name="connsiteY8" fmla="*/ 28260 h 2894737"/>
                <a:gd name="connsiteX0" fmla="*/ 549706 w 1671442"/>
                <a:gd name="connsiteY0" fmla="*/ 28260 h 2894737"/>
                <a:gd name="connsiteX1" fmla="*/ 708473 w 1671442"/>
                <a:gd name="connsiteY1" fmla="*/ 41 h 2894737"/>
                <a:gd name="connsiteX2" fmla="*/ 1185212 w 1671442"/>
                <a:gd name="connsiteY2" fmla="*/ 2074354 h 2894737"/>
                <a:gd name="connsiteX3" fmla="*/ 1236374 w 1671442"/>
                <a:gd name="connsiteY3" fmla="*/ 2428783 h 2894737"/>
                <a:gd name="connsiteX4" fmla="*/ 1625999 w 1671442"/>
                <a:gd name="connsiteY4" fmla="*/ 2846469 h 2894737"/>
                <a:gd name="connsiteX5" fmla="*/ 41721 w 1671442"/>
                <a:gd name="connsiteY5" fmla="*/ 2831105 h 2894737"/>
                <a:gd name="connsiteX6" fmla="*/ 470682 w 1671442"/>
                <a:gd name="connsiteY6" fmla="*/ 2356193 h 2894737"/>
                <a:gd name="connsiteX7" fmla="*/ 582707 w 1671442"/>
                <a:gd name="connsiteY7" fmla="*/ 590338 h 2894737"/>
                <a:gd name="connsiteX8" fmla="*/ 549706 w 1671442"/>
                <a:gd name="connsiteY8" fmla="*/ 28260 h 2894737"/>
                <a:gd name="connsiteX0" fmla="*/ 549706 w 1671442"/>
                <a:gd name="connsiteY0" fmla="*/ 55105 h 2921582"/>
                <a:gd name="connsiteX1" fmla="*/ 989562 w 1671442"/>
                <a:gd name="connsiteY1" fmla="*/ 1967716 h 2921582"/>
                <a:gd name="connsiteX2" fmla="*/ 1185212 w 1671442"/>
                <a:gd name="connsiteY2" fmla="*/ 2101199 h 2921582"/>
                <a:gd name="connsiteX3" fmla="*/ 1236374 w 1671442"/>
                <a:gd name="connsiteY3" fmla="*/ 2455628 h 2921582"/>
                <a:gd name="connsiteX4" fmla="*/ 1625999 w 1671442"/>
                <a:gd name="connsiteY4" fmla="*/ 2873314 h 2921582"/>
                <a:gd name="connsiteX5" fmla="*/ 41721 w 1671442"/>
                <a:gd name="connsiteY5" fmla="*/ 2857950 h 2921582"/>
                <a:gd name="connsiteX6" fmla="*/ 470682 w 1671442"/>
                <a:gd name="connsiteY6" fmla="*/ 2383038 h 2921582"/>
                <a:gd name="connsiteX7" fmla="*/ 582707 w 1671442"/>
                <a:gd name="connsiteY7" fmla="*/ 617183 h 2921582"/>
                <a:gd name="connsiteX8" fmla="*/ 549706 w 1671442"/>
                <a:gd name="connsiteY8" fmla="*/ 55105 h 2921582"/>
                <a:gd name="connsiteX0" fmla="*/ 549864 w 1671600"/>
                <a:gd name="connsiteY0" fmla="*/ 8 h 2866485"/>
                <a:gd name="connsiteX1" fmla="*/ 989720 w 1671600"/>
                <a:gd name="connsiteY1" fmla="*/ 1912619 h 2866485"/>
                <a:gd name="connsiteX2" fmla="*/ 1185370 w 1671600"/>
                <a:gd name="connsiteY2" fmla="*/ 2046102 h 2866485"/>
                <a:gd name="connsiteX3" fmla="*/ 1236532 w 1671600"/>
                <a:gd name="connsiteY3" fmla="*/ 2400531 h 2866485"/>
                <a:gd name="connsiteX4" fmla="*/ 1626157 w 1671600"/>
                <a:gd name="connsiteY4" fmla="*/ 2818217 h 2866485"/>
                <a:gd name="connsiteX5" fmla="*/ 41879 w 1671600"/>
                <a:gd name="connsiteY5" fmla="*/ 2802853 h 2866485"/>
                <a:gd name="connsiteX6" fmla="*/ 470840 w 1671600"/>
                <a:gd name="connsiteY6" fmla="*/ 2327941 h 2866485"/>
                <a:gd name="connsiteX7" fmla="*/ 599082 w 1671600"/>
                <a:gd name="connsiteY7" fmla="*/ 1887789 h 2866485"/>
                <a:gd name="connsiteX8" fmla="*/ 549864 w 1671600"/>
                <a:gd name="connsiteY8" fmla="*/ 8 h 2866485"/>
                <a:gd name="connsiteX0" fmla="*/ 809331 w 1671600"/>
                <a:gd name="connsiteY0" fmla="*/ 127601 h 1095670"/>
                <a:gd name="connsiteX1" fmla="*/ 989720 w 1671600"/>
                <a:gd name="connsiteY1" fmla="*/ 141804 h 1095670"/>
                <a:gd name="connsiteX2" fmla="*/ 1185370 w 1671600"/>
                <a:gd name="connsiteY2" fmla="*/ 275287 h 1095670"/>
                <a:gd name="connsiteX3" fmla="*/ 1236532 w 1671600"/>
                <a:gd name="connsiteY3" fmla="*/ 629716 h 1095670"/>
                <a:gd name="connsiteX4" fmla="*/ 1626157 w 1671600"/>
                <a:gd name="connsiteY4" fmla="*/ 1047402 h 1095670"/>
                <a:gd name="connsiteX5" fmla="*/ 41879 w 1671600"/>
                <a:gd name="connsiteY5" fmla="*/ 1032038 h 1095670"/>
                <a:gd name="connsiteX6" fmla="*/ 470840 w 1671600"/>
                <a:gd name="connsiteY6" fmla="*/ 557126 h 1095670"/>
                <a:gd name="connsiteX7" fmla="*/ 599082 w 1671600"/>
                <a:gd name="connsiteY7" fmla="*/ 116974 h 1095670"/>
                <a:gd name="connsiteX8" fmla="*/ 809331 w 1671600"/>
                <a:gd name="connsiteY8" fmla="*/ 127601 h 1095670"/>
                <a:gd name="connsiteX0" fmla="*/ 809867 w 1672136"/>
                <a:gd name="connsiteY0" fmla="*/ 17620 h 985689"/>
                <a:gd name="connsiteX1" fmla="*/ 990256 w 1672136"/>
                <a:gd name="connsiteY1" fmla="*/ 31823 h 985689"/>
                <a:gd name="connsiteX2" fmla="*/ 1185906 w 1672136"/>
                <a:gd name="connsiteY2" fmla="*/ 165306 h 985689"/>
                <a:gd name="connsiteX3" fmla="*/ 1237068 w 1672136"/>
                <a:gd name="connsiteY3" fmla="*/ 519735 h 985689"/>
                <a:gd name="connsiteX4" fmla="*/ 1626693 w 1672136"/>
                <a:gd name="connsiteY4" fmla="*/ 937421 h 985689"/>
                <a:gd name="connsiteX5" fmla="*/ 42415 w 1672136"/>
                <a:gd name="connsiteY5" fmla="*/ 922057 h 985689"/>
                <a:gd name="connsiteX6" fmla="*/ 471376 w 1672136"/>
                <a:gd name="connsiteY6" fmla="*/ 447145 h 985689"/>
                <a:gd name="connsiteX7" fmla="*/ 653673 w 1672136"/>
                <a:gd name="connsiteY7" fmla="*/ 166078 h 985689"/>
                <a:gd name="connsiteX8" fmla="*/ 809867 w 1672136"/>
                <a:gd name="connsiteY8" fmla="*/ 17620 h 985689"/>
                <a:gd name="connsiteX0" fmla="*/ 802235 w 1664504"/>
                <a:gd name="connsiteY0" fmla="*/ 17620 h 988226"/>
                <a:gd name="connsiteX1" fmla="*/ 982624 w 1664504"/>
                <a:gd name="connsiteY1" fmla="*/ 31823 h 988226"/>
                <a:gd name="connsiteX2" fmla="*/ 1178274 w 1664504"/>
                <a:gd name="connsiteY2" fmla="*/ 165306 h 988226"/>
                <a:gd name="connsiteX3" fmla="*/ 1229436 w 1664504"/>
                <a:gd name="connsiteY3" fmla="*/ 519735 h 988226"/>
                <a:gd name="connsiteX4" fmla="*/ 1619061 w 1664504"/>
                <a:gd name="connsiteY4" fmla="*/ 937421 h 988226"/>
                <a:gd name="connsiteX5" fmla="*/ 34783 w 1664504"/>
                <a:gd name="connsiteY5" fmla="*/ 922057 h 988226"/>
                <a:gd name="connsiteX6" fmla="*/ 534016 w 1664504"/>
                <a:gd name="connsiteY6" fmla="*/ 404722 h 988226"/>
                <a:gd name="connsiteX7" fmla="*/ 646041 w 1664504"/>
                <a:gd name="connsiteY7" fmla="*/ 166078 h 988226"/>
                <a:gd name="connsiteX8" fmla="*/ 802235 w 1664504"/>
                <a:gd name="connsiteY8" fmla="*/ 17620 h 988226"/>
                <a:gd name="connsiteX0" fmla="*/ 799884 w 1662153"/>
                <a:gd name="connsiteY0" fmla="*/ 17620 h 988226"/>
                <a:gd name="connsiteX1" fmla="*/ 980273 w 1662153"/>
                <a:gd name="connsiteY1" fmla="*/ 31823 h 988226"/>
                <a:gd name="connsiteX2" fmla="*/ 1175923 w 1662153"/>
                <a:gd name="connsiteY2" fmla="*/ 165306 h 988226"/>
                <a:gd name="connsiteX3" fmla="*/ 1227085 w 1662153"/>
                <a:gd name="connsiteY3" fmla="*/ 519735 h 988226"/>
                <a:gd name="connsiteX4" fmla="*/ 1616710 w 1662153"/>
                <a:gd name="connsiteY4" fmla="*/ 937421 h 988226"/>
                <a:gd name="connsiteX5" fmla="*/ 32432 w 1662153"/>
                <a:gd name="connsiteY5" fmla="*/ 922057 h 988226"/>
                <a:gd name="connsiteX6" fmla="*/ 531665 w 1662153"/>
                <a:gd name="connsiteY6" fmla="*/ 404722 h 988226"/>
                <a:gd name="connsiteX7" fmla="*/ 643690 w 1662153"/>
                <a:gd name="connsiteY7" fmla="*/ 166078 h 988226"/>
                <a:gd name="connsiteX8" fmla="*/ 799884 w 1662153"/>
                <a:gd name="connsiteY8" fmla="*/ 17620 h 988226"/>
                <a:gd name="connsiteX0" fmla="*/ 802410 w 1664679"/>
                <a:gd name="connsiteY0" fmla="*/ 17620 h 975872"/>
                <a:gd name="connsiteX1" fmla="*/ 982799 w 1664679"/>
                <a:gd name="connsiteY1" fmla="*/ 31823 h 975872"/>
                <a:gd name="connsiteX2" fmla="*/ 1178449 w 1664679"/>
                <a:gd name="connsiteY2" fmla="*/ 165306 h 975872"/>
                <a:gd name="connsiteX3" fmla="*/ 1229611 w 1664679"/>
                <a:gd name="connsiteY3" fmla="*/ 519735 h 975872"/>
                <a:gd name="connsiteX4" fmla="*/ 1619236 w 1664679"/>
                <a:gd name="connsiteY4" fmla="*/ 937421 h 975872"/>
                <a:gd name="connsiteX5" fmla="*/ 34958 w 1664679"/>
                <a:gd name="connsiteY5" fmla="*/ 922057 h 975872"/>
                <a:gd name="connsiteX6" fmla="*/ 507164 w 1664679"/>
                <a:gd name="connsiteY6" fmla="*/ 627441 h 975872"/>
                <a:gd name="connsiteX7" fmla="*/ 646216 w 1664679"/>
                <a:gd name="connsiteY7" fmla="*/ 166078 h 975872"/>
                <a:gd name="connsiteX8" fmla="*/ 802410 w 1664679"/>
                <a:gd name="connsiteY8" fmla="*/ 17620 h 975872"/>
                <a:gd name="connsiteX0" fmla="*/ 803925 w 1666194"/>
                <a:gd name="connsiteY0" fmla="*/ 17620 h 975872"/>
                <a:gd name="connsiteX1" fmla="*/ 984314 w 1666194"/>
                <a:gd name="connsiteY1" fmla="*/ 31823 h 975872"/>
                <a:gd name="connsiteX2" fmla="*/ 1179964 w 1666194"/>
                <a:gd name="connsiteY2" fmla="*/ 165306 h 975872"/>
                <a:gd name="connsiteX3" fmla="*/ 1231126 w 1666194"/>
                <a:gd name="connsiteY3" fmla="*/ 519735 h 975872"/>
                <a:gd name="connsiteX4" fmla="*/ 1620751 w 1666194"/>
                <a:gd name="connsiteY4" fmla="*/ 937421 h 975872"/>
                <a:gd name="connsiteX5" fmla="*/ 36473 w 1666194"/>
                <a:gd name="connsiteY5" fmla="*/ 922057 h 975872"/>
                <a:gd name="connsiteX6" fmla="*/ 508679 w 1666194"/>
                <a:gd name="connsiteY6" fmla="*/ 627441 h 975872"/>
                <a:gd name="connsiteX7" fmla="*/ 647731 w 1666194"/>
                <a:gd name="connsiteY7" fmla="*/ 166078 h 975872"/>
                <a:gd name="connsiteX8" fmla="*/ 803925 w 1666194"/>
                <a:gd name="connsiteY8" fmla="*/ 17620 h 975872"/>
                <a:gd name="connsiteX0" fmla="*/ 803925 w 1681902"/>
                <a:gd name="connsiteY0" fmla="*/ 17620 h 961837"/>
                <a:gd name="connsiteX1" fmla="*/ 984314 w 1681902"/>
                <a:gd name="connsiteY1" fmla="*/ 31823 h 961837"/>
                <a:gd name="connsiteX2" fmla="*/ 1179964 w 1681902"/>
                <a:gd name="connsiteY2" fmla="*/ 165306 h 961837"/>
                <a:gd name="connsiteX3" fmla="*/ 1339237 w 1681902"/>
                <a:gd name="connsiteY3" fmla="*/ 721242 h 961837"/>
                <a:gd name="connsiteX4" fmla="*/ 1620751 w 1681902"/>
                <a:gd name="connsiteY4" fmla="*/ 937421 h 961837"/>
                <a:gd name="connsiteX5" fmla="*/ 36473 w 1681902"/>
                <a:gd name="connsiteY5" fmla="*/ 922057 h 961837"/>
                <a:gd name="connsiteX6" fmla="*/ 508679 w 1681902"/>
                <a:gd name="connsiteY6" fmla="*/ 627441 h 961837"/>
                <a:gd name="connsiteX7" fmla="*/ 647731 w 1681902"/>
                <a:gd name="connsiteY7" fmla="*/ 166078 h 961837"/>
                <a:gd name="connsiteX8" fmla="*/ 803925 w 1681902"/>
                <a:gd name="connsiteY8" fmla="*/ 17620 h 961837"/>
                <a:gd name="connsiteX0" fmla="*/ 804478 w 1692330"/>
                <a:gd name="connsiteY0" fmla="*/ 17620 h 984599"/>
                <a:gd name="connsiteX1" fmla="*/ 984867 w 1692330"/>
                <a:gd name="connsiteY1" fmla="*/ 31823 h 984599"/>
                <a:gd name="connsiteX2" fmla="*/ 1180517 w 1692330"/>
                <a:gd name="connsiteY2" fmla="*/ 165306 h 984599"/>
                <a:gd name="connsiteX3" fmla="*/ 1339790 w 1692330"/>
                <a:gd name="connsiteY3" fmla="*/ 721242 h 984599"/>
                <a:gd name="connsiteX4" fmla="*/ 1632115 w 1692330"/>
                <a:gd name="connsiteY4" fmla="*/ 969238 h 984599"/>
                <a:gd name="connsiteX5" fmla="*/ 37026 w 1692330"/>
                <a:gd name="connsiteY5" fmla="*/ 922057 h 984599"/>
                <a:gd name="connsiteX6" fmla="*/ 509232 w 1692330"/>
                <a:gd name="connsiteY6" fmla="*/ 627441 h 984599"/>
                <a:gd name="connsiteX7" fmla="*/ 648284 w 1692330"/>
                <a:gd name="connsiteY7" fmla="*/ 166078 h 984599"/>
                <a:gd name="connsiteX8" fmla="*/ 804478 w 1692330"/>
                <a:gd name="connsiteY8" fmla="*/ 17620 h 984599"/>
                <a:gd name="connsiteX0" fmla="*/ 804478 w 1692330"/>
                <a:gd name="connsiteY0" fmla="*/ 54190 h 1021169"/>
                <a:gd name="connsiteX1" fmla="*/ 1001083 w 1692330"/>
                <a:gd name="connsiteY1" fmla="*/ 609281 h 1021169"/>
                <a:gd name="connsiteX2" fmla="*/ 1180517 w 1692330"/>
                <a:gd name="connsiteY2" fmla="*/ 201876 h 1021169"/>
                <a:gd name="connsiteX3" fmla="*/ 1339790 w 1692330"/>
                <a:gd name="connsiteY3" fmla="*/ 757812 h 1021169"/>
                <a:gd name="connsiteX4" fmla="*/ 1632115 w 1692330"/>
                <a:gd name="connsiteY4" fmla="*/ 1005808 h 1021169"/>
                <a:gd name="connsiteX5" fmla="*/ 37026 w 1692330"/>
                <a:gd name="connsiteY5" fmla="*/ 958627 h 1021169"/>
                <a:gd name="connsiteX6" fmla="*/ 509232 w 1692330"/>
                <a:gd name="connsiteY6" fmla="*/ 664011 h 1021169"/>
                <a:gd name="connsiteX7" fmla="*/ 648284 w 1692330"/>
                <a:gd name="connsiteY7" fmla="*/ 202648 h 1021169"/>
                <a:gd name="connsiteX8" fmla="*/ 804478 w 1692330"/>
                <a:gd name="connsiteY8" fmla="*/ 54190 h 1021169"/>
                <a:gd name="connsiteX0" fmla="*/ 804478 w 1695236"/>
                <a:gd name="connsiteY0" fmla="*/ 54190 h 1021169"/>
                <a:gd name="connsiteX1" fmla="*/ 1001083 w 1695236"/>
                <a:gd name="connsiteY1" fmla="*/ 609281 h 1021169"/>
                <a:gd name="connsiteX2" fmla="*/ 1339790 w 1695236"/>
                <a:gd name="connsiteY2" fmla="*/ 757812 h 1021169"/>
                <a:gd name="connsiteX3" fmla="*/ 1632115 w 1695236"/>
                <a:gd name="connsiteY3" fmla="*/ 1005808 h 1021169"/>
                <a:gd name="connsiteX4" fmla="*/ 37026 w 1695236"/>
                <a:gd name="connsiteY4" fmla="*/ 958627 h 1021169"/>
                <a:gd name="connsiteX5" fmla="*/ 509232 w 1695236"/>
                <a:gd name="connsiteY5" fmla="*/ 664011 h 1021169"/>
                <a:gd name="connsiteX6" fmla="*/ 648284 w 1695236"/>
                <a:gd name="connsiteY6" fmla="*/ 202648 h 1021169"/>
                <a:gd name="connsiteX7" fmla="*/ 804478 w 1695236"/>
                <a:gd name="connsiteY7" fmla="*/ 54190 h 1021169"/>
                <a:gd name="connsiteX0" fmla="*/ 648284 w 1695236"/>
                <a:gd name="connsiteY0" fmla="*/ 190 h 818711"/>
                <a:gd name="connsiteX1" fmla="*/ 1001083 w 1695236"/>
                <a:gd name="connsiteY1" fmla="*/ 406823 h 818711"/>
                <a:gd name="connsiteX2" fmla="*/ 1339790 w 1695236"/>
                <a:gd name="connsiteY2" fmla="*/ 555354 h 818711"/>
                <a:gd name="connsiteX3" fmla="*/ 1632115 w 1695236"/>
                <a:gd name="connsiteY3" fmla="*/ 803350 h 818711"/>
                <a:gd name="connsiteX4" fmla="*/ 37026 w 1695236"/>
                <a:gd name="connsiteY4" fmla="*/ 756169 h 818711"/>
                <a:gd name="connsiteX5" fmla="*/ 509232 w 1695236"/>
                <a:gd name="connsiteY5" fmla="*/ 461553 h 818711"/>
                <a:gd name="connsiteX6" fmla="*/ 648284 w 1695236"/>
                <a:gd name="connsiteY6" fmla="*/ 190 h 818711"/>
                <a:gd name="connsiteX0" fmla="*/ 513612 w 1699616"/>
                <a:gd name="connsiteY0" fmla="*/ 60970 h 418128"/>
                <a:gd name="connsiteX1" fmla="*/ 1005463 w 1699616"/>
                <a:gd name="connsiteY1" fmla="*/ 6240 h 418128"/>
                <a:gd name="connsiteX2" fmla="*/ 1344170 w 1699616"/>
                <a:gd name="connsiteY2" fmla="*/ 154771 h 418128"/>
                <a:gd name="connsiteX3" fmla="*/ 1636495 w 1699616"/>
                <a:gd name="connsiteY3" fmla="*/ 402767 h 418128"/>
                <a:gd name="connsiteX4" fmla="*/ 41406 w 1699616"/>
                <a:gd name="connsiteY4" fmla="*/ 355586 h 418128"/>
                <a:gd name="connsiteX5" fmla="*/ 513612 w 1699616"/>
                <a:gd name="connsiteY5" fmla="*/ 60970 h 418128"/>
                <a:gd name="connsiteX0" fmla="*/ 581129 w 1691455"/>
                <a:gd name="connsiteY0" fmla="*/ 30274 h 442380"/>
                <a:gd name="connsiteX1" fmla="*/ 997302 w 1691455"/>
                <a:gd name="connsiteY1" fmla="*/ 28572 h 442380"/>
                <a:gd name="connsiteX2" fmla="*/ 1336009 w 1691455"/>
                <a:gd name="connsiteY2" fmla="*/ 177103 h 442380"/>
                <a:gd name="connsiteX3" fmla="*/ 1628334 w 1691455"/>
                <a:gd name="connsiteY3" fmla="*/ 425099 h 442380"/>
                <a:gd name="connsiteX4" fmla="*/ 33245 w 1691455"/>
                <a:gd name="connsiteY4" fmla="*/ 377918 h 442380"/>
                <a:gd name="connsiteX5" fmla="*/ 581129 w 1691455"/>
                <a:gd name="connsiteY5" fmla="*/ 30274 h 442380"/>
                <a:gd name="connsiteX0" fmla="*/ 580369 w 1692470"/>
                <a:gd name="connsiteY0" fmla="*/ 543024 h 955129"/>
                <a:gd name="connsiteX1" fmla="*/ 893836 w 1692470"/>
                <a:gd name="connsiteY1" fmla="*/ 435 h 955129"/>
                <a:gd name="connsiteX2" fmla="*/ 1335249 w 1692470"/>
                <a:gd name="connsiteY2" fmla="*/ 689853 h 955129"/>
                <a:gd name="connsiteX3" fmla="*/ 1627574 w 1692470"/>
                <a:gd name="connsiteY3" fmla="*/ 937849 h 955129"/>
                <a:gd name="connsiteX4" fmla="*/ 32485 w 1692470"/>
                <a:gd name="connsiteY4" fmla="*/ 890668 h 955129"/>
                <a:gd name="connsiteX5" fmla="*/ 580369 w 1692470"/>
                <a:gd name="connsiteY5" fmla="*/ 543024 h 955129"/>
                <a:gd name="connsiteX0" fmla="*/ 580369 w 1685958"/>
                <a:gd name="connsiteY0" fmla="*/ 543024 h 956699"/>
                <a:gd name="connsiteX1" fmla="*/ 893836 w 1685958"/>
                <a:gd name="connsiteY1" fmla="*/ 435 h 956699"/>
                <a:gd name="connsiteX2" fmla="*/ 1297409 w 1685958"/>
                <a:gd name="connsiteY2" fmla="*/ 668641 h 956699"/>
                <a:gd name="connsiteX3" fmla="*/ 1627574 w 1685958"/>
                <a:gd name="connsiteY3" fmla="*/ 937849 h 956699"/>
                <a:gd name="connsiteX4" fmla="*/ 32485 w 1685958"/>
                <a:gd name="connsiteY4" fmla="*/ 890668 h 956699"/>
                <a:gd name="connsiteX5" fmla="*/ 580369 w 1685958"/>
                <a:gd name="connsiteY5" fmla="*/ 543024 h 956699"/>
                <a:gd name="connsiteX0" fmla="*/ 580369 w 1684494"/>
                <a:gd name="connsiteY0" fmla="*/ 543024 h 956699"/>
                <a:gd name="connsiteX1" fmla="*/ 893836 w 1684494"/>
                <a:gd name="connsiteY1" fmla="*/ 435 h 956699"/>
                <a:gd name="connsiteX2" fmla="*/ 1297409 w 1684494"/>
                <a:gd name="connsiteY2" fmla="*/ 668641 h 956699"/>
                <a:gd name="connsiteX3" fmla="*/ 1627574 w 1684494"/>
                <a:gd name="connsiteY3" fmla="*/ 937849 h 956699"/>
                <a:gd name="connsiteX4" fmla="*/ 32485 w 1684494"/>
                <a:gd name="connsiteY4" fmla="*/ 890668 h 956699"/>
                <a:gd name="connsiteX5" fmla="*/ 580369 w 1684494"/>
                <a:gd name="connsiteY5" fmla="*/ 543024 h 956699"/>
                <a:gd name="connsiteX0" fmla="*/ 580369 w 1687109"/>
                <a:gd name="connsiteY0" fmla="*/ 543024 h 957484"/>
                <a:gd name="connsiteX1" fmla="*/ 893836 w 1687109"/>
                <a:gd name="connsiteY1" fmla="*/ 435 h 957484"/>
                <a:gd name="connsiteX2" fmla="*/ 1313626 w 1687109"/>
                <a:gd name="connsiteY2" fmla="*/ 658036 h 957484"/>
                <a:gd name="connsiteX3" fmla="*/ 1627574 w 1687109"/>
                <a:gd name="connsiteY3" fmla="*/ 937849 h 957484"/>
                <a:gd name="connsiteX4" fmla="*/ 32485 w 1687109"/>
                <a:gd name="connsiteY4" fmla="*/ 890668 h 957484"/>
                <a:gd name="connsiteX5" fmla="*/ 580369 w 1687109"/>
                <a:gd name="connsiteY5" fmla="*/ 543024 h 957484"/>
                <a:gd name="connsiteX0" fmla="*/ 580369 w 1690786"/>
                <a:gd name="connsiteY0" fmla="*/ 543024 h 959055"/>
                <a:gd name="connsiteX1" fmla="*/ 893836 w 1690786"/>
                <a:gd name="connsiteY1" fmla="*/ 435 h 959055"/>
                <a:gd name="connsiteX2" fmla="*/ 1335248 w 1690786"/>
                <a:gd name="connsiteY2" fmla="*/ 636825 h 959055"/>
                <a:gd name="connsiteX3" fmla="*/ 1627574 w 1690786"/>
                <a:gd name="connsiteY3" fmla="*/ 937849 h 959055"/>
                <a:gd name="connsiteX4" fmla="*/ 32485 w 1690786"/>
                <a:gd name="connsiteY4" fmla="*/ 890668 h 959055"/>
                <a:gd name="connsiteX5" fmla="*/ 580369 w 1690786"/>
                <a:gd name="connsiteY5" fmla="*/ 543024 h 959055"/>
                <a:gd name="connsiteX0" fmla="*/ 579679 w 1690096"/>
                <a:gd name="connsiteY0" fmla="*/ 543072 h 959103"/>
                <a:gd name="connsiteX1" fmla="*/ 893146 w 1690096"/>
                <a:gd name="connsiteY1" fmla="*/ 483 h 959103"/>
                <a:gd name="connsiteX2" fmla="*/ 1334558 w 1690096"/>
                <a:gd name="connsiteY2" fmla="*/ 636873 h 959103"/>
                <a:gd name="connsiteX3" fmla="*/ 1626884 w 1690096"/>
                <a:gd name="connsiteY3" fmla="*/ 937897 h 959103"/>
                <a:gd name="connsiteX4" fmla="*/ 31795 w 1690096"/>
                <a:gd name="connsiteY4" fmla="*/ 890716 h 959103"/>
                <a:gd name="connsiteX5" fmla="*/ 579679 w 1690096"/>
                <a:gd name="connsiteY5" fmla="*/ 543072 h 959103"/>
                <a:gd name="connsiteX0" fmla="*/ 535794 w 1694861"/>
                <a:gd name="connsiteY0" fmla="*/ 585447 h 957495"/>
                <a:gd name="connsiteX1" fmla="*/ 897911 w 1694861"/>
                <a:gd name="connsiteY1" fmla="*/ 435 h 957495"/>
                <a:gd name="connsiteX2" fmla="*/ 1339323 w 1694861"/>
                <a:gd name="connsiteY2" fmla="*/ 636825 h 957495"/>
                <a:gd name="connsiteX3" fmla="*/ 1631649 w 1694861"/>
                <a:gd name="connsiteY3" fmla="*/ 937849 h 957495"/>
                <a:gd name="connsiteX4" fmla="*/ 36560 w 1694861"/>
                <a:gd name="connsiteY4" fmla="*/ 890668 h 957495"/>
                <a:gd name="connsiteX5" fmla="*/ 535794 w 1694861"/>
                <a:gd name="connsiteY5" fmla="*/ 585447 h 957495"/>
                <a:gd name="connsiteX0" fmla="*/ 555224 w 1692669"/>
                <a:gd name="connsiteY0" fmla="*/ 553666 h 958687"/>
                <a:gd name="connsiteX1" fmla="*/ 895719 w 1692669"/>
                <a:gd name="connsiteY1" fmla="*/ 470 h 958687"/>
                <a:gd name="connsiteX2" fmla="*/ 1337131 w 1692669"/>
                <a:gd name="connsiteY2" fmla="*/ 636860 h 958687"/>
                <a:gd name="connsiteX3" fmla="*/ 1629457 w 1692669"/>
                <a:gd name="connsiteY3" fmla="*/ 937884 h 958687"/>
                <a:gd name="connsiteX4" fmla="*/ 34368 w 1692669"/>
                <a:gd name="connsiteY4" fmla="*/ 890703 h 958687"/>
                <a:gd name="connsiteX5" fmla="*/ 555224 w 1692669"/>
                <a:gd name="connsiteY5" fmla="*/ 553666 h 958687"/>
                <a:gd name="connsiteX0" fmla="*/ 555224 w 1692669"/>
                <a:gd name="connsiteY0" fmla="*/ 511300 h 960410"/>
                <a:gd name="connsiteX1" fmla="*/ 895719 w 1692669"/>
                <a:gd name="connsiteY1" fmla="*/ 527 h 960410"/>
                <a:gd name="connsiteX2" fmla="*/ 1337131 w 1692669"/>
                <a:gd name="connsiteY2" fmla="*/ 636917 h 960410"/>
                <a:gd name="connsiteX3" fmla="*/ 1629457 w 1692669"/>
                <a:gd name="connsiteY3" fmla="*/ 937941 h 960410"/>
                <a:gd name="connsiteX4" fmla="*/ 34368 w 1692669"/>
                <a:gd name="connsiteY4" fmla="*/ 890760 h 960410"/>
                <a:gd name="connsiteX5" fmla="*/ 555224 w 1692669"/>
                <a:gd name="connsiteY5" fmla="*/ 511300 h 96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2669" h="960410">
                  <a:moveTo>
                    <a:pt x="555224" y="511300"/>
                  </a:moveTo>
                  <a:cubicBezTo>
                    <a:pt x="682566" y="320505"/>
                    <a:pt x="757293" y="-15106"/>
                    <a:pt x="895719" y="527"/>
                  </a:cubicBezTo>
                  <a:cubicBezTo>
                    <a:pt x="1034145" y="16160"/>
                    <a:pt x="1231058" y="438259"/>
                    <a:pt x="1337131" y="636917"/>
                  </a:cubicBezTo>
                  <a:cubicBezTo>
                    <a:pt x="1443204" y="835575"/>
                    <a:pt x="1846584" y="895634"/>
                    <a:pt x="1629457" y="937941"/>
                  </a:cubicBezTo>
                  <a:cubicBezTo>
                    <a:pt x="1412330" y="980248"/>
                    <a:pt x="213407" y="961867"/>
                    <a:pt x="34368" y="890760"/>
                  </a:cubicBezTo>
                  <a:cubicBezTo>
                    <a:pt x="-144671" y="819653"/>
                    <a:pt x="427882" y="702095"/>
                    <a:pt x="555224" y="511300"/>
                  </a:cubicBez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100000">
                  <a:srgbClr val="EAB2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Voľná forma 3"/>
            <p:cNvSpPr/>
            <p:nvPr/>
          </p:nvSpPr>
          <p:spPr>
            <a:xfrm>
              <a:off x="4737879" y="1082841"/>
              <a:ext cx="1296206" cy="3385177"/>
            </a:xfrm>
            <a:custGeom>
              <a:avLst/>
              <a:gdLst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532263 w 655093"/>
                <a:gd name="connsiteY6" fmla="*/ 1665026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18615 w 655093"/>
                <a:gd name="connsiteY4" fmla="*/ 259307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33719 h 5182671"/>
                <a:gd name="connsiteX1" fmla="*/ 655093 w 655093"/>
                <a:gd name="connsiteY1" fmla="*/ 20072 h 5182671"/>
                <a:gd name="connsiteX2" fmla="*/ 655093 w 655093"/>
                <a:gd name="connsiteY2" fmla="*/ 61015 h 5182671"/>
                <a:gd name="connsiteX3" fmla="*/ 559558 w 655093"/>
                <a:gd name="connsiteY3" fmla="*/ 6424 h 5182671"/>
                <a:gd name="connsiteX4" fmla="*/ 518615 w 655093"/>
                <a:gd name="connsiteY4" fmla="*/ 279379 h 5182671"/>
                <a:gd name="connsiteX5" fmla="*/ 504968 w 655093"/>
                <a:gd name="connsiteY5" fmla="*/ 511390 h 5182671"/>
                <a:gd name="connsiteX6" fmla="*/ 491320 w 655093"/>
                <a:gd name="connsiteY6" fmla="*/ 3677671 h 5182671"/>
                <a:gd name="connsiteX7" fmla="*/ 504967 w 655093"/>
                <a:gd name="connsiteY7" fmla="*/ 5178925 h 5182671"/>
                <a:gd name="connsiteX8" fmla="*/ 409433 w 655093"/>
                <a:gd name="connsiteY8" fmla="*/ 5165278 h 5182671"/>
                <a:gd name="connsiteX9" fmla="*/ 382138 w 655093"/>
                <a:gd name="connsiteY9" fmla="*/ 3882388 h 5182671"/>
                <a:gd name="connsiteX10" fmla="*/ 368490 w 655093"/>
                <a:gd name="connsiteY10" fmla="*/ 3759558 h 5182671"/>
                <a:gd name="connsiteX11" fmla="*/ 341194 w 655093"/>
                <a:gd name="connsiteY11" fmla="*/ 3268239 h 5182671"/>
                <a:gd name="connsiteX12" fmla="*/ 327546 w 655093"/>
                <a:gd name="connsiteY12" fmla="*/ 1425791 h 5182671"/>
                <a:gd name="connsiteX13" fmla="*/ 313899 w 655093"/>
                <a:gd name="connsiteY13" fmla="*/ 1330257 h 5182671"/>
                <a:gd name="connsiteX14" fmla="*/ 300251 w 655093"/>
                <a:gd name="connsiteY14" fmla="*/ 675164 h 5182671"/>
                <a:gd name="connsiteX15" fmla="*/ 286603 w 655093"/>
                <a:gd name="connsiteY15" fmla="*/ 634221 h 5182671"/>
                <a:gd name="connsiteX16" fmla="*/ 272955 w 655093"/>
                <a:gd name="connsiteY16" fmla="*/ 579630 h 5182671"/>
                <a:gd name="connsiteX17" fmla="*/ 245660 w 655093"/>
                <a:gd name="connsiteY17" fmla="*/ 402209 h 5182671"/>
                <a:gd name="connsiteX18" fmla="*/ 232012 w 655093"/>
                <a:gd name="connsiteY18" fmla="*/ 333970 h 5182671"/>
                <a:gd name="connsiteX19" fmla="*/ 204717 w 655093"/>
                <a:gd name="connsiteY19" fmla="*/ 279379 h 5182671"/>
                <a:gd name="connsiteX20" fmla="*/ 191069 w 655093"/>
                <a:gd name="connsiteY20" fmla="*/ 238436 h 5182671"/>
                <a:gd name="connsiteX21" fmla="*/ 163773 w 655093"/>
                <a:gd name="connsiteY21" fmla="*/ 129254 h 5182671"/>
                <a:gd name="connsiteX22" fmla="*/ 136478 w 655093"/>
                <a:gd name="connsiteY22" fmla="*/ 74663 h 5182671"/>
                <a:gd name="connsiteX23" fmla="*/ 109182 w 655093"/>
                <a:gd name="connsiteY23" fmla="*/ 47367 h 5182671"/>
                <a:gd name="connsiteX24" fmla="*/ 0 w 655093"/>
                <a:gd name="connsiteY24" fmla="*/ 33719 h 5182671"/>
                <a:gd name="connsiteX0" fmla="*/ 0 w 655093"/>
                <a:gd name="connsiteY0" fmla="*/ 36650 h 5185602"/>
                <a:gd name="connsiteX1" fmla="*/ 655093 w 655093"/>
                <a:gd name="connsiteY1" fmla="*/ 23003 h 5185602"/>
                <a:gd name="connsiteX2" fmla="*/ 559559 w 655093"/>
                <a:gd name="connsiteY2" fmla="*/ 36651 h 5185602"/>
                <a:gd name="connsiteX3" fmla="*/ 559558 w 655093"/>
                <a:gd name="connsiteY3" fmla="*/ 9355 h 5185602"/>
                <a:gd name="connsiteX4" fmla="*/ 518615 w 655093"/>
                <a:gd name="connsiteY4" fmla="*/ 282310 h 5185602"/>
                <a:gd name="connsiteX5" fmla="*/ 504968 w 655093"/>
                <a:gd name="connsiteY5" fmla="*/ 514321 h 5185602"/>
                <a:gd name="connsiteX6" fmla="*/ 491320 w 655093"/>
                <a:gd name="connsiteY6" fmla="*/ 3680602 h 5185602"/>
                <a:gd name="connsiteX7" fmla="*/ 504967 w 655093"/>
                <a:gd name="connsiteY7" fmla="*/ 5181856 h 5185602"/>
                <a:gd name="connsiteX8" fmla="*/ 409433 w 655093"/>
                <a:gd name="connsiteY8" fmla="*/ 5168209 h 5185602"/>
                <a:gd name="connsiteX9" fmla="*/ 382138 w 655093"/>
                <a:gd name="connsiteY9" fmla="*/ 3885319 h 5185602"/>
                <a:gd name="connsiteX10" fmla="*/ 368490 w 655093"/>
                <a:gd name="connsiteY10" fmla="*/ 3762489 h 5185602"/>
                <a:gd name="connsiteX11" fmla="*/ 341194 w 655093"/>
                <a:gd name="connsiteY11" fmla="*/ 3271170 h 5185602"/>
                <a:gd name="connsiteX12" fmla="*/ 327546 w 655093"/>
                <a:gd name="connsiteY12" fmla="*/ 1428722 h 5185602"/>
                <a:gd name="connsiteX13" fmla="*/ 313899 w 655093"/>
                <a:gd name="connsiteY13" fmla="*/ 1333188 h 5185602"/>
                <a:gd name="connsiteX14" fmla="*/ 300251 w 655093"/>
                <a:gd name="connsiteY14" fmla="*/ 678095 h 5185602"/>
                <a:gd name="connsiteX15" fmla="*/ 286603 w 655093"/>
                <a:gd name="connsiteY15" fmla="*/ 637152 h 5185602"/>
                <a:gd name="connsiteX16" fmla="*/ 272955 w 655093"/>
                <a:gd name="connsiteY16" fmla="*/ 582561 h 5185602"/>
                <a:gd name="connsiteX17" fmla="*/ 245660 w 655093"/>
                <a:gd name="connsiteY17" fmla="*/ 405140 h 5185602"/>
                <a:gd name="connsiteX18" fmla="*/ 232012 w 655093"/>
                <a:gd name="connsiteY18" fmla="*/ 336901 h 5185602"/>
                <a:gd name="connsiteX19" fmla="*/ 204717 w 655093"/>
                <a:gd name="connsiteY19" fmla="*/ 282310 h 5185602"/>
                <a:gd name="connsiteX20" fmla="*/ 191069 w 655093"/>
                <a:gd name="connsiteY20" fmla="*/ 241367 h 5185602"/>
                <a:gd name="connsiteX21" fmla="*/ 163773 w 655093"/>
                <a:gd name="connsiteY21" fmla="*/ 132185 h 5185602"/>
                <a:gd name="connsiteX22" fmla="*/ 136478 w 655093"/>
                <a:gd name="connsiteY22" fmla="*/ 77594 h 5185602"/>
                <a:gd name="connsiteX23" fmla="*/ 109182 w 655093"/>
                <a:gd name="connsiteY23" fmla="*/ 50298 h 5185602"/>
                <a:gd name="connsiteX24" fmla="*/ 0 w 655093"/>
                <a:gd name="connsiteY24" fmla="*/ 36650 h 5185602"/>
                <a:gd name="connsiteX0" fmla="*/ 0 w 655093"/>
                <a:gd name="connsiteY0" fmla="*/ 36650 h 5275942"/>
                <a:gd name="connsiteX1" fmla="*/ 655093 w 655093"/>
                <a:gd name="connsiteY1" fmla="*/ 23003 h 5275942"/>
                <a:gd name="connsiteX2" fmla="*/ 559559 w 655093"/>
                <a:gd name="connsiteY2" fmla="*/ 36651 h 5275942"/>
                <a:gd name="connsiteX3" fmla="*/ 559558 w 655093"/>
                <a:gd name="connsiteY3" fmla="*/ 9355 h 5275942"/>
                <a:gd name="connsiteX4" fmla="*/ 518615 w 655093"/>
                <a:gd name="connsiteY4" fmla="*/ 282310 h 5275942"/>
                <a:gd name="connsiteX5" fmla="*/ 504968 w 655093"/>
                <a:gd name="connsiteY5" fmla="*/ 514321 h 5275942"/>
                <a:gd name="connsiteX6" fmla="*/ 491320 w 655093"/>
                <a:gd name="connsiteY6" fmla="*/ 3680602 h 5275942"/>
                <a:gd name="connsiteX7" fmla="*/ 504967 w 655093"/>
                <a:gd name="connsiteY7" fmla="*/ 5181856 h 5275942"/>
                <a:gd name="connsiteX8" fmla="*/ 409433 w 655093"/>
                <a:gd name="connsiteY8" fmla="*/ 5168209 h 5275942"/>
                <a:gd name="connsiteX9" fmla="*/ 368490 w 655093"/>
                <a:gd name="connsiteY9" fmla="*/ 3762489 h 5275942"/>
                <a:gd name="connsiteX10" fmla="*/ 341194 w 655093"/>
                <a:gd name="connsiteY10" fmla="*/ 3271170 h 5275942"/>
                <a:gd name="connsiteX11" fmla="*/ 327546 w 655093"/>
                <a:gd name="connsiteY11" fmla="*/ 1428722 h 5275942"/>
                <a:gd name="connsiteX12" fmla="*/ 313899 w 655093"/>
                <a:gd name="connsiteY12" fmla="*/ 1333188 h 5275942"/>
                <a:gd name="connsiteX13" fmla="*/ 300251 w 655093"/>
                <a:gd name="connsiteY13" fmla="*/ 678095 h 5275942"/>
                <a:gd name="connsiteX14" fmla="*/ 286603 w 655093"/>
                <a:gd name="connsiteY14" fmla="*/ 637152 h 5275942"/>
                <a:gd name="connsiteX15" fmla="*/ 272955 w 655093"/>
                <a:gd name="connsiteY15" fmla="*/ 582561 h 5275942"/>
                <a:gd name="connsiteX16" fmla="*/ 245660 w 655093"/>
                <a:gd name="connsiteY16" fmla="*/ 405140 h 5275942"/>
                <a:gd name="connsiteX17" fmla="*/ 232012 w 655093"/>
                <a:gd name="connsiteY17" fmla="*/ 336901 h 5275942"/>
                <a:gd name="connsiteX18" fmla="*/ 204717 w 655093"/>
                <a:gd name="connsiteY18" fmla="*/ 282310 h 5275942"/>
                <a:gd name="connsiteX19" fmla="*/ 191069 w 655093"/>
                <a:gd name="connsiteY19" fmla="*/ 241367 h 5275942"/>
                <a:gd name="connsiteX20" fmla="*/ 163773 w 655093"/>
                <a:gd name="connsiteY20" fmla="*/ 132185 h 5275942"/>
                <a:gd name="connsiteX21" fmla="*/ 136478 w 655093"/>
                <a:gd name="connsiteY21" fmla="*/ 77594 h 5275942"/>
                <a:gd name="connsiteX22" fmla="*/ 109182 w 655093"/>
                <a:gd name="connsiteY22" fmla="*/ 50298 h 5275942"/>
                <a:gd name="connsiteX23" fmla="*/ 0 w 655093"/>
                <a:gd name="connsiteY23" fmla="*/ 36650 h 5275942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91320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50377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574786"/>
                <a:gd name="connsiteX1" fmla="*/ 655093 w 655093"/>
                <a:gd name="connsiteY1" fmla="*/ 23003 h 5574786"/>
                <a:gd name="connsiteX2" fmla="*/ 559559 w 655093"/>
                <a:gd name="connsiteY2" fmla="*/ 36651 h 5574786"/>
                <a:gd name="connsiteX3" fmla="*/ 559558 w 655093"/>
                <a:gd name="connsiteY3" fmla="*/ 9355 h 5574786"/>
                <a:gd name="connsiteX4" fmla="*/ 518615 w 655093"/>
                <a:gd name="connsiteY4" fmla="*/ 282310 h 5574786"/>
                <a:gd name="connsiteX5" fmla="*/ 504968 w 655093"/>
                <a:gd name="connsiteY5" fmla="*/ 514321 h 5574786"/>
                <a:gd name="connsiteX6" fmla="*/ 504967 w 655093"/>
                <a:gd name="connsiteY6" fmla="*/ 5181856 h 5574786"/>
                <a:gd name="connsiteX7" fmla="*/ 409433 w 655093"/>
                <a:gd name="connsiteY7" fmla="*/ 5168209 h 5574786"/>
                <a:gd name="connsiteX8" fmla="*/ 395786 w 655093"/>
                <a:gd name="connsiteY8" fmla="*/ 3898967 h 5574786"/>
                <a:gd name="connsiteX9" fmla="*/ 341194 w 655093"/>
                <a:gd name="connsiteY9" fmla="*/ 3271170 h 5574786"/>
                <a:gd name="connsiteX10" fmla="*/ 327546 w 655093"/>
                <a:gd name="connsiteY10" fmla="*/ 1428722 h 5574786"/>
                <a:gd name="connsiteX11" fmla="*/ 313899 w 655093"/>
                <a:gd name="connsiteY11" fmla="*/ 1333188 h 5574786"/>
                <a:gd name="connsiteX12" fmla="*/ 300251 w 655093"/>
                <a:gd name="connsiteY12" fmla="*/ 678095 h 5574786"/>
                <a:gd name="connsiteX13" fmla="*/ 286603 w 655093"/>
                <a:gd name="connsiteY13" fmla="*/ 637152 h 5574786"/>
                <a:gd name="connsiteX14" fmla="*/ 272955 w 655093"/>
                <a:gd name="connsiteY14" fmla="*/ 582561 h 5574786"/>
                <a:gd name="connsiteX15" fmla="*/ 245660 w 655093"/>
                <a:gd name="connsiteY15" fmla="*/ 405140 h 5574786"/>
                <a:gd name="connsiteX16" fmla="*/ 232012 w 655093"/>
                <a:gd name="connsiteY16" fmla="*/ 336901 h 5574786"/>
                <a:gd name="connsiteX17" fmla="*/ 204717 w 655093"/>
                <a:gd name="connsiteY17" fmla="*/ 282310 h 5574786"/>
                <a:gd name="connsiteX18" fmla="*/ 191069 w 655093"/>
                <a:gd name="connsiteY18" fmla="*/ 241367 h 5574786"/>
                <a:gd name="connsiteX19" fmla="*/ 163773 w 655093"/>
                <a:gd name="connsiteY19" fmla="*/ 132185 h 5574786"/>
                <a:gd name="connsiteX20" fmla="*/ 136478 w 655093"/>
                <a:gd name="connsiteY20" fmla="*/ 77594 h 5574786"/>
                <a:gd name="connsiteX21" fmla="*/ 109182 w 655093"/>
                <a:gd name="connsiteY21" fmla="*/ 50298 h 5574786"/>
                <a:gd name="connsiteX22" fmla="*/ 0 w 655093"/>
                <a:gd name="connsiteY22" fmla="*/ 36650 h 5574786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2929976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3926262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27546 w 655093"/>
                <a:gd name="connsiteY10" fmla="*/ 1428722 h 5400429"/>
                <a:gd name="connsiteX11" fmla="*/ 313899 w 655093"/>
                <a:gd name="connsiteY11" fmla="*/ 1333188 h 5400429"/>
                <a:gd name="connsiteX12" fmla="*/ 300251 w 655093"/>
                <a:gd name="connsiteY12" fmla="*/ 678095 h 5400429"/>
                <a:gd name="connsiteX13" fmla="*/ 286603 w 655093"/>
                <a:gd name="connsiteY13" fmla="*/ 637152 h 5400429"/>
                <a:gd name="connsiteX14" fmla="*/ 272955 w 655093"/>
                <a:gd name="connsiteY14" fmla="*/ 582561 h 5400429"/>
                <a:gd name="connsiteX15" fmla="*/ 245660 w 655093"/>
                <a:gd name="connsiteY15" fmla="*/ 405140 h 5400429"/>
                <a:gd name="connsiteX16" fmla="*/ 232012 w 655093"/>
                <a:gd name="connsiteY16" fmla="*/ 336901 h 5400429"/>
                <a:gd name="connsiteX17" fmla="*/ 204717 w 655093"/>
                <a:gd name="connsiteY17" fmla="*/ 282310 h 5400429"/>
                <a:gd name="connsiteX18" fmla="*/ 191069 w 655093"/>
                <a:gd name="connsiteY18" fmla="*/ 241367 h 5400429"/>
                <a:gd name="connsiteX19" fmla="*/ 163773 w 655093"/>
                <a:gd name="connsiteY19" fmla="*/ 132185 h 5400429"/>
                <a:gd name="connsiteX20" fmla="*/ 136478 w 655093"/>
                <a:gd name="connsiteY20" fmla="*/ 77594 h 5400429"/>
                <a:gd name="connsiteX21" fmla="*/ 109182 w 655093"/>
                <a:gd name="connsiteY21" fmla="*/ 50298 h 5400429"/>
                <a:gd name="connsiteX22" fmla="*/ 0 w 655093"/>
                <a:gd name="connsiteY22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13899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82138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60483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45660 w 655093"/>
                <a:gd name="connsiteY13" fmla="*/ 405140 h 5400429"/>
                <a:gd name="connsiteX14" fmla="*/ 232012 w 655093"/>
                <a:gd name="connsiteY14" fmla="*/ 336901 h 5400429"/>
                <a:gd name="connsiteX15" fmla="*/ 204717 w 655093"/>
                <a:gd name="connsiteY15" fmla="*/ 282310 h 5400429"/>
                <a:gd name="connsiteX16" fmla="*/ 191069 w 655093"/>
                <a:gd name="connsiteY16" fmla="*/ 241367 h 5400429"/>
                <a:gd name="connsiteX17" fmla="*/ 163773 w 655093"/>
                <a:gd name="connsiteY17" fmla="*/ 132185 h 5400429"/>
                <a:gd name="connsiteX18" fmla="*/ 136478 w 655093"/>
                <a:gd name="connsiteY18" fmla="*/ 77594 h 5400429"/>
                <a:gd name="connsiteX19" fmla="*/ 109182 w 655093"/>
                <a:gd name="connsiteY19" fmla="*/ 50298 h 5400429"/>
                <a:gd name="connsiteX20" fmla="*/ 0 w 655093"/>
                <a:gd name="connsiteY20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63773 w 655093"/>
                <a:gd name="connsiteY15" fmla="*/ 132185 h 5400429"/>
                <a:gd name="connsiteX16" fmla="*/ 136478 w 655093"/>
                <a:gd name="connsiteY16" fmla="*/ 77594 h 5400429"/>
                <a:gd name="connsiteX17" fmla="*/ 109182 w 655093"/>
                <a:gd name="connsiteY17" fmla="*/ 50298 h 5400429"/>
                <a:gd name="connsiteX18" fmla="*/ 0 w 655093"/>
                <a:gd name="connsiteY18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163773 w 655093"/>
                <a:gd name="connsiteY14" fmla="*/ 132185 h 5400429"/>
                <a:gd name="connsiteX15" fmla="*/ 136478 w 655093"/>
                <a:gd name="connsiteY15" fmla="*/ 77594 h 5400429"/>
                <a:gd name="connsiteX16" fmla="*/ 109182 w 655093"/>
                <a:gd name="connsiteY16" fmla="*/ 50298 h 5400429"/>
                <a:gd name="connsiteX17" fmla="*/ 0 w 655093"/>
                <a:gd name="connsiteY17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09182 w 655093"/>
                <a:gd name="connsiteY14" fmla="*/ 50298 h 5400429"/>
                <a:gd name="connsiteX15" fmla="*/ 0 w 655093"/>
                <a:gd name="connsiteY15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09182 w 655093"/>
                <a:gd name="connsiteY13" fmla="*/ 50298 h 5400429"/>
                <a:gd name="connsiteX14" fmla="*/ 0 w 655093"/>
                <a:gd name="connsiteY14" fmla="*/ 36650 h 5400429"/>
                <a:gd name="connsiteX0" fmla="*/ 7481 w 662574"/>
                <a:gd name="connsiteY0" fmla="*/ 36650 h 5400429"/>
                <a:gd name="connsiteX1" fmla="*/ 662574 w 662574"/>
                <a:gd name="connsiteY1" fmla="*/ 23003 h 5400429"/>
                <a:gd name="connsiteX2" fmla="*/ 567040 w 662574"/>
                <a:gd name="connsiteY2" fmla="*/ 36651 h 5400429"/>
                <a:gd name="connsiteX3" fmla="*/ 567039 w 662574"/>
                <a:gd name="connsiteY3" fmla="*/ 9355 h 5400429"/>
                <a:gd name="connsiteX4" fmla="*/ 526096 w 662574"/>
                <a:gd name="connsiteY4" fmla="*/ 282310 h 5400429"/>
                <a:gd name="connsiteX5" fmla="*/ 512449 w 662574"/>
                <a:gd name="connsiteY5" fmla="*/ 514321 h 5400429"/>
                <a:gd name="connsiteX6" fmla="*/ 485152 w 662574"/>
                <a:gd name="connsiteY6" fmla="*/ 3912614 h 5400429"/>
                <a:gd name="connsiteX7" fmla="*/ 512448 w 662574"/>
                <a:gd name="connsiteY7" fmla="*/ 5181856 h 5400429"/>
                <a:gd name="connsiteX8" fmla="*/ 416914 w 662574"/>
                <a:gd name="connsiteY8" fmla="*/ 5168209 h 5400429"/>
                <a:gd name="connsiteX9" fmla="*/ 403267 w 662574"/>
                <a:gd name="connsiteY9" fmla="*/ 3898967 h 5400429"/>
                <a:gd name="connsiteX10" fmla="*/ 348676 w 662574"/>
                <a:gd name="connsiteY10" fmla="*/ 1305892 h 5400429"/>
                <a:gd name="connsiteX11" fmla="*/ 307732 w 662574"/>
                <a:gd name="connsiteY11" fmla="*/ 514322 h 5400429"/>
                <a:gd name="connsiteX12" fmla="*/ 307732 w 662574"/>
                <a:gd name="connsiteY12" fmla="*/ 268662 h 5400429"/>
                <a:gd name="connsiteX13" fmla="*/ 7481 w 662574"/>
                <a:gd name="connsiteY13" fmla="*/ 36650 h 5400429"/>
                <a:gd name="connsiteX0" fmla="*/ 8850 w 663943"/>
                <a:gd name="connsiteY0" fmla="*/ 36650 h 5400429"/>
                <a:gd name="connsiteX1" fmla="*/ 663943 w 663943"/>
                <a:gd name="connsiteY1" fmla="*/ 23003 h 5400429"/>
                <a:gd name="connsiteX2" fmla="*/ 568409 w 663943"/>
                <a:gd name="connsiteY2" fmla="*/ 36651 h 5400429"/>
                <a:gd name="connsiteX3" fmla="*/ 568408 w 663943"/>
                <a:gd name="connsiteY3" fmla="*/ 9355 h 5400429"/>
                <a:gd name="connsiteX4" fmla="*/ 527465 w 663943"/>
                <a:gd name="connsiteY4" fmla="*/ 282310 h 5400429"/>
                <a:gd name="connsiteX5" fmla="*/ 513818 w 663943"/>
                <a:gd name="connsiteY5" fmla="*/ 514321 h 5400429"/>
                <a:gd name="connsiteX6" fmla="*/ 486521 w 663943"/>
                <a:gd name="connsiteY6" fmla="*/ 3912614 h 5400429"/>
                <a:gd name="connsiteX7" fmla="*/ 513817 w 663943"/>
                <a:gd name="connsiteY7" fmla="*/ 5181856 h 5400429"/>
                <a:gd name="connsiteX8" fmla="*/ 418283 w 663943"/>
                <a:gd name="connsiteY8" fmla="*/ 5168209 h 5400429"/>
                <a:gd name="connsiteX9" fmla="*/ 404636 w 663943"/>
                <a:gd name="connsiteY9" fmla="*/ 3898967 h 5400429"/>
                <a:gd name="connsiteX10" fmla="*/ 350045 w 663943"/>
                <a:gd name="connsiteY10" fmla="*/ 1305892 h 5400429"/>
                <a:gd name="connsiteX11" fmla="*/ 309101 w 663943"/>
                <a:gd name="connsiteY11" fmla="*/ 514322 h 5400429"/>
                <a:gd name="connsiteX12" fmla="*/ 254510 w 663943"/>
                <a:gd name="connsiteY12" fmla="*/ 186775 h 5400429"/>
                <a:gd name="connsiteX13" fmla="*/ 8850 w 663943"/>
                <a:gd name="connsiteY13" fmla="*/ 36650 h 5400429"/>
                <a:gd name="connsiteX0" fmla="*/ 14350 w 532965"/>
                <a:gd name="connsiteY0" fmla="*/ 36650 h 5400429"/>
                <a:gd name="connsiteX1" fmla="*/ 532965 w 532965"/>
                <a:gd name="connsiteY1" fmla="*/ 23003 h 5400429"/>
                <a:gd name="connsiteX2" fmla="*/ 437431 w 532965"/>
                <a:gd name="connsiteY2" fmla="*/ 36651 h 5400429"/>
                <a:gd name="connsiteX3" fmla="*/ 437430 w 532965"/>
                <a:gd name="connsiteY3" fmla="*/ 9355 h 5400429"/>
                <a:gd name="connsiteX4" fmla="*/ 396487 w 532965"/>
                <a:gd name="connsiteY4" fmla="*/ 282310 h 5400429"/>
                <a:gd name="connsiteX5" fmla="*/ 382840 w 532965"/>
                <a:gd name="connsiteY5" fmla="*/ 514321 h 5400429"/>
                <a:gd name="connsiteX6" fmla="*/ 355543 w 532965"/>
                <a:gd name="connsiteY6" fmla="*/ 3912614 h 5400429"/>
                <a:gd name="connsiteX7" fmla="*/ 382839 w 532965"/>
                <a:gd name="connsiteY7" fmla="*/ 5181856 h 5400429"/>
                <a:gd name="connsiteX8" fmla="*/ 287305 w 532965"/>
                <a:gd name="connsiteY8" fmla="*/ 5168209 h 5400429"/>
                <a:gd name="connsiteX9" fmla="*/ 273658 w 532965"/>
                <a:gd name="connsiteY9" fmla="*/ 3898967 h 5400429"/>
                <a:gd name="connsiteX10" fmla="*/ 219067 w 532965"/>
                <a:gd name="connsiteY10" fmla="*/ 1305892 h 5400429"/>
                <a:gd name="connsiteX11" fmla="*/ 178123 w 532965"/>
                <a:gd name="connsiteY11" fmla="*/ 514322 h 5400429"/>
                <a:gd name="connsiteX12" fmla="*/ 123532 w 532965"/>
                <a:gd name="connsiteY12" fmla="*/ 186775 h 5400429"/>
                <a:gd name="connsiteX13" fmla="*/ 14350 w 532965"/>
                <a:gd name="connsiteY13" fmla="*/ 36650 h 5400429"/>
                <a:gd name="connsiteX0" fmla="*/ 4902 w 946597"/>
                <a:gd name="connsiteY0" fmla="*/ 23003 h 5400429"/>
                <a:gd name="connsiteX1" fmla="*/ 946597 w 946597"/>
                <a:gd name="connsiteY1" fmla="*/ 23003 h 5400429"/>
                <a:gd name="connsiteX2" fmla="*/ 851063 w 946597"/>
                <a:gd name="connsiteY2" fmla="*/ 36651 h 5400429"/>
                <a:gd name="connsiteX3" fmla="*/ 851062 w 946597"/>
                <a:gd name="connsiteY3" fmla="*/ 9355 h 5400429"/>
                <a:gd name="connsiteX4" fmla="*/ 810119 w 946597"/>
                <a:gd name="connsiteY4" fmla="*/ 282310 h 5400429"/>
                <a:gd name="connsiteX5" fmla="*/ 796472 w 946597"/>
                <a:gd name="connsiteY5" fmla="*/ 514321 h 5400429"/>
                <a:gd name="connsiteX6" fmla="*/ 769175 w 946597"/>
                <a:gd name="connsiteY6" fmla="*/ 3912614 h 5400429"/>
                <a:gd name="connsiteX7" fmla="*/ 796471 w 946597"/>
                <a:gd name="connsiteY7" fmla="*/ 5181856 h 5400429"/>
                <a:gd name="connsiteX8" fmla="*/ 700937 w 946597"/>
                <a:gd name="connsiteY8" fmla="*/ 5168209 h 5400429"/>
                <a:gd name="connsiteX9" fmla="*/ 687290 w 946597"/>
                <a:gd name="connsiteY9" fmla="*/ 3898967 h 5400429"/>
                <a:gd name="connsiteX10" fmla="*/ 632699 w 946597"/>
                <a:gd name="connsiteY10" fmla="*/ 1305892 h 5400429"/>
                <a:gd name="connsiteX11" fmla="*/ 591755 w 946597"/>
                <a:gd name="connsiteY11" fmla="*/ 514322 h 5400429"/>
                <a:gd name="connsiteX12" fmla="*/ 537164 w 946597"/>
                <a:gd name="connsiteY12" fmla="*/ 186775 h 5400429"/>
                <a:gd name="connsiteX13" fmla="*/ 4902 w 946597"/>
                <a:gd name="connsiteY13" fmla="*/ 23003 h 5400429"/>
                <a:gd name="connsiteX0" fmla="*/ 4902 w 946597"/>
                <a:gd name="connsiteY0" fmla="*/ 61739 h 5439165"/>
                <a:gd name="connsiteX1" fmla="*/ 946597 w 946597"/>
                <a:gd name="connsiteY1" fmla="*/ 61739 h 5439165"/>
                <a:gd name="connsiteX2" fmla="*/ 851063 w 946597"/>
                <a:gd name="connsiteY2" fmla="*/ 75387 h 5439165"/>
                <a:gd name="connsiteX3" fmla="*/ 387038 w 946597"/>
                <a:gd name="connsiteY3" fmla="*/ 7147 h 5439165"/>
                <a:gd name="connsiteX4" fmla="*/ 810119 w 946597"/>
                <a:gd name="connsiteY4" fmla="*/ 321046 h 5439165"/>
                <a:gd name="connsiteX5" fmla="*/ 796472 w 946597"/>
                <a:gd name="connsiteY5" fmla="*/ 553057 h 5439165"/>
                <a:gd name="connsiteX6" fmla="*/ 769175 w 946597"/>
                <a:gd name="connsiteY6" fmla="*/ 3951350 h 5439165"/>
                <a:gd name="connsiteX7" fmla="*/ 796471 w 946597"/>
                <a:gd name="connsiteY7" fmla="*/ 5220592 h 5439165"/>
                <a:gd name="connsiteX8" fmla="*/ 700937 w 946597"/>
                <a:gd name="connsiteY8" fmla="*/ 5206945 h 5439165"/>
                <a:gd name="connsiteX9" fmla="*/ 687290 w 946597"/>
                <a:gd name="connsiteY9" fmla="*/ 3937703 h 5439165"/>
                <a:gd name="connsiteX10" fmla="*/ 632699 w 946597"/>
                <a:gd name="connsiteY10" fmla="*/ 1344628 h 5439165"/>
                <a:gd name="connsiteX11" fmla="*/ 591755 w 946597"/>
                <a:gd name="connsiteY11" fmla="*/ 553058 h 5439165"/>
                <a:gd name="connsiteX12" fmla="*/ 537164 w 946597"/>
                <a:gd name="connsiteY12" fmla="*/ 225511 h 5439165"/>
                <a:gd name="connsiteX13" fmla="*/ 4902 w 946597"/>
                <a:gd name="connsiteY13" fmla="*/ 61739 h 5439165"/>
                <a:gd name="connsiteX0" fmla="*/ 4902 w 1233200"/>
                <a:gd name="connsiteY0" fmla="*/ 54853 h 5432279"/>
                <a:gd name="connsiteX1" fmla="*/ 946597 w 1233200"/>
                <a:gd name="connsiteY1" fmla="*/ 54853 h 5432279"/>
                <a:gd name="connsiteX2" fmla="*/ 1233200 w 1233200"/>
                <a:gd name="connsiteY2" fmla="*/ 368752 h 5432279"/>
                <a:gd name="connsiteX3" fmla="*/ 387038 w 1233200"/>
                <a:gd name="connsiteY3" fmla="*/ 261 h 5432279"/>
                <a:gd name="connsiteX4" fmla="*/ 810119 w 1233200"/>
                <a:gd name="connsiteY4" fmla="*/ 314160 h 5432279"/>
                <a:gd name="connsiteX5" fmla="*/ 796472 w 1233200"/>
                <a:gd name="connsiteY5" fmla="*/ 546171 h 5432279"/>
                <a:gd name="connsiteX6" fmla="*/ 769175 w 1233200"/>
                <a:gd name="connsiteY6" fmla="*/ 3944464 h 5432279"/>
                <a:gd name="connsiteX7" fmla="*/ 796471 w 1233200"/>
                <a:gd name="connsiteY7" fmla="*/ 5213706 h 5432279"/>
                <a:gd name="connsiteX8" fmla="*/ 700937 w 1233200"/>
                <a:gd name="connsiteY8" fmla="*/ 5200059 h 5432279"/>
                <a:gd name="connsiteX9" fmla="*/ 687290 w 1233200"/>
                <a:gd name="connsiteY9" fmla="*/ 3930817 h 5432279"/>
                <a:gd name="connsiteX10" fmla="*/ 632699 w 1233200"/>
                <a:gd name="connsiteY10" fmla="*/ 1337742 h 5432279"/>
                <a:gd name="connsiteX11" fmla="*/ 591755 w 1233200"/>
                <a:gd name="connsiteY11" fmla="*/ 546172 h 5432279"/>
                <a:gd name="connsiteX12" fmla="*/ 537164 w 1233200"/>
                <a:gd name="connsiteY12" fmla="*/ 218625 h 5432279"/>
                <a:gd name="connsiteX13" fmla="*/ 4902 w 1233200"/>
                <a:gd name="connsiteY13" fmla="*/ 54853 h 5432279"/>
                <a:gd name="connsiteX0" fmla="*/ 4902 w 1233200"/>
                <a:gd name="connsiteY0" fmla="*/ 0 h 5377426"/>
                <a:gd name="connsiteX1" fmla="*/ 946597 w 1233200"/>
                <a:gd name="connsiteY1" fmla="*/ 0 h 5377426"/>
                <a:gd name="connsiteX2" fmla="*/ 1233200 w 1233200"/>
                <a:gd name="connsiteY2" fmla="*/ 313899 h 5377426"/>
                <a:gd name="connsiteX3" fmla="*/ 810119 w 1233200"/>
                <a:gd name="connsiteY3" fmla="*/ 259307 h 5377426"/>
                <a:gd name="connsiteX4" fmla="*/ 796472 w 1233200"/>
                <a:gd name="connsiteY4" fmla="*/ 491318 h 5377426"/>
                <a:gd name="connsiteX5" fmla="*/ 769175 w 1233200"/>
                <a:gd name="connsiteY5" fmla="*/ 3889611 h 5377426"/>
                <a:gd name="connsiteX6" fmla="*/ 796471 w 1233200"/>
                <a:gd name="connsiteY6" fmla="*/ 5158853 h 5377426"/>
                <a:gd name="connsiteX7" fmla="*/ 700937 w 1233200"/>
                <a:gd name="connsiteY7" fmla="*/ 5145206 h 5377426"/>
                <a:gd name="connsiteX8" fmla="*/ 687290 w 1233200"/>
                <a:gd name="connsiteY8" fmla="*/ 3875964 h 5377426"/>
                <a:gd name="connsiteX9" fmla="*/ 632699 w 1233200"/>
                <a:gd name="connsiteY9" fmla="*/ 1282889 h 5377426"/>
                <a:gd name="connsiteX10" fmla="*/ 591755 w 1233200"/>
                <a:gd name="connsiteY10" fmla="*/ 491319 h 5377426"/>
                <a:gd name="connsiteX11" fmla="*/ 537164 w 1233200"/>
                <a:gd name="connsiteY11" fmla="*/ 163772 h 5377426"/>
                <a:gd name="connsiteX12" fmla="*/ 4902 w 1233200"/>
                <a:gd name="connsiteY12" fmla="*/ 0 h 5377426"/>
                <a:gd name="connsiteX0" fmla="*/ 4902 w 946597"/>
                <a:gd name="connsiteY0" fmla="*/ 0 h 5377426"/>
                <a:gd name="connsiteX1" fmla="*/ 946597 w 946597"/>
                <a:gd name="connsiteY1" fmla="*/ 0 h 5377426"/>
                <a:gd name="connsiteX2" fmla="*/ 837415 w 946597"/>
                <a:gd name="connsiteY2" fmla="*/ 95535 h 5377426"/>
                <a:gd name="connsiteX3" fmla="*/ 810119 w 946597"/>
                <a:gd name="connsiteY3" fmla="*/ 259307 h 5377426"/>
                <a:gd name="connsiteX4" fmla="*/ 796472 w 946597"/>
                <a:gd name="connsiteY4" fmla="*/ 491318 h 5377426"/>
                <a:gd name="connsiteX5" fmla="*/ 769175 w 946597"/>
                <a:gd name="connsiteY5" fmla="*/ 3889611 h 5377426"/>
                <a:gd name="connsiteX6" fmla="*/ 796471 w 946597"/>
                <a:gd name="connsiteY6" fmla="*/ 5158853 h 5377426"/>
                <a:gd name="connsiteX7" fmla="*/ 700937 w 946597"/>
                <a:gd name="connsiteY7" fmla="*/ 5145206 h 5377426"/>
                <a:gd name="connsiteX8" fmla="*/ 687290 w 946597"/>
                <a:gd name="connsiteY8" fmla="*/ 3875964 h 5377426"/>
                <a:gd name="connsiteX9" fmla="*/ 632699 w 946597"/>
                <a:gd name="connsiteY9" fmla="*/ 1282889 h 5377426"/>
                <a:gd name="connsiteX10" fmla="*/ 591755 w 946597"/>
                <a:gd name="connsiteY10" fmla="*/ 491319 h 5377426"/>
                <a:gd name="connsiteX11" fmla="*/ 537164 w 946597"/>
                <a:gd name="connsiteY11" fmla="*/ 163772 h 5377426"/>
                <a:gd name="connsiteX12" fmla="*/ 4902 w 946597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491319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354841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5164 w 946859"/>
                <a:gd name="connsiteY0" fmla="*/ 0 h 5377426"/>
                <a:gd name="connsiteX1" fmla="*/ 946859 w 946859"/>
                <a:gd name="connsiteY1" fmla="*/ 0 h 5377426"/>
                <a:gd name="connsiteX2" fmla="*/ 837677 w 946859"/>
                <a:gd name="connsiteY2" fmla="*/ 95535 h 5377426"/>
                <a:gd name="connsiteX3" fmla="*/ 810381 w 946859"/>
                <a:gd name="connsiteY3" fmla="*/ 259307 h 5377426"/>
                <a:gd name="connsiteX4" fmla="*/ 796734 w 946859"/>
                <a:gd name="connsiteY4" fmla="*/ 491318 h 5377426"/>
                <a:gd name="connsiteX5" fmla="*/ 769437 w 946859"/>
                <a:gd name="connsiteY5" fmla="*/ 3889611 h 5377426"/>
                <a:gd name="connsiteX6" fmla="*/ 796733 w 946859"/>
                <a:gd name="connsiteY6" fmla="*/ 5158853 h 5377426"/>
                <a:gd name="connsiteX7" fmla="*/ 701199 w 946859"/>
                <a:gd name="connsiteY7" fmla="*/ 5145206 h 5377426"/>
                <a:gd name="connsiteX8" fmla="*/ 687552 w 946859"/>
                <a:gd name="connsiteY8" fmla="*/ 3875964 h 5377426"/>
                <a:gd name="connsiteX9" fmla="*/ 632961 w 946859"/>
                <a:gd name="connsiteY9" fmla="*/ 1282889 h 5377426"/>
                <a:gd name="connsiteX10" fmla="*/ 592017 w 946859"/>
                <a:gd name="connsiteY10" fmla="*/ 354841 h 5377426"/>
                <a:gd name="connsiteX11" fmla="*/ 510132 w 946859"/>
                <a:gd name="connsiteY11" fmla="*/ 109180 h 5377426"/>
                <a:gd name="connsiteX12" fmla="*/ 5164 w 946859"/>
                <a:gd name="connsiteY12" fmla="*/ 0 h 5377426"/>
                <a:gd name="connsiteX0" fmla="*/ 18127 w 523093"/>
                <a:gd name="connsiteY0" fmla="*/ 0 h 5377426"/>
                <a:gd name="connsiteX1" fmla="*/ 523093 w 523093"/>
                <a:gd name="connsiteY1" fmla="*/ 0 h 5377426"/>
                <a:gd name="connsiteX2" fmla="*/ 413911 w 523093"/>
                <a:gd name="connsiteY2" fmla="*/ 95535 h 5377426"/>
                <a:gd name="connsiteX3" fmla="*/ 386615 w 523093"/>
                <a:gd name="connsiteY3" fmla="*/ 259307 h 5377426"/>
                <a:gd name="connsiteX4" fmla="*/ 372968 w 523093"/>
                <a:gd name="connsiteY4" fmla="*/ 491318 h 5377426"/>
                <a:gd name="connsiteX5" fmla="*/ 345671 w 523093"/>
                <a:gd name="connsiteY5" fmla="*/ 3889611 h 5377426"/>
                <a:gd name="connsiteX6" fmla="*/ 372967 w 523093"/>
                <a:gd name="connsiteY6" fmla="*/ 5158853 h 5377426"/>
                <a:gd name="connsiteX7" fmla="*/ 277433 w 523093"/>
                <a:gd name="connsiteY7" fmla="*/ 5145206 h 5377426"/>
                <a:gd name="connsiteX8" fmla="*/ 263786 w 523093"/>
                <a:gd name="connsiteY8" fmla="*/ 3875964 h 5377426"/>
                <a:gd name="connsiteX9" fmla="*/ 209195 w 523093"/>
                <a:gd name="connsiteY9" fmla="*/ 1282889 h 5377426"/>
                <a:gd name="connsiteX10" fmla="*/ 168251 w 523093"/>
                <a:gd name="connsiteY10" fmla="*/ 354841 h 5377426"/>
                <a:gd name="connsiteX11" fmla="*/ 86366 w 523093"/>
                <a:gd name="connsiteY11" fmla="*/ 109180 h 5377426"/>
                <a:gd name="connsiteX12" fmla="*/ 18127 w 523093"/>
                <a:gd name="connsiteY12" fmla="*/ 0 h 5377426"/>
                <a:gd name="connsiteX0" fmla="*/ 46746 w 551712"/>
                <a:gd name="connsiteY0" fmla="*/ 1867 h 5379293"/>
                <a:gd name="connsiteX1" fmla="*/ 551712 w 551712"/>
                <a:gd name="connsiteY1" fmla="*/ 1867 h 5379293"/>
                <a:gd name="connsiteX2" fmla="*/ 442530 w 551712"/>
                <a:gd name="connsiteY2" fmla="*/ 97402 h 5379293"/>
                <a:gd name="connsiteX3" fmla="*/ 415234 w 551712"/>
                <a:gd name="connsiteY3" fmla="*/ 261174 h 5379293"/>
                <a:gd name="connsiteX4" fmla="*/ 401587 w 551712"/>
                <a:gd name="connsiteY4" fmla="*/ 493185 h 5379293"/>
                <a:gd name="connsiteX5" fmla="*/ 374290 w 551712"/>
                <a:gd name="connsiteY5" fmla="*/ 3891478 h 5379293"/>
                <a:gd name="connsiteX6" fmla="*/ 401586 w 551712"/>
                <a:gd name="connsiteY6" fmla="*/ 5160720 h 5379293"/>
                <a:gd name="connsiteX7" fmla="*/ 306052 w 551712"/>
                <a:gd name="connsiteY7" fmla="*/ 5147073 h 5379293"/>
                <a:gd name="connsiteX8" fmla="*/ 292405 w 551712"/>
                <a:gd name="connsiteY8" fmla="*/ 3877831 h 5379293"/>
                <a:gd name="connsiteX9" fmla="*/ 237814 w 551712"/>
                <a:gd name="connsiteY9" fmla="*/ 1284756 h 5379293"/>
                <a:gd name="connsiteX10" fmla="*/ 196870 w 551712"/>
                <a:gd name="connsiteY10" fmla="*/ 356708 h 5379293"/>
                <a:gd name="connsiteX11" fmla="*/ 114985 w 551712"/>
                <a:gd name="connsiteY11" fmla="*/ 111047 h 5379293"/>
                <a:gd name="connsiteX12" fmla="*/ 46746 w 551712"/>
                <a:gd name="connsiteY12" fmla="*/ 1867 h 5379293"/>
                <a:gd name="connsiteX0" fmla="*/ 46746 w 647879"/>
                <a:gd name="connsiteY0" fmla="*/ 1867 h 5361524"/>
                <a:gd name="connsiteX1" fmla="*/ 551712 w 647879"/>
                <a:gd name="connsiteY1" fmla="*/ 1867 h 5361524"/>
                <a:gd name="connsiteX2" fmla="*/ 442530 w 647879"/>
                <a:gd name="connsiteY2" fmla="*/ 97402 h 5361524"/>
                <a:gd name="connsiteX3" fmla="*/ 415234 w 647879"/>
                <a:gd name="connsiteY3" fmla="*/ 261174 h 5361524"/>
                <a:gd name="connsiteX4" fmla="*/ 401587 w 647879"/>
                <a:gd name="connsiteY4" fmla="*/ 493185 h 5361524"/>
                <a:gd name="connsiteX5" fmla="*/ 374290 w 647879"/>
                <a:gd name="connsiteY5" fmla="*/ 3891478 h 5361524"/>
                <a:gd name="connsiteX6" fmla="*/ 647245 w 647879"/>
                <a:gd name="connsiteY6" fmla="*/ 5133424 h 5361524"/>
                <a:gd name="connsiteX7" fmla="*/ 306052 w 647879"/>
                <a:gd name="connsiteY7" fmla="*/ 5147073 h 5361524"/>
                <a:gd name="connsiteX8" fmla="*/ 292405 w 647879"/>
                <a:gd name="connsiteY8" fmla="*/ 3877831 h 5361524"/>
                <a:gd name="connsiteX9" fmla="*/ 237814 w 647879"/>
                <a:gd name="connsiteY9" fmla="*/ 1284756 h 5361524"/>
                <a:gd name="connsiteX10" fmla="*/ 196870 w 647879"/>
                <a:gd name="connsiteY10" fmla="*/ 356708 h 5361524"/>
                <a:gd name="connsiteX11" fmla="*/ 114985 w 647879"/>
                <a:gd name="connsiteY11" fmla="*/ 111047 h 5361524"/>
                <a:gd name="connsiteX12" fmla="*/ 46746 w 647879"/>
                <a:gd name="connsiteY12" fmla="*/ 1867 h 5361524"/>
                <a:gd name="connsiteX0" fmla="*/ 46746 w 647879"/>
                <a:gd name="connsiteY0" fmla="*/ 1867 h 5220513"/>
                <a:gd name="connsiteX1" fmla="*/ 551712 w 647879"/>
                <a:gd name="connsiteY1" fmla="*/ 1867 h 5220513"/>
                <a:gd name="connsiteX2" fmla="*/ 442530 w 647879"/>
                <a:gd name="connsiteY2" fmla="*/ 97402 h 5220513"/>
                <a:gd name="connsiteX3" fmla="*/ 415234 w 647879"/>
                <a:gd name="connsiteY3" fmla="*/ 261174 h 5220513"/>
                <a:gd name="connsiteX4" fmla="*/ 401587 w 647879"/>
                <a:gd name="connsiteY4" fmla="*/ 493185 h 5220513"/>
                <a:gd name="connsiteX5" fmla="*/ 374290 w 647879"/>
                <a:gd name="connsiteY5" fmla="*/ 3891478 h 5220513"/>
                <a:gd name="connsiteX6" fmla="*/ 647245 w 647879"/>
                <a:gd name="connsiteY6" fmla="*/ 5133424 h 5220513"/>
                <a:gd name="connsiteX7" fmla="*/ 306052 w 647879"/>
                <a:gd name="connsiteY7" fmla="*/ 5147073 h 5220513"/>
                <a:gd name="connsiteX8" fmla="*/ 292405 w 647879"/>
                <a:gd name="connsiteY8" fmla="*/ 3877831 h 5220513"/>
                <a:gd name="connsiteX9" fmla="*/ 237814 w 647879"/>
                <a:gd name="connsiteY9" fmla="*/ 1284756 h 5220513"/>
                <a:gd name="connsiteX10" fmla="*/ 196870 w 647879"/>
                <a:gd name="connsiteY10" fmla="*/ 356708 h 5220513"/>
                <a:gd name="connsiteX11" fmla="*/ 114985 w 647879"/>
                <a:gd name="connsiteY11" fmla="*/ 111047 h 5220513"/>
                <a:gd name="connsiteX12" fmla="*/ 46746 w 647879"/>
                <a:gd name="connsiteY12" fmla="*/ 1867 h 5220513"/>
                <a:gd name="connsiteX0" fmla="*/ 46746 w 647879"/>
                <a:gd name="connsiteY0" fmla="*/ 1867 h 5133424"/>
                <a:gd name="connsiteX1" fmla="*/ 551712 w 647879"/>
                <a:gd name="connsiteY1" fmla="*/ 1867 h 5133424"/>
                <a:gd name="connsiteX2" fmla="*/ 442530 w 647879"/>
                <a:gd name="connsiteY2" fmla="*/ 97402 h 5133424"/>
                <a:gd name="connsiteX3" fmla="*/ 415234 w 647879"/>
                <a:gd name="connsiteY3" fmla="*/ 261174 h 5133424"/>
                <a:gd name="connsiteX4" fmla="*/ 401587 w 647879"/>
                <a:gd name="connsiteY4" fmla="*/ 493185 h 5133424"/>
                <a:gd name="connsiteX5" fmla="*/ 374290 w 647879"/>
                <a:gd name="connsiteY5" fmla="*/ 3891478 h 5133424"/>
                <a:gd name="connsiteX6" fmla="*/ 647245 w 647879"/>
                <a:gd name="connsiteY6" fmla="*/ 5133424 h 5133424"/>
                <a:gd name="connsiteX7" fmla="*/ 237813 w 647879"/>
                <a:gd name="connsiteY7" fmla="*/ 4792232 h 5133424"/>
                <a:gd name="connsiteX8" fmla="*/ 292405 w 647879"/>
                <a:gd name="connsiteY8" fmla="*/ 3877831 h 5133424"/>
                <a:gd name="connsiteX9" fmla="*/ 237814 w 647879"/>
                <a:gd name="connsiteY9" fmla="*/ 1284756 h 5133424"/>
                <a:gd name="connsiteX10" fmla="*/ 196870 w 647879"/>
                <a:gd name="connsiteY10" fmla="*/ 356708 h 5133424"/>
                <a:gd name="connsiteX11" fmla="*/ 114985 w 647879"/>
                <a:gd name="connsiteY11" fmla="*/ 111047 h 5133424"/>
                <a:gd name="connsiteX12" fmla="*/ 46746 w 647879"/>
                <a:gd name="connsiteY12" fmla="*/ 1867 h 5133424"/>
                <a:gd name="connsiteX0" fmla="*/ 46746 w 551712"/>
                <a:gd name="connsiteY0" fmla="*/ 1867 h 4846940"/>
                <a:gd name="connsiteX1" fmla="*/ 551712 w 551712"/>
                <a:gd name="connsiteY1" fmla="*/ 1867 h 4846940"/>
                <a:gd name="connsiteX2" fmla="*/ 442530 w 551712"/>
                <a:gd name="connsiteY2" fmla="*/ 97402 h 4846940"/>
                <a:gd name="connsiteX3" fmla="*/ 415234 w 551712"/>
                <a:gd name="connsiteY3" fmla="*/ 261174 h 4846940"/>
                <a:gd name="connsiteX4" fmla="*/ 401587 w 551712"/>
                <a:gd name="connsiteY4" fmla="*/ 493185 h 4846940"/>
                <a:gd name="connsiteX5" fmla="*/ 374290 w 551712"/>
                <a:gd name="connsiteY5" fmla="*/ 3891478 h 4846940"/>
                <a:gd name="connsiteX6" fmla="*/ 524415 w 551712"/>
                <a:gd name="connsiteY6" fmla="*/ 4805877 h 4846940"/>
                <a:gd name="connsiteX7" fmla="*/ 237813 w 551712"/>
                <a:gd name="connsiteY7" fmla="*/ 4792232 h 4846940"/>
                <a:gd name="connsiteX8" fmla="*/ 292405 w 551712"/>
                <a:gd name="connsiteY8" fmla="*/ 3877831 h 4846940"/>
                <a:gd name="connsiteX9" fmla="*/ 237814 w 551712"/>
                <a:gd name="connsiteY9" fmla="*/ 1284756 h 4846940"/>
                <a:gd name="connsiteX10" fmla="*/ 196870 w 551712"/>
                <a:gd name="connsiteY10" fmla="*/ 356708 h 4846940"/>
                <a:gd name="connsiteX11" fmla="*/ 114985 w 551712"/>
                <a:gd name="connsiteY11" fmla="*/ 111047 h 4846940"/>
                <a:gd name="connsiteX12" fmla="*/ 46746 w 551712"/>
                <a:gd name="connsiteY12" fmla="*/ 1867 h 4846940"/>
                <a:gd name="connsiteX0" fmla="*/ 46746 w 552058"/>
                <a:gd name="connsiteY0" fmla="*/ 1867 h 4846940"/>
                <a:gd name="connsiteX1" fmla="*/ 551712 w 552058"/>
                <a:gd name="connsiteY1" fmla="*/ 1867 h 4846940"/>
                <a:gd name="connsiteX2" fmla="*/ 442530 w 552058"/>
                <a:gd name="connsiteY2" fmla="*/ 97402 h 4846940"/>
                <a:gd name="connsiteX3" fmla="*/ 415234 w 552058"/>
                <a:gd name="connsiteY3" fmla="*/ 261174 h 4846940"/>
                <a:gd name="connsiteX4" fmla="*/ 401587 w 552058"/>
                <a:gd name="connsiteY4" fmla="*/ 493185 h 4846940"/>
                <a:gd name="connsiteX5" fmla="*/ 374290 w 552058"/>
                <a:gd name="connsiteY5" fmla="*/ 3891478 h 4846940"/>
                <a:gd name="connsiteX6" fmla="*/ 524415 w 552058"/>
                <a:gd name="connsiteY6" fmla="*/ 4805877 h 4846940"/>
                <a:gd name="connsiteX7" fmla="*/ 237813 w 552058"/>
                <a:gd name="connsiteY7" fmla="*/ 4792232 h 4846940"/>
                <a:gd name="connsiteX8" fmla="*/ 292405 w 552058"/>
                <a:gd name="connsiteY8" fmla="*/ 3877831 h 4846940"/>
                <a:gd name="connsiteX9" fmla="*/ 237814 w 552058"/>
                <a:gd name="connsiteY9" fmla="*/ 1284756 h 4846940"/>
                <a:gd name="connsiteX10" fmla="*/ 196870 w 552058"/>
                <a:gd name="connsiteY10" fmla="*/ 356708 h 4846940"/>
                <a:gd name="connsiteX11" fmla="*/ 114985 w 552058"/>
                <a:gd name="connsiteY11" fmla="*/ 111047 h 4846940"/>
                <a:gd name="connsiteX12" fmla="*/ 46746 w 552058"/>
                <a:gd name="connsiteY12" fmla="*/ 1867 h 4846940"/>
                <a:gd name="connsiteX0" fmla="*/ 46746 w 552058"/>
                <a:gd name="connsiteY0" fmla="*/ 1867 h 4960000"/>
                <a:gd name="connsiteX1" fmla="*/ 551712 w 552058"/>
                <a:gd name="connsiteY1" fmla="*/ 1867 h 4960000"/>
                <a:gd name="connsiteX2" fmla="*/ 442530 w 552058"/>
                <a:gd name="connsiteY2" fmla="*/ 97402 h 4960000"/>
                <a:gd name="connsiteX3" fmla="*/ 415234 w 552058"/>
                <a:gd name="connsiteY3" fmla="*/ 261174 h 4960000"/>
                <a:gd name="connsiteX4" fmla="*/ 401587 w 552058"/>
                <a:gd name="connsiteY4" fmla="*/ 493185 h 4960000"/>
                <a:gd name="connsiteX5" fmla="*/ 374290 w 552058"/>
                <a:gd name="connsiteY5" fmla="*/ 3891478 h 4960000"/>
                <a:gd name="connsiteX6" fmla="*/ 524415 w 552058"/>
                <a:gd name="connsiteY6" fmla="*/ 4805877 h 4960000"/>
                <a:gd name="connsiteX7" fmla="*/ 237813 w 552058"/>
                <a:gd name="connsiteY7" fmla="*/ 4792232 h 4960000"/>
                <a:gd name="connsiteX8" fmla="*/ 292405 w 552058"/>
                <a:gd name="connsiteY8" fmla="*/ 3877831 h 4960000"/>
                <a:gd name="connsiteX9" fmla="*/ 237814 w 552058"/>
                <a:gd name="connsiteY9" fmla="*/ 1284756 h 4960000"/>
                <a:gd name="connsiteX10" fmla="*/ 196870 w 552058"/>
                <a:gd name="connsiteY10" fmla="*/ 356708 h 4960000"/>
                <a:gd name="connsiteX11" fmla="*/ 114985 w 552058"/>
                <a:gd name="connsiteY11" fmla="*/ 111047 h 4960000"/>
                <a:gd name="connsiteX12" fmla="*/ 46746 w 552058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524415 w 551712"/>
                <a:gd name="connsiteY6" fmla="*/ 4805877 h 4960000"/>
                <a:gd name="connsiteX7" fmla="*/ 237813 w 551712"/>
                <a:gd name="connsiteY7" fmla="*/ 4792232 h 4960000"/>
                <a:gd name="connsiteX8" fmla="*/ 292405 w 551712"/>
                <a:gd name="connsiteY8" fmla="*/ 3877831 h 4960000"/>
                <a:gd name="connsiteX9" fmla="*/ 237814 w 551712"/>
                <a:gd name="connsiteY9" fmla="*/ 1284756 h 4960000"/>
                <a:gd name="connsiteX10" fmla="*/ 196870 w 551712"/>
                <a:gd name="connsiteY10" fmla="*/ 356708 h 4960000"/>
                <a:gd name="connsiteX11" fmla="*/ 114985 w 551712"/>
                <a:gd name="connsiteY11" fmla="*/ 111047 h 4960000"/>
                <a:gd name="connsiteX12" fmla="*/ 46746 w 551712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74292 w 551712"/>
                <a:gd name="connsiteY6" fmla="*/ 405525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87940 w 551712"/>
                <a:gd name="connsiteY6" fmla="*/ 417808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33817"/>
                <a:gd name="connsiteX1" fmla="*/ 551712 w 551712"/>
                <a:gd name="connsiteY1" fmla="*/ 1867 h 4933817"/>
                <a:gd name="connsiteX2" fmla="*/ 442530 w 551712"/>
                <a:gd name="connsiteY2" fmla="*/ 97402 h 4933817"/>
                <a:gd name="connsiteX3" fmla="*/ 415234 w 551712"/>
                <a:gd name="connsiteY3" fmla="*/ 261174 h 4933817"/>
                <a:gd name="connsiteX4" fmla="*/ 401587 w 551712"/>
                <a:gd name="connsiteY4" fmla="*/ 493185 h 4933817"/>
                <a:gd name="connsiteX5" fmla="*/ 374290 w 551712"/>
                <a:gd name="connsiteY5" fmla="*/ 3891478 h 4933817"/>
                <a:gd name="connsiteX6" fmla="*/ 387940 w 551712"/>
                <a:gd name="connsiteY6" fmla="*/ 4178084 h 4933817"/>
                <a:gd name="connsiteX7" fmla="*/ 538063 w 551712"/>
                <a:gd name="connsiteY7" fmla="*/ 4764934 h 4933817"/>
                <a:gd name="connsiteX8" fmla="*/ 237813 w 551712"/>
                <a:gd name="connsiteY8" fmla="*/ 4792232 h 4933817"/>
                <a:gd name="connsiteX9" fmla="*/ 292405 w 551712"/>
                <a:gd name="connsiteY9" fmla="*/ 3877831 h 4933817"/>
                <a:gd name="connsiteX10" fmla="*/ 237814 w 551712"/>
                <a:gd name="connsiteY10" fmla="*/ 1284756 h 4933817"/>
                <a:gd name="connsiteX11" fmla="*/ 196870 w 551712"/>
                <a:gd name="connsiteY11" fmla="*/ 356708 h 4933817"/>
                <a:gd name="connsiteX12" fmla="*/ 114985 w 551712"/>
                <a:gd name="connsiteY12" fmla="*/ 111047 h 4933817"/>
                <a:gd name="connsiteX13" fmla="*/ 46746 w 551712"/>
                <a:gd name="connsiteY13" fmla="*/ 1867 h 4933817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387940 w 551712"/>
                <a:gd name="connsiteY6" fmla="*/ 4178084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428883 w 551712"/>
                <a:gd name="connsiteY6" fmla="*/ 4259970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41960"/>
                <a:gd name="connsiteY0" fmla="*/ 1867 h 4911914"/>
                <a:gd name="connsiteX1" fmla="*/ 477285 w 541960"/>
                <a:gd name="connsiteY1" fmla="*/ 1867 h 4911914"/>
                <a:gd name="connsiteX2" fmla="*/ 442530 w 541960"/>
                <a:gd name="connsiteY2" fmla="*/ 97402 h 4911914"/>
                <a:gd name="connsiteX3" fmla="*/ 415234 w 541960"/>
                <a:gd name="connsiteY3" fmla="*/ 261174 h 4911914"/>
                <a:gd name="connsiteX4" fmla="*/ 401587 w 541960"/>
                <a:gd name="connsiteY4" fmla="*/ 493185 h 4911914"/>
                <a:gd name="connsiteX5" fmla="*/ 374290 w 541960"/>
                <a:gd name="connsiteY5" fmla="*/ 3891478 h 4911914"/>
                <a:gd name="connsiteX6" fmla="*/ 428883 w 541960"/>
                <a:gd name="connsiteY6" fmla="*/ 4259970 h 4911914"/>
                <a:gd name="connsiteX7" fmla="*/ 538063 w 541960"/>
                <a:gd name="connsiteY7" fmla="*/ 4764934 h 4911914"/>
                <a:gd name="connsiteX8" fmla="*/ 224166 w 541960"/>
                <a:gd name="connsiteY8" fmla="*/ 4737641 h 4911914"/>
                <a:gd name="connsiteX9" fmla="*/ 292405 w 541960"/>
                <a:gd name="connsiteY9" fmla="*/ 3877831 h 4911914"/>
                <a:gd name="connsiteX10" fmla="*/ 237814 w 541960"/>
                <a:gd name="connsiteY10" fmla="*/ 1284756 h 4911914"/>
                <a:gd name="connsiteX11" fmla="*/ 196870 w 541960"/>
                <a:gd name="connsiteY11" fmla="*/ 356708 h 4911914"/>
                <a:gd name="connsiteX12" fmla="*/ 114985 w 541960"/>
                <a:gd name="connsiteY12" fmla="*/ 111047 h 4911914"/>
                <a:gd name="connsiteX13" fmla="*/ 46746 w 541960"/>
                <a:gd name="connsiteY13" fmla="*/ 1867 h 4911914"/>
                <a:gd name="connsiteX0" fmla="*/ 54094 w 506778"/>
                <a:gd name="connsiteY0" fmla="*/ 1672 h 4922352"/>
                <a:gd name="connsiteX1" fmla="*/ 442103 w 506778"/>
                <a:gd name="connsiteY1" fmla="*/ 12305 h 4922352"/>
                <a:gd name="connsiteX2" fmla="*/ 407348 w 506778"/>
                <a:gd name="connsiteY2" fmla="*/ 107840 h 4922352"/>
                <a:gd name="connsiteX3" fmla="*/ 380052 w 506778"/>
                <a:gd name="connsiteY3" fmla="*/ 271612 h 4922352"/>
                <a:gd name="connsiteX4" fmla="*/ 366405 w 506778"/>
                <a:gd name="connsiteY4" fmla="*/ 503623 h 4922352"/>
                <a:gd name="connsiteX5" fmla="*/ 339108 w 506778"/>
                <a:gd name="connsiteY5" fmla="*/ 3901916 h 4922352"/>
                <a:gd name="connsiteX6" fmla="*/ 393701 w 506778"/>
                <a:gd name="connsiteY6" fmla="*/ 4270408 h 4922352"/>
                <a:gd name="connsiteX7" fmla="*/ 502881 w 506778"/>
                <a:gd name="connsiteY7" fmla="*/ 4775372 h 4922352"/>
                <a:gd name="connsiteX8" fmla="*/ 188984 w 506778"/>
                <a:gd name="connsiteY8" fmla="*/ 4748079 h 4922352"/>
                <a:gd name="connsiteX9" fmla="*/ 257223 w 506778"/>
                <a:gd name="connsiteY9" fmla="*/ 3888269 h 4922352"/>
                <a:gd name="connsiteX10" fmla="*/ 202632 w 506778"/>
                <a:gd name="connsiteY10" fmla="*/ 1295194 h 4922352"/>
                <a:gd name="connsiteX11" fmla="*/ 161688 w 506778"/>
                <a:gd name="connsiteY11" fmla="*/ 367146 h 4922352"/>
                <a:gd name="connsiteX12" fmla="*/ 79803 w 506778"/>
                <a:gd name="connsiteY12" fmla="*/ 121485 h 4922352"/>
                <a:gd name="connsiteX13" fmla="*/ 54094 w 506778"/>
                <a:gd name="connsiteY13" fmla="*/ 1672 h 4922352"/>
                <a:gd name="connsiteX0" fmla="*/ 45659 w 498343"/>
                <a:gd name="connsiteY0" fmla="*/ 554 h 4921234"/>
                <a:gd name="connsiteX1" fmla="*/ 433668 w 498343"/>
                <a:gd name="connsiteY1" fmla="*/ 11187 h 4921234"/>
                <a:gd name="connsiteX2" fmla="*/ 398913 w 498343"/>
                <a:gd name="connsiteY2" fmla="*/ 106722 h 4921234"/>
                <a:gd name="connsiteX3" fmla="*/ 371617 w 498343"/>
                <a:gd name="connsiteY3" fmla="*/ 270494 h 4921234"/>
                <a:gd name="connsiteX4" fmla="*/ 357970 w 498343"/>
                <a:gd name="connsiteY4" fmla="*/ 502505 h 4921234"/>
                <a:gd name="connsiteX5" fmla="*/ 330673 w 498343"/>
                <a:gd name="connsiteY5" fmla="*/ 3900798 h 4921234"/>
                <a:gd name="connsiteX6" fmla="*/ 385266 w 498343"/>
                <a:gd name="connsiteY6" fmla="*/ 4269290 h 4921234"/>
                <a:gd name="connsiteX7" fmla="*/ 494446 w 498343"/>
                <a:gd name="connsiteY7" fmla="*/ 4774254 h 4921234"/>
                <a:gd name="connsiteX8" fmla="*/ 180549 w 498343"/>
                <a:gd name="connsiteY8" fmla="*/ 4746961 h 4921234"/>
                <a:gd name="connsiteX9" fmla="*/ 248788 w 498343"/>
                <a:gd name="connsiteY9" fmla="*/ 3887151 h 4921234"/>
                <a:gd name="connsiteX10" fmla="*/ 194197 w 498343"/>
                <a:gd name="connsiteY10" fmla="*/ 1294076 h 4921234"/>
                <a:gd name="connsiteX11" fmla="*/ 153253 w 498343"/>
                <a:gd name="connsiteY11" fmla="*/ 366028 h 4921234"/>
                <a:gd name="connsiteX12" fmla="*/ 113898 w 498343"/>
                <a:gd name="connsiteY12" fmla="*/ 290488 h 4921234"/>
                <a:gd name="connsiteX13" fmla="*/ 45659 w 498343"/>
                <a:gd name="connsiteY13" fmla="*/ 554 h 4921234"/>
                <a:gd name="connsiteX0" fmla="*/ 45926 w 498610"/>
                <a:gd name="connsiteY0" fmla="*/ 680 h 4921360"/>
                <a:gd name="connsiteX1" fmla="*/ 433935 w 498610"/>
                <a:gd name="connsiteY1" fmla="*/ 11313 h 4921360"/>
                <a:gd name="connsiteX2" fmla="*/ 399180 w 498610"/>
                <a:gd name="connsiteY2" fmla="*/ 106848 h 4921360"/>
                <a:gd name="connsiteX3" fmla="*/ 371884 w 498610"/>
                <a:gd name="connsiteY3" fmla="*/ 270620 h 4921360"/>
                <a:gd name="connsiteX4" fmla="*/ 358237 w 498610"/>
                <a:gd name="connsiteY4" fmla="*/ 502631 h 4921360"/>
                <a:gd name="connsiteX5" fmla="*/ 330940 w 498610"/>
                <a:gd name="connsiteY5" fmla="*/ 3900924 h 4921360"/>
                <a:gd name="connsiteX6" fmla="*/ 385533 w 498610"/>
                <a:gd name="connsiteY6" fmla="*/ 4269416 h 4921360"/>
                <a:gd name="connsiteX7" fmla="*/ 494713 w 498610"/>
                <a:gd name="connsiteY7" fmla="*/ 4774380 h 4921360"/>
                <a:gd name="connsiteX8" fmla="*/ 180816 w 498610"/>
                <a:gd name="connsiteY8" fmla="*/ 4747087 h 4921360"/>
                <a:gd name="connsiteX9" fmla="*/ 249055 w 498610"/>
                <a:gd name="connsiteY9" fmla="*/ 3887277 h 4921360"/>
                <a:gd name="connsiteX10" fmla="*/ 194464 w 498610"/>
                <a:gd name="connsiteY10" fmla="*/ 1294202 h 4921360"/>
                <a:gd name="connsiteX11" fmla="*/ 164152 w 498610"/>
                <a:gd name="connsiteY11" fmla="*/ 653233 h 4921360"/>
                <a:gd name="connsiteX12" fmla="*/ 114165 w 498610"/>
                <a:gd name="connsiteY12" fmla="*/ 290614 h 4921360"/>
                <a:gd name="connsiteX13" fmla="*/ 45926 w 498610"/>
                <a:gd name="connsiteY13" fmla="*/ 680 h 4921360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96247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03684 w 454689"/>
                <a:gd name="connsiteY4" fmla="*/ 90670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27963 w 454689"/>
                <a:gd name="connsiteY2" fmla="*/ 260019 h 4910759"/>
                <a:gd name="connsiteX3" fmla="*/ 303684 w 454689"/>
                <a:gd name="connsiteY3" fmla="*/ 906700 h 4910759"/>
                <a:gd name="connsiteX4" fmla="*/ 287019 w 454689"/>
                <a:gd name="connsiteY4" fmla="*/ 3890323 h 4910759"/>
                <a:gd name="connsiteX5" fmla="*/ 341612 w 454689"/>
                <a:gd name="connsiteY5" fmla="*/ 4258815 h 4910759"/>
                <a:gd name="connsiteX6" fmla="*/ 450792 w 454689"/>
                <a:gd name="connsiteY6" fmla="*/ 4763779 h 4910759"/>
                <a:gd name="connsiteX7" fmla="*/ 136895 w 454689"/>
                <a:gd name="connsiteY7" fmla="*/ 4736486 h 4910759"/>
                <a:gd name="connsiteX8" fmla="*/ 205134 w 454689"/>
                <a:gd name="connsiteY8" fmla="*/ 3876676 h 4910759"/>
                <a:gd name="connsiteX9" fmla="*/ 150543 w 454689"/>
                <a:gd name="connsiteY9" fmla="*/ 1283601 h 4910759"/>
                <a:gd name="connsiteX10" fmla="*/ 120231 w 454689"/>
                <a:gd name="connsiteY10" fmla="*/ 642632 h 4910759"/>
                <a:gd name="connsiteX11" fmla="*/ 70244 w 454689"/>
                <a:gd name="connsiteY11" fmla="*/ 280013 h 4910759"/>
                <a:gd name="connsiteX12" fmla="*/ 55168 w 454689"/>
                <a:gd name="connsiteY12" fmla="*/ 712 h 4910759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304058 w 455063"/>
                <a:gd name="connsiteY3" fmla="*/ 906954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19020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87393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55496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308659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76761 w 455063"/>
                <a:gd name="connsiteY4" fmla="*/ 3879944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3269"/>
                <a:gd name="connsiteY0" fmla="*/ 966 h 4860168"/>
                <a:gd name="connsiteX1" fmla="*/ 390388 w 453269"/>
                <a:gd name="connsiteY1" fmla="*/ 966 h 4860168"/>
                <a:gd name="connsiteX2" fmla="*/ 349602 w 453269"/>
                <a:gd name="connsiteY2" fmla="*/ 462291 h 4860168"/>
                <a:gd name="connsiteX3" fmla="*/ 325323 w 453269"/>
                <a:gd name="connsiteY3" fmla="*/ 1140870 h 4860168"/>
                <a:gd name="connsiteX4" fmla="*/ 276761 w 453269"/>
                <a:gd name="connsiteY4" fmla="*/ 3879944 h 4860168"/>
                <a:gd name="connsiteX5" fmla="*/ 451166 w 453269"/>
                <a:gd name="connsiteY5" fmla="*/ 4764033 h 4860168"/>
                <a:gd name="connsiteX6" fmla="*/ 137269 w 453269"/>
                <a:gd name="connsiteY6" fmla="*/ 4736740 h 4860168"/>
                <a:gd name="connsiteX7" fmla="*/ 162978 w 453269"/>
                <a:gd name="connsiteY7" fmla="*/ 3876930 h 4860168"/>
                <a:gd name="connsiteX8" fmla="*/ 119020 w 453269"/>
                <a:gd name="connsiteY8" fmla="*/ 1283855 h 4860168"/>
                <a:gd name="connsiteX9" fmla="*/ 131237 w 453269"/>
                <a:gd name="connsiteY9" fmla="*/ 961863 h 4860168"/>
                <a:gd name="connsiteX10" fmla="*/ 70618 w 453269"/>
                <a:gd name="connsiteY10" fmla="*/ 280267 h 4860168"/>
                <a:gd name="connsiteX11" fmla="*/ 55542 w 453269"/>
                <a:gd name="connsiteY11" fmla="*/ 966 h 4860168"/>
                <a:gd name="connsiteX0" fmla="*/ 55542 w 453269"/>
                <a:gd name="connsiteY0" fmla="*/ 966 h 4810997"/>
                <a:gd name="connsiteX1" fmla="*/ 390388 w 453269"/>
                <a:gd name="connsiteY1" fmla="*/ 966 h 4810997"/>
                <a:gd name="connsiteX2" fmla="*/ 349602 w 453269"/>
                <a:gd name="connsiteY2" fmla="*/ 462291 h 4810997"/>
                <a:gd name="connsiteX3" fmla="*/ 325323 w 453269"/>
                <a:gd name="connsiteY3" fmla="*/ 1140870 h 4810997"/>
                <a:gd name="connsiteX4" fmla="*/ 276761 w 453269"/>
                <a:gd name="connsiteY4" fmla="*/ 3879944 h 4810997"/>
                <a:gd name="connsiteX5" fmla="*/ 451166 w 453269"/>
                <a:gd name="connsiteY5" fmla="*/ 4668783 h 4810997"/>
                <a:gd name="connsiteX6" fmla="*/ 137269 w 453269"/>
                <a:gd name="connsiteY6" fmla="*/ 4736740 h 4810997"/>
                <a:gd name="connsiteX7" fmla="*/ 162978 w 453269"/>
                <a:gd name="connsiteY7" fmla="*/ 3876930 h 4810997"/>
                <a:gd name="connsiteX8" fmla="*/ 119020 w 453269"/>
                <a:gd name="connsiteY8" fmla="*/ 1283855 h 4810997"/>
                <a:gd name="connsiteX9" fmla="*/ 131237 w 453269"/>
                <a:gd name="connsiteY9" fmla="*/ 961863 h 4810997"/>
                <a:gd name="connsiteX10" fmla="*/ 70618 w 453269"/>
                <a:gd name="connsiteY10" fmla="*/ 280267 h 4810997"/>
                <a:gd name="connsiteX11" fmla="*/ 55542 w 453269"/>
                <a:gd name="connsiteY11" fmla="*/ 966 h 4810997"/>
                <a:gd name="connsiteX0" fmla="*/ 55542 w 453269"/>
                <a:gd name="connsiteY0" fmla="*/ 966 h 4806310"/>
                <a:gd name="connsiteX1" fmla="*/ 390388 w 453269"/>
                <a:gd name="connsiteY1" fmla="*/ 966 h 4806310"/>
                <a:gd name="connsiteX2" fmla="*/ 349602 w 453269"/>
                <a:gd name="connsiteY2" fmla="*/ 462291 h 4806310"/>
                <a:gd name="connsiteX3" fmla="*/ 325323 w 453269"/>
                <a:gd name="connsiteY3" fmla="*/ 1140870 h 4806310"/>
                <a:gd name="connsiteX4" fmla="*/ 276761 w 453269"/>
                <a:gd name="connsiteY4" fmla="*/ 3879944 h 4806310"/>
                <a:gd name="connsiteX5" fmla="*/ 451166 w 453269"/>
                <a:gd name="connsiteY5" fmla="*/ 4668783 h 4806310"/>
                <a:gd name="connsiteX6" fmla="*/ 137269 w 453269"/>
                <a:gd name="connsiteY6" fmla="*/ 4736740 h 4806310"/>
                <a:gd name="connsiteX7" fmla="*/ 162978 w 453269"/>
                <a:gd name="connsiteY7" fmla="*/ 3876930 h 4806310"/>
                <a:gd name="connsiteX8" fmla="*/ 119020 w 453269"/>
                <a:gd name="connsiteY8" fmla="*/ 1283855 h 4806310"/>
                <a:gd name="connsiteX9" fmla="*/ 131237 w 453269"/>
                <a:gd name="connsiteY9" fmla="*/ 961863 h 4806310"/>
                <a:gd name="connsiteX10" fmla="*/ 70618 w 453269"/>
                <a:gd name="connsiteY10" fmla="*/ 280267 h 4806310"/>
                <a:gd name="connsiteX11" fmla="*/ 55542 w 453269"/>
                <a:gd name="connsiteY11" fmla="*/ 966 h 4806310"/>
                <a:gd name="connsiteX0" fmla="*/ 55542 w 495175"/>
                <a:gd name="connsiteY0" fmla="*/ 966 h 4806310"/>
                <a:gd name="connsiteX1" fmla="*/ 390388 w 495175"/>
                <a:gd name="connsiteY1" fmla="*/ 966 h 4806310"/>
                <a:gd name="connsiteX2" fmla="*/ 349602 w 495175"/>
                <a:gd name="connsiteY2" fmla="*/ 462291 h 4806310"/>
                <a:gd name="connsiteX3" fmla="*/ 325323 w 495175"/>
                <a:gd name="connsiteY3" fmla="*/ 1140870 h 4806310"/>
                <a:gd name="connsiteX4" fmla="*/ 276761 w 495175"/>
                <a:gd name="connsiteY4" fmla="*/ 3879944 h 4806310"/>
                <a:gd name="connsiteX5" fmla="*/ 451166 w 495175"/>
                <a:gd name="connsiteY5" fmla="*/ 4668783 h 4806310"/>
                <a:gd name="connsiteX6" fmla="*/ 137269 w 495175"/>
                <a:gd name="connsiteY6" fmla="*/ 4736740 h 4806310"/>
                <a:gd name="connsiteX7" fmla="*/ 162978 w 495175"/>
                <a:gd name="connsiteY7" fmla="*/ 3876930 h 4806310"/>
                <a:gd name="connsiteX8" fmla="*/ 119020 w 495175"/>
                <a:gd name="connsiteY8" fmla="*/ 1283855 h 4806310"/>
                <a:gd name="connsiteX9" fmla="*/ 131237 w 495175"/>
                <a:gd name="connsiteY9" fmla="*/ 961863 h 4806310"/>
                <a:gd name="connsiteX10" fmla="*/ 70618 w 495175"/>
                <a:gd name="connsiteY10" fmla="*/ 280267 h 4806310"/>
                <a:gd name="connsiteX11" fmla="*/ 55542 w 495175"/>
                <a:gd name="connsiteY11" fmla="*/ 966 h 4806310"/>
                <a:gd name="connsiteX0" fmla="*/ 55542 w 477555"/>
                <a:gd name="connsiteY0" fmla="*/ 966 h 4806310"/>
                <a:gd name="connsiteX1" fmla="*/ 390388 w 477555"/>
                <a:gd name="connsiteY1" fmla="*/ 966 h 4806310"/>
                <a:gd name="connsiteX2" fmla="*/ 349602 w 477555"/>
                <a:gd name="connsiteY2" fmla="*/ 462291 h 4806310"/>
                <a:gd name="connsiteX3" fmla="*/ 325323 w 477555"/>
                <a:gd name="connsiteY3" fmla="*/ 1140870 h 4806310"/>
                <a:gd name="connsiteX4" fmla="*/ 276761 w 477555"/>
                <a:gd name="connsiteY4" fmla="*/ 3879944 h 4806310"/>
                <a:gd name="connsiteX5" fmla="*/ 451166 w 477555"/>
                <a:gd name="connsiteY5" fmla="*/ 4668783 h 4806310"/>
                <a:gd name="connsiteX6" fmla="*/ 137269 w 477555"/>
                <a:gd name="connsiteY6" fmla="*/ 4736740 h 4806310"/>
                <a:gd name="connsiteX7" fmla="*/ 162978 w 477555"/>
                <a:gd name="connsiteY7" fmla="*/ 3876930 h 4806310"/>
                <a:gd name="connsiteX8" fmla="*/ 119020 w 477555"/>
                <a:gd name="connsiteY8" fmla="*/ 1283855 h 4806310"/>
                <a:gd name="connsiteX9" fmla="*/ 131237 w 477555"/>
                <a:gd name="connsiteY9" fmla="*/ 961863 h 4806310"/>
                <a:gd name="connsiteX10" fmla="*/ 70618 w 477555"/>
                <a:gd name="connsiteY10" fmla="*/ 280267 h 4806310"/>
                <a:gd name="connsiteX11" fmla="*/ 55542 w 477555"/>
                <a:gd name="connsiteY11" fmla="*/ 966 h 4806310"/>
                <a:gd name="connsiteX0" fmla="*/ 55542 w 455024"/>
                <a:gd name="connsiteY0" fmla="*/ 966 h 4806310"/>
                <a:gd name="connsiteX1" fmla="*/ 390388 w 455024"/>
                <a:gd name="connsiteY1" fmla="*/ 966 h 4806310"/>
                <a:gd name="connsiteX2" fmla="*/ 349602 w 455024"/>
                <a:gd name="connsiteY2" fmla="*/ 462291 h 4806310"/>
                <a:gd name="connsiteX3" fmla="*/ 325323 w 455024"/>
                <a:gd name="connsiteY3" fmla="*/ 1140870 h 4806310"/>
                <a:gd name="connsiteX4" fmla="*/ 276761 w 455024"/>
                <a:gd name="connsiteY4" fmla="*/ 3879944 h 4806310"/>
                <a:gd name="connsiteX5" fmla="*/ 451166 w 455024"/>
                <a:gd name="connsiteY5" fmla="*/ 4668783 h 4806310"/>
                <a:gd name="connsiteX6" fmla="*/ 137269 w 455024"/>
                <a:gd name="connsiteY6" fmla="*/ 4736740 h 4806310"/>
                <a:gd name="connsiteX7" fmla="*/ 162978 w 455024"/>
                <a:gd name="connsiteY7" fmla="*/ 3876930 h 4806310"/>
                <a:gd name="connsiteX8" fmla="*/ 119020 w 455024"/>
                <a:gd name="connsiteY8" fmla="*/ 1283855 h 4806310"/>
                <a:gd name="connsiteX9" fmla="*/ 131237 w 455024"/>
                <a:gd name="connsiteY9" fmla="*/ 961863 h 4806310"/>
                <a:gd name="connsiteX10" fmla="*/ 70618 w 455024"/>
                <a:gd name="connsiteY10" fmla="*/ 280267 h 4806310"/>
                <a:gd name="connsiteX11" fmla="*/ 55542 w 455024"/>
                <a:gd name="connsiteY11" fmla="*/ 966 h 4806310"/>
                <a:gd name="connsiteX0" fmla="*/ 55542 w 451166"/>
                <a:gd name="connsiteY0" fmla="*/ 966 h 4806310"/>
                <a:gd name="connsiteX1" fmla="*/ 390388 w 451166"/>
                <a:gd name="connsiteY1" fmla="*/ 966 h 4806310"/>
                <a:gd name="connsiteX2" fmla="*/ 349602 w 451166"/>
                <a:gd name="connsiteY2" fmla="*/ 462291 h 4806310"/>
                <a:gd name="connsiteX3" fmla="*/ 325323 w 451166"/>
                <a:gd name="connsiteY3" fmla="*/ 1140870 h 4806310"/>
                <a:gd name="connsiteX4" fmla="*/ 276761 w 451166"/>
                <a:gd name="connsiteY4" fmla="*/ 3879944 h 4806310"/>
                <a:gd name="connsiteX5" fmla="*/ 451166 w 451166"/>
                <a:gd name="connsiteY5" fmla="*/ 4668783 h 4806310"/>
                <a:gd name="connsiteX6" fmla="*/ 137269 w 451166"/>
                <a:gd name="connsiteY6" fmla="*/ 4736740 h 4806310"/>
                <a:gd name="connsiteX7" fmla="*/ 162978 w 451166"/>
                <a:gd name="connsiteY7" fmla="*/ 3876930 h 4806310"/>
                <a:gd name="connsiteX8" fmla="*/ 119020 w 451166"/>
                <a:gd name="connsiteY8" fmla="*/ 1283855 h 4806310"/>
                <a:gd name="connsiteX9" fmla="*/ 131237 w 451166"/>
                <a:gd name="connsiteY9" fmla="*/ 961863 h 4806310"/>
                <a:gd name="connsiteX10" fmla="*/ 70618 w 451166"/>
                <a:gd name="connsiteY10" fmla="*/ 280267 h 4806310"/>
                <a:gd name="connsiteX11" fmla="*/ 55542 w 451166"/>
                <a:gd name="connsiteY11" fmla="*/ 966 h 4806310"/>
                <a:gd name="connsiteX0" fmla="*/ 55542 w 451166"/>
                <a:gd name="connsiteY0" fmla="*/ 966 h 4921617"/>
                <a:gd name="connsiteX1" fmla="*/ 390388 w 451166"/>
                <a:gd name="connsiteY1" fmla="*/ 966 h 4921617"/>
                <a:gd name="connsiteX2" fmla="*/ 349602 w 451166"/>
                <a:gd name="connsiteY2" fmla="*/ 462291 h 4921617"/>
                <a:gd name="connsiteX3" fmla="*/ 325323 w 451166"/>
                <a:gd name="connsiteY3" fmla="*/ 1140870 h 4921617"/>
                <a:gd name="connsiteX4" fmla="*/ 276761 w 451166"/>
                <a:gd name="connsiteY4" fmla="*/ 3879944 h 4921617"/>
                <a:gd name="connsiteX5" fmla="*/ 451166 w 451166"/>
                <a:gd name="connsiteY5" fmla="*/ 4668783 h 4921617"/>
                <a:gd name="connsiteX6" fmla="*/ 137269 w 451166"/>
                <a:gd name="connsiteY6" fmla="*/ 4736740 h 4921617"/>
                <a:gd name="connsiteX7" fmla="*/ 162978 w 451166"/>
                <a:gd name="connsiteY7" fmla="*/ 3876930 h 4921617"/>
                <a:gd name="connsiteX8" fmla="*/ 119020 w 451166"/>
                <a:gd name="connsiteY8" fmla="*/ 1283855 h 4921617"/>
                <a:gd name="connsiteX9" fmla="*/ 131237 w 451166"/>
                <a:gd name="connsiteY9" fmla="*/ 961863 h 4921617"/>
                <a:gd name="connsiteX10" fmla="*/ 70618 w 451166"/>
                <a:gd name="connsiteY10" fmla="*/ 280267 h 4921617"/>
                <a:gd name="connsiteX11" fmla="*/ 55542 w 451166"/>
                <a:gd name="connsiteY11" fmla="*/ 966 h 4921617"/>
                <a:gd name="connsiteX0" fmla="*/ 55542 w 451166"/>
                <a:gd name="connsiteY0" fmla="*/ 966 h 4851848"/>
                <a:gd name="connsiteX1" fmla="*/ 390388 w 451166"/>
                <a:gd name="connsiteY1" fmla="*/ 966 h 4851848"/>
                <a:gd name="connsiteX2" fmla="*/ 349602 w 451166"/>
                <a:gd name="connsiteY2" fmla="*/ 462291 h 4851848"/>
                <a:gd name="connsiteX3" fmla="*/ 325323 w 451166"/>
                <a:gd name="connsiteY3" fmla="*/ 1140870 h 4851848"/>
                <a:gd name="connsiteX4" fmla="*/ 276761 w 451166"/>
                <a:gd name="connsiteY4" fmla="*/ 3879944 h 4851848"/>
                <a:gd name="connsiteX5" fmla="*/ 451166 w 451166"/>
                <a:gd name="connsiteY5" fmla="*/ 4668783 h 4851848"/>
                <a:gd name="connsiteX6" fmla="*/ 137269 w 451166"/>
                <a:gd name="connsiteY6" fmla="*/ 4736740 h 4851848"/>
                <a:gd name="connsiteX7" fmla="*/ 162978 w 451166"/>
                <a:gd name="connsiteY7" fmla="*/ 3876930 h 4851848"/>
                <a:gd name="connsiteX8" fmla="*/ 119020 w 451166"/>
                <a:gd name="connsiteY8" fmla="*/ 1283855 h 4851848"/>
                <a:gd name="connsiteX9" fmla="*/ 131237 w 451166"/>
                <a:gd name="connsiteY9" fmla="*/ 961863 h 4851848"/>
                <a:gd name="connsiteX10" fmla="*/ 70618 w 451166"/>
                <a:gd name="connsiteY10" fmla="*/ 280267 h 4851848"/>
                <a:gd name="connsiteX11" fmla="*/ 55542 w 451166"/>
                <a:gd name="connsiteY11" fmla="*/ 966 h 4851848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410698 w 585103"/>
                <a:gd name="connsiteY4" fmla="*/ 3879944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137566 w 585103"/>
                <a:gd name="connsiteY4" fmla="*/ 3575092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991 w 585615"/>
                <a:gd name="connsiteY0" fmla="*/ 966 h 4845254"/>
                <a:gd name="connsiteX1" fmla="*/ 524837 w 585615"/>
                <a:gd name="connsiteY1" fmla="*/ 966 h 4845254"/>
                <a:gd name="connsiteX2" fmla="*/ 484051 w 585615"/>
                <a:gd name="connsiteY2" fmla="*/ 462291 h 4845254"/>
                <a:gd name="connsiteX3" fmla="*/ 459772 w 585615"/>
                <a:gd name="connsiteY3" fmla="*/ 1140870 h 4845254"/>
                <a:gd name="connsiteX4" fmla="*/ 138078 w 585615"/>
                <a:gd name="connsiteY4" fmla="*/ 3575092 h 4845254"/>
                <a:gd name="connsiteX5" fmla="*/ 585615 w 585615"/>
                <a:gd name="connsiteY5" fmla="*/ 4668783 h 4845254"/>
                <a:gd name="connsiteX6" fmla="*/ 331094 w 585615"/>
                <a:gd name="connsiteY6" fmla="*/ 4668996 h 4845254"/>
                <a:gd name="connsiteX7" fmla="*/ 544 w 585615"/>
                <a:gd name="connsiteY7" fmla="*/ 3526915 h 4845254"/>
                <a:gd name="connsiteX8" fmla="*/ 253469 w 585615"/>
                <a:gd name="connsiteY8" fmla="*/ 1283855 h 4845254"/>
                <a:gd name="connsiteX9" fmla="*/ 265686 w 585615"/>
                <a:gd name="connsiteY9" fmla="*/ 961863 h 4845254"/>
                <a:gd name="connsiteX10" fmla="*/ 205067 w 585615"/>
                <a:gd name="connsiteY10" fmla="*/ 280267 h 4845254"/>
                <a:gd name="connsiteX11" fmla="*/ 189991 w 585615"/>
                <a:gd name="connsiteY11" fmla="*/ 966 h 4845254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114062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72400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293678 w 741215"/>
                <a:gd name="connsiteY4" fmla="*/ 3574850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113905 w 741215"/>
                <a:gd name="connsiteY4" fmla="*/ 3874296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741215 w 741215"/>
                <a:gd name="connsiteY5" fmla="*/ 4668541 h 4818351"/>
                <a:gd name="connsiteX6" fmla="*/ 486694 w 741215"/>
                <a:gd name="connsiteY6" fmla="*/ 4668754 h 4818351"/>
                <a:gd name="connsiteX7" fmla="*/ 340 w 741215"/>
                <a:gd name="connsiteY7" fmla="*/ 4034429 h 4818351"/>
                <a:gd name="connsiteX8" fmla="*/ 409069 w 741215"/>
                <a:gd name="connsiteY8" fmla="*/ 1283613 h 4818351"/>
                <a:gd name="connsiteX9" fmla="*/ 373346 w 741215"/>
                <a:gd name="connsiteY9" fmla="*/ 662175 h 4818351"/>
                <a:gd name="connsiteX10" fmla="*/ 360667 w 741215"/>
                <a:gd name="connsiteY10" fmla="*/ 280025 h 4818351"/>
                <a:gd name="connsiteX11" fmla="*/ 345591 w 741215"/>
                <a:gd name="connsiteY11" fmla="*/ 724 h 4818351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96184 w 741215"/>
                <a:gd name="connsiteY5" fmla="*/ 4093177 h 4818351"/>
                <a:gd name="connsiteX6" fmla="*/ 741215 w 741215"/>
                <a:gd name="connsiteY6" fmla="*/ 4668541 h 4818351"/>
                <a:gd name="connsiteX7" fmla="*/ 486694 w 741215"/>
                <a:gd name="connsiteY7" fmla="*/ 4668754 h 4818351"/>
                <a:gd name="connsiteX8" fmla="*/ 340 w 741215"/>
                <a:gd name="connsiteY8" fmla="*/ 4034429 h 4818351"/>
                <a:gd name="connsiteX9" fmla="*/ 409069 w 741215"/>
                <a:gd name="connsiteY9" fmla="*/ 1283613 h 4818351"/>
                <a:gd name="connsiteX10" fmla="*/ 373346 w 741215"/>
                <a:gd name="connsiteY10" fmla="*/ 662175 h 4818351"/>
                <a:gd name="connsiteX11" fmla="*/ 360667 w 741215"/>
                <a:gd name="connsiteY11" fmla="*/ 280025 h 4818351"/>
                <a:gd name="connsiteX12" fmla="*/ 345591 w 741215"/>
                <a:gd name="connsiteY12" fmla="*/ 724 h 4818351"/>
                <a:gd name="connsiteX0" fmla="*/ 345615 w 741239"/>
                <a:gd name="connsiteY0" fmla="*/ 652 h 4818279"/>
                <a:gd name="connsiteX1" fmla="*/ 680461 w 741239"/>
                <a:gd name="connsiteY1" fmla="*/ 652 h 4818279"/>
                <a:gd name="connsiteX2" fmla="*/ 639675 w 741239"/>
                <a:gd name="connsiteY2" fmla="*/ 461977 h 4818279"/>
                <a:gd name="connsiteX3" fmla="*/ 615396 w 741239"/>
                <a:gd name="connsiteY3" fmla="*/ 723936 h 4818279"/>
                <a:gd name="connsiteX4" fmla="*/ 113929 w 741239"/>
                <a:gd name="connsiteY4" fmla="*/ 3874224 h 4818279"/>
                <a:gd name="connsiteX5" fmla="*/ 96208 w 741239"/>
                <a:gd name="connsiteY5" fmla="*/ 4093105 h 4818279"/>
                <a:gd name="connsiteX6" fmla="*/ 741239 w 741239"/>
                <a:gd name="connsiteY6" fmla="*/ 4668469 h 4818279"/>
                <a:gd name="connsiteX7" fmla="*/ 486718 w 741239"/>
                <a:gd name="connsiteY7" fmla="*/ 4668682 h 4818279"/>
                <a:gd name="connsiteX8" fmla="*/ 364 w 741239"/>
                <a:gd name="connsiteY8" fmla="*/ 4034357 h 4818279"/>
                <a:gd name="connsiteX9" fmla="*/ 409093 w 741239"/>
                <a:gd name="connsiteY9" fmla="*/ 1283541 h 4818279"/>
                <a:gd name="connsiteX10" fmla="*/ 517189 w 741239"/>
                <a:gd name="connsiteY10" fmla="*/ 531908 h 4818279"/>
                <a:gd name="connsiteX11" fmla="*/ 360691 w 741239"/>
                <a:gd name="connsiteY11" fmla="*/ 279953 h 4818279"/>
                <a:gd name="connsiteX12" fmla="*/ 345615 w 741239"/>
                <a:gd name="connsiteY12" fmla="*/ 652 h 4818279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615396 w 741239"/>
                <a:gd name="connsiteY3" fmla="*/ 724409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507533 w 741239"/>
                <a:gd name="connsiteY3" fmla="*/ 3731887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349 w 740973"/>
                <a:gd name="connsiteY0" fmla="*/ 1125 h 4818752"/>
                <a:gd name="connsiteX1" fmla="*/ 680195 w 740973"/>
                <a:gd name="connsiteY1" fmla="*/ 1125 h 4818752"/>
                <a:gd name="connsiteX2" fmla="*/ 639409 w 740973"/>
                <a:gd name="connsiteY2" fmla="*/ 462450 h 4818752"/>
                <a:gd name="connsiteX3" fmla="*/ 507267 w 740973"/>
                <a:gd name="connsiteY3" fmla="*/ 3731887 h 4818752"/>
                <a:gd name="connsiteX4" fmla="*/ 113663 w 740973"/>
                <a:gd name="connsiteY4" fmla="*/ 3874697 h 4818752"/>
                <a:gd name="connsiteX5" fmla="*/ 95942 w 740973"/>
                <a:gd name="connsiteY5" fmla="*/ 4093578 h 4818752"/>
                <a:gd name="connsiteX6" fmla="*/ 740973 w 740973"/>
                <a:gd name="connsiteY6" fmla="*/ 4668942 h 4818752"/>
                <a:gd name="connsiteX7" fmla="*/ 486452 w 740973"/>
                <a:gd name="connsiteY7" fmla="*/ 4669155 h 4818752"/>
                <a:gd name="connsiteX8" fmla="*/ 98 w 740973"/>
                <a:gd name="connsiteY8" fmla="*/ 4034830 h 4818752"/>
                <a:gd name="connsiteX9" fmla="*/ 444782 w 740973"/>
                <a:gd name="connsiteY9" fmla="*/ 3692601 h 4818752"/>
                <a:gd name="connsiteX10" fmla="*/ 516923 w 740973"/>
                <a:gd name="connsiteY10" fmla="*/ 532381 h 4818752"/>
                <a:gd name="connsiteX11" fmla="*/ 456304 w 740973"/>
                <a:gd name="connsiteY11" fmla="*/ 189291 h 4818752"/>
                <a:gd name="connsiteX12" fmla="*/ 345349 w 740973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96500 w 741531"/>
                <a:gd name="connsiteY5" fmla="*/ 4093578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341934 w 741531"/>
                <a:gd name="connsiteY4" fmla="*/ 4030930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186561 w 586158"/>
                <a:gd name="connsiteY4" fmla="*/ 4030930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28764 w 586158"/>
                <a:gd name="connsiteY5" fmla="*/ 4523219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91479"/>
                <a:gd name="connsiteY0" fmla="*/ 1125 h 4697313"/>
                <a:gd name="connsiteX1" fmla="*/ 525380 w 591479"/>
                <a:gd name="connsiteY1" fmla="*/ 1125 h 4697313"/>
                <a:gd name="connsiteX2" fmla="*/ 484594 w 591479"/>
                <a:gd name="connsiteY2" fmla="*/ 462450 h 4697313"/>
                <a:gd name="connsiteX3" fmla="*/ 352452 w 591479"/>
                <a:gd name="connsiteY3" fmla="*/ 3731887 h 4697313"/>
                <a:gd name="connsiteX4" fmla="*/ 90682 w 591479"/>
                <a:gd name="connsiteY4" fmla="*/ 4434532 h 4697313"/>
                <a:gd name="connsiteX5" fmla="*/ 586158 w 591479"/>
                <a:gd name="connsiteY5" fmla="*/ 4668942 h 4697313"/>
                <a:gd name="connsiteX6" fmla="*/ 331637 w 591479"/>
                <a:gd name="connsiteY6" fmla="*/ 4669155 h 4697313"/>
                <a:gd name="connsiteX7" fmla="*/ 1087 w 591479"/>
                <a:gd name="connsiteY7" fmla="*/ 4451451 h 4697313"/>
                <a:gd name="connsiteX8" fmla="*/ 230042 w 591479"/>
                <a:gd name="connsiteY8" fmla="*/ 3679582 h 4697313"/>
                <a:gd name="connsiteX9" fmla="*/ 362108 w 591479"/>
                <a:gd name="connsiteY9" fmla="*/ 532381 h 4697313"/>
                <a:gd name="connsiteX10" fmla="*/ 301489 w 591479"/>
                <a:gd name="connsiteY10" fmla="*/ 189291 h 4697313"/>
                <a:gd name="connsiteX11" fmla="*/ 190534 w 591479"/>
                <a:gd name="connsiteY11" fmla="*/ 1125 h 4697313"/>
                <a:gd name="connsiteX0" fmla="*/ 190534 w 589009"/>
                <a:gd name="connsiteY0" fmla="*/ 1125 h 4697313"/>
                <a:gd name="connsiteX1" fmla="*/ 525380 w 589009"/>
                <a:gd name="connsiteY1" fmla="*/ 1125 h 4697313"/>
                <a:gd name="connsiteX2" fmla="*/ 484594 w 589009"/>
                <a:gd name="connsiteY2" fmla="*/ 462450 h 4697313"/>
                <a:gd name="connsiteX3" fmla="*/ 352452 w 589009"/>
                <a:gd name="connsiteY3" fmla="*/ 3731887 h 4697313"/>
                <a:gd name="connsiteX4" fmla="*/ 163681 w 589009"/>
                <a:gd name="connsiteY4" fmla="*/ 4434532 h 4697313"/>
                <a:gd name="connsiteX5" fmla="*/ 586158 w 589009"/>
                <a:gd name="connsiteY5" fmla="*/ 4668942 h 4697313"/>
                <a:gd name="connsiteX6" fmla="*/ 331637 w 589009"/>
                <a:gd name="connsiteY6" fmla="*/ 4669155 h 4697313"/>
                <a:gd name="connsiteX7" fmla="*/ 1087 w 589009"/>
                <a:gd name="connsiteY7" fmla="*/ 4451451 h 4697313"/>
                <a:gd name="connsiteX8" fmla="*/ 230042 w 589009"/>
                <a:gd name="connsiteY8" fmla="*/ 3679582 h 4697313"/>
                <a:gd name="connsiteX9" fmla="*/ 362108 w 589009"/>
                <a:gd name="connsiteY9" fmla="*/ 532381 h 4697313"/>
                <a:gd name="connsiteX10" fmla="*/ 301489 w 589009"/>
                <a:gd name="connsiteY10" fmla="*/ 189291 h 4697313"/>
                <a:gd name="connsiteX11" fmla="*/ 190534 w 589009"/>
                <a:gd name="connsiteY11" fmla="*/ 1125 h 4697313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84532 w 588947"/>
                <a:gd name="connsiteY2" fmla="*/ 555087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11533 w 588947"/>
                <a:gd name="connsiteY2" fmla="*/ 3002056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83 h 4696271"/>
                <a:gd name="connsiteX1" fmla="*/ 525318 w 588947"/>
                <a:gd name="connsiteY1" fmla="*/ 83 h 4696271"/>
                <a:gd name="connsiteX2" fmla="*/ 411533 w 588947"/>
                <a:gd name="connsiteY2" fmla="*/ 2908377 h 4696271"/>
                <a:gd name="connsiteX3" fmla="*/ 352390 w 588947"/>
                <a:gd name="connsiteY3" fmla="*/ 3730845 h 4696271"/>
                <a:gd name="connsiteX4" fmla="*/ 163619 w 588947"/>
                <a:gd name="connsiteY4" fmla="*/ 4433490 h 4696271"/>
                <a:gd name="connsiteX5" fmla="*/ 586096 w 588947"/>
                <a:gd name="connsiteY5" fmla="*/ 4667900 h 4696271"/>
                <a:gd name="connsiteX6" fmla="*/ 331575 w 588947"/>
                <a:gd name="connsiteY6" fmla="*/ 4668113 h 4696271"/>
                <a:gd name="connsiteX7" fmla="*/ 1025 w 588947"/>
                <a:gd name="connsiteY7" fmla="*/ 4450409 h 4696271"/>
                <a:gd name="connsiteX8" fmla="*/ 229980 w 588947"/>
                <a:gd name="connsiteY8" fmla="*/ 3678540 h 4696271"/>
                <a:gd name="connsiteX9" fmla="*/ 289047 w 588947"/>
                <a:gd name="connsiteY9" fmla="*/ 2899008 h 4696271"/>
                <a:gd name="connsiteX10" fmla="*/ 290999 w 588947"/>
                <a:gd name="connsiteY10" fmla="*/ 2159418 h 4696271"/>
                <a:gd name="connsiteX11" fmla="*/ 190472 w 588947"/>
                <a:gd name="connsiteY11" fmla="*/ 83 h 4696271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290999 w 588947"/>
                <a:gd name="connsiteY10" fmla="*/ 2159335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32712 w 588947"/>
                <a:gd name="connsiteY10" fmla="*/ 2181992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336469 w 588947"/>
                <a:gd name="connsiteY11" fmla="*/ 1642641 h 4696188"/>
                <a:gd name="connsiteX0" fmla="*/ 294756 w 588947"/>
                <a:gd name="connsiteY0" fmla="*/ 1631313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294756 w 588947"/>
                <a:gd name="connsiteY11" fmla="*/ 1631313 h 4696188"/>
                <a:gd name="connsiteX0" fmla="*/ 294756 w 588947"/>
                <a:gd name="connsiteY0" fmla="*/ 22657 h 3087532"/>
                <a:gd name="connsiteX1" fmla="*/ 473177 w 588947"/>
                <a:gd name="connsiteY1" fmla="*/ 0 h 3087532"/>
                <a:gd name="connsiteX2" fmla="*/ 411533 w 588947"/>
                <a:gd name="connsiteY2" fmla="*/ 1299638 h 3087532"/>
                <a:gd name="connsiteX3" fmla="*/ 352390 w 588947"/>
                <a:gd name="connsiteY3" fmla="*/ 2122106 h 3087532"/>
                <a:gd name="connsiteX4" fmla="*/ 163619 w 588947"/>
                <a:gd name="connsiteY4" fmla="*/ 2824751 h 3087532"/>
                <a:gd name="connsiteX5" fmla="*/ 586096 w 588947"/>
                <a:gd name="connsiteY5" fmla="*/ 3059161 h 3087532"/>
                <a:gd name="connsiteX6" fmla="*/ 331575 w 588947"/>
                <a:gd name="connsiteY6" fmla="*/ 3059374 h 3087532"/>
                <a:gd name="connsiteX7" fmla="*/ 1025 w 588947"/>
                <a:gd name="connsiteY7" fmla="*/ 2841670 h 3087532"/>
                <a:gd name="connsiteX8" fmla="*/ 229980 w 588947"/>
                <a:gd name="connsiteY8" fmla="*/ 2069801 h 3087532"/>
                <a:gd name="connsiteX9" fmla="*/ 289047 w 588947"/>
                <a:gd name="connsiteY9" fmla="*/ 1290269 h 3087532"/>
                <a:gd name="connsiteX10" fmla="*/ 301426 w 588947"/>
                <a:gd name="connsiteY10" fmla="*/ 573336 h 3087532"/>
                <a:gd name="connsiteX11" fmla="*/ 294756 w 58894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31001 w 588967"/>
                <a:gd name="connsiteY2" fmla="*/ 131070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9996"/>
                <a:gd name="connsiteY0" fmla="*/ 22657 h 3086833"/>
                <a:gd name="connsiteX1" fmla="*/ 473197 w 589996"/>
                <a:gd name="connsiteY1" fmla="*/ 0 h 3086833"/>
                <a:gd name="connsiteX2" fmla="*/ 431001 w 589996"/>
                <a:gd name="connsiteY2" fmla="*/ 1310708 h 3086833"/>
                <a:gd name="connsiteX3" fmla="*/ 319997 w 589996"/>
                <a:gd name="connsiteY3" fmla="*/ 2099967 h 3086833"/>
                <a:gd name="connsiteX4" fmla="*/ 131226 w 589996"/>
                <a:gd name="connsiteY4" fmla="*/ 2835821 h 3086833"/>
                <a:gd name="connsiteX5" fmla="*/ 586116 w 589996"/>
                <a:gd name="connsiteY5" fmla="*/ 3059161 h 3086833"/>
                <a:gd name="connsiteX6" fmla="*/ 331595 w 589996"/>
                <a:gd name="connsiteY6" fmla="*/ 3059374 h 3086833"/>
                <a:gd name="connsiteX7" fmla="*/ 1045 w 589996"/>
                <a:gd name="connsiteY7" fmla="*/ 2841670 h 3086833"/>
                <a:gd name="connsiteX8" fmla="*/ 230000 w 589996"/>
                <a:gd name="connsiteY8" fmla="*/ 2069801 h 3086833"/>
                <a:gd name="connsiteX9" fmla="*/ 314998 w 589996"/>
                <a:gd name="connsiteY9" fmla="*/ 1290269 h 3086833"/>
                <a:gd name="connsiteX10" fmla="*/ 281998 w 589996"/>
                <a:gd name="connsiteY10" fmla="*/ 219121 h 3086833"/>
                <a:gd name="connsiteX11" fmla="*/ 294776 w 589996"/>
                <a:gd name="connsiteY11" fmla="*/ 22657 h 3086833"/>
                <a:gd name="connsiteX0" fmla="*/ 294776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294776 w 589996"/>
                <a:gd name="connsiteY11" fmla="*/ 100684 h 3164860"/>
                <a:gd name="connsiteX0" fmla="*/ 365048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365048 w 589996"/>
                <a:gd name="connsiteY11" fmla="*/ 100684 h 3164860"/>
                <a:gd name="connsiteX0" fmla="*/ 244159 w 589996"/>
                <a:gd name="connsiteY0" fmla="*/ 170544 h 3239763"/>
                <a:gd name="connsiteX1" fmla="*/ 473197 w 589996"/>
                <a:gd name="connsiteY1" fmla="*/ 152930 h 3239763"/>
                <a:gd name="connsiteX2" fmla="*/ 431001 w 589996"/>
                <a:gd name="connsiteY2" fmla="*/ 1463638 h 3239763"/>
                <a:gd name="connsiteX3" fmla="*/ 319997 w 589996"/>
                <a:gd name="connsiteY3" fmla="*/ 2252897 h 3239763"/>
                <a:gd name="connsiteX4" fmla="*/ 131226 w 589996"/>
                <a:gd name="connsiteY4" fmla="*/ 2988751 h 3239763"/>
                <a:gd name="connsiteX5" fmla="*/ 586116 w 589996"/>
                <a:gd name="connsiteY5" fmla="*/ 3212091 h 3239763"/>
                <a:gd name="connsiteX6" fmla="*/ 331595 w 589996"/>
                <a:gd name="connsiteY6" fmla="*/ 3212304 h 3239763"/>
                <a:gd name="connsiteX7" fmla="*/ 1045 w 589996"/>
                <a:gd name="connsiteY7" fmla="*/ 2994600 h 3239763"/>
                <a:gd name="connsiteX8" fmla="*/ 230000 w 589996"/>
                <a:gd name="connsiteY8" fmla="*/ 2222731 h 3239763"/>
                <a:gd name="connsiteX9" fmla="*/ 314998 w 589996"/>
                <a:gd name="connsiteY9" fmla="*/ 1443199 h 3239763"/>
                <a:gd name="connsiteX10" fmla="*/ 244159 w 589996"/>
                <a:gd name="connsiteY10" fmla="*/ 170544 h 3239763"/>
                <a:gd name="connsiteX0" fmla="*/ 244159 w 589996"/>
                <a:gd name="connsiteY0" fmla="*/ 181693 h 3250912"/>
                <a:gd name="connsiteX1" fmla="*/ 361485 w 589996"/>
                <a:gd name="connsiteY1" fmla="*/ 21495 h 3250912"/>
                <a:gd name="connsiteX2" fmla="*/ 473197 w 589996"/>
                <a:gd name="connsiteY2" fmla="*/ 164079 h 3250912"/>
                <a:gd name="connsiteX3" fmla="*/ 431001 w 589996"/>
                <a:gd name="connsiteY3" fmla="*/ 1474787 h 3250912"/>
                <a:gd name="connsiteX4" fmla="*/ 319997 w 589996"/>
                <a:gd name="connsiteY4" fmla="*/ 2264046 h 3250912"/>
                <a:gd name="connsiteX5" fmla="*/ 131226 w 589996"/>
                <a:gd name="connsiteY5" fmla="*/ 2999900 h 3250912"/>
                <a:gd name="connsiteX6" fmla="*/ 586116 w 589996"/>
                <a:gd name="connsiteY6" fmla="*/ 3223240 h 3250912"/>
                <a:gd name="connsiteX7" fmla="*/ 331595 w 589996"/>
                <a:gd name="connsiteY7" fmla="*/ 3223453 h 3250912"/>
                <a:gd name="connsiteX8" fmla="*/ 1045 w 589996"/>
                <a:gd name="connsiteY8" fmla="*/ 3005749 h 3250912"/>
                <a:gd name="connsiteX9" fmla="*/ 230000 w 589996"/>
                <a:gd name="connsiteY9" fmla="*/ 2233880 h 3250912"/>
                <a:gd name="connsiteX10" fmla="*/ 314998 w 589996"/>
                <a:gd name="connsiteY10" fmla="*/ 1454348 h 3250912"/>
                <a:gd name="connsiteX11" fmla="*/ 244159 w 589996"/>
                <a:gd name="connsiteY11" fmla="*/ 181693 h 3250912"/>
                <a:gd name="connsiteX0" fmla="*/ 244159 w 589996"/>
                <a:gd name="connsiteY0" fmla="*/ 121761 h 3190980"/>
                <a:gd name="connsiteX1" fmla="*/ 361485 w 589996"/>
                <a:gd name="connsiteY1" fmla="*/ 120647 h 3190980"/>
                <a:gd name="connsiteX2" fmla="*/ 473197 w 589996"/>
                <a:gd name="connsiteY2" fmla="*/ 104147 h 3190980"/>
                <a:gd name="connsiteX3" fmla="*/ 431001 w 589996"/>
                <a:gd name="connsiteY3" fmla="*/ 1414855 h 3190980"/>
                <a:gd name="connsiteX4" fmla="*/ 319997 w 589996"/>
                <a:gd name="connsiteY4" fmla="*/ 2204114 h 3190980"/>
                <a:gd name="connsiteX5" fmla="*/ 131226 w 589996"/>
                <a:gd name="connsiteY5" fmla="*/ 2939968 h 3190980"/>
                <a:gd name="connsiteX6" fmla="*/ 586116 w 589996"/>
                <a:gd name="connsiteY6" fmla="*/ 3163308 h 3190980"/>
                <a:gd name="connsiteX7" fmla="*/ 331595 w 589996"/>
                <a:gd name="connsiteY7" fmla="*/ 3163521 h 3190980"/>
                <a:gd name="connsiteX8" fmla="*/ 1045 w 589996"/>
                <a:gd name="connsiteY8" fmla="*/ 2945817 h 3190980"/>
                <a:gd name="connsiteX9" fmla="*/ 230000 w 589996"/>
                <a:gd name="connsiteY9" fmla="*/ 2173948 h 3190980"/>
                <a:gd name="connsiteX10" fmla="*/ 314998 w 589996"/>
                <a:gd name="connsiteY10" fmla="*/ 1394416 h 3190980"/>
                <a:gd name="connsiteX11" fmla="*/ 244159 w 589996"/>
                <a:gd name="connsiteY11" fmla="*/ 121761 h 319098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78176 h 3147395"/>
                <a:gd name="connsiteX1" fmla="*/ 361485 w 589996"/>
                <a:gd name="connsiteY1" fmla="*/ 130090 h 3147395"/>
                <a:gd name="connsiteX2" fmla="*/ 473197 w 589996"/>
                <a:gd name="connsiteY2" fmla="*/ 124196 h 3147395"/>
                <a:gd name="connsiteX3" fmla="*/ 431001 w 589996"/>
                <a:gd name="connsiteY3" fmla="*/ 1371270 h 3147395"/>
                <a:gd name="connsiteX4" fmla="*/ 319997 w 589996"/>
                <a:gd name="connsiteY4" fmla="*/ 2160529 h 3147395"/>
                <a:gd name="connsiteX5" fmla="*/ 131226 w 589996"/>
                <a:gd name="connsiteY5" fmla="*/ 2896383 h 3147395"/>
                <a:gd name="connsiteX6" fmla="*/ 586116 w 589996"/>
                <a:gd name="connsiteY6" fmla="*/ 3119723 h 3147395"/>
                <a:gd name="connsiteX7" fmla="*/ 331595 w 589996"/>
                <a:gd name="connsiteY7" fmla="*/ 3119936 h 3147395"/>
                <a:gd name="connsiteX8" fmla="*/ 1045 w 589996"/>
                <a:gd name="connsiteY8" fmla="*/ 2902232 h 3147395"/>
                <a:gd name="connsiteX9" fmla="*/ 230000 w 589996"/>
                <a:gd name="connsiteY9" fmla="*/ 2130363 h 3147395"/>
                <a:gd name="connsiteX10" fmla="*/ 314998 w 589996"/>
                <a:gd name="connsiteY10" fmla="*/ 1350831 h 3147395"/>
                <a:gd name="connsiteX11" fmla="*/ 244159 w 589996"/>
                <a:gd name="connsiteY11" fmla="*/ 78176 h 3147395"/>
                <a:gd name="connsiteX0" fmla="*/ 249564 w 589996"/>
                <a:gd name="connsiteY0" fmla="*/ 95875 h 3090855"/>
                <a:gd name="connsiteX1" fmla="*/ 361485 w 589996"/>
                <a:gd name="connsiteY1" fmla="*/ 73550 h 3090855"/>
                <a:gd name="connsiteX2" fmla="*/ 473197 w 589996"/>
                <a:gd name="connsiteY2" fmla="*/ 67656 h 3090855"/>
                <a:gd name="connsiteX3" fmla="*/ 431001 w 589996"/>
                <a:gd name="connsiteY3" fmla="*/ 1314730 h 3090855"/>
                <a:gd name="connsiteX4" fmla="*/ 319997 w 589996"/>
                <a:gd name="connsiteY4" fmla="*/ 2103989 h 3090855"/>
                <a:gd name="connsiteX5" fmla="*/ 131226 w 589996"/>
                <a:gd name="connsiteY5" fmla="*/ 2839843 h 3090855"/>
                <a:gd name="connsiteX6" fmla="*/ 586116 w 589996"/>
                <a:gd name="connsiteY6" fmla="*/ 3063183 h 3090855"/>
                <a:gd name="connsiteX7" fmla="*/ 331595 w 589996"/>
                <a:gd name="connsiteY7" fmla="*/ 3063396 h 3090855"/>
                <a:gd name="connsiteX8" fmla="*/ 1045 w 589996"/>
                <a:gd name="connsiteY8" fmla="*/ 2845692 h 3090855"/>
                <a:gd name="connsiteX9" fmla="*/ 230000 w 589996"/>
                <a:gd name="connsiteY9" fmla="*/ 2073823 h 3090855"/>
                <a:gd name="connsiteX10" fmla="*/ 314998 w 589996"/>
                <a:gd name="connsiteY10" fmla="*/ 1294291 h 3090855"/>
                <a:gd name="connsiteX11" fmla="*/ 249564 w 589996"/>
                <a:gd name="connsiteY11" fmla="*/ 95875 h 3090855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4158 w 589996"/>
                <a:gd name="connsiteY0" fmla="*/ 51 h 3026848"/>
                <a:gd name="connsiteX1" fmla="*/ 361485 w 589996"/>
                <a:gd name="connsiteY1" fmla="*/ 9543 h 3026848"/>
                <a:gd name="connsiteX2" fmla="*/ 473197 w 589996"/>
                <a:gd name="connsiteY2" fmla="*/ 3649 h 3026848"/>
                <a:gd name="connsiteX3" fmla="*/ 431001 w 589996"/>
                <a:gd name="connsiteY3" fmla="*/ 1250723 h 3026848"/>
                <a:gd name="connsiteX4" fmla="*/ 319997 w 589996"/>
                <a:gd name="connsiteY4" fmla="*/ 2039982 h 3026848"/>
                <a:gd name="connsiteX5" fmla="*/ 131226 w 589996"/>
                <a:gd name="connsiteY5" fmla="*/ 2775836 h 3026848"/>
                <a:gd name="connsiteX6" fmla="*/ 586116 w 589996"/>
                <a:gd name="connsiteY6" fmla="*/ 2999176 h 3026848"/>
                <a:gd name="connsiteX7" fmla="*/ 331595 w 589996"/>
                <a:gd name="connsiteY7" fmla="*/ 2999389 h 3026848"/>
                <a:gd name="connsiteX8" fmla="*/ 1045 w 589996"/>
                <a:gd name="connsiteY8" fmla="*/ 2781685 h 3026848"/>
                <a:gd name="connsiteX9" fmla="*/ 230000 w 589996"/>
                <a:gd name="connsiteY9" fmla="*/ 2009816 h 3026848"/>
                <a:gd name="connsiteX10" fmla="*/ 314998 w 589996"/>
                <a:gd name="connsiteY10" fmla="*/ 1230284 h 3026848"/>
                <a:gd name="connsiteX11" fmla="*/ 244158 w 589996"/>
                <a:gd name="connsiteY11" fmla="*/ 51 h 302684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314458 w 590024"/>
                <a:gd name="connsiteY0" fmla="*/ 49127 h 3044107"/>
                <a:gd name="connsiteX1" fmla="*/ 361513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49127 h 3044107"/>
                <a:gd name="connsiteX1" fmla="*/ 399352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134541 h 3129521"/>
                <a:gd name="connsiteX1" fmla="*/ 473225 w 590024"/>
                <a:gd name="connsiteY1" fmla="*/ 106322 h 3129521"/>
                <a:gd name="connsiteX2" fmla="*/ 431029 w 590024"/>
                <a:gd name="connsiteY2" fmla="*/ 1353396 h 3129521"/>
                <a:gd name="connsiteX3" fmla="*/ 320025 w 590024"/>
                <a:gd name="connsiteY3" fmla="*/ 2142655 h 3129521"/>
                <a:gd name="connsiteX4" fmla="*/ 131254 w 590024"/>
                <a:gd name="connsiteY4" fmla="*/ 2878509 h 3129521"/>
                <a:gd name="connsiteX5" fmla="*/ 586144 w 590024"/>
                <a:gd name="connsiteY5" fmla="*/ 3101849 h 3129521"/>
                <a:gd name="connsiteX6" fmla="*/ 331623 w 590024"/>
                <a:gd name="connsiteY6" fmla="*/ 3102062 h 3129521"/>
                <a:gd name="connsiteX7" fmla="*/ 1073 w 590024"/>
                <a:gd name="connsiteY7" fmla="*/ 2884358 h 3129521"/>
                <a:gd name="connsiteX8" fmla="*/ 230028 w 590024"/>
                <a:gd name="connsiteY8" fmla="*/ 2112489 h 3129521"/>
                <a:gd name="connsiteX9" fmla="*/ 347459 w 590024"/>
                <a:gd name="connsiteY9" fmla="*/ 696619 h 3129521"/>
                <a:gd name="connsiteX10" fmla="*/ 314458 w 590024"/>
                <a:gd name="connsiteY10" fmla="*/ 134541 h 3129521"/>
                <a:gd name="connsiteX0" fmla="*/ 314458 w 590024"/>
                <a:gd name="connsiteY0" fmla="*/ 52959 h 3047939"/>
                <a:gd name="connsiteX1" fmla="*/ 473225 w 590024"/>
                <a:gd name="connsiteY1" fmla="*/ 24740 h 3047939"/>
                <a:gd name="connsiteX2" fmla="*/ 431029 w 590024"/>
                <a:gd name="connsiteY2" fmla="*/ 1271814 h 3047939"/>
                <a:gd name="connsiteX3" fmla="*/ 320025 w 590024"/>
                <a:gd name="connsiteY3" fmla="*/ 2061073 h 3047939"/>
                <a:gd name="connsiteX4" fmla="*/ 131254 w 590024"/>
                <a:gd name="connsiteY4" fmla="*/ 2796927 h 3047939"/>
                <a:gd name="connsiteX5" fmla="*/ 586144 w 590024"/>
                <a:gd name="connsiteY5" fmla="*/ 3020267 h 3047939"/>
                <a:gd name="connsiteX6" fmla="*/ 331623 w 590024"/>
                <a:gd name="connsiteY6" fmla="*/ 3020480 h 3047939"/>
                <a:gd name="connsiteX7" fmla="*/ 1073 w 590024"/>
                <a:gd name="connsiteY7" fmla="*/ 2802776 h 3047939"/>
                <a:gd name="connsiteX8" fmla="*/ 230028 w 590024"/>
                <a:gd name="connsiteY8" fmla="*/ 2030907 h 3047939"/>
                <a:gd name="connsiteX9" fmla="*/ 347459 w 590024"/>
                <a:gd name="connsiteY9" fmla="*/ 615037 h 3047939"/>
                <a:gd name="connsiteX10" fmla="*/ 314458 w 590024"/>
                <a:gd name="connsiteY10" fmla="*/ 52959 h 3047939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31029 w 590024"/>
                <a:gd name="connsiteY2" fmla="*/ 1247115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20218 w 590024"/>
                <a:gd name="connsiteY2" fmla="*/ 1109241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024" h="3023240">
                  <a:moveTo>
                    <a:pt x="314458" y="28260"/>
                  </a:moveTo>
                  <a:cubicBezTo>
                    <a:pt x="340825" y="46539"/>
                    <a:pt x="388930" y="-1594"/>
                    <a:pt x="473225" y="41"/>
                  </a:cubicBezTo>
                  <a:cubicBezTo>
                    <a:pt x="492653" y="203183"/>
                    <a:pt x="445751" y="769852"/>
                    <a:pt x="420218" y="1109241"/>
                  </a:cubicBezTo>
                  <a:cubicBezTo>
                    <a:pt x="394685" y="1448630"/>
                    <a:pt x="368186" y="1759210"/>
                    <a:pt x="320025" y="2036374"/>
                  </a:cubicBezTo>
                  <a:cubicBezTo>
                    <a:pt x="271864" y="2313538"/>
                    <a:pt x="86901" y="2612362"/>
                    <a:pt x="131254" y="2772228"/>
                  </a:cubicBezTo>
                  <a:cubicBezTo>
                    <a:pt x="175607" y="2932094"/>
                    <a:pt x="552749" y="2958309"/>
                    <a:pt x="586144" y="2995568"/>
                  </a:cubicBezTo>
                  <a:cubicBezTo>
                    <a:pt x="619539" y="3032827"/>
                    <a:pt x="429135" y="3032030"/>
                    <a:pt x="331623" y="2995781"/>
                  </a:cubicBezTo>
                  <a:cubicBezTo>
                    <a:pt x="234111" y="2959533"/>
                    <a:pt x="18006" y="2943006"/>
                    <a:pt x="1073" y="2778077"/>
                  </a:cubicBezTo>
                  <a:cubicBezTo>
                    <a:pt x="-15860" y="2613148"/>
                    <a:pt x="172297" y="2370831"/>
                    <a:pt x="230028" y="2006208"/>
                  </a:cubicBezTo>
                  <a:cubicBezTo>
                    <a:pt x="287759" y="1641585"/>
                    <a:pt x="349535" y="919274"/>
                    <a:pt x="347459" y="590338"/>
                  </a:cubicBezTo>
                  <a:cubicBezTo>
                    <a:pt x="353139" y="323087"/>
                    <a:pt x="288091" y="9981"/>
                    <a:pt x="314458" y="28260"/>
                  </a:cubicBez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100000">
                  <a:srgbClr val="EAB2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Skupina 1"/>
            <p:cNvGrpSpPr/>
            <p:nvPr/>
          </p:nvGrpSpPr>
          <p:grpSpPr>
            <a:xfrm>
              <a:off x="4737879" y="4240116"/>
              <a:ext cx="1694026" cy="1965075"/>
              <a:chOff x="4704759" y="4236462"/>
              <a:chExt cx="1694026" cy="1965075"/>
            </a:xfrm>
          </p:grpSpPr>
          <p:sp>
            <p:nvSpPr>
              <p:cNvPr id="10" name="Voľná forma 5"/>
              <p:cNvSpPr/>
              <p:nvPr/>
            </p:nvSpPr>
            <p:spPr>
              <a:xfrm>
                <a:off x="4711369" y="4236462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Voľná forma 6"/>
              <p:cNvSpPr/>
              <p:nvPr/>
            </p:nvSpPr>
            <p:spPr>
              <a:xfrm>
                <a:off x="4711369" y="4468018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Voľná forma 7"/>
              <p:cNvSpPr/>
              <p:nvPr/>
            </p:nvSpPr>
            <p:spPr>
              <a:xfrm>
                <a:off x="4716115" y="4703012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Voľná forma 8"/>
              <p:cNvSpPr/>
              <p:nvPr/>
            </p:nvSpPr>
            <p:spPr>
              <a:xfrm>
                <a:off x="4710174" y="4912466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Voľná forma 9"/>
              <p:cNvSpPr/>
              <p:nvPr/>
            </p:nvSpPr>
            <p:spPr>
              <a:xfrm>
                <a:off x="4729573" y="5121921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Voľná forma 10"/>
              <p:cNvSpPr/>
              <p:nvPr/>
            </p:nvSpPr>
            <p:spPr>
              <a:xfrm>
                <a:off x="4737879" y="5363719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Voľná forma 11"/>
              <p:cNvSpPr/>
              <p:nvPr/>
            </p:nvSpPr>
            <p:spPr>
              <a:xfrm>
                <a:off x="4710174" y="5573173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Voľná forma 12"/>
              <p:cNvSpPr/>
              <p:nvPr/>
            </p:nvSpPr>
            <p:spPr>
              <a:xfrm>
                <a:off x="4704759" y="5782628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Skupina 23"/>
          <p:cNvGrpSpPr/>
          <p:nvPr/>
        </p:nvGrpSpPr>
        <p:grpSpPr>
          <a:xfrm>
            <a:off x="6351640" y="3846590"/>
            <a:ext cx="2411360" cy="1171156"/>
            <a:chOff x="6732240" y="3535510"/>
            <a:chExt cx="2411360" cy="1171156"/>
          </a:xfrm>
        </p:grpSpPr>
        <p:cxnSp>
          <p:nvCxnSpPr>
            <p:cNvPr id="19" name="Rovná spojovacia šípka 16"/>
            <p:cNvCxnSpPr/>
            <p:nvPr/>
          </p:nvCxnSpPr>
          <p:spPr>
            <a:xfrm>
              <a:off x="6732240" y="3535510"/>
              <a:ext cx="0" cy="1171156"/>
            </a:xfrm>
            <a:prstGeom prst="straightConnector1">
              <a:avLst/>
            </a:prstGeom>
            <a:ln w="825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BlokTextu 20"/>
            <p:cNvSpPr txBox="1"/>
            <p:nvPr/>
          </p:nvSpPr>
          <p:spPr>
            <a:xfrm>
              <a:off x="6850985" y="3830014"/>
              <a:ext cx="229261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latin typeface="+mj-lt"/>
                </a:rPr>
                <a:t>h</a:t>
              </a:r>
              <a:r>
                <a:rPr lang="en-US" sz="2400" dirty="0" smtClean="0">
                  <a:latin typeface="+mj-lt"/>
                </a:rPr>
                <a:t>oney flowing in</a:t>
              </a:r>
              <a:endParaRPr lang="en-US" sz="2400" dirty="0">
                <a:latin typeface="+mj-lt"/>
              </a:endParaRPr>
            </a:p>
          </p:txBody>
        </p:sp>
      </p:grpSp>
      <p:grpSp>
        <p:nvGrpSpPr>
          <p:cNvPr id="24" name="Skupina 38"/>
          <p:cNvGrpSpPr/>
          <p:nvPr/>
        </p:nvGrpSpPr>
        <p:grpSpPr>
          <a:xfrm>
            <a:off x="2057400" y="5251256"/>
            <a:ext cx="4390666" cy="1173208"/>
            <a:chOff x="1187624" y="2523660"/>
            <a:chExt cx="3963975" cy="1660449"/>
          </a:xfrm>
        </p:grpSpPr>
        <p:grpSp>
          <p:nvGrpSpPr>
            <p:cNvPr id="25" name="Skupina 34"/>
            <p:cNvGrpSpPr/>
            <p:nvPr/>
          </p:nvGrpSpPr>
          <p:grpSpPr>
            <a:xfrm>
              <a:off x="1187624" y="2523660"/>
              <a:ext cx="2128622" cy="1633810"/>
              <a:chOff x="2740393" y="2438646"/>
              <a:chExt cx="2128622" cy="1633810"/>
            </a:xfrm>
          </p:grpSpPr>
          <p:sp>
            <p:nvSpPr>
              <p:cNvPr id="29" name="Oblúk 28"/>
              <p:cNvSpPr/>
              <p:nvPr/>
            </p:nvSpPr>
            <p:spPr>
              <a:xfrm rot="5240001">
                <a:off x="2987799" y="2191240"/>
                <a:ext cx="1633810" cy="2128622"/>
              </a:xfrm>
              <a:prstGeom prst="arc">
                <a:avLst/>
              </a:prstGeom>
              <a:ln w="88900">
                <a:solidFill>
                  <a:srgbClr val="FF99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0" name="Rovná spojovacia šípka 30"/>
              <p:cNvCxnSpPr>
                <a:stCxn id="29" idx="2"/>
              </p:cNvCxnSpPr>
              <p:nvPr/>
            </p:nvCxnSpPr>
            <p:spPr>
              <a:xfrm flipH="1">
                <a:off x="3454114" y="4071571"/>
                <a:ext cx="388597" cy="0"/>
              </a:xfrm>
              <a:prstGeom prst="straightConnector1">
                <a:avLst/>
              </a:prstGeom>
              <a:ln w="88900">
                <a:solidFill>
                  <a:srgbClr val="FF99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Skupina 35"/>
            <p:cNvGrpSpPr/>
            <p:nvPr/>
          </p:nvGrpSpPr>
          <p:grpSpPr>
            <a:xfrm>
              <a:off x="3022977" y="2550299"/>
              <a:ext cx="2128622" cy="1633810"/>
              <a:chOff x="2740393" y="2438646"/>
              <a:chExt cx="2128622" cy="1633810"/>
            </a:xfrm>
            <a:scene3d>
              <a:camera prst="orthographicFront">
                <a:rot lat="0" lon="10799977" rev="0"/>
              </a:camera>
              <a:lightRig rig="threePt" dir="t"/>
            </a:scene3d>
          </p:grpSpPr>
          <p:sp>
            <p:nvSpPr>
              <p:cNvPr id="27" name="Oblúk 36"/>
              <p:cNvSpPr/>
              <p:nvPr/>
            </p:nvSpPr>
            <p:spPr>
              <a:xfrm rot="5240001">
                <a:off x="2987799" y="2191240"/>
                <a:ext cx="1633810" cy="2128622"/>
              </a:xfrm>
              <a:prstGeom prst="arc">
                <a:avLst/>
              </a:prstGeom>
              <a:ln w="88900">
                <a:solidFill>
                  <a:srgbClr val="FF99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" name="Rovná spojovacia šípka 37"/>
              <p:cNvCxnSpPr>
                <a:stCxn id="27" idx="2"/>
              </p:cNvCxnSpPr>
              <p:nvPr/>
            </p:nvCxnSpPr>
            <p:spPr>
              <a:xfrm flipH="1">
                <a:off x="3454114" y="4071571"/>
                <a:ext cx="388597" cy="0"/>
              </a:xfrm>
              <a:prstGeom prst="straightConnector1">
                <a:avLst/>
              </a:prstGeom>
              <a:ln w="88900">
                <a:solidFill>
                  <a:srgbClr val="FF99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6480915" y="609600"/>
                <a:ext cx="187314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800" b="0" i="1" smtClean="0">
                          <a:latin typeface="Cambria Math"/>
                        </a:rPr>
                        <m:t>h</m:t>
                      </m:r>
                      <m:r>
                        <a:rPr lang="sk-SK" sz="2800" b="0" i="1" smtClean="0">
                          <a:latin typeface="Cambria Math"/>
                        </a:rPr>
                        <m:t>≈10 </m:t>
                      </m:r>
                      <m:r>
                        <m:rPr>
                          <m:sty m:val="p"/>
                        </m:rPr>
                        <a:rPr lang="sk-SK" sz="2800" b="0" i="0" smtClean="0">
                          <a:latin typeface="Cambria Math"/>
                        </a:rPr>
                        <m:t>cm</m:t>
                      </m:r>
                    </m:oMath>
                  </m:oMathPara>
                </a14:m>
                <a:endParaRPr lang="sk-SK" sz="2800" dirty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0915" y="609600"/>
                <a:ext cx="1873141" cy="523220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6" name="example coiling.mp4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28600" y="1460376"/>
            <a:ext cx="2438400" cy="4444524"/>
          </a:xfrm>
          <a:prstGeom prst="rect">
            <a:avLst/>
          </a:prstGeom>
        </p:spPr>
      </p:pic>
      <p:grpSp>
        <p:nvGrpSpPr>
          <p:cNvPr id="38" name="Group 37"/>
          <p:cNvGrpSpPr/>
          <p:nvPr/>
        </p:nvGrpSpPr>
        <p:grpSpPr>
          <a:xfrm>
            <a:off x="6341836" y="5382044"/>
            <a:ext cx="2584813" cy="1171156"/>
            <a:chOff x="6324600" y="5610644"/>
            <a:chExt cx="2584813" cy="1171156"/>
          </a:xfrm>
        </p:grpSpPr>
        <p:sp>
          <p:nvSpPr>
            <p:cNvPr id="23" name="BlokTextu 21"/>
            <p:cNvSpPr txBox="1"/>
            <p:nvPr/>
          </p:nvSpPr>
          <p:spPr>
            <a:xfrm>
              <a:off x="6413217" y="5883291"/>
              <a:ext cx="24961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+mj-lt"/>
                </a:rPr>
                <a:t>honey flowing out</a:t>
              </a:r>
              <a:endParaRPr lang="en-US" sz="2400" dirty="0">
                <a:latin typeface="+mj-lt"/>
              </a:endParaRPr>
            </a:p>
          </p:txBody>
        </p:sp>
        <p:cxnSp>
          <p:nvCxnSpPr>
            <p:cNvPr id="37" name="Rovná spojovacia šípka 16"/>
            <p:cNvCxnSpPr/>
            <p:nvPr/>
          </p:nvCxnSpPr>
          <p:spPr>
            <a:xfrm>
              <a:off x="6324600" y="5610644"/>
              <a:ext cx="0" cy="1171156"/>
            </a:xfrm>
            <a:prstGeom prst="straightConnector1">
              <a:avLst/>
            </a:prstGeom>
            <a:ln w="825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Slide Number Placeholder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93612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000" fill="hold"/>
                                        <p:tgtEl>
                                          <p:spTgt spid="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2" repeatCount="indefinite" fill="remove" display="0">
                  <p:stCondLst>
                    <p:cond delay="indefinite"/>
                  </p:stCondLst>
                </p:cTn>
                <p:tgtEl>
                  <p:spTgt spid="36"/>
                </p:tgtEl>
              </p:cMediaNode>
            </p:video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sz="3100" b="1" i="1" dirty="0" smtClean="0"/>
              <a:t>Inertial Regime:</a:t>
            </a:r>
            <a:br>
              <a:rPr lang="sk-SK" sz="3100" b="1" i="1" dirty="0" smtClean="0"/>
            </a:br>
            <a:r>
              <a:rPr lang="sk-SK" dirty="0" smtClean="0"/>
              <a:t>Stable Position</a:t>
            </a:r>
            <a:endParaRPr lang="sk-SK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6480915" y="609600"/>
                <a:ext cx="187314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800" b="0" i="1" smtClean="0">
                          <a:latin typeface="Cambria Math"/>
                        </a:rPr>
                        <m:t>h</m:t>
                      </m:r>
                      <m:r>
                        <a:rPr lang="sk-SK" sz="2800" b="0" i="1" smtClean="0">
                          <a:latin typeface="Cambria Math"/>
                        </a:rPr>
                        <m:t>≈10 </m:t>
                      </m:r>
                      <m:r>
                        <m:rPr>
                          <m:sty m:val="p"/>
                        </m:rPr>
                        <a:rPr lang="sk-SK" sz="2800" b="0" i="0" smtClean="0">
                          <a:latin typeface="Cambria Math"/>
                        </a:rPr>
                        <m:t>cm</m:t>
                      </m:r>
                    </m:oMath>
                  </m:oMathPara>
                </a14:m>
                <a:endParaRPr lang="sk-SK" sz="2800" dirty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0915" y="609600"/>
                <a:ext cx="1873141" cy="523220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6" name="example coiling.mp4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28600" y="1460376"/>
            <a:ext cx="2438400" cy="4444524"/>
          </a:xfrm>
          <a:prstGeom prst="rect">
            <a:avLst/>
          </a:prstGeom>
        </p:spPr>
      </p:pic>
      <p:graphicFrame>
        <p:nvGraphicFramePr>
          <p:cNvPr id="31" name="Graf 4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41721485"/>
              </p:ext>
            </p:extLst>
          </p:nvPr>
        </p:nvGraphicFramePr>
        <p:xfrm>
          <a:off x="2823474" y="1295400"/>
          <a:ext cx="6015726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8408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000" fill="hold"/>
                                        <p:tgtEl>
                                          <p:spTgt spid="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remove" display="0">
                  <p:stCondLst>
                    <p:cond delay="indefinite"/>
                  </p:stCondLst>
                </p:cTn>
                <p:tgtEl>
                  <p:spTgt spid="36"/>
                </p:tgtEl>
              </p:cMediaNode>
            </p:video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sz="3100" b="1" i="1" dirty="0" smtClean="0"/>
              <a:t>Inertial Regime:</a:t>
            </a:r>
            <a:br>
              <a:rPr lang="sk-SK" sz="3100" b="1" i="1" dirty="0" smtClean="0"/>
            </a:br>
            <a:r>
              <a:rPr lang="sk-SK" dirty="0" smtClean="0"/>
              <a:t>Buckling</a:t>
            </a:r>
            <a:endParaRPr lang="sk-SK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6480915" y="609600"/>
                <a:ext cx="187314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800" b="0" i="1" smtClean="0">
                          <a:latin typeface="Cambria Math"/>
                        </a:rPr>
                        <m:t>h</m:t>
                      </m:r>
                      <m:r>
                        <a:rPr lang="sk-SK" sz="2800" b="0" i="1" smtClean="0">
                          <a:latin typeface="Cambria Math"/>
                        </a:rPr>
                        <m:t>≈12 </m:t>
                      </m:r>
                      <m:r>
                        <m:rPr>
                          <m:sty m:val="p"/>
                        </m:rPr>
                        <a:rPr lang="sk-SK" sz="2800" b="0" i="0" smtClean="0">
                          <a:latin typeface="Cambria Math"/>
                        </a:rPr>
                        <m:t>cm</m:t>
                      </m:r>
                    </m:oMath>
                  </m:oMathPara>
                </a14:m>
                <a:endParaRPr lang="sk-SK" sz="2800" dirty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0915" y="609600"/>
                <a:ext cx="1873141" cy="523220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Skupina 2"/>
          <p:cNvGrpSpPr/>
          <p:nvPr/>
        </p:nvGrpSpPr>
        <p:grpSpPr>
          <a:xfrm>
            <a:off x="1371600" y="1215211"/>
            <a:ext cx="3718571" cy="5376089"/>
            <a:chOff x="3526696" y="1082841"/>
            <a:chExt cx="3718571" cy="5446970"/>
          </a:xfrm>
        </p:grpSpPr>
        <p:sp>
          <p:nvSpPr>
            <p:cNvPr id="7" name="Voľná forma 3"/>
            <p:cNvSpPr/>
            <p:nvPr/>
          </p:nvSpPr>
          <p:spPr>
            <a:xfrm>
              <a:off x="3526696" y="5454421"/>
              <a:ext cx="3718571" cy="1075390"/>
            </a:xfrm>
            <a:custGeom>
              <a:avLst/>
              <a:gdLst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532263 w 655093"/>
                <a:gd name="connsiteY6" fmla="*/ 1665026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18615 w 655093"/>
                <a:gd name="connsiteY4" fmla="*/ 259307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33719 h 5182671"/>
                <a:gd name="connsiteX1" fmla="*/ 655093 w 655093"/>
                <a:gd name="connsiteY1" fmla="*/ 20072 h 5182671"/>
                <a:gd name="connsiteX2" fmla="*/ 655093 w 655093"/>
                <a:gd name="connsiteY2" fmla="*/ 61015 h 5182671"/>
                <a:gd name="connsiteX3" fmla="*/ 559558 w 655093"/>
                <a:gd name="connsiteY3" fmla="*/ 6424 h 5182671"/>
                <a:gd name="connsiteX4" fmla="*/ 518615 w 655093"/>
                <a:gd name="connsiteY4" fmla="*/ 279379 h 5182671"/>
                <a:gd name="connsiteX5" fmla="*/ 504968 w 655093"/>
                <a:gd name="connsiteY5" fmla="*/ 511390 h 5182671"/>
                <a:gd name="connsiteX6" fmla="*/ 491320 w 655093"/>
                <a:gd name="connsiteY6" fmla="*/ 3677671 h 5182671"/>
                <a:gd name="connsiteX7" fmla="*/ 504967 w 655093"/>
                <a:gd name="connsiteY7" fmla="*/ 5178925 h 5182671"/>
                <a:gd name="connsiteX8" fmla="*/ 409433 w 655093"/>
                <a:gd name="connsiteY8" fmla="*/ 5165278 h 5182671"/>
                <a:gd name="connsiteX9" fmla="*/ 382138 w 655093"/>
                <a:gd name="connsiteY9" fmla="*/ 3882388 h 5182671"/>
                <a:gd name="connsiteX10" fmla="*/ 368490 w 655093"/>
                <a:gd name="connsiteY10" fmla="*/ 3759558 h 5182671"/>
                <a:gd name="connsiteX11" fmla="*/ 341194 w 655093"/>
                <a:gd name="connsiteY11" fmla="*/ 3268239 h 5182671"/>
                <a:gd name="connsiteX12" fmla="*/ 327546 w 655093"/>
                <a:gd name="connsiteY12" fmla="*/ 1425791 h 5182671"/>
                <a:gd name="connsiteX13" fmla="*/ 313899 w 655093"/>
                <a:gd name="connsiteY13" fmla="*/ 1330257 h 5182671"/>
                <a:gd name="connsiteX14" fmla="*/ 300251 w 655093"/>
                <a:gd name="connsiteY14" fmla="*/ 675164 h 5182671"/>
                <a:gd name="connsiteX15" fmla="*/ 286603 w 655093"/>
                <a:gd name="connsiteY15" fmla="*/ 634221 h 5182671"/>
                <a:gd name="connsiteX16" fmla="*/ 272955 w 655093"/>
                <a:gd name="connsiteY16" fmla="*/ 579630 h 5182671"/>
                <a:gd name="connsiteX17" fmla="*/ 245660 w 655093"/>
                <a:gd name="connsiteY17" fmla="*/ 402209 h 5182671"/>
                <a:gd name="connsiteX18" fmla="*/ 232012 w 655093"/>
                <a:gd name="connsiteY18" fmla="*/ 333970 h 5182671"/>
                <a:gd name="connsiteX19" fmla="*/ 204717 w 655093"/>
                <a:gd name="connsiteY19" fmla="*/ 279379 h 5182671"/>
                <a:gd name="connsiteX20" fmla="*/ 191069 w 655093"/>
                <a:gd name="connsiteY20" fmla="*/ 238436 h 5182671"/>
                <a:gd name="connsiteX21" fmla="*/ 163773 w 655093"/>
                <a:gd name="connsiteY21" fmla="*/ 129254 h 5182671"/>
                <a:gd name="connsiteX22" fmla="*/ 136478 w 655093"/>
                <a:gd name="connsiteY22" fmla="*/ 74663 h 5182671"/>
                <a:gd name="connsiteX23" fmla="*/ 109182 w 655093"/>
                <a:gd name="connsiteY23" fmla="*/ 47367 h 5182671"/>
                <a:gd name="connsiteX24" fmla="*/ 0 w 655093"/>
                <a:gd name="connsiteY24" fmla="*/ 33719 h 5182671"/>
                <a:gd name="connsiteX0" fmla="*/ 0 w 655093"/>
                <a:gd name="connsiteY0" fmla="*/ 36650 h 5185602"/>
                <a:gd name="connsiteX1" fmla="*/ 655093 w 655093"/>
                <a:gd name="connsiteY1" fmla="*/ 23003 h 5185602"/>
                <a:gd name="connsiteX2" fmla="*/ 559559 w 655093"/>
                <a:gd name="connsiteY2" fmla="*/ 36651 h 5185602"/>
                <a:gd name="connsiteX3" fmla="*/ 559558 w 655093"/>
                <a:gd name="connsiteY3" fmla="*/ 9355 h 5185602"/>
                <a:gd name="connsiteX4" fmla="*/ 518615 w 655093"/>
                <a:gd name="connsiteY4" fmla="*/ 282310 h 5185602"/>
                <a:gd name="connsiteX5" fmla="*/ 504968 w 655093"/>
                <a:gd name="connsiteY5" fmla="*/ 514321 h 5185602"/>
                <a:gd name="connsiteX6" fmla="*/ 491320 w 655093"/>
                <a:gd name="connsiteY6" fmla="*/ 3680602 h 5185602"/>
                <a:gd name="connsiteX7" fmla="*/ 504967 w 655093"/>
                <a:gd name="connsiteY7" fmla="*/ 5181856 h 5185602"/>
                <a:gd name="connsiteX8" fmla="*/ 409433 w 655093"/>
                <a:gd name="connsiteY8" fmla="*/ 5168209 h 5185602"/>
                <a:gd name="connsiteX9" fmla="*/ 382138 w 655093"/>
                <a:gd name="connsiteY9" fmla="*/ 3885319 h 5185602"/>
                <a:gd name="connsiteX10" fmla="*/ 368490 w 655093"/>
                <a:gd name="connsiteY10" fmla="*/ 3762489 h 5185602"/>
                <a:gd name="connsiteX11" fmla="*/ 341194 w 655093"/>
                <a:gd name="connsiteY11" fmla="*/ 3271170 h 5185602"/>
                <a:gd name="connsiteX12" fmla="*/ 327546 w 655093"/>
                <a:gd name="connsiteY12" fmla="*/ 1428722 h 5185602"/>
                <a:gd name="connsiteX13" fmla="*/ 313899 w 655093"/>
                <a:gd name="connsiteY13" fmla="*/ 1333188 h 5185602"/>
                <a:gd name="connsiteX14" fmla="*/ 300251 w 655093"/>
                <a:gd name="connsiteY14" fmla="*/ 678095 h 5185602"/>
                <a:gd name="connsiteX15" fmla="*/ 286603 w 655093"/>
                <a:gd name="connsiteY15" fmla="*/ 637152 h 5185602"/>
                <a:gd name="connsiteX16" fmla="*/ 272955 w 655093"/>
                <a:gd name="connsiteY16" fmla="*/ 582561 h 5185602"/>
                <a:gd name="connsiteX17" fmla="*/ 245660 w 655093"/>
                <a:gd name="connsiteY17" fmla="*/ 405140 h 5185602"/>
                <a:gd name="connsiteX18" fmla="*/ 232012 w 655093"/>
                <a:gd name="connsiteY18" fmla="*/ 336901 h 5185602"/>
                <a:gd name="connsiteX19" fmla="*/ 204717 w 655093"/>
                <a:gd name="connsiteY19" fmla="*/ 282310 h 5185602"/>
                <a:gd name="connsiteX20" fmla="*/ 191069 w 655093"/>
                <a:gd name="connsiteY20" fmla="*/ 241367 h 5185602"/>
                <a:gd name="connsiteX21" fmla="*/ 163773 w 655093"/>
                <a:gd name="connsiteY21" fmla="*/ 132185 h 5185602"/>
                <a:gd name="connsiteX22" fmla="*/ 136478 w 655093"/>
                <a:gd name="connsiteY22" fmla="*/ 77594 h 5185602"/>
                <a:gd name="connsiteX23" fmla="*/ 109182 w 655093"/>
                <a:gd name="connsiteY23" fmla="*/ 50298 h 5185602"/>
                <a:gd name="connsiteX24" fmla="*/ 0 w 655093"/>
                <a:gd name="connsiteY24" fmla="*/ 36650 h 5185602"/>
                <a:gd name="connsiteX0" fmla="*/ 0 w 655093"/>
                <a:gd name="connsiteY0" fmla="*/ 36650 h 5275942"/>
                <a:gd name="connsiteX1" fmla="*/ 655093 w 655093"/>
                <a:gd name="connsiteY1" fmla="*/ 23003 h 5275942"/>
                <a:gd name="connsiteX2" fmla="*/ 559559 w 655093"/>
                <a:gd name="connsiteY2" fmla="*/ 36651 h 5275942"/>
                <a:gd name="connsiteX3" fmla="*/ 559558 w 655093"/>
                <a:gd name="connsiteY3" fmla="*/ 9355 h 5275942"/>
                <a:gd name="connsiteX4" fmla="*/ 518615 w 655093"/>
                <a:gd name="connsiteY4" fmla="*/ 282310 h 5275942"/>
                <a:gd name="connsiteX5" fmla="*/ 504968 w 655093"/>
                <a:gd name="connsiteY5" fmla="*/ 514321 h 5275942"/>
                <a:gd name="connsiteX6" fmla="*/ 491320 w 655093"/>
                <a:gd name="connsiteY6" fmla="*/ 3680602 h 5275942"/>
                <a:gd name="connsiteX7" fmla="*/ 504967 w 655093"/>
                <a:gd name="connsiteY7" fmla="*/ 5181856 h 5275942"/>
                <a:gd name="connsiteX8" fmla="*/ 409433 w 655093"/>
                <a:gd name="connsiteY8" fmla="*/ 5168209 h 5275942"/>
                <a:gd name="connsiteX9" fmla="*/ 368490 w 655093"/>
                <a:gd name="connsiteY9" fmla="*/ 3762489 h 5275942"/>
                <a:gd name="connsiteX10" fmla="*/ 341194 w 655093"/>
                <a:gd name="connsiteY10" fmla="*/ 3271170 h 5275942"/>
                <a:gd name="connsiteX11" fmla="*/ 327546 w 655093"/>
                <a:gd name="connsiteY11" fmla="*/ 1428722 h 5275942"/>
                <a:gd name="connsiteX12" fmla="*/ 313899 w 655093"/>
                <a:gd name="connsiteY12" fmla="*/ 1333188 h 5275942"/>
                <a:gd name="connsiteX13" fmla="*/ 300251 w 655093"/>
                <a:gd name="connsiteY13" fmla="*/ 678095 h 5275942"/>
                <a:gd name="connsiteX14" fmla="*/ 286603 w 655093"/>
                <a:gd name="connsiteY14" fmla="*/ 637152 h 5275942"/>
                <a:gd name="connsiteX15" fmla="*/ 272955 w 655093"/>
                <a:gd name="connsiteY15" fmla="*/ 582561 h 5275942"/>
                <a:gd name="connsiteX16" fmla="*/ 245660 w 655093"/>
                <a:gd name="connsiteY16" fmla="*/ 405140 h 5275942"/>
                <a:gd name="connsiteX17" fmla="*/ 232012 w 655093"/>
                <a:gd name="connsiteY17" fmla="*/ 336901 h 5275942"/>
                <a:gd name="connsiteX18" fmla="*/ 204717 w 655093"/>
                <a:gd name="connsiteY18" fmla="*/ 282310 h 5275942"/>
                <a:gd name="connsiteX19" fmla="*/ 191069 w 655093"/>
                <a:gd name="connsiteY19" fmla="*/ 241367 h 5275942"/>
                <a:gd name="connsiteX20" fmla="*/ 163773 w 655093"/>
                <a:gd name="connsiteY20" fmla="*/ 132185 h 5275942"/>
                <a:gd name="connsiteX21" fmla="*/ 136478 w 655093"/>
                <a:gd name="connsiteY21" fmla="*/ 77594 h 5275942"/>
                <a:gd name="connsiteX22" fmla="*/ 109182 w 655093"/>
                <a:gd name="connsiteY22" fmla="*/ 50298 h 5275942"/>
                <a:gd name="connsiteX23" fmla="*/ 0 w 655093"/>
                <a:gd name="connsiteY23" fmla="*/ 36650 h 5275942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91320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50377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574786"/>
                <a:gd name="connsiteX1" fmla="*/ 655093 w 655093"/>
                <a:gd name="connsiteY1" fmla="*/ 23003 h 5574786"/>
                <a:gd name="connsiteX2" fmla="*/ 559559 w 655093"/>
                <a:gd name="connsiteY2" fmla="*/ 36651 h 5574786"/>
                <a:gd name="connsiteX3" fmla="*/ 559558 w 655093"/>
                <a:gd name="connsiteY3" fmla="*/ 9355 h 5574786"/>
                <a:gd name="connsiteX4" fmla="*/ 518615 w 655093"/>
                <a:gd name="connsiteY4" fmla="*/ 282310 h 5574786"/>
                <a:gd name="connsiteX5" fmla="*/ 504968 w 655093"/>
                <a:gd name="connsiteY5" fmla="*/ 514321 h 5574786"/>
                <a:gd name="connsiteX6" fmla="*/ 504967 w 655093"/>
                <a:gd name="connsiteY6" fmla="*/ 5181856 h 5574786"/>
                <a:gd name="connsiteX7" fmla="*/ 409433 w 655093"/>
                <a:gd name="connsiteY7" fmla="*/ 5168209 h 5574786"/>
                <a:gd name="connsiteX8" fmla="*/ 395786 w 655093"/>
                <a:gd name="connsiteY8" fmla="*/ 3898967 h 5574786"/>
                <a:gd name="connsiteX9" fmla="*/ 341194 w 655093"/>
                <a:gd name="connsiteY9" fmla="*/ 3271170 h 5574786"/>
                <a:gd name="connsiteX10" fmla="*/ 327546 w 655093"/>
                <a:gd name="connsiteY10" fmla="*/ 1428722 h 5574786"/>
                <a:gd name="connsiteX11" fmla="*/ 313899 w 655093"/>
                <a:gd name="connsiteY11" fmla="*/ 1333188 h 5574786"/>
                <a:gd name="connsiteX12" fmla="*/ 300251 w 655093"/>
                <a:gd name="connsiteY12" fmla="*/ 678095 h 5574786"/>
                <a:gd name="connsiteX13" fmla="*/ 286603 w 655093"/>
                <a:gd name="connsiteY13" fmla="*/ 637152 h 5574786"/>
                <a:gd name="connsiteX14" fmla="*/ 272955 w 655093"/>
                <a:gd name="connsiteY14" fmla="*/ 582561 h 5574786"/>
                <a:gd name="connsiteX15" fmla="*/ 245660 w 655093"/>
                <a:gd name="connsiteY15" fmla="*/ 405140 h 5574786"/>
                <a:gd name="connsiteX16" fmla="*/ 232012 w 655093"/>
                <a:gd name="connsiteY16" fmla="*/ 336901 h 5574786"/>
                <a:gd name="connsiteX17" fmla="*/ 204717 w 655093"/>
                <a:gd name="connsiteY17" fmla="*/ 282310 h 5574786"/>
                <a:gd name="connsiteX18" fmla="*/ 191069 w 655093"/>
                <a:gd name="connsiteY18" fmla="*/ 241367 h 5574786"/>
                <a:gd name="connsiteX19" fmla="*/ 163773 w 655093"/>
                <a:gd name="connsiteY19" fmla="*/ 132185 h 5574786"/>
                <a:gd name="connsiteX20" fmla="*/ 136478 w 655093"/>
                <a:gd name="connsiteY20" fmla="*/ 77594 h 5574786"/>
                <a:gd name="connsiteX21" fmla="*/ 109182 w 655093"/>
                <a:gd name="connsiteY21" fmla="*/ 50298 h 5574786"/>
                <a:gd name="connsiteX22" fmla="*/ 0 w 655093"/>
                <a:gd name="connsiteY22" fmla="*/ 36650 h 5574786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2929976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3926262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27546 w 655093"/>
                <a:gd name="connsiteY10" fmla="*/ 1428722 h 5400429"/>
                <a:gd name="connsiteX11" fmla="*/ 313899 w 655093"/>
                <a:gd name="connsiteY11" fmla="*/ 1333188 h 5400429"/>
                <a:gd name="connsiteX12" fmla="*/ 300251 w 655093"/>
                <a:gd name="connsiteY12" fmla="*/ 678095 h 5400429"/>
                <a:gd name="connsiteX13" fmla="*/ 286603 w 655093"/>
                <a:gd name="connsiteY13" fmla="*/ 637152 h 5400429"/>
                <a:gd name="connsiteX14" fmla="*/ 272955 w 655093"/>
                <a:gd name="connsiteY14" fmla="*/ 582561 h 5400429"/>
                <a:gd name="connsiteX15" fmla="*/ 245660 w 655093"/>
                <a:gd name="connsiteY15" fmla="*/ 405140 h 5400429"/>
                <a:gd name="connsiteX16" fmla="*/ 232012 w 655093"/>
                <a:gd name="connsiteY16" fmla="*/ 336901 h 5400429"/>
                <a:gd name="connsiteX17" fmla="*/ 204717 w 655093"/>
                <a:gd name="connsiteY17" fmla="*/ 282310 h 5400429"/>
                <a:gd name="connsiteX18" fmla="*/ 191069 w 655093"/>
                <a:gd name="connsiteY18" fmla="*/ 241367 h 5400429"/>
                <a:gd name="connsiteX19" fmla="*/ 163773 w 655093"/>
                <a:gd name="connsiteY19" fmla="*/ 132185 h 5400429"/>
                <a:gd name="connsiteX20" fmla="*/ 136478 w 655093"/>
                <a:gd name="connsiteY20" fmla="*/ 77594 h 5400429"/>
                <a:gd name="connsiteX21" fmla="*/ 109182 w 655093"/>
                <a:gd name="connsiteY21" fmla="*/ 50298 h 5400429"/>
                <a:gd name="connsiteX22" fmla="*/ 0 w 655093"/>
                <a:gd name="connsiteY22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13899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82138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60483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45660 w 655093"/>
                <a:gd name="connsiteY13" fmla="*/ 405140 h 5400429"/>
                <a:gd name="connsiteX14" fmla="*/ 232012 w 655093"/>
                <a:gd name="connsiteY14" fmla="*/ 336901 h 5400429"/>
                <a:gd name="connsiteX15" fmla="*/ 204717 w 655093"/>
                <a:gd name="connsiteY15" fmla="*/ 282310 h 5400429"/>
                <a:gd name="connsiteX16" fmla="*/ 191069 w 655093"/>
                <a:gd name="connsiteY16" fmla="*/ 241367 h 5400429"/>
                <a:gd name="connsiteX17" fmla="*/ 163773 w 655093"/>
                <a:gd name="connsiteY17" fmla="*/ 132185 h 5400429"/>
                <a:gd name="connsiteX18" fmla="*/ 136478 w 655093"/>
                <a:gd name="connsiteY18" fmla="*/ 77594 h 5400429"/>
                <a:gd name="connsiteX19" fmla="*/ 109182 w 655093"/>
                <a:gd name="connsiteY19" fmla="*/ 50298 h 5400429"/>
                <a:gd name="connsiteX20" fmla="*/ 0 w 655093"/>
                <a:gd name="connsiteY20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63773 w 655093"/>
                <a:gd name="connsiteY15" fmla="*/ 132185 h 5400429"/>
                <a:gd name="connsiteX16" fmla="*/ 136478 w 655093"/>
                <a:gd name="connsiteY16" fmla="*/ 77594 h 5400429"/>
                <a:gd name="connsiteX17" fmla="*/ 109182 w 655093"/>
                <a:gd name="connsiteY17" fmla="*/ 50298 h 5400429"/>
                <a:gd name="connsiteX18" fmla="*/ 0 w 655093"/>
                <a:gd name="connsiteY18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163773 w 655093"/>
                <a:gd name="connsiteY14" fmla="*/ 132185 h 5400429"/>
                <a:gd name="connsiteX15" fmla="*/ 136478 w 655093"/>
                <a:gd name="connsiteY15" fmla="*/ 77594 h 5400429"/>
                <a:gd name="connsiteX16" fmla="*/ 109182 w 655093"/>
                <a:gd name="connsiteY16" fmla="*/ 50298 h 5400429"/>
                <a:gd name="connsiteX17" fmla="*/ 0 w 655093"/>
                <a:gd name="connsiteY17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09182 w 655093"/>
                <a:gd name="connsiteY14" fmla="*/ 50298 h 5400429"/>
                <a:gd name="connsiteX15" fmla="*/ 0 w 655093"/>
                <a:gd name="connsiteY15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09182 w 655093"/>
                <a:gd name="connsiteY13" fmla="*/ 50298 h 5400429"/>
                <a:gd name="connsiteX14" fmla="*/ 0 w 655093"/>
                <a:gd name="connsiteY14" fmla="*/ 36650 h 5400429"/>
                <a:gd name="connsiteX0" fmla="*/ 7481 w 662574"/>
                <a:gd name="connsiteY0" fmla="*/ 36650 h 5400429"/>
                <a:gd name="connsiteX1" fmla="*/ 662574 w 662574"/>
                <a:gd name="connsiteY1" fmla="*/ 23003 h 5400429"/>
                <a:gd name="connsiteX2" fmla="*/ 567040 w 662574"/>
                <a:gd name="connsiteY2" fmla="*/ 36651 h 5400429"/>
                <a:gd name="connsiteX3" fmla="*/ 567039 w 662574"/>
                <a:gd name="connsiteY3" fmla="*/ 9355 h 5400429"/>
                <a:gd name="connsiteX4" fmla="*/ 526096 w 662574"/>
                <a:gd name="connsiteY4" fmla="*/ 282310 h 5400429"/>
                <a:gd name="connsiteX5" fmla="*/ 512449 w 662574"/>
                <a:gd name="connsiteY5" fmla="*/ 514321 h 5400429"/>
                <a:gd name="connsiteX6" fmla="*/ 485152 w 662574"/>
                <a:gd name="connsiteY6" fmla="*/ 3912614 h 5400429"/>
                <a:gd name="connsiteX7" fmla="*/ 512448 w 662574"/>
                <a:gd name="connsiteY7" fmla="*/ 5181856 h 5400429"/>
                <a:gd name="connsiteX8" fmla="*/ 416914 w 662574"/>
                <a:gd name="connsiteY8" fmla="*/ 5168209 h 5400429"/>
                <a:gd name="connsiteX9" fmla="*/ 403267 w 662574"/>
                <a:gd name="connsiteY9" fmla="*/ 3898967 h 5400429"/>
                <a:gd name="connsiteX10" fmla="*/ 348676 w 662574"/>
                <a:gd name="connsiteY10" fmla="*/ 1305892 h 5400429"/>
                <a:gd name="connsiteX11" fmla="*/ 307732 w 662574"/>
                <a:gd name="connsiteY11" fmla="*/ 514322 h 5400429"/>
                <a:gd name="connsiteX12" fmla="*/ 307732 w 662574"/>
                <a:gd name="connsiteY12" fmla="*/ 268662 h 5400429"/>
                <a:gd name="connsiteX13" fmla="*/ 7481 w 662574"/>
                <a:gd name="connsiteY13" fmla="*/ 36650 h 5400429"/>
                <a:gd name="connsiteX0" fmla="*/ 8850 w 663943"/>
                <a:gd name="connsiteY0" fmla="*/ 36650 h 5400429"/>
                <a:gd name="connsiteX1" fmla="*/ 663943 w 663943"/>
                <a:gd name="connsiteY1" fmla="*/ 23003 h 5400429"/>
                <a:gd name="connsiteX2" fmla="*/ 568409 w 663943"/>
                <a:gd name="connsiteY2" fmla="*/ 36651 h 5400429"/>
                <a:gd name="connsiteX3" fmla="*/ 568408 w 663943"/>
                <a:gd name="connsiteY3" fmla="*/ 9355 h 5400429"/>
                <a:gd name="connsiteX4" fmla="*/ 527465 w 663943"/>
                <a:gd name="connsiteY4" fmla="*/ 282310 h 5400429"/>
                <a:gd name="connsiteX5" fmla="*/ 513818 w 663943"/>
                <a:gd name="connsiteY5" fmla="*/ 514321 h 5400429"/>
                <a:gd name="connsiteX6" fmla="*/ 486521 w 663943"/>
                <a:gd name="connsiteY6" fmla="*/ 3912614 h 5400429"/>
                <a:gd name="connsiteX7" fmla="*/ 513817 w 663943"/>
                <a:gd name="connsiteY7" fmla="*/ 5181856 h 5400429"/>
                <a:gd name="connsiteX8" fmla="*/ 418283 w 663943"/>
                <a:gd name="connsiteY8" fmla="*/ 5168209 h 5400429"/>
                <a:gd name="connsiteX9" fmla="*/ 404636 w 663943"/>
                <a:gd name="connsiteY9" fmla="*/ 3898967 h 5400429"/>
                <a:gd name="connsiteX10" fmla="*/ 350045 w 663943"/>
                <a:gd name="connsiteY10" fmla="*/ 1305892 h 5400429"/>
                <a:gd name="connsiteX11" fmla="*/ 309101 w 663943"/>
                <a:gd name="connsiteY11" fmla="*/ 514322 h 5400429"/>
                <a:gd name="connsiteX12" fmla="*/ 254510 w 663943"/>
                <a:gd name="connsiteY12" fmla="*/ 186775 h 5400429"/>
                <a:gd name="connsiteX13" fmla="*/ 8850 w 663943"/>
                <a:gd name="connsiteY13" fmla="*/ 36650 h 5400429"/>
                <a:gd name="connsiteX0" fmla="*/ 14350 w 532965"/>
                <a:gd name="connsiteY0" fmla="*/ 36650 h 5400429"/>
                <a:gd name="connsiteX1" fmla="*/ 532965 w 532965"/>
                <a:gd name="connsiteY1" fmla="*/ 23003 h 5400429"/>
                <a:gd name="connsiteX2" fmla="*/ 437431 w 532965"/>
                <a:gd name="connsiteY2" fmla="*/ 36651 h 5400429"/>
                <a:gd name="connsiteX3" fmla="*/ 437430 w 532965"/>
                <a:gd name="connsiteY3" fmla="*/ 9355 h 5400429"/>
                <a:gd name="connsiteX4" fmla="*/ 396487 w 532965"/>
                <a:gd name="connsiteY4" fmla="*/ 282310 h 5400429"/>
                <a:gd name="connsiteX5" fmla="*/ 382840 w 532965"/>
                <a:gd name="connsiteY5" fmla="*/ 514321 h 5400429"/>
                <a:gd name="connsiteX6" fmla="*/ 355543 w 532965"/>
                <a:gd name="connsiteY6" fmla="*/ 3912614 h 5400429"/>
                <a:gd name="connsiteX7" fmla="*/ 382839 w 532965"/>
                <a:gd name="connsiteY7" fmla="*/ 5181856 h 5400429"/>
                <a:gd name="connsiteX8" fmla="*/ 287305 w 532965"/>
                <a:gd name="connsiteY8" fmla="*/ 5168209 h 5400429"/>
                <a:gd name="connsiteX9" fmla="*/ 273658 w 532965"/>
                <a:gd name="connsiteY9" fmla="*/ 3898967 h 5400429"/>
                <a:gd name="connsiteX10" fmla="*/ 219067 w 532965"/>
                <a:gd name="connsiteY10" fmla="*/ 1305892 h 5400429"/>
                <a:gd name="connsiteX11" fmla="*/ 178123 w 532965"/>
                <a:gd name="connsiteY11" fmla="*/ 514322 h 5400429"/>
                <a:gd name="connsiteX12" fmla="*/ 123532 w 532965"/>
                <a:gd name="connsiteY12" fmla="*/ 186775 h 5400429"/>
                <a:gd name="connsiteX13" fmla="*/ 14350 w 532965"/>
                <a:gd name="connsiteY13" fmla="*/ 36650 h 5400429"/>
                <a:gd name="connsiteX0" fmla="*/ 4902 w 946597"/>
                <a:gd name="connsiteY0" fmla="*/ 23003 h 5400429"/>
                <a:gd name="connsiteX1" fmla="*/ 946597 w 946597"/>
                <a:gd name="connsiteY1" fmla="*/ 23003 h 5400429"/>
                <a:gd name="connsiteX2" fmla="*/ 851063 w 946597"/>
                <a:gd name="connsiteY2" fmla="*/ 36651 h 5400429"/>
                <a:gd name="connsiteX3" fmla="*/ 851062 w 946597"/>
                <a:gd name="connsiteY3" fmla="*/ 9355 h 5400429"/>
                <a:gd name="connsiteX4" fmla="*/ 810119 w 946597"/>
                <a:gd name="connsiteY4" fmla="*/ 282310 h 5400429"/>
                <a:gd name="connsiteX5" fmla="*/ 796472 w 946597"/>
                <a:gd name="connsiteY5" fmla="*/ 514321 h 5400429"/>
                <a:gd name="connsiteX6" fmla="*/ 769175 w 946597"/>
                <a:gd name="connsiteY6" fmla="*/ 3912614 h 5400429"/>
                <a:gd name="connsiteX7" fmla="*/ 796471 w 946597"/>
                <a:gd name="connsiteY7" fmla="*/ 5181856 h 5400429"/>
                <a:gd name="connsiteX8" fmla="*/ 700937 w 946597"/>
                <a:gd name="connsiteY8" fmla="*/ 5168209 h 5400429"/>
                <a:gd name="connsiteX9" fmla="*/ 687290 w 946597"/>
                <a:gd name="connsiteY9" fmla="*/ 3898967 h 5400429"/>
                <a:gd name="connsiteX10" fmla="*/ 632699 w 946597"/>
                <a:gd name="connsiteY10" fmla="*/ 1305892 h 5400429"/>
                <a:gd name="connsiteX11" fmla="*/ 591755 w 946597"/>
                <a:gd name="connsiteY11" fmla="*/ 514322 h 5400429"/>
                <a:gd name="connsiteX12" fmla="*/ 537164 w 946597"/>
                <a:gd name="connsiteY12" fmla="*/ 186775 h 5400429"/>
                <a:gd name="connsiteX13" fmla="*/ 4902 w 946597"/>
                <a:gd name="connsiteY13" fmla="*/ 23003 h 5400429"/>
                <a:gd name="connsiteX0" fmla="*/ 4902 w 946597"/>
                <a:gd name="connsiteY0" fmla="*/ 61739 h 5439165"/>
                <a:gd name="connsiteX1" fmla="*/ 946597 w 946597"/>
                <a:gd name="connsiteY1" fmla="*/ 61739 h 5439165"/>
                <a:gd name="connsiteX2" fmla="*/ 851063 w 946597"/>
                <a:gd name="connsiteY2" fmla="*/ 75387 h 5439165"/>
                <a:gd name="connsiteX3" fmla="*/ 387038 w 946597"/>
                <a:gd name="connsiteY3" fmla="*/ 7147 h 5439165"/>
                <a:gd name="connsiteX4" fmla="*/ 810119 w 946597"/>
                <a:gd name="connsiteY4" fmla="*/ 321046 h 5439165"/>
                <a:gd name="connsiteX5" fmla="*/ 796472 w 946597"/>
                <a:gd name="connsiteY5" fmla="*/ 553057 h 5439165"/>
                <a:gd name="connsiteX6" fmla="*/ 769175 w 946597"/>
                <a:gd name="connsiteY6" fmla="*/ 3951350 h 5439165"/>
                <a:gd name="connsiteX7" fmla="*/ 796471 w 946597"/>
                <a:gd name="connsiteY7" fmla="*/ 5220592 h 5439165"/>
                <a:gd name="connsiteX8" fmla="*/ 700937 w 946597"/>
                <a:gd name="connsiteY8" fmla="*/ 5206945 h 5439165"/>
                <a:gd name="connsiteX9" fmla="*/ 687290 w 946597"/>
                <a:gd name="connsiteY9" fmla="*/ 3937703 h 5439165"/>
                <a:gd name="connsiteX10" fmla="*/ 632699 w 946597"/>
                <a:gd name="connsiteY10" fmla="*/ 1344628 h 5439165"/>
                <a:gd name="connsiteX11" fmla="*/ 591755 w 946597"/>
                <a:gd name="connsiteY11" fmla="*/ 553058 h 5439165"/>
                <a:gd name="connsiteX12" fmla="*/ 537164 w 946597"/>
                <a:gd name="connsiteY12" fmla="*/ 225511 h 5439165"/>
                <a:gd name="connsiteX13" fmla="*/ 4902 w 946597"/>
                <a:gd name="connsiteY13" fmla="*/ 61739 h 5439165"/>
                <a:gd name="connsiteX0" fmla="*/ 4902 w 1233200"/>
                <a:gd name="connsiteY0" fmla="*/ 54853 h 5432279"/>
                <a:gd name="connsiteX1" fmla="*/ 946597 w 1233200"/>
                <a:gd name="connsiteY1" fmla="*/ 54853 h 5432279"/>
                <a:gd name="connsiteX2" fmla="*/ 1233200 w 1233200"/>
                <a:gd name="connsiteY2" fmla="*/ 368752 h 5432279"/>
                <a:gd name="connsiteX3" fmla="*/ 387038 w 1233200"/>
                <a:gd name="connsiteY3" fmla="*/ 261 h 5432279"/>
                <a:gd name="connsiteX4" fmla="*/ 810119 w 1233200"/>
                <a:gd name="connsiteY4" fmla="*/ 314160 h 5432279"/>
                <a:gd name="connsiteX5" fmla="*/ 796472 w 1233200"/>
                <a:gd name="connsiteY5" fmla="*/ 546171 h 5432279"/>
                <a:gd name="connsiteX6" fmla="*/ 769175 w 1233200"/>
                <a:gd name="connsiteY6" fmla="*/ 3944464 h 5432279"/>
                <a:gd name="connsiteX7" fmla="*/ 796471 w 1233200"/>
                <a:gd name="connsiteY7" fmla="*/ 5213706 h 5432279"/>
                <a:gd name="connsiteX8" fmla="*/ 700937 w 1233200"/>
                <a:gd name="connsiteY8" fmla="*/ 5200059 h 5432279"/>
                <a:gd name="connsiteX9" fmla="*/ 687290 w 1233200"/>
                <a:gd name="connsiteY9" fmla="*/ 3930817 h 5432279"/>
                <a:gd name="connsiteX10" fmla="*/ 632699 w 1233200"/>
                <a:gd name="connsiteY10" fmla="*/ 1337742 h 5432279"/>
                <a:gd name="connsiteX11" fmla="*/ 591755 w 1233200"/>
                <a:gd name="connsiteY11" fmla="*/ 546172 h 5432279"/>
                <a:gd name="connsiteX12" fmla="*/ 537164 w 1233200"/>
                <a:gd name="connsiteY12" fmla="*/ 218625 h 5432279"/>
                <a:gd name="connsiteX13" fmla="*/ 4902 w 1233200"/>
                <a:gd name="connsiteY13" fmla="*/ 54853 h 5432279"/>
                <a:gd name="connsiteX0" fmla="*/ 4902 w 1233200"/>
                <a:gd name="connsiteY0" fmla="*/ 0 h 5377426"/>
                <a:gd name="connsiteX1" fmla="*/ 946597 w 1233200"/>
                <a:gd name="connsiteY1" fmla="*/ 0 h 5377426"/>
                <a:gd name="connsiteX2" fmla="*/ 1233200 w 1233200"/>
                <a:gd name="connsiteY2" fmla="*/ 313899 h 5377426"/>
                <a:gd name="connsiteX3" fmla="*/ 810119 w 1233200"/>
                <a:gd name="connsiteY3" fmla="*/ 259307 h 5377426"/>
                <a:gd name="connsiteX4" fmla="*/ 796472 w 1233200"/>
                <a:gd name="connsiteY4" fmla="*/ 491318 h 5377426"/>
                <a:gd name="connsiteX5" fmla="*/ 769175 w 1233200"/>
                <a:gd name="connsiteY5" fmla="*/ 3889611 h 5377426"/>
                <a:gd name="connsiteX6" fmla="*/ 796471 w 1233200"/>
                <a:gd name="connsiteY6" fmla="*/ 5158853 h 5377426"/>
                <a:gd name="connsiteX7" fmla="*/ 700937 w 1233200"/>
                <a:gd name="connsiteY7" fmla="*/ 5145206 h 5377426"/>
                <a:gd name="connsiteX8" fmla="*/ 687290 w 1233200"/>
                <a:gd name="connsiteY8" fmla="*/ 3875964 h 5377426"/>
                <a:gd name="connsiteX9" fmla="*/ 632699 w 1233200"/>
                <a:gd name="connsiteY9" fmla="*/ 1282889 h 5377426"/>
                <a:gd name="connsiteX10" fmla="*/ 591755 w 1233200"/>
                <a:gd name="connsiteY10" fmla="*/ 491319 h 5377426"/>
                <a:gd name="connsiteX11" fmla="*/ 537164 w 1233200"/>
                <a:gd name="connsiteY11" fmla="*/ 163772 h 5377426"/>
                <a:gd name="connsiteX12" fmla="*/ 4902 w 1233200"/>
                <a:gd name="connsiteY12" fmla="*/ 0 h 5377426"/>
                <a:gd name="connsiteX0" fmla="*/ 4902 w 946597"/>
                <a:gd name="connsiteY0" fmla="*/ 0 h 5377426"/>
                <a:gd name="connsiteX1" fmla="*/ 946597 w 946597"/>
                <a:gd name="connsiteY1" fmla="*/ 0 h 5377426"/>
                <a:gd name="connsiteX2" fmla="*/ 837415 w 946597"/>
                <a:gd name="connsiteY2" fmla="*/ 95535 h 5377426"/>
                <a:gd name="connsiteX3" fmla="*/ 810119 w 946597"/>
                <a:gd name="connsiteY3" fmla="*/ 259307 h 5377426"/>
                <a:gd name="connsiteX4" fmla="*/ 796472 w 946597"/>
                <a:gd name="connsiteY4" fmla="*/ 491318 h 5377426"/>
                <a:gd name="connsiteX5" fmla="*/ 769175 w 946597"/>
                <a:gd name="connsiteY5" fmla="*/ 3889611 h 5377426"/>
                <a:gd name="connsiteX6" fmla="*/ 796471 w 946597"/>
                <a:gd name="connsiteY6" fmla="*/ 5158853 h 5377426"/>
                <a:gd name="connsiteX7" fmla="*/ 700937 w 946597"/>
                <a:gd name="connsiteY7" fmla="*/ 5145206 h 5377426"/>
                <a:gd name="connsiteX8" fmla="*/ 687290 w 946597"/>
                <a:gd name="connsiteY8" fmla="*/ 3875964 h 5377426"/>
                <a:gd name="connsiteX9" fmla="*/ 632699 w 946597"/>
                <a:gd name="connsiteY9" fmla="*/ 1282889 h 5377426"/>
                <a:gd name="connsiteX10" fmla="*/ 591755 w 946597"/>
                <a:gd name="connsiteY10" fmla="*/ 491319 h 5377426"/>
                <a:gd name="connsiteX11" fmla="*/ 537164 w 946597"/>
                <a:gd name="connsiteY11" fmla="*/ 163772 h 5377426"/>
                <a:gd name="connsiteX12" fmla="*/ 4902 w 946597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491319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354841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5164 w 946859"/>
                <a:gd name="connsiteY0" fmla="*/ 0 h 5377426"/>
                <a:gd name="connsiteX1" fmla="*/ 946859 w 946859"/>
                <a:gd name="connsiteY1" fmla="*/ 0 h 5377426"/>
                <a:gd name="connsiteX2" fmla="*/ 837677 w 946859"/>
                <a:gd name="connsiteY2" fmla="*/ 95535 h 5377426"/>
                <a:gd name="connsiteX3" fmla="*/ 810381 w 946859"/>
                <a:gd name="connsiteY3" fmla="*/ 259307 h 5377426"/>
                <a:gd name="connsiteX4" fmla="*/ 796734 w 946859"/>
                <a:gd name="connsiteY4" fmla="*/ 491318 h 5377426"/>
                <a:gd name="connsiteX5" fmla="*/ 769437 w 946859"/>
                <a:gd name="connsiteY5" fmla="*/ 3889611 h 5377426"/>
                <a:gd name="connsiteX6" fmla="*/ 796733 w 946859"/>
                <a:gd name="connsiteY6" fmla="*/ 5158853 h 5377426"/>
                <a:gd name="connsiteX7" fmla="*/ 701199 w 946859"/>
                <a:gd name="connsiteY7" fmla="*/ 5145206 h 5377426"/>
                <a:gd name="connsiteX8" fmla="*/ 687552 w 946859"/>
                <a:gd name="connsiteY8" fmla="*/ 3875964 h 5377426"/>
                <a:gd name="connsiteX9" fmla="*/ 632961 w 946859"/>
                <a:gd name="connsiteY9" fmla="*/ 1282889 h 5377426"/>
                <a:gd name="connsiteX10" fmla="*/ 592017 w 946859"/>
                <a:gd name="connsiteY10" fmla="*/ 354841 h 5377426"/>
                <a:gd name="connsiteX11" fmla="*/ 510132 w 946859"/>
                <a:gd name="connsiteY11" fmla="*/ 109180 h 5377426"/>
                <a:gd name="connsiteX12" fmla="*/ 5164 w 946859"/>
                <a:gd name="connsiteY12" fmla="*/ 0 h 5377426"/>
                <a:gd name="connsiteX0" fmla="*/ 18127 w 523093"/>
                <a:gd name="connsiteY0" fmla="*/ 0 h 5377426"/>
                <a:gd name="connsiteX1" fmla="*/ 523093 w 523093"/>
                <a:gd name="connsiteY1" fmla="*/ 0 h 5377426"/>
                <a:gd name="connsiteX2" fmla="*/ 413911 w 523093"/>
                <a:gd name="connsiteY2" fmla="*/ 95535 h 5377426"/>
                <a:gd name="connsiteX3" fmla="*/ 386615 w 523093"/>
                <a:gd name="connsiteY3" fmla="*/ 259307 h 5377426"/>
                <a:gd name="connsiteX4" fmla="*/ 372968 w 523093"/>
                <a:gd name="connsiteY4" fmla="*/ 491318 h 5377426"/>
                <a:gd name="connsiteX5" fmla="*/ 345671 w 523093"/>
                <a:gd name="connsiteY5" fmla="*/ 3889611 h 5377426"/>
                <a:gd name="connsiteX6" fmla="*/ 372967 w 523093"/>
                <a:gd name="connsiteY6" fmla="*/ 5158853 h 5377426"/>
                <a:gd name="connsiteX7" fmla="*/ 277433 w 523093"/>
                <a:gd name="connsiteY7" fmla="*/ 5145206 h 5377426"/>
                <a:gd name="connsiteX8" fmla="*/ 263786 w 523093"/>
                <a:gd name="connsiteY8" fmla="*/ 3875964 h 5377426"/>
                <a:gd name="connsiteX9" fmla="*/ 209195 w 523093"/>
                <a:gd name="connsiteY9" fmla="*/ 1282889 h 5377426"/>
                <a:gd name="connsiteX10" fmla="*/ 168251 w 523093"/>
                <a:gd name="connsiteY10" fmla="*/ 354841 h 5377426"/>
                <a:gd name="connsiteX11" fmla="*/ 86366 w 523093"/>
                <a:gd name="connsiteY11" fmla="*/ 109180 h 5377426"/>
                <a:gd name="connsiteX12" fmla="*/ 18127 w 523093"/>
                <a:gd name="connsiteY12" fmla="*/ 0 h 5377426"/>
                <a:gd name="connsiteX0" fmla="*/ 46746 w 551712"/>
                <a:gd name="connsiteY0" fmla="*/ 1867 h 5379293"/>
                <a:gd name="connsiteX1" fmla="*/ 551712 w 551712"/>
                <a:gd name="connsiteY1" fmla="*/ 1867 h 5379293"/>
                <a:gd name="connsiteX2" fmla="*/ 442530 w 551712"/>
                <a:gd name="connsiteY2" fmla="*/ 97402 h 5379293"/>
                <a:gd name="connsiteX3" fmla="*/ 415234 w 551712"/>
                <a:gd name="connsiteY3" fmla="*/ 261174 h 5379293"/>
                <a:gd name="connsiteX4" fmla="*/ 401587 w 551712"/>
                <a:gd name="connsiteY4" fmla="*/ 493185 h 5379293"/>
                <a:gd name="connsiteX5" fmla="*/ 374290 w 551712"/>
                <a:gd name="connsiteY5" fmla="*/ 3891478 h 5379293"/>
                <a:gd name="connsiteX6" fmla="*/ 401586 w 551712"/>
                <a:gd name="connsiteY6" fmla="*/ 5160720 h 5379293"/>
                <a:gd name="connsiteX7" fmla="*/ 306052 w 551712"/>
                <a:gd name="connsiteY7" fmla="*/ 5147073 h 5379293"/>
                <a:gd name="connsiteX8" fmla="*/ 292405 w 551712"/>
                <a:gd name="connsiteY8" fmla="*/ 3877831 h 5379293"/>
                <a:gd name="connsiteX9" fmla="*/ 237814 w 551712"/>
                <a:gd name="connsiteY9" fmla="*/ 1284756 h 5379293"/>
                <a:gd name="connsiteX10" fmla="*/ 196870 w 551712"/>
                <a:gd name="connsiteY10" fmla="*/ 356708 h 5379293"/>
                <a:gd name="connsiteX11" fmla="*/ 114985 w 551712"/>
                <a:gd name="connsiteY11" fmla="*/ 111047 h 5379293"/>
                <a:gd name="connsiteX12" fmla="*/ 46746 w 551712"/>
                <a:gd name="connsiteY12" fmla="*/ 1867 h 5379293"/>
                <a:gd name="connsiteX0" fmla="*/ 46746 w 647879"/>
                <a:gd name="connsiteY0" fmla="*/ 1867 h 5361524"/>
                <a:gd name="connsiteX1" fmla="*/ 551712 w 647879"/>
                <a:gd name="connsiteY1" fmla="*/ 1867 h 5361524"/>
                <a:gd name="connsiteX2" fmla="*/ 442530 w 647879"/>
                <a:gd name="connsiteY2" fmla="*/ 97402 h 5361524"/>
                <a:gd name="connsiteX3" fmla="*/ 415234 w 647879"/>
                <a:gd name="connsiteY3" fmla="*/ 261174 h 5361524"/>
                <a:gd name="connsiteX4" fmla="*/ 401587 w 647879"/>
                <a:gd name="connsiteY4" fmla="*/ 493185 h 5361524"/>
                <a:gd name="connsiteX5" fmla="*/ 374290 w 647879"/>
                <a:gd name="connsiteY5" fmla="*/ 3891478 h 5361524"/>
                <a:gd name="connsiteX6" fmla="*/ 647245 w 647879"/>
                <a:gd name="connsiteY6" fmla="*/ 5133424 h 5361524"/>
                <a:gd name="connsiteX7" fmla="*/ 306052 w 647879"/>
                <a:gd name="connsiteY7" fmla="*/ 5147073 h 5361524"/>
                <a:gd name="connsiteX8" fmla="*/ 292405 w 647879"/>
                <a:gd name="connsiteY8" fmla="*/ 3877831 h 5361524"/>
                <a:gd name="connsiteX9" fmla="*/ 237814 w 647879"/>
                <a:gd name="connsiteY9" fmla="*/ 1284756 h 5361524"/>
                <a:gd name="connsiteX10" fmla="*/ 196870 w 647879"/>
                <a:gd name="connsiteY10" fmla="*/ 356708 h 5361524"/>
                <a:gd name="connsiteX11" fmla="*/ 114985 w 647879"/>
                <a:gd name="connsiteY11" fmla="*/ 111047 h 5361524"/>
                <a:gd name="connsiteX12" fmla="*/ 46746 w 647879"/>
                <a:gd name="connsiteY12" fmla="*/ 1867 h 5361524"/>
                <a:gd name="connsiteX0" fmla="*/ 46746 w 647879"/>
                <a:gd name="connsiteY0" fmla="*/ 1867 h 5220513"/>
                <a:gd name="connsiteX1" fmla="*/ 551712 w 647879"/>
                <a:gd name="connsiteY1" fmla="*/ 1867 h 5220513"/>
                <a:gd name="connsiteX2" fmla="*/ 442530 w 647879"/>
                <a:gd name="connsiteY2" fmla="*/ 97402 h 5220513"/>
                <a:gd name="connsiteX3" fmla="*/ 415234 w 647879"/>
                <a:gd name="connsiteY3" fmla="*/ 261174 h 5220513"/>
                <a:gd name="connsiteX4" fmla="*/ 401587 w 647879"/>
                <a:gd name="connsiteY4" fmla="*/ 493185 h 5220513"/>
                <a:gd name="connsiteX5" fmla="*/ 374290 w 647879"/>
                <a:gd name="connsiteY5" fmla="*/ 3891478 h 5220513"/>
                <a:gd name="connsiteX6" fmla="*/ 647245 w 647879"/>
                <a:gd name="connsiteY6" fmla="*/ 5133424 h 5220513"/>
                <a:gd name="connsiteX7" fmla="*/ 306052 w 647879"/>
                <a:gd name="connsiteY7" fmla="*/ 5147073 h 5220513"/>
                <a:gd name="connsiteX8" fmla="*/ 292405 w 647879"/>
                <a:gd name="connsiteY8" fmla="*/ 3877831 h 5220513"/>
                <a:gd name="connsiteX9" fmla="*/ 237814 w 647879"/>
                <a:gd name="connsiteY9" fmla="*/ 1284756 h 5220513"/>
                <a:gd name="connsiteX10" fmla="*/ 196870 w 647879"/>
                <a:gd name="connsiteY10" fmla="*/ 356708 h 5220513"/>
                <a:gd name="connsiteX11" fmla="*/ 114985 w 647879"/>
                <a:gd name="connsiteY11" fmla="*/ 111047 h 5220513"/>
                <a:gd name="connsiteX12" fmla="*/ 46746 w 647879"/>
                <a:gd name="connsiteY12" fmla="*/ 1867 h 5220513"/>
                <a:gd name="connsiteX0" fmla="*/ 46746 w 647879"/>
                <a:gd name="connsiteY0" fmla="*/ 1867 h 5133424"/>
                <a:gd name="connsiteX1" fmla="*/ 551712 w 647879"/>
                <a:gd name="connsiteY1" fmla="*/ 1867 h 5133424"/>
                <a:gd name="connsiteX2" fmla="*/ 442530 w 647879"/>
                <a:gd name="connsiteY2" fmla="*/ 97402 h 5133424"/>
                <a:gd name="connsiteX3" fmla="*/ 415234 w 647879"/>
                <a:gd name="connsiteY3" fmla="*/ 261174 h 5133424"/>
                <a:gd name="connsiteX4" fmla="*/ 401587 w 647879"/>
                <a:gd name="connsiteY4" fmla="*/ 493185 h 5133424"/>
                <a:gd name="connsiteX5" fmla="*/ 374290 w 647879"/>
                <a:gd name="connsiteY5" fmla="*/ 3891478 h 5133424"/>
                <a:gd name="connsiteX6" fmla="*/ 647245 w 647879"/>
                <a:gd name="connsiteY6" fmla="*/ 5133424 h 5133424"/>
                <a:gd name="connsiteX7" fmla="*/ 237813 w 647879"/>
                <a:gd name="connsiteY7" fmla="*/ 4792232 h 5133424"/>
                <a:gd name="connsiteX8" fmla="*/ 292405 w 647879"/>
                <a:gd name="connsiteY8" fmla="*/ 3877831 h 5133424"/>
                <a:gd name="connsiteX9" fmla="*/ 237814 w 647879"/>
                <a:gd name="connsiteY9" fmla="*/ 1284756 h 5133424"/>
                <a:gd name="connsiteX10" fmla="*/ 196870 w 647879"/>
                <a:gd name="connsiteY10" fmla="*/ 356708 h 5133424"/>
                <a:gd name="connsiteX11" fmla="*/ 114985 w 647879"/>
                <a:gd name="connsiteY11" fmla="*/ 111047 h 5133424"/>
                <a:gd name="connsiteX12" fmla="*/ 46746 w 647879"/>
                <a:gd name="connsiteY12" fmla="*/ 1867 h 5133424"/>
                <a:gd name="connsiteX0" fmla="*/ 46746 w 551712"/>
                <a:gd name="connsiteY0" fmla="*/ 1867 h 4846940"/>
                <a:gd name="connsiteX1" fmla="*/ 551712 w 551712"/>
                <a:gd name="connsiteY1" fmla="*/ 1867 h 4846940"/>
                <a:gd name="connsiteX2" fmla="*/ 442530 w 551712"/>
                <a:gd name="connsiteY2" fmla="*/ 97402 h 4846940"/>
                <a:gd name="connsiteX3" fmla="*/ 415234 w 551712"/>
                <a:gd name="connsiteY3" fmla="*/ 261174 h 4846940"/>
                <a:gd name="connsiteX4" fmla="*/ 401587 w 551712"/>
                <a:gd name="connsiteY4" fmla="*/ 493185 h 4846940"/>
                <a:gd name="connsiteX5" fmla="*/ 374290 w 551712"/>
                <a:gd name="connsiteY5" fmla="*/ 3891478 h 4846940"/>
                <a:gd name="connsiteX6" fmla="*/ 524415 w 551712"/>
                <a:gd name="connsiteY6" fmla="*/ 4805877 h 4846940"/>
                <a:gd name="connsiteX7" fmla="*/ 237813 w 551712"/>
                <a:gd name="connsiteY7" fmla="*/ 4792232 h 4846940"/>
                <a:gd name="connsiteX8" fmla="*/ 292405 w 551712"/>
                <a:gd name="connsiteY8" fmla="*/ 3877831 h 4846940"/>
                <a:gd name="connsiteX9" fmla="*/ 237814 w 551712"/>
                <a:gd name="connsiteY9" fmla="*/ 1284756 h 4846940"/>
                <a:gd name="connsiteX10" fmla="*/ 196870 w 551712"/>
                <a:gd name="connsiteY10" fmla="*/ 356708 h 4846940"/>
                <a:gd name="connsiteX11" fmla="*/ 114985 w 551712"/>
                <a:gd name="connsiteY11" fmla="*/ 111047 h 4846940"/>
                <a:gd name="connsiteX12" fmla="*/ 46746 w 551712"/>
                <a:gd name="connsiteY12" fmla="*/ 1867 h 4846940"/>
                <a:gd name="connsiteX0" fmla="*/ 46746 w 552058"/>
                <a:gd name="connsiteY0" fmla="*/ 1867 h 4846940"/>
                <a:gd name="connsiteX1" fmla="*/ 551712 w 552058"/>
                <a:gd name="connsiteY1" fmla="*/ 1867 h 4846940"/>
                <a:gd name="connsiteX2" fmla="*/ 442530 w 552058"/>
                <a:gd name="connsiteY2" fmla="*/ 97402 h 4846940"/>
                <a:gd name="connsiteX3" fmla="*/ 415234 w 552058"/>
                <a:gd name="connsiteY3" fmla="*/ 261174 h 4846940"/>
                <a:gd name="connsiteX4" fmla="*/ 401587 w 552058"/>
                <a:gd name="connsiteY4" fmla="*/ 493185 h 4846940"/>
                <a:gd name="connsiteX5" fmla="*/ 374290 w 552058"/>
                <a:gd name="connsiteY5" fmla="*/ 3891478 h 4846940"/>
                <a:gd name="connsiteX6" fmla="*/ 524415 w 552058"/>
                <a:gd name="connsiteY6" fmla="*/ 4805877 h 4846940"/>
                <a:gd name="connsiteX7" fmla="*/ 237813 w 552058"/>
                <a:gd name="connsiteY7" fmla="*/ 4792232 h 4846940"/>
                <a:gd name="connsiteX8" fmla="*/ 292405 w 552058"/>
                <a:gd name="connsiteY8" fmla="*/ 3877831 h 4846940"/>
                <a:gd name="connsiteX9" fmla="*/ 237814 w 552058"/>
                <a:gd name="connsiteY9" fmla="*/ 1284756 h 4846940"/>
                <a:gd name="connsiteX10" fmla="*/ 196870 w 552058"/>
                <a:gd name="connsiteY10" fmla="*/ 356708 h 4846940"/>
                <a:gd name="connsiteX11" fmla="*/ 114985 w 552058"/>
                <a:gd name="connsiteY11" fmla="*/ 111047 h 4846940"/>
                <a:gd name="connsiteX12" fmla="*/ 46746 w 552058"/>
                <a:gd name="connsiteY12" fmla="*/ 1867 h 4846940"/>
                <a:gd name="connsiteX0" fmla="*/ 46746 w 552058"/>
                <a:gd name="connsiteY0" fmla="*/ 1867 h 4960000"/>
                <a:gd name="connsiteX1" fmla="*/ 551712 w 552058"/>
                <a:gd name="connsiteY1" fmla="*/ 1867 h 4960000"/>
                <a:gd name="connsiteX2" fmla="*/ 442530 w 552058"/>
                <a:gd name="connsiteY2" fmla="*/ 97402 h 4960000"/>
                <a:gd name="connsiteX3" fmla="*/ 415234 w 552058"/>
                <a:gd name="connsiteY3" fmla="*/ 261174 h 4960000"/>
                <a:gd name="connsiteX4" fmla="*/ 401587 w 552058"/>
                <a:gd name="connsiteY4" fmla="*/ 493185 h 4960000"/>
                <a:gd name="connsiteX5" fmla="*/ 374290 w 552058"/>
                <a:gd name="connsiteY5" fmla="*/ 3891478 h 4960000"/>
                <a:gd name="connsiteX6" fmla="*/ 524415 w 552058"/>
                <a:gd name="connsiteY6" fmla="*/ 4805877 h 4960000"/>
                <a:gd name="connsiteX7" fmla="*/ 237813 w 552058"/>
                <a:gd name="connsiteY7" fmla="*/ 4792232 h 4960000"/>
                <a:gd name="connsiteX8" fmla="*/ 292405 w 552058"/>
                <a:gd name="connsiteY8" fmla="*/ 3877831 h 4960000"/>
                <a:gd name="connsiteX9" fmla="*/ 237814 w 552058"/>
                <a:gd name="connsiteY9" fmla="*/ 1284756 h 4960000"/>
                <a:gd name="connsiteX10" fmla="*/ 196870 w 552058"/>
                <a:gd name="connsiteY10" fmla="*/ 356708 h 4960000"/>
                <a:gd name="connsiteX11" fmla="*/ 114985 w 552058"/>
                <a:gd name="connsiteY11" fmla="*/ 111047 h 4960000"/>
                <a:gd name="connsiteX12" fmla="*/ 46746 w 552058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524415 w 551712"/>
                <a:gd name="connsiteY6" fmla="*/ 4805877 h 4960000"/>
                <a:gd name="connsiteX7" fmla="*/ 237813 w 551712"/>
                <a:gd name="connsiteY7" fmla="*/ 4792232 h 4960000"/>
                <a:gd name="connsiteX8" fmla="*/ 292405 w 551712"/>
                <a:gd name="connsiteY8" fmla="*/ 3877831 h 4960000"/>
                <a:gd name="connsiteX9" fmla="*/ 237814 w 551712"/>
                <a:gd name="connsiteY9" fmla="*/ 1284756 h 4960000"/>
                <a:gd name="connsiteX10" fmla="*/ 196870 w 551712"/>
                <a:gd name="connsiteY10" fmla="*/ 356708 h 4960000"/>
                <a:gd name="connsiteX11" fmla="*/ 114985 w 551712"/>
                <a:gd name="connsiteY11" fmla="*/ 111047 h 4960000"/>
                <a:gd name="connsiteX12" fmla="*/ 46746 w 551712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74292 w 551712"/>
                <a:gd name="connsiteY6" fmla="*/ 405525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87940 w 551712"/>
                <a:gd name="connsiteY6" fmla="*/ 417808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33817"/>
                <a:gd name="connsiteX1" fmla="*/ 551712 w 551712"/>
                <a:gd name="connsiteY1" fmla="*/ 1867 h 4933817"/>
                <a:gd name="connsiteX2" fmla="*/ 442530 w 551712"/>
                <a:gd name="connsiteY2" fmla="*/ 97402 h 4933817"/>
                <a:gd name="connsiteX3" fmla="*/ 415234 w 551712"/>
                <a:gd name="connsiteY3" fmla="*/ 261174 h 4933817"/>
                <a:gd name="connsiteX4" fmla="*/ 401587 w 551712"/>
                <a:gd name="connsiteY4" fmla="*/ 493185 h 4933817"/>
                <a:gd name="connsiteX5" fmla="*/ 374290 w 551712"/>
                <a:gd name="connsiteY5" fmla="*/ 3891478 h 4933817"/>
                <a:gd name="connsiteX6" fmla="*/ 387940 w 551712"/>
                <a:gd name="connsiteY6" fmla="*/ 4178084 h 4933817"/>
                <a:gd name="connsiteX7" fmla="*/ 538063 w 551712"/>
                <a:gd name="connsiteY7" fmla="*/ 4764934 h 4933817"/>
                <a:gd name="connsiteX8" fmla="*/ 237813 w 551712"/>
                <a:gd name="connsiteY8" fmla="*/ 4792232 h 4933817"/>
                <a:gd name="connsiteX9" fmla="*/ 292405 w 551712"/>
                <a:gd name="connsiteY9" fmla="*/ 3877831 h 4933817"/>
                <a:gd name="connsiteX10" fmla="*/ 237814 w 551712"/>
                <a:gd name="connsiteY10" fmla="*/ 1284756 h 4933817"/>
                <a:gd name="connsiteX11" fmla="*/ 196870 w 551712"/>
                <a:gd name="connsiteY11" fmla="*/ 356708 h 4933817"/>
                <a:gd name="connsiteX12" fmla="*/ 114985 w 551712"/>
                <a:gd name="connsiteY12" fmla="*/ 111047 h 4933817"/>
                <a:gd name="connsiteX13" fmla="*/ 46746 w 551712"/>
                <a:gd name="connsiteY13" fmla="*/ 1867 h 4933817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387940 w 551712"/>
                <a:gd name="connsiteY6" fmla="*/ 4178084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428883 w 551712"/>
                <a:gd name="connsiteY6" fmla="*/ 4259970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41960"/>
                <a:gd name="connsiteY0" fmla="*/ 1867 h 4911914"/>
                <a:gd name="connsiteX1" fmla="*/ 477285 w 541960"/>
                <a:gd name="connsiteY1" fmla="*/ 1867 h 4911914"/>
                <a:gd name="connsiteX2" fmla="*/ 442530 w 541960"/>
                <a:gd name="connsiteY2" fmla="*/ 97402 h 4911914"/>
                <a:gd name="connsiteX3" fmla="*/ 415234 w 541960"/>
                <a:gd name="connsiteY3" fmla="*/ 261174 h 4911914"/>
                <a:gd name="connsiteX4" fmla="*/ 401587 w 541960"/>
                <a:gd name="connsiteY4" fmla="*/ 493185 h 4911914"/>
                <a:gd name="connsiteX5" fmla="*/ 374290 w 541960"/>
                <a:gd name="connsiteY5" fmla="*/ 3891478 h 4911914"/>
                <a:gd name="connsiteX6" fmla="*/ 428883 w 541960"/>
                <a:gd name="connsiteY6" fmla="*/ 4259970 h 4911914"/>
                <a:gd name="connsiteX7" fmla="*/ 538063 w 541960"/>
                <a:gd name="connsiteY7" fmla="*/ 4764934 h 4911914"/>
                <a:gd name="connsiteX8" fmla="*/ 224166 w 541960"/>
                <a:gd name="connsiteY8" fmla="*/ 4737641 h 4911914"/>
                <a:gd name="connsiteX9" fmla="*/ 292405 w 541960"/>
                <a:gd name="connsiteY9" fmla="*/ 3877831 h 4911914"/>
                <a:gd name="connsiteX10" fmla="*/ 237814 w 541960"/>
                <a:gd name="connsiteY10" fmla="*/ 1284756 h 4911914"/>
                <a:gd name="connsiteX11" fmla="*/ 196870 w 541960"/>
                <a:gd name="connsiteY11" fmla="*/ 356708 h 4911914"/>
                <a:gd name="connsiteX12" fmla="*/ 114985 w 541960"/>
                <a:gd name="connsiteY12" fmla="*/ 111047 h 4911914"/>
                <a:gd name="connsiteX13" fmla="*/ 46746 w 541960"/>
                <a:gd name="connsiteY13" fmla="*/ 1867 h 4911914"/>
                <a:gd name="connsiteX0" fmla="*/ 54094 w 506778"/>
                <a:gd name="connsiteY0" fmla="*/ 1672 h 4922352"/>
                <a:gd name="connsiteX1" fmla="*/ 442103 w 506778"/>
                <a:gd name="connsiteY1" fmla="*/ 12305 h 4922352"/>
                <a:gd name="connsiteX2" fmla="*/ 407348 w 506778"/>
                <a:gd name="connsiteY2" fmla="*/ 107840 h 4922352"/>
                <a:gd name="connsiteX3" fmla="*/ 380052 w 506778"/>
                <a:gd name="connsiteY3" fmla="*/ 271612 h 4922352"/>
                <a:gd name="connsiteX4" fmla="*/ 366405 w 506778"/>
                <a:gd name="connsiteY4" fmla="*/ 503623 h 4922352"/>
                <a:gd name="connsiteX5" fmla="*/ 339108 w 506778"/>
                <a:gd name="connsiteY5" fmla="*/ 3901916 h 4922352"/>
                <a:gd name="connsiteX6" fmla="*/ 393701 w 506778"/>
                <a:gd name="connsiteY6" fmla="*/ 4270408 h 4922352"/>
                <a:gd name="connsiteX7" fmla="*/ 502881 w 506778"/>
                <a:gd name="connsiteY7" fmla="*/ 4775372 h 4922352"/>
                <a:gd name="connsiteX8" fmla="*/ 188984 w 506778"/>
                <a:gd name="connsiteY8" fmla="*/ 4748079 h 4922352"/>
                <a:gd name="connsiteX9" fmla="*/ 257223 w 506778"/>
                <a:gd name="connsiteY9" fmla="*/ 3888269 h 4922352"/>
                <a:gd name="connsiteX10" fmla="*/ 202632 w 506778"/>
                <a:gd name="connsiteY10" fmla="*/ 1295194 h 4922352"/>
                <a:gd name="connsiteX11" fmla="*/ 161688 w 506778"/>
                <a:gd name="connsiteY11" fmla="*/ 367146 h 4922352"/>
                <a:gd name="connsiteX12" fmla="*/ 79803 w 506778"/>
                <a:gd name="connsiteY12" fmla="*/ 121485 h 4922352"/>
                <a:gd name="connsiteX13" fmla="*/ 54094 w 506778"/>
                <a:gd name="connsiteY13" fmla="*/ 1672 h 4922352"/>
                <a:gd name="connsiteX0" fmla="*/ 45659 w 498343"/>
                <a:gd name="connsiteY0" fmla="*/ 554 h 4921234"/>
                <a:gd name="connsiteX1" fmla="*/ 433668 w 498343"/>
                <a:gd name="connsiteY1" fmla="*/ 11187 h 4921234"/>
                <a:gd name="connsiteX2" fmla="*/ 398913 w 498343"/>
                <a:gd name="connsiteY2" fmla="*/ 106722 h 4921234"/>
                <a:gd name="connsiteX3" fmla="*/ 371617 w 498343"/>
                <a:gd name="connsiteY3" fmla="*/ 270494 h 4921234"/>
                <a:gd name="connsiteX4" fmla="*/ 357970 w 498343"/>
                <a:gd name="connsiteY4" fmla="*/ 502505 h 4921234"/>
                <a:gd name="connsiteX5" fmla="*/ 330673 w 498343"/>
                <a:gd name="connsiteY5" fmla="*/ 3900798 h 4921234"/>
                <a:gd name="connsiteX6" fmla="*/ 385266 w 498343"/>
                <a:gd name="connsiteY6" fmla="*/ 4269290 h 4921234"/>
                <a:gd name="connsiteX7" fmla="*/ 494446 w 498343"/>
                <a:gd name="connsiteY7" fmla="*/ 4774254 h 4921234"/>
                <a:gd name="connsiteX8" fmla="*/ 180549 w 498343"/>
                <a:gd name="connsiteY8" fmla="*/ 4746961 h 4921234"/>
                <a:gd name="connsiteX9" fmla="*/ 248788 w 498343"/>
                <a:gd name="connsiteY9" fmla="*/ 3887151 h 4921234"/>
                <a:gd name="connsiteX10" fmla="*/ 194197 w 498343"/>
                <a:gd name="connsiteY10" fmla="*/ 1294076 h 4921234"/>
                <a:gd name="connsiteX11" fmla="*/ 153253 w 498343"/>
                <a:gd name="connsiteY11" fmla="*/ 366028 h 4921234"/>
                <a:gd name="connsiteX12" fmla="*/ 113898 w 498343"/>
                <a:gd name="connsiteY12" fmla="*/ 290488 h 4921234"/>
                <a:gd name="connsiteX13" fmla="*/ 45659 w 498343"/>
                <a:gd name="connsiteY13" fmla="*/ 554 h 4921234"/>
                <a:gd name="connsiteX0" fmla="*/ 45926 w 498610"/>
                <a:gd name="connsiteY0" fmla="*/ 680 h 4921360"/>
                <a:gd name="connsiteX1" fmla="*/ 433935 w 498610"/>
                <a:gd name="connsiteY1" fmla="*/ 11313 h 4921360"/>
                <a:gd name="connsiteX2" fmla="*/ 399180 w 498610"/>
                <a:gd name="connsiteY2" fmla="*/ 106848 h 4921360"/>
                <a:gd name="connsiteX3" fmla="*/ 371884 w 498610"/>
                <a:gd name="connsiteY3" fmla="*/ 270620 h 4921360"/>
                <a:gd name="connsiteX4" fmla="*/ 358237 w 498610"/>
                <a:gd name="connsiteY4" fmla="*/ 502631 h 4921360"/>
                <a:gd name="connsiteX5" fmla="*/ 330940 w 498610"/>
                <a:gd name="connsiteY5" fmla="*/ 3900924 h 4921360"/>
                <a:gd name="connsiteX6" fmla="*/ 385533 w 498610"/>
                <a:gd name="connsiteY6" fmla="*/ 4269416 h 4921360"/>
                <a:gd name="connsiteX7" fmla="*/ 494713 w 498610"/>
                <a:gd name="connsiteY7" fmla="*/ 4774380 h 4921360"/>
                <a:gd name="connsiteX8" fmla="*/ 180816 w 498610"/>
                <a:gd name="connsiteY8" fmla="*/ 4747087 h 4921360"/>
                <a:gd name="connsiteX9" fmla="*/ 249055 w 498610"/>
                <a:gd name="connsiteY9" fmla="*/ 3887277 h 4921360"/>
                <a:gd name="connsiteX10" fmla="*/ 194464 w 498610"/>
                <a:gd name="connsiteY10" fmla="*/ 1294202 h 4921360"/>
                <a:gd name="connsiteX11" fmla="*/ 164152 w 498610"/>
                <a:gd name="connsiteY11" fmla="*/ 653233 h 4921360"/>
                <a:gd name="connsiteX12" fmla="*/ 114165 w 498610"/>
                <a:gd name="connsiteY12" fmla="*/ 290614 h 4921360"/>
                <a:gd name="connsiteX13" fmla="*/ 45926 w 498610"/>
                <a:gd name="connsiteY13" fmla="*/ 680 h 4921360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96247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03684 w 454689"/>
                <a:gd name="connsiteY4" fmla="*/ 90670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27963 w 454689"/>
                <a:gd name="connsiteY2" fmla="*/ 260019 h 4910759"/>
                <a:gd name="connsiteX3" fmla="*/ 303684 w 454689"/>
                <a:gd name="connsiteY3" fmla="*/ 906700 h 4910759"/>
                <a:gd name="connsiteX4" fmla="*/ 287019 w 454689"/>
                <a:gd name="connsiteY4" fmla="*/ 3890323 h 4910759"/>
                <a:gd name="connsiteX5" fmla="*/ 341612 w 454689"/>
                <a:gd name="connsiteY5" fmla="*/ 4258815 h 4910759"/>
                <a:gd name="connsiteX6" fmla="*/ 450792 w 454689"/>
                <a:gd name="connsiteY6" fmla="*/ 4763779 h 4910759"/>
                <a:gd name="connsiteX7" fmla="*/ 136895 w 454689"/>
                <a:gd name="connsiteY7" fmla="*/ 4736486 h 4910759"/>
                <a:gd name="connsiteX8" fmla="*/ 205134 w 454689"/>
                <a:gd name="connsiteY8" fmla="*/ 3876676 h 4910759"/>
                <a:gd name="connsiteX9" fmla="*/ 150543 w 454689"/>
                <a:gd name="connsiteY9" fmla="*/ 1283601 h 4910759"/>
                <a:gd name="connsiteX10" fmla="*/ 120231 w 454689"/>
                <a:gd name="connsiteY10" fmla="*/ 642632 h 4910759"/>
                <a:gd name="connsiteX11" fmla="*/ 70244 w 454689"/>
                <a:gd name="connsiteY11" fmla="*/ 280013 h 4910759"/>
                <a:gd name="connsiteX12" fmla="*/ 55168 w 454689"/>
                <a:gd name="connsiteY12" fmla="*/ 712 h 4910759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304058 w 455063"/>
                <a:gd name="connsiteY3" fmla="*/ 906954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19020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87393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55496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308659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76761 w 455063"/>
                <a:gd name="connsiteY4" fmla="*/ 3879944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3269"/>
                <a:gd name="connsiteY0" fmla="*/ 966 h 4860168"/>
                <a:gd name="connsiteX1" fmla="*/ 390388 w 453269"/>
                <a:gd name="connsiteY1" fmla="*/ 966 h 4860168"/>
                <a:gd name="connsiteX2" fmla="*/ 349602 w 453269"/>
                <a:gd name="connsiteY2" fmla="*/ 462291 h 4860168"/>
                <a:gd name="connsiteX3" fmla="*/ 325323 w 453269"/>
                <a:gd name="connsiteY3" fmla="*/ 1140870 h 4860168"/>
                <a:gd name="connsiteX4" fmla="*/ 276761 w 453269"/>
                <a:gd name="connsiteY4" fmla="*/ 3879944 h 4860168"/>
                <a:gd name="connsiteX5" fmla="*/ 451166 w 453269"/>
                <a:gd name="connsiteY5" fmla="*/ 4764033 h 4860168"/>
                <a:gd name="connsiteX6" fmla="*/ 137269 w 453269"/>
                <a:gd name="connsiteY6" fmla="*/ 4736740 h 4860168"/>
                <a:gd name="connsiteX7" fmla="*/ 162978 w 453269"/>
                <a:gd name="connsiteY7" fmla="*/ 3876930 h 4860168"/>
                <a:gd name="connsiteX8" fmla="*/ 119020 w 453269"/>
                <a:gd name="connsiteY8" fmla="*/ 1283855 h 4860168"/>
                <a:gd name="connsiteX9" fmla="*/ 131237 w 453269"/>
                <a:gd name="connsiteY9" fmla="*/ 961863 h 4860168"/>
                <a:gd name="connsiteX10" fmla="*/ 70618 w 453269"/>
                <a:gd name="connsiteY10" fmla="*/ 280267 h 4860168"/>
                <a:gd name="connsiteX11" fmla="*/ 55542 w 453269"/>
                <a:gd name="connsiteY11" fmla="*/ 966 h 4860168"/>
                <a:gd name="connsiteX0" fmla="*/ 55542 w 453269"/>
                <a:gd name="connsiteY0" fmla="*/ 966 h 4810997"/>
                <a:gd name="connsiteX1" fmla="*/ 390388 w 453269"/>
                <a:gd name="connsiteY1" fmla="*/ 966 h 4810997"/>
                <a:gd name="connsiteX2" fmla="*/ 349602 w 453269"/>
                <a:gd name="connsiteY2" fmla="*/ 462291 h 4810997"/>
                <a:gd name="connsiteX3" fmla="*/ 325323 w 453269"/>
                <a:gd name="connsiteY3" fmla="*/ 1140870 h 4810997"/>
                <a:gd name="connsiteX4" fmla="*/ 276761 w 453269"/>
                <a:gd name="connsiteY4" fmla="*/ 3879944 h 4810997"/>
                <a:gd name="connsiteX5" fmla="*/ 451166 w 453269"/>
                <a:gd name="connsiteY5" fmla="*/ 4668783 h 4810997"/>
                <a:gd name="connsiteX6" fmla="*/ 137269 w 453269"/>
                <a:gd name="connsiteY6" fmla="*/ 4736740 h 4810997"/>
                <a:gd name="connsiteX7" fmla="*/ 162978 w 453269"/>
                <a:gd name="connsiteY7" fmla="*/ 3876930 h 4810997"/>
                <a:gd name="connsiteX8" fmla="*/ 119020 w 453269"/>
                <a:gd name="connsiteY8" fmla="*/ 1283855 h 4810997"/>
                <a:gd name="connsiteX9" fmla="*/ 131237 w 453269"/>
                <a:gd name="connsiteY9" fmla="*/ 961863 h 4810997"/>
                <a:gd name="connsiteX10" fmla="*/ 70618 w 453269"/>
                <a:gd name="connsiteY10" fmla="*/ 280267 h 4810997"/>
                <a:gd name="connsiteX11" fmla="*/ 55542 w 453269"/>
                <a:gd name="connsiteY11" fmla="*/ 966 h 4810997"/>
                <a:gd name="connsiteX0" fmla="*/ 55542 w 453269"/>
                <a:gd name="connsiteY0" fmla="*/ 966 h 4806310"/>
                <a:gd name="connsiteX1" fmla="*/ 390388 w 453269"/>
                <a:gd name="connsiteY1" fmla="*/ 966 h 4806310"/>
                <a:gd name="connsiteX2" fmla="*/ 349602 w 453269"/>
                <a:gd name="connsiteY2" fmla="*/ 462291 h 4806310"/>
                <a:gd name="connsiteX3" fmla="*/ 325323 w 453269"/>
                <a:gd name="connsiteY3" fmla="*/ 1140870 h 4806310"/>
                <a:gd name="connsiteX4" fmla="*/ 276761 w 453269"/>
                <a:gd name="connsiteY4" fmla="*/ 3879944 h 4806310"/>
                <a:gd name="connsiteX5" fmla="*/ 451166 w 453269"/>
                <a:gd name="connsiteY5" fmla="*/ 4668783 h 4806310"/>
                <a:gd name="connsiteX6" fmla="*/ 137269 w 453269"/>
                <a:gd name="connsiteY6" fmla="*/ 4736740 h 4806310"/>
                <a:gd name="connsiteX7" fmla="*/ 162978 w 453269"/>
                <a:gd name="connsiteY7" fmla="*/ 3876930 h 4806310"/>
                <a:gd name="connsiteX8" fmla="*/ 119020 w 453269"/>
                <a:gd name="connsiteY8" fmla="*/ 1283855 h 4806310"/>
                <a:gd name="connsiteX9" fmla="*/ 131237 w 453269"/>
                <a:gd name="connsiteY9" fmla="*/ 961863 h 4806310"/>
                <a:gd name="connsiteX10" fmla="*/ 70618 w 453269"/>
                <a:gd name="connsiteY10" fmla="*/ 280267 h 4806310"/>
                <a:gd name="connsiteX11" fmla="*/ 55542 w 453269"/>
                <a:gd name="connsiteY11" fmla="*/ 966 h 4806310"/>
                <a:gd name="connsiteX0" fmla="*/ 55542 w 495175"/>
                <a:gd name="connsiteY0" fmla="*/ 966 h 4806310"/>
                <a:gd name="connsiteX1" fmla="*/ 390388 w 495175"/>
                <a:gd name="connsiteY1" fmla="*/ 966 h 4806310"/>
                <a:gd name="connsiteX2" fmla="*/ 349602 w 495175"/>
                <a:gd name="connsiteY2" fmla="*/ 462291 h 4806310"/>
                <a:gd name="connsiteX3" fmla="*/ 325323 w 495175"/>
                <a:gd name="connsiteY3" fmla="*/ 1140870 h 4806310"/>
                <a:gd name="connsiteX4" fmla="*/ 276761 w 495175"/>
                <a:gd name="connsiteY4" fmla="*/ 3879944 h 4806310"/>
                <a:gd name="connsiteX5" fmla="*/ 451166 w 495175"/>
                <a:gd name="connsiteY5" fmla="*/ 4668783 h 4806310"/>
                <a:gd name="connsiteX6" fmla="*/ 137269 w 495175"/>
                <a:gd name="connsiteY6" fmla="*/ 4736740 h 4806310"/>
                <a:gd name="connsiteX7" fmla="*/ 162978 w 495175"/>
                <a:gd name="connsiteY7" fmla="*/ 3876930 h 4806310"/>
                <a:gd name="connsiteX8" fmla="*/ 119020 w 495175"/>
                <a:gd name="connsiteY8" fmla="*/ 1283855 h 4806310"/>
                <a:gd name="connsiteX9" fmla="*/ 131237 w 495175"/>
                <a:gd name="connsiteY9" fmla="*/ 961863 h 4806310"/>
                <a:gd name="connsiteX10" fmla="*/ 70618 w 495175"/>
                <a:gd name="connsiteY10" fmla="*/ 280267 h 4806310"/>
                <a:gd name="connsiteX11" fmla="*/ 55542 w 495175"/>
                <a:gd name="connsiteY11" fmla="*/ 966 h 4806310"/>
                <a:gd name="connsiteX0" fmla="*/ 55542 w 477555"/>
                <a:gd name="connsiteY0" fmla="*/ 966 h 4806310"/>
                <a:gd name="connsiteX1" fmla="*/ 390388 w 477555"/>
                <a:gd name="connsiteY1" fmla="*/ 966 h 4806310"/>
                <a:gd name="connsiteX2" fmla="*/ 349602 w 477555"/>
                <a:gd name="connsiteY2" fmla="*/ 462291 h 4806310"/>
                <a:gd name="connsiteX3" fmla="*/ 325323 w 477555"/>
                <a:gd name="connsiteY3" fmla="*/ 1140870 h 4806310"/>
                <a:gd name="connsiteX4" fmla="*/ 276761 w 477555"/>
                <a:gd name="connsiteY4" fmla="*/ 3879944 h 4806310"/>
                <a:gd name="connsiteX5" fmla="*/ 451166 w 477555"/>
                <a:gd name="connsiteY5" fmla="*/ 4668783 h 4806310"/>
                <a:gd name="connsiteX6" fmla="*/ 137269 w 477555"/>
                <a:gd name="connsiteY6" fmla="*/ 4736740 h 4806310"/>
                <a:gd name="connsiteX7" fmla="*/ 162978 w 477555"/>
                <a:gd name="connsiteY7" fmla="*/ 3876930 h 4806310"/>
                <a:gd name="connsiteX8" fmla="*/ 119020 w 477555"/>
                <a:gd name="connsiteY8" fmla="*/ 1283855 h 4806310"/>
                <a:gd name="connsiteX9" fmla="*/ 131237 w 477555"/>
                <a:gd name="connsiteY9" fmla="*/ 961863 h 4806310"/>
                <a:gd name="connsiteX10" fmla="*/ 70618 w 477555"/>
                <a:gd name="connsiteY10" fmla="*/ 280267 h 4806310"/>
                <a:gd name="connsiteX11" fmla="*/ 55542 w 477555"/>
                <a:gd name="connsiteY11" fmla="*/ 966 h 4806310"/>
                <a:gd name="connsiteX0" fmla="*/ 55542 w 455024"/>
                <a:gd name="connsiteY0" fmla="*/ 966 h 4806310"/>
                <a:gd name="connsiteX1" fmla="*/ 390388 w 455024"/>
                <a:gd name="connsiteY1" fmla="*/ 966 h 4806310"/>
                <a:gd name="connsiteX2" fmla="*/ 349602 w 455024"/>
                <a:gd name="connsiteY2" fmla="*/ 462291 h 4806310"/>
                <a:gd name="connsiteX3" fmla="*/ 325323 w 455024"/>
                <a:gd name="connsiteY3" fmla="*/ 1140870 h 4806310"/>
                <a:gd name="connsiteX4" fmla="*/ 276761 w 455024"/>
                <a:gd name="connsiteY4" fmla="*/ 3879944 h 4806310"/>
                <a:gd name="connsiteX5" fmla="*/ 451166 w 455024"/>
                <a:gd name="connsiteY5" fmla="*/ 4668783 h 4806310"/>
                <a:gd name="connsiteX6" fmla="*/ 137269 w 455024"/>
                <a:gd name="connsiteY6" fmla="*/ 4736740 h 4806310"/>
                <a:gd name="connsiteX7" fmla="*/ 162978 w 455024"/>
                <a:gd name="connsiteY7" fmla="*/ 3876930 h 4806310"/>
                <a:gd name="connsiteX8" fmla="*/ 119020 w 455024"/>
                <a:gd name="connsiteY8" fmla="*/ 1283855 h 4806310"/>
                <a:gd name="connsiteX9" fmla="*/ 131237 w 455024"/>
                <a:gd name="connsiteY9" fmla="*/ 961863 h 4806310"/>
                <a:gd name="connsiteX10" fmla="*/ 70618 w 455024"/>
                <a:gd name="connsiteY10" fmla="*/ 280267 h 4806310"/>
                <a:gd name="connsiteX11" fmla="*/ 55542 w 455024"/>
                <a:gd name="connsiteY11" fmla="*/ 966 h 4806310"/>
                <a:gd name="connsiteX0" fmla="*/ 55542 w 451166"/>
                <a:gd name="connsiteY0" fmla="*/ 966 h 4806310"/>
                <a:gd name="connsiteX1" fmla="*/ 390388 w 451166"/>
                <a:gd name="connsiteY1" fmla="*/ 966 h 4806310"/>
                <a:gd name="connsiteX2" fmla="*/ 349602 w 451166"/>
                <a:gd name="connsiteY2" fmla="*/ 462291 h 4806310"/>
                <a:gd name="connsiteX3" fmla="*/ 325323 w 451166"/>
                <a:gd name="connsiteY3" fmla="*/ 1140870 h 4806310"/>
                <a:gd name="connsiteX4" fmla="*/ 276761 w 451166"/>
                <a:gd name="connsiteY4" fmla="*/ 3879944 h 4806310"/>
                <a:gd name="connsiteX5" fmla="*/ 451166 w 451166"/>
                <a:gd name="connsiteY5" fmla="*/ 4668783 h 4806310"/>
                <a:gd name="connsiteX6" fmla="*/ 137269 w 451166"/>
                <a:gd name="connsiteY6" fmla="*/ 4736740 h 4806310"/>
                <a:gd name="connsiteX7" fmla="*/ 162978 w 451166"/>
                <a:gd name="connsiteY7" fmla="*/ 3876930 h 4806310"/>
                <a:gd name="connsiteX8" fmla="*/ 119020 w 451166"/>
                <a:gd name="connsiteY8" fmla="*/ 1283855 h 4806310"/>
                <a:gd name="connsiteX9" fmla="*/ 131237 w 451166"/>
                <a:gd name="connsiteY9" fmla="*/ 961863 h 4806310"/>
                <a:gd name="connsiteX10" fmla="*/ 70618 w 451166"/>
                <a:gd name="connsiteY10" fmla="*/ 280267 h 4806310"/>
                <a:gd name="connsiteX11" fmla="*/ 55542 w 451166"/>
                <a:gd name="connsiteY11" fmla="*/ 966 h 4806310"/>
                <a:gd name="connsiteX0" fmla="*/ 55542 w 451166"/>
                <a:gd name="connsiteY0" fmla="*/ 966 h 4921617"/>
                <a:gd name="connsiteX1" fmla="*/ 390388 w 451166"/>
                <a:gd name="connsiteY1" fmla="*/ 966 h 4921617"/>
                <a:gd name="connsiteX2" fmla="*/ 349602 w 451166"/>
                <a:gd name="connsiteY2" fmla="*/ 462291 h 4921617"/>
                <a:gd name="connsiteX3" fmla="*/ 325323 w 451166"/>
                <a:gd name="connsiteY3" fmla="*/ 1140870 h 4921617"/>
                <a:gd name="connsiteX4" fmla="*/ 276761 w 451166"/>
                <a:gd name="connsiteY4" fmla="*/ 3879944 h 4921617"/>
                <a:gd name="connsiteX5" fmla="*/ 451166 w 451166"/>
                <a:gd name="connsiteY5" fmla="*/ 4668783 h 4921617"/>
                <a:gd name="connsiteX6" fmla="*/ 137269 w 451166"/>
                <a:gd name="connsiteY6" fmla="*/ 4736740 h 4921617"/>
                <a:gd name="connsiteX7" fmla="*/ 162978 w 451166"/>
                <a:gd name="connsiteY7" fmla="*/ 3876930 h 4921617"/>
                <a:gd name="connsiteX8" fmla="*/ 119020 w 451166"/>
                <a:gd name="connsiteY8" fmla="*/ 1283855 h 4921617"/>
                <a:gd name="connsiteX9" fmla="*/ 131237 w 451166"/>
                <a:gd name="connsiteY9" fmla="*/ 961863 h 4921617"/>
                <a:gd name="connsiteX10" fmla="*/ 70618 w 451166"/>
                <a:gd name="connsiteY10" fmla="*/ 280267 h 4921617"/>
                <a:gd name="connsiteX11" fmla="*/ 55542 w 451166"/>
                <a:gd name="connsiteY11" fmla="*/ 966 h 4921617"/>
                <a:gd name="connsiteX0" fmla="*/ 55542 w 451166"/>
                <a:gd name="connsiteY0" fmla="*/ 966 h 4851848"/>
                <a:gd name="connsiteX1" fmla="*/ 390388 w 451166"/>
                <a:gd name="connsiteY1" fmla="*/ 966 h 4851848"/>
                <a:gd name="connsiteX2" fmla="*/ 349602 w 451166"/>
                <a:gd name="connsiteY2" fmla="*/ 462291 h 4851848"/>
                <a:gd name="connsiteX3" fmla="*/ 325323 w 451166"/>
                <a:gd name="connsiteY3" fmla="*/ 1140870 h 4851848"/>
                <a:gd name="connsiteX4" fmla="*/ 276761 w 451166"/>
                <a:gd name="connsiteY4" fmla="*/ 3879944 h 4851848"/>
                <a:gd name="connsiteX5" fmla="*/ 451166 w 451166"/>
                <a:gd name="connsiteY5" fmla="*/ 4668783 h 4851848"/>
                <a:gd name="connsiteX6" fmla="*/ 137269 w 451166"/>
                <a:gd name="connsiteY6" fmla="*/ 4736740 h 4851848"/>
                <a:gd name="connsiteX7" fmla="*/ 162978 w 451166"/>
                <a:gd name="connsiteY7" fmla="*/ 3876930 h 4851848"/>
                <a:gd name="connsiteX8" fmla="*/ 119020 w 451166"/>
                <a:gd name="connsiteY8" fmla="*/ 1283855 h 4851848"/>
                <a:gd name="connsiteX9" fmla="*/ 131237 w 451166"/>
                <a:gd name="connsiteY9" fmla="*/ 961863 h 4851848"/>
                <a:gd name="connsiteX10" fmla="*/ 70618 w 451166"/>
                <a:gd name="connsiteY10" fmla="*/ 280267 h 4851848"/>
                <a:gd name="connsiteX11" fmla="*/ 55542 w 451166"/>
                <a:gd name="connsiteY11" fmla="*/ 966 h 4851848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410698 w 585103"/>
                <a:gd name="connsiteY4" fmla="*/ 3879944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137566 w 585103"/>
                <a:gd name="connsiteY4" fmla="*/ 3575092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991 w 585615"/>
                <a:gd name="connsiteY0" fmla="*/ 966 h 4845254"/>
                <a:gd name="connsiteX1" fmla="*/ 524837 w 585615"/>
                <a:gd name="connsiteY1" fmla="*/ 966 h 4845254"/>
                <a:gd name="connsiteX2" fmla="*/ 484051 w 585615"/>
                <a:gd name="connsiteY2" fmla="*/ 462291 h 4845254"/>
                <a:gd name="connsiteX3" fmla="*/ 459772 w 585615"/>
                <a:gd name="connsiteY3" fmla="*/ 1140870 h 4845254"/>
                <a:gd name="connsiteX4" fmla="*/ 138078 w 585615"/>
                <a:gd name="connsiteY4" fmla="*/ 3575092 h 4845254"/>
                <a:gd name="connsiteX5" fmla="*/ 585615 w 585615"/>
                <a:gd name="connsiteY5" fmla="*/ 4668783 h 4845254"/>
                <a:gd name="connsiteX6" fmla="*/ 331094 w 585615"/>
                <a:gd name="connsiteY6" fmla="*/ 4668996 h 4845254"/>
                <a:gd name="connsiteX7" fmla="*/ 544 w 585615"/>
                <a:gd name="connsiteY7" fmla="*/ 3526915 h 4845254"/>
                <a:gd name="connsiteX8" fmla="*/ 253469 w 585615"/>
                <a:gd name="connsiteY8" fmla="*/ 1283855 h 4845254"/>
                <a:gd name="connsiteX9" fmla="*/ 265686 w 585615"/>
                <a:gd name="connsiteY9" fmla="*/ 961863 h 4845254"/>
                <a:gd name="connsiteX10" fmla="*/ 205067 w 585615"/>
                <a:gd name="connsiteY10" fmla="*/ 280267 h 4845254"/>
                <a:gd name="connsiteX11" fmla="*/ 189991 w 585615"/>
                <a:gd name="connsiteY11" fmla="*/ 966 h 4845254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114062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72400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293678 w 741215"/>
                <a:gd name="connsiteY4" fmla="*/ 3574850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113905 w 741215"/>
                <a:gd name="connsiteY4" fmla="*/ 3874296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741215 w 741215"/>
                <a:gd name="connsiteY5" fmla="*/ 4668541 h 4818351"/>
                <a:gd name="connsiteX6" fmla="*/ 486694 w 741215"/>
                <a:gd name="connsiteY6" fmla="*/ 4668754 h 4818351"/>
                <a:gd name="connsiteX7" fmla="*/ 340 w 741215"/>
                <a:gd name="connsiteY7" fmla="*/ 4034429 h 4818351"/>
                <a:gd name="connsiteX8" fmla="*/ 409069 w 741215"/>
                <a:gd name="connsiteY8" fmla="*/ 1283613 h 4818351"/>
                <a:gd name="connsiteX9" fmla="*/ 373346 w 741215"/>
                <a:gd name="connsiteY9" fmla="*/ 662175 h 4818351"/>
                <a:gd name="connsiteX10" fmla="*/ 360667 w 741215"/>
                <a:gd name="connsiteY10" fmla="*/ 280025 h 4818351"/>
                <a:gd name="connsiteX11" fmla="*/ 345591 w 741215"/>
                <a:gd name="connsiteY11" fmla="*/ 724 h 4818351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96184 w 741215"/>
                <a:gd name="connsiteY5" fmla="*/ 4093177 h 4818351"/>
                <a:gd name="connsiteX6" fmla="*/ 741215 w 741215"/>
                <a:gd name="connsiteY6" fmla="*/ 4668541 h 4818351"/>
                <a:gd name="connsiteX7" fmla="*/ 486694 w 741215"/>
                <a:gd name="connsiteY7" fmla="*/ 4668754 h 4818351"/>
                <a:gd name="connsiteX8" fmla="*/ 340 w 741215"/>
                <a:gd name="connsiteY8" fmla="*/ 4034429 h 4818351"/>
                <a:gd name="connsiteX9" fmla="*/ 409069 w 741215"/>
                <a:gd name="connsiteY9" fmla="*/ 1283613 h 4818351"/>
                <a:gd name="connsiteX10" fmla="*/ 373346 w 741215"/>
                <a:gd name="connsiteY10" fmla="*/ 662175 h 4818351"/>
                <a:gd name="connsiteX11" fmla="*/ 360667 w 741215"/>
                <a:gd name="connsiteY11" fmla="*/ 280025 h 4818351"/>
                <a:gd name="connsiteX12" fmla="*/ 345591 w 741215"/>
                <a:gd name="connsiteY12" fmla="*/ 724 h 4818351"/>
                <a:gd name="connsiteX0" fmla="*/ 345615 w 741239"/>
                <a:gd name="connsiteY0" fmla="*/ 652 h 4818279"/>
                <a:gd name="connsiteX1" fmla="*/ 680461 w 741239"/>
                <a:gd name="connsiteY1" fmla="*/ 652 h 4818279"/>
                <a:gd name="connsiteX2" fmla="*/ 639675 w 741239"/>
                <a:gd name="connsiteY2" fmla="*/ 461977 h 4818279"/>
                <a:gd name="connsiteX3" fmla="*/ 615396 w 741239"/>
                <a:gd name="connsiteY3" fmla="*/ 723936 h 4818279"/>
                <a:gd name="connsiteX4" fmla="*/ 113929 w 741239"/>
                <a:gd name="connsiteY4" fmla="*/ 3874224 h 4818279"/>
                <a:gd name="connsiteX5" fmla="*/ 96208 w 741239"/>
                <a:gd name="connsiteY5" fmla="*/ 4093105 h 4818279"/>
                <a:gd name="connsiteX6" fmla="*/ 741239 w 741239"/>
                <a:gd name="connsiteY6" fmla="*/ 4668469 h 4818279"/>
                <a:gd name="connsiteX7" fmla="*/ 486718 w 741239"/>
                <a:gd name="connsiteY7" fmla="*/ 4668682 h 4818279"/>
                <a:gd name="connsiteX8" fmla="*/ 364 w 741239"/>
                <a:gd name="connsiteY8" fmla="*/ 4034357 h 4818279"/>
                <a:gd name="connsiteX9" fmla="*/ 409093 w 741239"/>
                <a:gd name="connsiteY9" fmla="*/ 1283541 h 4818279"/>
                <a:gd name="connsiteX10" fmla="*/ 517189 w 741239"/>
                <a:gd name="connsiteY10" fmla="*/ 531908 h 4818279"/>
                <a:gd name="connsiteX11" fmla="*/ 360691 w 741239"/>
                <a:gd name="connsiteY11" fmla="*/ 279953 h 4818279"/>
                <a:gd name="connsiteX12" fmla="*/ 345615 w 741239"/>
                <a:gd name="connsiteY12" fmla="*/ 652 h 4818279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615396 w 741239"/>
                <a:gd name="connsiteY3" fmla="*/ 724409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507533 w 741239"/>
                <a:gd name="connsiteY3" fmla="*/ 3731887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349 w 740973"/>
                <a:gd name="connsiteY0" fmla="*/ 1125 h 4818752"/>
                <a:gd name="connsiteX1" fmla="*/ 680195 w 740973"/>
                <a:gd name="connsiteY1" fmla="*/ 1125 h 4818752"/>
                <a:gd name="connsiteX2" fmla="*/ 639409 w 740973"/>
                <a:gd name="connsiteY2" fmla="*/ 462450 h 4818752"/>
                <a:gd name="connsiteX3" fmla="*/ 507267 w 740973"/>
                <a:gd name="connsiteY3" fmla="*/ 3731887 h 4818752"/>
                <a:gd name="connsiteX4" fmla="*/ 113663 w 740973"/>
                <a:gd name="connsiteY4" fmla="*/ 3874697 h 4818752"/>
                <a:gd name="connsiteX5" fmla="*/ 95942 w 740973"/>
                <a:gd name="connsiteY5" fmla="*/ 4093578 h 4818752"/>
                <a:gd name="connsiteX6" fmla="*/ 740973 w 740973"/>
                <a:gd name="connsiteY6" fmla="*/ 4668942 h 4818752"/>
                <a:gd name="connsiteX7" fmla="*/ 486452 w 740973"/>
                <a:gd name="connsiteY7" fmla="*/ 4669155 h 4818752"/>
                <a:gd name="connsiteX8" fmla="*/ 98 w 740973"/>
                <a:gd name="connsiteY8" fmla="*/ 4034830 h 4818752"/>
                <a:gd name="connsiteX9" fmla="*/ 444782 w 740973"/>
                <a:gd name="connsiteY9" fmla="*/ 3692601 h 4818752"/>
                <a:gd name="connsiteX10" fmla="*/ 516923 w 740973"/>
                <a:gd name="connsiteY10" fmla="*/ 532381 h 4818752"/>
                <a:gd name="connsiteX11" fmla="*/ 456304 w 740973"/>
                <a:gd name="connsiteY11" fmla="*/ 189291 h 4818752"/>
                <a:gd name="connsiteX12" fmla="*/ 345349 w 740973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96500 w 741531"/>
                <a:gd name="connsiteY5" fmla="*/ 4093578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341934 w 741531"/>
                <a:gd name="connsiteY4" fmla="*/ 4030930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186561 w 586158"/>
                <a:gd name="connsiteY4" fmla="*/ 4030930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28764 w 586158"/>
                <a:gd name="connsiteY5" fmla="*/ 4523219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91479"/>
                <a:gd name="connsiteY0" fmla="*/ 1125 h 4697313"/>
                <a:gd name="connsiteX1" fmla="*/ 525380 w 591479"/>
                <a:gd name="connsiteY1" fmla="*/ 1125 h 4697313"/>
                <a:gd name="connsiteX2" fmla="*/ 484594 w 591479"/>
                <a:gd name="connsiteY2" fmla="*/ 462450 h 4697313"/>
                <a:gd name="connsiteX3" fmla="*/ 352452 w 591479"/>
                <a:gd name="connsiteY3" fmla="*/ 3731887 h 4697313"/>
                <a:gd name="connsiteX4" fmla="*/ 90682 w 591479"/>
                <a:gd name="connsiteY4" fmla="*/ 4434532 h 4697313"/>
                <a:gd name="connsiteX5" fmla="*/ 586158 w 591479"/>
                <a:gd name="connsiteY5" fmla="*/ 4668942 h 4697313"/>
                <a:gd name="connsiteX6" fmla="*/ 331637 w 591479"/>
                <a:gd name="connsiteY6" fmla="*/ 4669155 h 4697313"/>
                <a:gd name="connsiteX7" fmla="*/ 1087 w 591479"/>
                <a:gd name="connsiteY7" fmla="*/ 4451451 h 4697313"/>
                <a:gd name="connsiteX8" fmla="*/ 230042 w 591479"/>
                <a:gd name="connsiteY8" fmla="*/ 3679582 h 4697313"/>
                <a:gd name="connsiteX9" fmla="*/ 362108 w 591479"/>
                <a:gd name="connsiteY9" fmla="*/ 532381 h 4697313"/>
                <a:gd name="connsiteX10" fmla="*/ 301489 w 591479"/>
                <a:gd name="connsiteY10" fmla="*/ 189291 h 4697313"/>
                <a:gd name="connsiteX11" fmla="*/ 190534 w 591479"/>
                <a:gd name="connsiteY11" fmla="*/ 1125 h 4697313"/>
                <a:gd name="connsiteX0" fmla="*/ 190534 w 589009"/>
                <a:gd name="connsiteY0" fmla="*/ 1125 h 4697313"/>
                <a:gd name="connsiteX1" fmla="*/ 525380 w 589009"/>
                <a:gd name="connsiteY1" fmla="*/ 1125 h 4697313"/>
                <a:gd name="connsiteX2" fmla="*/ 484594 w 589009"/>
                <a:gd name="connsiteY2" fmla="*/ 462450 h 4697313"/>
                <a:gd name="connsiteX3" fmla="*/ 352452 w 589009"/>
                <a:gd name="connsiteY3" fmla="*/ 3731887 h 4697313"/>
                <a:gd name="connsiteX4" fmla="*/ 163681 w 589009"/>
                <a:gd name="connsiteY4" fmla="*/ 4434532 h 4697313"/>
                <a:gd name="connsiteX5" fmla="*/ 586158 w 589009"/>
                <a:gd name="connsiteY5" fmla="*/ 4668942 h 4697313"/>
                <a:gd name="connsiteX6" fmla="*/ 331637 w 589009"/>
                <a:gd name="connsiteY6" fmla="*/ 4669155 h 4697313"/>
                <a:gd name="connsiteX7" fmla="*/ 1087 w 589009"/>
                <a:gd name="connsiteY7" fmla="*/ 4451451 h 4697313"/>
                <a:gd name="connsiteX8" fmla="*/ 230042 w 589009"/>
                <a:gd name="connsiteY8" fmla="*/ 3679582 h 4697313"/>
                <a:gd name="connsiteX9" fmla="*/ 362108 w 589009"/>
                <a:gd name="connsiteY9" fmla="*/ 532381 h 4697313"/>
                <a:gd name="connsiteX10" fmla="*/ 301489 w 589009"/>
                <a:gd name="connsiteY10" fmla="*/ 189291 h 4697313"/>
                <a:gd name="connsiteX11" fmla="*/ 190534 w 589009"/>
                <a:gd name="connsiteY11" fmla="*/ 1125 h 4697313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84532 w 588947"/>
                <a:gd name="connsiteY2" fmla="*/ 555087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11533 w 588947"/>
                <a:gd name="connsiteY2" fmla="*/ 3002056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83 h 4696271"/>
                <a:gd name="connsiteX1" fmla="*/ 525318 w 588947"/>
                <a:gd name="connsiteY1" fmla="*/ 83 h 4696271"/>
                <a:gd name="connsiteX2" fmla="*/ 411533 w 588947"/>
                <a:gd name="connsiteY2" fmla="*/ 2908377 h 4696271"/>
                <a:gd name="connsiteX3" fmla="*/ 352390 w 588947"/>
                <a:gd name="connsiteY3" fmla="*/ 3730845 h 4696271"/>
                <a:gd name="connsiteX4" fmla="*/ 163619 w 588947"/>
                <a:gd name="connsiteY4" fmla="*/ 4433490 h 4696271"/>
                <a:gd name="connsiteX5" fmla="*/ 586096 w 588947"/>
                <a:gd name="connsiteY5" fmla="*/ 4667900 h 4696271"/>
                <a:gd name="connsiteX6" fmla="*/ 331575 w 588947"/>
                <a:gd name="connsiteY6" fmla="*/ 4668113 h 4696271"/>
                <a:gd name="connsiteX7" fmla="*/ 1025 w 588947"/>
                <a:gd name="connsiteY7" fmla="*/ 4450409 h 4696271"/>
                <a:gd name="connsiteX8" fmla="*/ 229980 w 588947"/>
                <a:gd name="connsiteY8" fmla="*/ 3678540 h 4696271"/>
                <a:gd name="connsiteX9" fmla="*/ 289047 w 588947"/>
                <a:gd name="connsiteY9" fmla="*/ 2899008 h 4696271"/>
                <a:gd name="connsiteX10" fmla="*/ 290999 w 588947"/>
                <a:gd name="connsiteY10" fmla="*/ 2159418 h 4696271"/>
                <a:gd name="connsiteX11" fmla="*/ 190472 w 588947"/>
                <a:gd name="connsiteY11" fmla="*/ 83 h 4696271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290999 w 588947"/>
                <a:gd name="connsiteY10" fmla="*/ 2159335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32712 w 588947"/>
                <a:gd name="connsiteY10" fmla="*/ 2181992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336469 w 588947"/>
                <a:gd name="connsiteY11" fmla="*/ 1642641 h 4696188"/>
                <a:gd name="connsiteX0" fmla="*/ 294756 w 588947"/>
                <a:gd name="connsiteY0" fmla="*/ 1631313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294756 w 588947"/>
                <a:gd name="connsiteY11" fmla="*/ 1631313 h 4696188"/>
                <a:gd name="connsiteX0" fmla="*/ 294756 w 588947"/>
                <a:gd name="connsiteY0" fmla="*/ 22657 h 3087532"/>
                <a:gd name="connsiteX1" fmla="*/ 473177 w 588947"/>
                <a:gd name="connsiteY1" fmla="*/ 0 h 3087532"/>
                <a:gd name="connsiteX2" fmla="*/ 411533 w 588947"/>
                <a:gd name="connsiteY2" fmla="*/ 1299638 h 3087532"/>
                <a:gd name="connsiteX3" fmla="*/ 352390 w 588947"/>
                <a:gd name="connsiteY3" fmla="*/ 2122106 h 3087532"/>
                <a:gd name="connsiteX4" fmla="*/ 163619 w 588947"/>
                <a:gd name="connsiteY4" fmla="*/ 2824751 h 3087532"/>
                <a:gd name="connsiteX5" fmla="*/ 586096 w 588947"/>
                <a:gd name="connsiteY5" fmla="*/ 3059161 h 3087532"/>
                <a:gd name="connsiteX6" fmla="*/ 331575 w 588947"/>
                <a:gd name="connsiteY6" fmla="*/ 3059374 h 3087532"/>
                <a:gd name="connsiteX7" fmla="*/ 1025 w 588947"/>
                <a:gd name="connsiteY7" fmla="*/ 2841670 h 3087532"/>
                <a:gd name="connsiteX8" fmla="*/ 229980 w 588947"/>
                <a:gd name="connsiteY8" fmla="*/ 2069801 h 3087532"/>
                <a:gd name="connsiteX9" fmla="*/ 289047 w 588947"/>
                <a:gd name="connsiteY9" fmla="*/ 1290269 h 3087532"/>
                <a:gd name="connsiteX10" fmla="*/ 301426 w 588947"/>
                <a:gd name="connsiteY10" fmla="*/ 573336 h 3087532"/>
                <a:gd name="connsiteX11" fmla="*/ 294756 w 58894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31001 w 588967"/>
                <a:gd name="connsiteY2" fmla="*/ 131070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9996"/>
                <a:gd name="connsiteY0" fmla="*/ 22657 h 3086833"/>
                <a:gd name="connsiteX1" fmla="*/ 473197 w 589996"/>
                <a:gd name="connsiteY1" fmla="*/ 0 h 3086833"/>
                <a:gd name="connsiteX2" fmla="*/ 431001 w 589996"/>
                <a:gd name="connsiteY2" fmla="*/ 1310708 h 3086833"/>
                <a:gd name="connsiteX3" fmla="*/ 319997 w 589996"/>
                <a:gd name="connsiteY3" fmla="*/ 2099967 h 3086833"/>
                <a:gd name="connsiteX4" fmla="*/ 131226 w 589996"/>
                <a:gd name="connsiteY4" fmla="*/ 2835821 h 3086833"/>
                <a:gd name="connsiteX5" fmla="*/ 586116 w 589996"/>
                <a:gd name="connsiteY5" fmla="*/ 3059161 h 3086833"/>
                <a:gd name="connsiteX6" fmla="*/ 331595 w 589996"/>
                <a:gd name="connsiteY6" fmla="*/ 3059374 h 3086833"/>
                <a:gd name="connsiteX7" fmla="*/ 1045 w 589996"/>
                <a:gd name="connsiteY7" fmla="*/ 2841670 h 3086833"/>
                <a:gd name="connsiteX8" fmla="*/ 230000 w 589996"/>
                <a:gd name="connsiteY8" fmla="*/ 2069801 h 3086833"/>
                <a:gd name="connsiteX9" fmla="*/ 314998 w 589996"/>
                <a:gd name="connsiteY9" fmla="*/ 1290269 h 3086833"/>
                <a:gd name="connsiteX10" fmla="*/ 281998 w 589996"/>
                <a:gd name="connsiteY10" fmla="*/ 219121 h 3086833"/>
                <a:gd name="connsiteX11" fmla="*/ 294776 w 589996"/>
                <a:gd name="connsiteY11" fmla="*/ 22657 h 3086833"/>
                <a:gd name="connsiteX0" fmla="*/ 294776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294776 w 589996"/>
                <a:gd name="connsiteY11" fmla="*/ 100684 h 3164860"/>
                <a:gd name="connsiteX0" fmla="*/ 365048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365048 w 589996"/>
                <a:gd name="connsiteY11" fmla="*/ 100684 h 3164860"/>
                <a:gd name="connsiteX0" fmla="*/ 244159 w 589996"/>
                <a:gd name="connsiteY0" fmla="*/ 170544 h 3239763"/>
                <a:gd name="connsiteX1" fmla="*/ 473197 w 589996"/>
                <a:gd name="connsiteY1" fmla="*/ 152930 h 3239763"/>
                <a:gd name="connsiteX2" fmla="*/ 431001 w 589996"/>
                <a:gd name="connsiteY2" fmla="*/ 1463638 h 3239763"/>
                <a:gd name="connsiteX3" fmla="*/ 319997 w 589996"/>
                <a:gd name="connsiteY3" fmla="*/ 2252897 h 3239763"/>
                <a:gd name="connsiteX4" fmla="*/ 131226 w 589996"/>
                <a:gd name="connsiteY4" fmla="*/ 2988751 h 3239763"/>
                <a:gd name="connsiteX5" fmla="*/ 586116 w 589996"/>
                <a:gd name="connsiteY5" fmla="*/ 3212091 h 3239763"/>
                <a:gd name="connsiteX6" fmla="*/ 331595 w 589996"/>
                <a:gd name="connsiteY6" fmla="*/ 3212304 h 3239763"/>
                <a:gd name="connsiteX7" fmla="*/ 1045 w 589996"/>
                <a:gd name="connsiteY7" fmla="*/ 2994600 h 3239763"/>
                <a:gd name="connsiteX8" fmla="*/ 230000 w 589996"/>
                <a:gd name="connsiteY8" fmla="*/ 2222731 h 3239763"/>
                <a:gd name="connsiteX9" fmla="*/ 314998 w 589996"/>
                <a:gd name="connsiteY9" fmla="*/ 1443199 h 3239763"/>
                <a:gd name="connsiteX10" fmla="*/ 244159 w 589996"/>
                <a:gd name="connsiteY10" fmla="*/ 170544 h 3239763"/>
                <a:gd name="connsiteX0" fmla="*/ 244159 w 589996"/>
                <a:gd name="connsiteY0" fmla="*/ 181693 h 3250912"/>
                <a:gd name="connsiteX1" fmla="*/ 361485 w 589996"/>
                <a:gd name="connsiteY1" fmla="*/ 21495 h 3250912"/>
                <a:gd name="connsiteX2" fmla="*/ 473197 w 589996"/>
                <a:gd name="connsiteY2" fmla="*/ 164079 h 3250912"/>
                <a:gd name="connsiteX3" fmla="*/ 431001 w 589996"/>
                <a:gd name="connsiteY3" fmla="*/ 1474787 h 3250912"/>
                <a:gd name="connsiteX4" fmla="*/ 319997 w 589996"/>
                <a:gd name="connsiteY4" fmla="*/ 2264046 h 3250912"/>
                <a:gd name="connsiteX5" fmla="*/ 131226 w 589996"/>
                <a:gd name="connsiteY5" fmla="*/ 2999900 h 3250912"/>
                <a:gd name="connsiteX6" fmla="*/ 586116 w 589996"/>
                <a:gd name="connsiteY6" fmla="*/ 3223240 h 3250912"/>
                <a:gd name="connsiteX7" fmla="*/ 331595 w 589996"/>
                <a:gd name="connsiteY7" fmla="*/ 3223453 h 3250912"/>
                <a:gd name="connsiteX8" fmla="*/ 1045 w 589996"/>
                <a:gd name="connsiteY8" fmla="*/ 3005749 h 3250912"/>
                <a:gd name="connsiteX9" fmla="*/ 230000 w 589996"/>
                <a:gd name="connsiteY9" fmla="*/ 2233880 h 3250912"/>
                <a:gd name="connsiteX10" fmla="*/ 314998 w 589996"/>
                <a:gd name="connsiteY10" fmla="*/ 1454348 h 3250912"/>
                <a:gd name="connsiteX11" fmla="*/ 244159 w 589996"/>
                <a:gd name="connsiteY11" fmla="*/ 181693 h 3250912"/>
                <a:gd name="connsiteX0" fmla="*/ 244159 w 589996"/>
                <a:gd name="connsiteY0" fmla="*/ 121761 h 3190980"/>
                <a:gd name="connsiteX1" fmla="*/ 361485 w 589996"/>
                <a:gd name="connsiteY1" fmla="*/ 120647 h 3190980"/>
                <a:gd name="connsiteX2" fmla="*/ 473197 w 589996"/>
                <a:gd name="connsiteY2" fmla="*/ 104147 h 3190980"/>
                <a:gd name="connsiteX3" fmla="*/ 431001 w 589996"/>
                <a:gd name="connsiteY3" fmla="*/ 1414855 h 3190980"/>
                <a:gd name="connsiteX4" fmla="*/ 319997 w 589996"/>
                <a:gd name="connsiteY4" fmla="*/ 2204114 h 3190980"/>
                <a:gd name="connsiteX5" fmla="*/ 131226 w 589996"/>
                <a:gd name="connsiteY5" fmla="*/ 2939968 h 3190980"/>
                <a:gd name="connsiteX6" fmla="*/ 586116 w 589996"/>
                <a:gd name="connsiteY6" fmla="*/ 3163308 h 3190980"/>
                <a:gd name="connsiteX7" fmla="*/ 331595 w 589996"/>
                <a:gd name="connsiteY7" fmla="*/ 3163521 h 3190980"/>
                <a:gd name="connsiteX8" fmla="*/ 1045 w 589996"/>
                <a:gd name="connsiteY8" fmla="*/ 2945817 h 3190980"/>
                <a:gd name="connsiteX9" fmla="*/ 230000 w 589996"/>
                <a:gd name="connsiteY9" fmla="*/ 2173948 h 3190980"/>
                <a:gd name="connsiteX10" fmla="*/ 314998 w 589996"/>
                <a:gd name="connsiteY10" fmla="*/ 1394416 h 3190980"/>
                <a:gd name="connsiteX11" fmla="*/ 244159 w 589996"/>
                <a:gd name="connsiteY11" fmla="*/ 121761 h 319098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78176 h 3147395"/>
                <a:gd name="connsiteX1" fmla="*/ 361485 w 589996"/>
                <a:gd name="connsiteY1" fmla="*/ 130090 h 3147395"/>
                <a:gd name="connsiteX2" fmla="*/ 473197 w 589996"/>
                <a:gd name="connsiteY2" fmla="*/ 124196 h 3147395"/>
                <a:gd name="connsiteX3" fmla="*/ 431001 w 589996"/>
                <a:gd name="connsiteY3" fmla="*/ 1371270 h 3147395"/>
                <a:gd name="connsiteX4" fmla="*/ 319997 w 589996"/>
                <a:gd name="connsiteY4" fmla="*/ 2160529 h 3147395"/>
                <a:gd name="connsiteX5" fmla="*/ 131226 w 589996"/>
                <a:gd name="connsiteY5" fmla="*/ 2896383 h 3147395"/>
                <a:gd name="connsiteX6" fmla="*/ 586116 w 589996"/>
                <a:gd name="connsiteY6" fmla="*/ 3119723 h 3147395"/>
                <a:gd name="connsiteX7" fmla="*/ 331595 w 589996"/>
                <a:gd name="connsiteY7" fmla="*/ 3119936 h 3147395"/>
                <a:gd name="connsiteX8" fmla="*/ 1045 w 589996"/>
                <a:gd name="connsiteY8" fmla="*/ 2902232 h 3147395"/>
                <a:gd name="connsiteX9" fmla="*/ 230000 w 589996"/>
                <a:gd name="connsiteY9" fmla="*/ 2130363 h 3147395"/>
                <a:gd name="connsiteX10" fmla="*/ 314998 w 589996"/>
                <a:gd name="connsiteY10" fmla="*/ 1350831 h 3147395"/>
                <a:gd name="connsiteX11" fmla="*/ 244159 w 589996"/>
                <a:gd name="connsiteY11" fmla="*/ 78176 h 3147395"/>
                <a:gd name="connsiteX0" fmla="*/ 249564 w 589996"/>
                <a:gd name="connsiteY0" fmla="*/ 95875 h 3090855"/>
                <a:gd name="connsiteX1" fmla="*/ 361485 w 589996"/>
                <a:gd name="connsiteY1" fmla="*/ 73550 h 3090855"/>
                <a:gd name="connsiteX2" fmla="*/ 473197 w 589996"/>
                <a:gd name="connsiteY2" fmla="*/ 67656 h 3090855"/>
                <a:gd name="connsiteX3" fmla="*/ 431001 w 589996"/>
                <a:gd name="connsiteY3" fmla="*/ 1314730 h 3090855"/>
                <a:gd name="connsiteX4" fmla="*/ 319997 w 589996"/>
                <a:gd name="connsiteY4" fmla="*/ 2103989 h 3090855"/>
                <a:gd name="connsiteX5" fmla="*/ 131226 w 589996"/>
                <a:gd name="connsiteY5" fmla="*/ 2839843 h 3090855"/>
                <a:gd name="connsiteX6" fmla="*/ 586116 w 589996"/>
                <a:gd name="connsiteY6" fmla="*/ 3063183 h 3090855"/>
                <a:gd name="connsiteX7" fmla="*/ 331595 w 589996"/>
                <a:gd name="connsiteY7" fmla="*/ 3063396 h 3090855"/>
                <a:gd name="connsiteX8" fmla="*/ 1045 w 589996"/>
                <a:gd name="connsiteY8" fmla="*/ 2845692 h 3090855"/>
                <a:gd name="connsiteX9" fmla="*/ 230000 w 589996"/>
                <a:gd name="connsiteY9" fmla="*/ 2073823 h 3090855"/>
                <a:gd name="connsiteX10" fmla="*/ 314998 w 589996"/>
                <a:gd name="connsiteY10" fmla="*/ 1294291 h 3090855"/>
                <a:gd name="connsiteX11" fmla="*/ 249564 w 589996"/>
                <a:gd name="connsiteY11" fmla="*/ 95875 h 3090855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4158 w 589996"/>
                <a:gd name="connsiteY0" fmla="*/ 51 h 3026848"/>
                <a:gd name="connsiteX1" fmla="*/ 361485 w 589996"/>
                <a:gd name="connsiteY1" fmla="*/ 9543 h 3026848"/>
                <a:gd name="connsiteX2" fmla="*/ 473197 w 589996"/>
                <a:gd name="connsiteY2" fmla="*/ 3649 h 3026848"/>
                <a:gd name="connsiteX3" fmla="*/ 431001 w 589996"/>
                <a:gd name="connsiteY3" fmla="*/ 1250723 h 3026848"/>
                <a:gd name="connsiteX4" fmla="*/ 319997 w 589996"/>
                <a:gd name="connsiteY4" fmla="*/ 2039982 h 3026848"/>
                <a:gd name="connsiteX5" fmla="*/ 131226 w 589996"/>
                <a:gd name="connsiteY5" fmla="*/ 2775836 h 3026848"/>
                <a:gd name="connsiteX6" fmla="*/ 586116 w 589996"/>
                <a:gd name="connsiteY6" fmla="*/ 2999176 h 3026848"/>
                <a:gd name="connsiteX7" fmla="*/ 331595 w 589996"/>
                <a:gd name="connsiteY7" fmla="*/ 2999389 h 3026848"/>
                <a:gd name="connsiteX8" fmla="*/ 1045 w 589996"/>
                <a:gd name="connsiteY8" fmla="*/ 2781685 h 3026848"/>
                <a:gd name="connsiteX9" fmla="*/ 230000 w 589996"/>
                <a:gd name="connsiteY9" fmla="*/ 2009816 h 3026848"/>
                <a:gd name="connsiteX10" fmla="*/ 314998 w 589996"/>
                <a:gd name="connsiteY10" fmla="*/ 1230284 h 3026848"/>
                <a:gd name="connsiteX11" fmla="*/ 244158 w 589996"/>
                <a:gd name="connsiteY11" fmla="*/ 51 h 302684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314458 w 590024"/>
                <a:gd name="connsiteY0" fmla="*/ 49127 h 3044107"/>
                <a:gd name="connsiteX1" fmla="*/ 361513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49127 h 3044107"/>
                <a:gd name="connsiteX1" fmla="*/ 399352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134541 h 3129521"/>
                <a:gd name="connsiteX1" fmla="*/ 473225 w 590024"/>
                <a:gd name="connsiteY1" fmla="*/ 106322 h 3129521"/>
                <a:gd name="connsiteX2" fmla="*/ 431029 w 590024"/>
                <a:gd name="connsiteY2" fmla="*/ 1353396 h 3129521"/>
                <a:gd name="connsiteX3" fmla="*/ 320025 w 590024"/>
                <a:gd name="connsiteY3" fmla="*/ 2142655 h 3129521"/>
                <a:gd name="connsiteX4" fmla="*/ 131254 w 590024"/>
                <a:gd name="connsiteY4" fmla="*/ 2878509 h 3129521"/>
                <a:gd name="connsiteX5" fmla="*/ 586144 w 590024"/>
                <a:gd name="connsiteY5" fmla="*/ 3101849 h 3129521"/>
                <a:gd name="connsiteX6" fmla="*/ 331623 w 590024"/>
                <a:gd name="connsiteY6" fmla="*/ 3102062 h 3129521"/>
                <a:gd name="connsiteX7" fmla="*/ 1073 w 590024"/>
                <a:gd name="connsiteY7" fmla="*/ 2884358 h 3129521"/>
                <a:gd name="connsiteX8" fmla="*/ 230028 w 590024"/>
                <a:gd name="connsiteY8" fmla="*/ 2112489 h 3129521"/>
                <a:gd name="connsiteX9" fmla="*/ 347459 w 590024"/>
                <a:gd name="connsiteY9" fmla="*/ 696619 h 3129521"/>
                <a:gd name="connsiteX10" fmla="*/ 314458 w 590024"/>
                <a:gd name="connsiteY10" fmla="*/ 134541 h 3129521"/>
                <a:gd name="connsiteX0" fmla="*/ 314458 w 590024"/>
                <a:gd name="connsiteY0" fmla="*/ 52959 h 3047939"/>
                <a:gd name="connsiteX1" fmla="*/ 473225 w 590024"/>
                <a:gd name="connsiteY1" fmla="*/ 24740 h 3047939"/>
                <a:gd name="connsiteX2" fmla="*/ 431029 w 590024"/>
                <a:gd name="connsiteY2" fmla="*/ 1271814 h 3047939"/>
                <a:gd name="connsiteX3" fmla="*/ 320025 w 590024"/>
                <a:gd name="connsiteY3" fmla="*/ 2061073 h 3047939"/>
                <a:gd name="connsiteX4" fmla="*/ 131254 w 590024"/>
                <a:gd name="connsiteY4" fmla="*/ 2796927 h 3047939"/>
                <a:gd name="connsiteX5" fmla="*/ 586144 w 590024"/>
                <a:gd name="connsiteY5" fmla="*/ 3020267 h 3047939"/>
                <a:gd name="connsiteX6" fmla="*/ 331623 w 590024"/>
                <a:gd name="connsiteY6" fmla="*/ 3020480 h 3047939"/>
                <a:gd name="connsiteX7" fmla="*/ 1073 w 590024"/>
                <a:gd name="connsiteY7" fmla="*/ 2802776 h 3047939"/>
                <a:gd name="connsiteX8" fmla="*/ 230028 w 590024"/>
                <a:gd name="connsiteY8" fmla="*/ 2030907 h 3047939"/>
                <a:gd name="connsiteX9" fmla="*/ 347459 w 590024"/>
                <a:gd name="connsiteY9" fmla="*/ 615037 h 3047939"/>
                <a:gd name="connsiteX10" fmla="*/ 314458 w 590024"/>
                <a:gd name="connsiteY10" fmla="*/ 52959 h 3047939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31029 w 590024"/>
                <a:gd name="connsiteY2" fmla="*/ 1247115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20218 w 590024"/>
                <a:gd name="connsiteY2" fmla="*/ 1109241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  <a:gd name="connsiteX0" fmla="*/ 314458 w 586933"/>
                <a:gd name="connsiteY0" fmla="*/ 28260 h 2995581"/>
                <a:gd name="connsiteX1" fmla="*/ 473225 w 586933"/>
                <a:gd name="connsiteY1" fmla="*/ 41 h 2995581"/>
                <a:gd name="connsiteX2" fmla="*/ 420218 w 586933"/>
                <a:gd name="connsiteY2" fmla="*/ 1109241 h 2995581"/>
                <a:gd name="connsiteX3" fmla="*/ 320025 w 586933"/>
                <a:gd name="connsiteY3" fmla="*/ 2036374 h 2995581"/>
                <a:gd name="connsiteX4" fmla="*/ 131254 w 586933"/>
                <a:gd name="connsiteY4" fmla="*/ 2772228 h 2995581"/>
                <a:gd name="connsiteX5" fmla="*/ 586144 w 586933"/>
                <a:gd name="connsiteY5" fmla="*/ 2995568 h 2995581"/>
                <a:gd name="connsiteX6" fmla="*/ 1073 w 586933"/>
                <a:gd name="connsiteY6" fmla="*/ 2778077 h 2995581"/>
                <a:gd name="connsiteX7" fmla="*/ 230028 w 586933"/>
                <a:gd name="connsiteY7" fmla="*/ 2006208 h 2995581"/>
                <a:gd name="connsiteX8" fmla="*/ 347459 w 586933"/>
                <a:gd name="connsiteY8" fmla="*/ 590338 h 2995581"/>
                <a:gd name="connsiteX9" fmla="*/ 314458 w 586933"/>
                <a:gd name="connsiteY9" fmla="*/ 28260 h 2995581"/>
                <a:gd name="connsiteX0" fmla="*/ 315302 w 478662"/>
                <a:gd name="connsiteY0" fmla="*/ 28260 h 2869477"/>
                <a:gd name="connsiteX1" fmla="*/ 474069 w 478662"/>
                <a:gd name="connsiteY1" fmla="*/ 41 h 2869477"/>
                <a:gd name="connsiteX2" fmla="*/ 421062 w 478662"/>
                <a:gd name="connsiteY2" fmla="*/ 1109241 h 2869477"/>
                <a:gd name="connsiteX3" fmla="*/ 320869 w 478662"/>
                <a:gd name="connsiteY3" fmla="*/ 2036374 h 2869477"/>
                <a:gd name="connsiteX4" fmla="*/ 132098 w 478662"/>
                <a:gd name="connsiteY4" fmla="*/ 2772228 h 2869477"/>
                <a:gd name="connsiteX5" fmla="*/ 1917 w 478662"/>
                <a:gd name="connsiteY5" fmla="*/ 2778077 h 2869477"/>
                <a:gd name="connsiteX6" fmla="*/ 230872 w 478662"/>
                <a:gd name="connsiteY6" fmla="*/ 2006208 h 2869477"/>
                <a:gd name="connsiteX7" fmla="*/ 348303 w 478662"/>
                <a:gd name="connsiteY7" fmla="*/ 590338 h 2869477"/>
                <a:gd name="connsiteX8" fmla="*/ 315302 w 478662"/>
                <a:gd name="connsiteY8" fmla="*/ 28260 h 2869477"/>
                <a:gd name="connsiteX0" fmla="*/ 363866 w 1355956"/>
                <a:gd name="connsiteY0" fmla="*/ 28260 h 2858574"/>
                <a:gd name="connsiteX1" fmla="*/ 522633 w 1355956"/>
                <a:gd name="connsiteY1" fmla="*/ 41 h 2858574"/>
                <a:gd name="connsiteX2" fmla="*/ 469626 w 1355956"/>
                <a:gd name="connsiteY2" fmla="*/ 1109241 h 2858574"/>
                <a:gd name="connsiteX3" fmla="*/ 369433 w 1355956"/>
                <a:gd name="connsiteY3" fmla="*/ 2036374 h 2858574"/>
                <a:gd name="connsiteX4" fmla="*/ 1353670 w 1355956"/>
                <a:gd name="connsiteY4" fmla="*/ 2751018 h 2858574"/>
                <a:gd name="connsiteX5" fmla="*/ 50481 w 1355956"/>
                <a:gd name="connsiteY5" fmla="*/ 2778077 h 2858574"/>
                <a:gd name="connsiteX6" fmla="*/ 279436 w 1355956"/>
                <a:gd name="connsiteY6" fmla="*/ 2006208 h 2858574"/>
                <a:gd name="connsiteX7" fmla="*/ 396867 w 1355956"/>
                <a:gd name="connsiteY7" fmla="*/ 590338 h 2858574"/>
                <a:gd name="connsiteX8" fmla="*/ 363866 w 1355956"/>
                <a:gd name="connsiteY8" fmla="*/ 28260 h 2858574"/>
                <a:gd name="connsiteX0" fmla="*/ 363866 w 1400304"/>
                <a:gd name="connsiteY0" fmla="*/ 28260 h 2839481"/>
                <a:gd name="connsiteX1" fmla="*/ 522633 w 1400304"/>
                <a:gd name="connsiteY1" fmla="*/ 41 h 2839481"/>
                <a:gd name="connsiteX2" fmla="*/ 469626 w 1400304"/>
                <a:gd name="connsiteY2" fmla="*/ 1109241 h 2839481"/>
                <a:gd name="connsiteX3" fmla="*/ 1050534 w 1400304"/>
                <a:gd name="connsiteY3" fmla="*/ 2428783 h 2839481"/>
                <a:gd name="connsiteX4" fmla="*/ 1353670 w 1400304"/>
                <a:gd name="connsiteY4" fmla="*/ 2751018 h 2839481"/>
                <a:gd name="connsiteX5" fmla="*/ 50481 w 1400304"/>
                <a:gd name="connsiteY5" fmla="*/ 2778077 h 2839481"/>
                <a:gd name="connsiteX6" fmla="*/ 279436 w 1400304"/>
                <a:gd name="connsiteY6" fmla="*/ 2006208 h 2839481"/>
                <a:gd name="connsiteX7" fmla="*/ 396867 w 1400304"/>
                <a:gd name="connsiteY7" fmla="*/ 590338 h 2839481"/>
                <a:gd name="connsiteX8" fmla="*/ 363866 w 1400304"/>
                <a:gd name="connsiteY8" fmla="*/ 28260 h 2839481"/>
                <a:gd name="connsiteX0" fmla="*/ 362966 w 1399404"/>
                <a:gd name="connsiteY0" fmla="*/ 28260 h 2813800"/>
                <a:gd name="connsiteX1" fmla="*/ 521733 w 1399404"/>
                <a:gd name="connsiteY1" fmla="*/ 41 h 2813800"/>
                <a:gd name="connsiteX2" fmla="*/ 468726 w 1399404"/>
                <a:gd name="connsiteY2" fmla="*/ 1109241 h 2813800"/>
                <a:gd name="connsiteX3" fmla="*/ 1049634 w 1399404"/>
                <a:gd name="connsiteY3" fmla="*/ 2428783 h 2813800"/>
                <a:gd name="connsiteX4" fmla="*/ 1352770 w 1399404"/>
                <a:gd name="connsiteY4" fmla="*/ 2751018 h 2813800"/>
                <a:gd name="connsiteX5" fmla="*/ 49581 w 1399404"/>
                <a:gd name="connsiteY5" fmla="*/ 2778077 h 2813800"/>
                <a:gd name="connsiteX6" fmla="*/ 283942 w 1399404"/>
                <a:gd name="connsiteY6" fmla="*/ 2356193 h 2813800"/>
                <a:gd name="connsiteX7" fmla="*/ 395967 w 1399404"/>
                <a:gd name="connsiteY7" fmla="*/ 590338 h 2813800"/>
                <a:gd name="connsiteX8" fmla="*/ 362966 w 1399404"/>
                <a:gd name="connsiteY8" fmla="*/ 28260 h 2813800"/>
                <a:gd name="connsiteX0" fmla="*/ 545053 w 1594052"/>
                <a:gd name="connsiteY0" fmla="*/ 28260 h 2855858"/>
                <a:gd name="connsiteX1" fmla="*/ 703820 w 1594052"/>
                <a:gd name="connsiteY1" fmla="*/ 41 h 2855858"/>
                <a:gd name="connsiteX2" fmla="*/ 650813 w 1594052"/>
                <a:gd name="connsiteY2" fmla="*/ 1109241 h 2855858"/>
                <a:gd name="connsiteX3" fmla="*/ 1231721 w 1594052"/>
                <a:gd name="connsiteY3" fmla="*/ 2428783 h 2855858"/>
                <a:gd name="connsiteX4" fmla="*/ 1534857 w 1594052"/>
                <a:gd name="connsiteY4" fmla="*/ 2751018 h 2855858"/>
                <a:gd name="connsiteX5" fmla="*/ 37068 w 1594052"/>
                <a:gd name="connsiteY5" fmla="*/ 2831105 h 2855858"/>
                <a:gd name="connsiteX6" fmla="*/ 466029 w 1594052"/>
                <a:gd name="connsiteY6" fmla="*/ 2356193 h 2855858"/>
                <a:gd name="connsiteX7" fmla="*/ 578054 w 1594052"/>
                <a:gd name="connsiteY7" fmla="*/ 590338 h 2855858"/>
                <a:gd name="connsiteX8" fmla="*/ 545053 w 1594052"/>
                <a:gd name="connsiteY8" fmla="*/ 28260 h 2855858"/>
                <a:gd name="connsiteX0" fmla="*/ 549706 w 1677871"/>
                <a:gd name="connsiteY0" fmla="*/ 28260 h 2894737"/>
                <a:gd name="connsiteX1" fmla="*/ 708473 w 1677871"/>
                <a:gd name="connsiteY1" fmla="*/ 41 h 2894737"/>
                <a:gd name="connsiteX2" fmla="*/ 655466 w 1677871"/>
                <a:gd name="connsiteY2" fmla="*/ 1109241 h 2894737"/>
                <a:gd name="connsiteX3" fmla="*/ 1236374 w 1677871"/>
                <a:gd name="connsiteY3" fmla="*/ 2428783 h 2894737"/>
                <a:gd name="connsiteX4" fmla="*/ 1625999 w 1677871"/>
                <a:gd name="connsiteY4" fmla="*/ 2846469 h 2894737"/>
                <a:gd name="connsiteX5" fmla="*/ 41721 w 1677871"/>
                <a:gd name="connsiteY5" fmla="*/ 2831105 h 2894737"/>
                <a:gd name="connsiteX6" fmla="*/ 470682 w 1677871"/>
                <a:gd name="connsiteY6" fmla="*/ 2356193 h 2894737"/>
                <a:gd name="connsiteX7" fmla="*/ 582707 w 1677871"/>
                <a:gd name="connsiteY7" fmla="*/ 590338 h 2894737"/>
                <a:gd name="connsiteX8" fmla="*/ 549706 w 1677871"/>
                <a:gd name="connsiteY8" fmla="*/ 28260 h 2894737"/>
                <a:gd name="connsiteX0" fmla="*/ 549706 w 1671442"/>
                <a:gd name="connsiteY0" fmla="*/ 28260 h 2894737"/>
                <a:gd name="connsiteX1" fmla="*/ 708473 w 1671442"/>
                <a:gd name="connsiteY1" fmla="*/ 41 h 2894737"/>
                <a:gd name="connsiteX2" fmla="*/ 1185212 w 1671442"/>
                <a:gd name="connsiteY2" fmla="*/ 2074354 h 2894737"/>
                <a:gd name="connsiteX3" fmla="*/ 1236374 w 1671442"/>
                <a:gd name="connsiteY3" fmla="*/ 2428783 h 2894737"/>
                <a:gd name="connsiteX4" fmla="*/ 1625999 w 1671442"/>
                <a:gd name="connsiteY4" fmla="*/ 2846469 h 2894737"/>
                <a:gd name="connsiteX5" fmla="*/ 41721 w 1671442"/>
                <a:gd name="connsiteY5" fmla="*/ 2831105 h 2894737"/>
                <a:gd name="connsiteX6" fmla="*/ 470682 w 1671442"/>
                <a:gd name="connsiteY6" fmla="*/ 2356193 h 2894737"/>
                <a:gd name="connsiteX7" fmla="*/ 582707 w 1671442"/>
                <a:gd name="connsiteY7" fmla="*/ 590338 h 2894737"/>
                <a:gd name="connsiteX8" fmla="*/ 549706 w 1671442"/>
                <a:gd name="connsiteY8" fmla="*/ 28260 h 2894737"/>
                <a:gd name="connsiteX0" fmla="*/ 549706 w 1671442"/>
                <a:gd name="connsiteY0" fmla="*/ 55105 h 2921582"/>
                <a:gd name="connsiteX1" fmla="*/ 989562 w 1671442"/>
                <a:gd name="connsiteY1" fmla="*/ 1967716 h 2921582"/>
                <a:gd name="connsiteX2" fmla="*/ 1185212 w 1671442"/>
                <a:gd name="connsiteY2" fmla="*/ 2101199 h 2921582"/>
                <a:gd name="connsiteX3" fmla="*/ 1236374 w 1671442"/>
                <a:gd name="connsiteY3" fmla="*/ 2455628 h 2921582"/>
                <a:gd name="connsiteX4" fmla="*/ 1625999 w 1671442"/>
                <a:gd name="connsiteY4" fmla="*/ 2873314 h 2921582"/>
                <a:gd name="connsiteX5" fmla="*/ 41721 w 1671442"/>
                <a:gd name="connsiteY5" fmla="*/ 2857950 h 2921582"/>
                <a:gd name="connsiteX6" fmla="*/ 470682 w 1671442"/>
                <a:gd name="connsiteY6" fmla="*/ 2383038 h 2921582"/>
                <a:gd name="connsiteX7" fmla="*/ 582707 w 1671442"/>
                <a:gd name="connsiteY7" fmla="*/ 617183 h 2921582"/>
                <a:gd name="connsiteX8" fmla="*/ 549706 w 1671442"/>
                <a:gd name="connsiteY8" fmla="*/ 55105 h 2921582"/>
                <a:gd name="connsiteX0" fmla="*/ 549864 w 1671600"/>
                <a:gd name="connsiteY0" fmla="*/ 8 h 2866485"/>
                <a:gd name="connsiteX1" fmla="*/ 989720 w 1671600"/>
                <a:gd name="connsiteY1" fmla="*/ 1912619 h 2866485"/>
                <a:gd name="connsiteX2" fmla="*/ 1185370 w 1671600"/>
                <a:gd name="connsiteY2" fmla="*/ 2046102 h 2866485"/>
                <a:gd name="connsiteX3" fmla="*/ 1236532 w 1671600"/>
                <a:gd name="connsiteY3" fmla="*/ 2400531 h 2866485"/>
                <a:gd name="connsiteX4" fmla="*/ 1626157 w 1671600"/>
                <a:gd name="connsiteY4" fmla="*/ 2818217 h 2866485"/>
                <a:gd name="connsiteX5" fmla="*/ 41879 w 1671600"/>
                <a:gd name="connsiteY5" fmla="*/ 2802853 h 2866485"/>
                <a:gd name="connsiteX6" fmla="*/ 470840 w 1671600"/>
                <a:gd name="connsiteY6" fmla="*/ 2327941 h 2866485"/>
                <a:gd name="connsiteX7" fmla="*/ 599082 w 1671600"/>
                <a:gd name="connsiteY7" fmla="*/ 1887789 h 2866485"/>
                <a:gd name="connsiteX8" fmla="*/ 549864 w 1671600"/>
                <a:gd name="connsiteY8" fmla="*/ 8 h 2866485"/>
                <a:gd name="connsiteX0" fmla="*/ 809331 w 1671600"/>
                <a:gd name="connsiteY0" fmla="*/ 127601 h 1095670"/>
                <a:gd name="connsiteX1" fmla="*/ 989720 w 1671600"/>
                <a:gd name="connsiteY1" fmla="*/ 141804 h 1095670"/>
                <a:gd name="connsiteX2" fmla="*/ 1185370 w 1671600"/>
                <a:gd name="connsiteY2" fmla="*/ 275287 h 1095670"/>
                <a:gd name="connsiteX3" fmla="*/ 1236532 w 1671600"/>
                <a:gd name="connsiteY3" fmla="*/ 629716 h 1095670"/>
                <a:gd name="connsiteX4" fmla="*/ 1626157 w 1671600"/>
                <a:gd name="connsiteY4" fmla="*/ 1047402 h 1095670"/>
                <a:gd name="connsiteX5" fmla="*/ 41879 w 1671600"/>
                <a:gd name="connsiteY5" fmla="*/ 1032038 h 1095670"/>
                <a:gd name="connsiteX6" fmla="*/ 470840 w 1671600"/>
                <a:gd name="connsiteY6" fmla="*/ 557126 h 1095670"/>
                <a:gd name="connsiteX7" fmla="*/ 599082 w 1671600"/>
                <a:gd name="connsiteY7" fmla="*/ 116974 h 1095670"/>
                <a:gd name="connsiteX8" fmla="*/ 809331 w 1671600"/>
                <a:gd name="connsiteY8" fmla="*/ 127601 h 1095670"/>
                <a:gd name="connsiteX0" fmla="*/ 809867 w 1672136"/>
                <a:gd name="connsiteY0" fmla="*/ 17620 h 985689"/>
                <a:gd name="connsiteX1" fmla="*/ 990256 w 1672136"/>
                <a:gd name="connsiteY1" fmla="*/ 31823 h 985689"/>
                <a:gd name="connsiteX2" fmla="*/ 1185906 w 1672136"/>
                <a:gd name="connsiteY2" fmla="*/ 165306 h 985689"/>
                <a:gd name="connsiteX3" fmla="*/ 1237068 w 1672136"/>
                <a:gd name="connsiteY3" fmla="*/ 519735 h 985689"/>
                <a:gd name="connsiteX4" fmla="*/ 1626693 w 1672136"/>
                <a:gd name="connsiteY4" fmla="*/ 937421 h 985689"/>
                <a:gd name="connsiteX5" fmla="*/ 42415 w 1672136"/>
                <a:gd name="connsiteY5" fmla="*/ 922057 h 985689"/>
                <a:gd name="connsiteX6" fmla="*/ 471376 w 1672136"/>
                <a:gd name="connsiteY6" fmla="*/ 447145 h 985689"/>
                <a:gd name="connsiteX7" fmla="*/ 653673 w 1672136"/>
                <a:gd name="connsiteY7" fmla="*/ 166078 h 985689"/>
                <a:gd name="connsiteX8" fmla="*/ 809867 w 1672136"/>
                <a:gd name="connsiteY8" fmla="*/ 17620 h 985689"/>
                <a:gd name="connsiteX0" fmla="*/ 802235 w 1664504"/>
                <a:gd name="connsiteY0" fmla="*/ 17620 h 988226"/>
                <a:gd name="connsiteX1" fmla="*/ 982624 w 1664504"/>
                <a:gd name="connsiteY1" fmla="*/ 31823 h 988226"/>
                <a:gd name="connsiteX2" fmla="*/ 1178274 w 1664504"/>
                <a:gd name="connsiteY2" fmla="*/ 165306 h 988226"/>
                <a:gd name="connsiteX3" fmla="*/ 1229436 w 1664504"/>
                <a:gd name="connsiteY3" fmla="*/ 519735 h 988226"/>
                <a:gd name="connsiteX4" fmla="*/ 1619061 w 1664504"/>
                <a:gd name="connsiteY4" fmla="*/ 937421 h 988226"/>
                <a:gd name="connsiteX5" fmla="*/ 34783 w 1664504"/>
                <a:gd name="connsiteY5" fmla="*/ 922057 h 988226"/>
                <a:gd name="connsiteX6" fmla="*/ 534016 w 1664504"/>
                <a:gd name="connsiteY6" fmla="*/ 404722 h 988226"/>
                <a:gd name="connsiteX7" fmla="*/ 646041 w 1664504"/>
                <a:gd name="connsiteY7" fmla="*/ 166078 h 988226"/>
                <a:gd name="connsiteX8" fmla="*/ 802235 w 1664504"/>
                <a:gd name="connsiteY8" fmla="*/ 17620 h 988226"/>
                <a:gd name="connsiteX0" fmla="*/ 799884 w 1662153"/>
                <a:gd name="connsiteY0" fmla="*/ 17620 h 988226"/>
                <a:gd name="connsiteX1" fmla="*/ 980273 w 1662153"/>
                <a:gd name="connsiteY1" fmla="*/ 31823 h 988226"/>
                <a:gd name="connsiteX2" fmla="*/ 1175923 w 1662153"/>
                <a:gd name="connsiteY2" fmla="*/ 165306 h 988226"/>
                <a:gd name="connsiteX3" fmla="*/ 1227085 w 1662153"/>
                <a:gd name="connsiteY3" fmla="*/ 519735 h 988226"/>
                <a:gd name="connsiteX4" fmla="*/ 1616710 w 1662153"/>
                <a:gd name="connsiteY4" fmla="*/ 937421 h 988226"/>
                <a:gd name="connsiteX5" fmla="*/ 32432 w 1662153"/>
                <a:gd name="connsiteY5" fmla="*/ 922057 h 988226"/>
                <a:gd name="connsiteX6" fmla="*/ 531665 w 1662153"/>
                <a:gd name="connsiteY6" fmla="*/ 404722 h 988226"/>
                <a:gd name="connsiteX7" fmla="*/ 643690 w 1662153"/>
                <a:gd name="connsiteY7" fmla="*/ 166078 h 988226"/>
                <a:gd name="connsiteX8" fmla="*/ 799884 w 1662153"/>
                <a:gd name="connsiteY8" fmla="*/ 17620 h 988226"/>
                <a:gd name="connsiteX0" fmla="*/ 802410 w 1664679"/>
                <a:gd name="connsiteY0" fmla="*/ 17620 h 975872"/>
                <a:gd name="connsiteX1" fmla="*/ 982799 w 1664679"/>
                <a:gd name="connsiteY1" fmla="*/ 31823 h 975872"/>
                <a:gd name="connsiteX2" fmla="*/ 1178449 w 1664679"/>
                <a:gd name="connsiteY2" fmla="*/ 165306 h 975872"/>
                <a:gd name="connsiteX3" fmla="*/ 1229611 w 1664679"/>
                <a:gd name="connsiteY3" fmla="*/ 519735 h 975872"/>
                <a:gd name="connsiteX4" fmla="*/ 1619236 w 1664679"/>
                <a:gd name="connsiteY4" fmla="*/ 937421 h 975872"/>
                <a:gd name="connsiteX5" fmla="*/ 34958 w 1664679"/>
                <a:gd name="connsiteY5" fmla="*/ 922057 h 975872"/>
                <a:gd name="connsiteX6" fmla="*/ 507164 w 1664679"/>
                <a:gd name="connsiteY6" fmla="*/ 627441 h 975872"/>
                <a:gd name="connsiteX7" fmla="*/ 646216 w 1664679"/>
                <a:gd name="connsiteY7" fmla="*/ 166078 h 975872"/>
                <a:gd name="connsiteX8" fmla="*/ 802410 w 1664679"/>
                <a:gd name="connsiteY8" fmla="*/ 17620 h 975872"/>
                <a:gd name="connsiteX0" fmla="*/ 803925 w 1666194"/>
                <a:gd name="connsiteY0" fmla="*/ 17620 h 975872"/>
                <a:gd name="connsiteX1" fmla="*/ 984314 w 1666194"/>
                <a:gd name="connsiteY1" fmla="*/ 31823 h 975872"/>
                <a:gd name="connsiteX2" fmla="*/ 1179964 w 1666194"/>
                <a:gd name="connsiteY2" fmla="*/ 165306 h 975872"/>
                <a:gd name="connsiteX3" fmla="*/ 1231126 w 1666194"/>
                <a:gd name="connsiteY3" fmla="*/ 519735 h 975872"/>
                <a:gd name="connsiteX4" fmla="*/ 1620751 w 1666194"/>
                <a:gd name="connsiteY4" fmla="*/ 937421 h 975872"/>
                <a:gd name="connsiteX5" fmla="*/ 36473 w 1666194"/>
                <a:gd name="connsiteY5" fmla="*/ 922057 h 975872"/>
                <a:gd name="connsiteX6" fmla="*/ 508679 w 1666194"/>
                <a:gd name="connsiteY6" fmla="*/ 627441 h 975872"/>
                <a:gd name="connsiteX7" fmla="*/ 647731 w 1666194"/>
                <a:gd name="connsiteY7" fmla="*/ 166078 h 975872"/>
                <a:gd name="connsiteX8" fmla="*/ 803925 w 1666194"/>
                <a:gd name="connsiteY8" fmla="*/ 17620 h 975872"/>
                <a:gd name="connsiteX0" fmla="*/ 803925 w 1681902"/>
                <a:gd name="connsiteY0" fmla="*/ 17620 h 961837"/>
                <a:gd name="connsiteX1" fmla="*/ 984314 w 1681902"/>
                <a:gd name="connsiteY1" fmla="*/ 31823 h 961837"/>
                <a:gd name="connsiteX2" fmla="*/ 1179964 w 1681902"/>
                <a:gd name="connsiteY2" fmla="*/ 165306 h 961837"/>
                <a:gd name="connsiteX3" fmla="*/ 1339237 w 1681902"/>
                <a:gd name="connsiteY3" fmla="*/ 721242 h 961837"/>
                <a:gd name="connsiteX4" fmla="*/ 1620751 w 1681902"/>
                <a:gd name="connsiteY4" fmla="*/ 937421 h 961837"/>
                <a:gd name="connsiteX5" fmla="*/ 36473 w 1681902"/>
                <a:gd name="connsiteY5" fmla="*/ 922057 h 961837"/>
                <a:gd name="connsiteX6" fmla="*/ 508679 w 1681902"/>
                <a:gd name="connsiteY6" fmla="*/ 627441 h 961837"/>
                <a:gd name="connsiteX7" fmla="*/ 647731 w 1681902"/>
                <a:gd name="connsiteY7" fmla="*/ 166078 h 961837"/>
                <a:gd name="connsiteX8" fmla="*/ 803925 w 1681902"/>
                <a:gd name="connsiteY8" fmla="*/ 17620 h 961837"/>
                <a:gd name="connsiteX0" fmla="*/ 804478 w 1692330"/>
                <a:gd name="connsiteY0" fmla="*/ 17620 h 984599"/>
                <a:gd name="connsiteX1" fmla="*/ 984867 w 1692330"/>
                <a:gd name="connsiteY1" fmla="*/ 31823 h 984599"/>
                <a:gd name="connsiteX2" fmla="*/ 1180517 w 1692330"/>
                <a:gd name="connsiteY2" fmla="*/ 165306 h 984599"/>
                <a:gd name="connsiteX3" fmla="*/ 1339790 w 1692330"/>
                <a:gd name="connsiteY3" fmla="*/ 721242 h 984599"/>
                <a:gd name="connsiteX4" fmla="*/ 1632115 w 1692330"/>
                <a:gd name="connsiteY4" fmla="*/ 969238 h 984599"/>
                <a:gd name="connsiteX5" fmla="*/ 37026 w 1692330"/>
                <a:gd name="connsiteY5" fmla="*/ 922057 h 984599"/>
                <a:gd name="connsiteX6" fmla="*/ 509232 w 1692330"/>
                <a:gd name="connsiteY6" fmla="*/ 627441 h 984599"/>
                <a:gd name="connsiteX7" fmla="*/ 648284 w 1692330"/>
                <a:gd name="connsiteY7" fmla="*/ 166078 h 984599"/>
                <a:gd name="connsiteX8" fmla="*/ 804478 w 1692330"/>
                <a:gd name="connsiteY8" fmla="*/ 17620 h 984599"/>
                <a:gd name="connsiteX0" fmla="*/ 804478 w 1692330"/>
                <a:gd name="connsiteY0" fmla="*/ 54190 h 1021169"/>
                <a:gd name="connsiteX1" fmla="*/ 1001083 w 1692330"/>
                <a:gd name="connsiteY1" fmla="*/ 609281 h 1021169"/>
                <a:gd name="connsiteX2" fmla="*/ 1180517 w 1692330"/>
                <a:gd name="connsiteY2" fmla="*/ 201876 h 1021169"/>
                <a:gd name="connsiteX3" fmla="*/ 1339790 w 1692330"/>
                <a:gd name="connsiteY3" fmla="*/ 757812 h 1021169"/>
                <a:gd name="connsiteX4" fmla="*/ 1632115 w 1692330"/>
                <a:gd name="connsiteY4" fmla="*/ 1005808 h 1021169"/>
                <a:gd name="connsiteX5" fmla="*/ 37026 w 1692330"/>
                <a:gd name="connsiteY5" fmla="*/ 958627 h 1021169"/>
                <a:gd name="connsiteX6" fmla="*/ 509232 w 1692330"/>
                <a:gd name="connsiteY6" fmla="*/ 664011 h 1021169"/>
                <a:gd name="connsiteX7" fmla="*/ 648284 w 1692330"/>
                <a:gd name="connsiteY7" fmla="*/ 202648 h 1021169"/>
                <a:gd name="connsiteX8" fmla="*/ 804478 w 1692330"/>
                <a:gd name="connsiteY8" fmla="*/ 54190 h 1021169"/>
                <a:gd name="connsiteX0" fmla="*/ 804478 w 1695236"/>
                <a:gd name="connsiteY0" fmla="*/ 54190 h 1021169"/>
                <a:gd name="connsiteX1" fmla="*/ 1001083 w 1695236"/>
                <a:gd name="connsiteY1" fmla="*/ 609281 h 1021169"/>
                <a:gd name="connsiteX2" fmla="*/ 1339790 w 1695236"/>
                <a:gd name="connsiteY2" fmla="*/ 757812 h 1021169"/>
                <a:gd name="connsiteX3" fmla="*/ 1632115 w 1695236"/>
                <a:gd name="connsiteY3" fmla="*/ 1005808 h 1021169"/>
                <a:gd name="connsiteX4" fmla="*/ 37026 w 1695236"/>
                <a:gd name="connsiteY4" fmla="*/ 958627 h 1021169"/>
                <a:gd name="connsiteX5" fmla="*/ 509232 w 1695236"/>
                <a:gd name="connsiteY5" fmla="*/ 664011 h 1021169"/>
                <a:gd name="connsiteX6" fmla="*/ 648284 w 1695236"/>
                <a:gd name="connsiteY6" fmla="*/ 202648 h 1021169"/>
                <a:gd name="connsiteX7" fmla="*/ 804478 w 1695236"/>
                <a:gd name="connsiteY7" fmla="*/ 54190 h 1021169"/>
                <a:gd name="connsiteX0" fmla="*/ 648284 w 1695236"/>
                <a:gd name="connsiteY0" fmla="*/ 190 h 818711"/>
                <a:gd name="connsiteX1" fmla="*/ 1001083 w 1695236"/>
                <a:gd name="connsiteY1" fmla="*/ 406823 h 818711"/>
                <a:gd name="connsiteX2" fmla="*/ 1339790 w 1695236"/>
                <a:gd name="connsiteY2" fmla="*/ 555354 h 818711"/>
                <a:gd name="connsiteX3" fmla="*/ 1632115 w 1695236"/>
                <a:gd name="connsiteY3" fmla="*/ 803350 h 818711"/>
                <a:gd name="connsiteX4" fmla="*/ 37026 w 1695236"/>
                <a:gd name="connsiteY4" fmla="*/ 756169 h 818711"/>
                <a:gd name="connsiteX5" fmla="*/ 509232 w 1695236"/>
                <a:gd name="connsiteY5" fmla="*/ 461553 h 818711"/>
                <a:gd name="connsiteX6" fmla="*/ 648284 w 1695236"/>
                <a:gd name="connsiteY6" fmla="*/ 190 h 818711"/>
                <a:gd name="connsiteX0" fmla="*/ 513612 w 1699616"/>
                <a:gd name="connsiteY0" fmla="*/ 60970 h 418128"/>
                <a:gd name="connsiteX1" fmla="*/ 1005463 w 1699616"/>
                <a:gd name="connsiteY1" fmla="*/ 6240 h 418128"/>
                <a:gd name="connsiteX2" fmla="*/ 1344170 w 1699616"/>
                <a:gd name="connsiteY2" fmla="*/ 154771 h 418128"/>
                <a:gd name="connsiteX3" fmla="*/ 1636495 w 1699616"/>
                <a:gd name="connsiteY3" fmla="*/ 402767 h 418128"/>
                <a:gd name="connsiteX4" fmla="*/ 41406 w 1699616"/>
                <a:gd name="connsiteY4" fmla="*/ 355586 h 418128"/>
                <a:gd name="connsiteX5" fmla="*/ 513612 w 1699616"/>
                <a:gd name="connsiteY5" fmla="*/ 60970 h 418128"/>
                <a:gd name="connsiteX0" fmla="*/ 581129 w 1691455"/>
                <a:gd name="connsiteY0" fmla="*/ 30274 h 442380"/>
                <a:gd name="connsiteX1" fmla="*/ 997302 w 1691455"/>
                <a:gd name="connsiteY1" fmla="*/ 28572 h 442380"/>
                <a:gd name="connsiteX2" fmla="*/ 1336009 w 1691455"/>
                <a:gd name="connsiteY2" fmla="*/ 177103 h 442380"/>
                <a:gd name="connsiteX3" fmla="*/ 1628334 w 1691455"/>
                <a:gd name="connsiteY3" fmla="*/ 425099 h 442380"/>
                <a:gd name="connsiteX4" fmla="*/ 33245 w 1691455"/>
                <a:gd name="connsiteY4" fmla="*/ 377918 h 442380"/>
                <a:gd name="connsiteX5" fmla="*/ 581129 w 1691455"/>
                <a:gd name="connsiteY5" fmla="*/ 30274 h 442380"/>
                <a:gd name="connsiteX0" fmla="*/ 580369 w 1692470"/>
                <a:gd name="connsiteY0" fmla="*/ 543024 h 955129"/>
                <a:gd name="connsiteX1" fmla="*/ 893836 w 1692470"/>
                <a:gd name="connsiteY1" fmla="*/ 435 h 955129"/>
                <a:gd name="connsiteX2" fmla="*/ 1335249 w 1692470"/>
                <a:gd name="connsiteY2" fmla="*/ 689853 h 955129"/>
                <a:gd name="connsiteX3" fmla="*/ 1627574 w 1692470"/>
                <a:gd name="connsiteY3" fmla="*/ 937849 h 955129"/>
                <a:gd name="connsiteX4" fmla="*/ 32485 w 1692470"/>
                <a:gd name="connsiteY4" fmla="*/ 890668 h 955129"/>
                <a:gd name="connsiteX5" fmla="*/ 580369 w 1692470"/>
                <a:gd name="connsiteY5" fmla="*/ 543024 h 955129"/>
                <a:gd name="connsiteX0" fmla="*/ 580369 w 1685958"/>
                <a:gd name="connsiteY0" fmla="*/ 543024 h 956699"/>
                <a:gd name="connsiteX1" fmla="*/ 893836 w 1685958"/>
                <a:gd name="connsiteY1" fmla="*/ 435 h 956699"/>
                <a:gd name="connsiteX2" fmla="*/ 1297409 w 1685958"/>
                <a:gd name="connsiteY2" fmla="*/ 668641 h 956699"/>
                <a:gd name="connsiteX3" fmla="*/ 1627574 w 1685958"/>
                <a:gd name="connsiteY3" fmla="*/ 937849 h 956699"/>
                <a:gd name="connsiteX4" fmla="*/ 32485 w 1685958"/>
                <a:gd name="connsiteY4" fmla="*/ 890668 h 956699"/>
                <a:gd name="connsiteX5" fmla="*/ 580369 w 1685958"/>
                <a:gd name="connsiteY5" fmla="*/ 543024 h 956699"/>
                <a:gd name="connsiteX0" fmla="*/ 580369 w 1684494"/>
                <a:gd name="connsiteY0" fmla="*/ 543024 h 956699"/>
                <a:gd name="connsiteX1" fmla="*/ 893836 w 1684494"/>
                <a:gd name="connsiteY1" fmla="*/ 435 h 956699"/>
                <a:gd name="connsiteX2" fmla="*/ 1297409 w 1684494"/>
                <a:gd name="connsiteY2" fmla="*/ 668641 h 956699"/>
                <a:gd name="connsiteX3" fmla="*/ 1627574 w 1684494"/>
                <a:gd name="connsiteY3" fmla="*/ 937849 h 956699"/>
                <a:gd name="connsiteX4" fmla="*/ 32485 w 1684494"/>
                <a:gd name="connsiteY4" fmla="*/ 890668 h 956699"/>
                <a:gd name="connsiteX5" fmla="*/ 580369 w 1684494"/>
                <a:gd name="connsiteY5" fmla="*/ 543024 h 956699"/>
                <a:gd name="connsiteX0" fmla="*/ 580369 w 1687109"/>
                <a:gd name="connsiteY0" fmla="*/ 543024 h 957484"/>
                <a:gd name="connsiteX1" fmla="*/ 893836 w 1687109"/>
                <a:gd name="connsiteY1" fmla="*/ 435 h 957484"/>
                <a:gd name="connsiteX2" fmla="*/ 1313626 w 1687109"/>
                <a:gd name="connsiteY2" fmla="*/ 658036 h 957484"/>
                <a:gd name="connsiteX3" fmla="*/ 1627574 w 1687109"/>
                <a:gd name="connsiteY3" fmla="*/ 937849 h 957484"/>
                <a:gd name="connsiteX4" fmla="*/ 32485 w 1687109"/>
                <a:gd name="connsiteY4" fmla="*/ 890668 h 957484"/>
                <a:gd name="connsiteX5" fmla="*/ 580369 w 1687109"/>
                <a:gd name="connsiteY5" fmla="*/ 543024 h 957484"/>
                <a:gd name="connsiteX0" fmla="*/ 580369 w 1690786"/>
                <a:gd name="connsiteY0" fmla="*/ 543024 h 959055"/>
                <a:gd name="connsiteX1" fmla="*/ 893836 w 1690786"/>
                <a:gd name="connsiteY1" fmla="*/ 435 h 959055"/>
                <a:gd name="connsiteX2" fmla="*/ 1335248 w 1690786"/>
                <a:gd name="connsiteY2" fmla="*/ 636825 h 959055"/>
                <a:gd name="connsiteX3" fmla="*/ 1627574 w 1690786"/>
                <a:gd name="connsiteY3" fmla="*/ 937849 h 959055"/>
                <a:gd name="connsiteX4" fmla="*/ 32485 w 1690786"/>
                <a:gd name="connsiteY4" fmla="*/ 890668 h 959055"/>
                <a:gd name="connsiteX5" fmla="*/ 580369 w 1690786"/>
                <a:gd name="connsiteY5" fmla="*/ 543024 h 959055"/>
                <a:gd name="connsiteX0" fmla="*/ 579679 w 1690096"/>
                <a:gd name="connsiteY0" fmla="*/ 543072 h 959103"/>
                <a:gd name="connsiteX1" fmla="*/ 893146 w 1690096"/>
                <a:gd name="connsiteY1" fmla="*/ 483 h 959103"/>
                <a:gd name="connsiteX2" fmla="*/ 1334558 w 1690096"/>
                <a:gd name="connsiteY2" fmla="*/ 636873 h 959103"/>
                <a:gd name="connsiteX3" fmla="*/ 1626884 w 1690096"/>
                <a:gd name="connsiteY3" fmla="*/ 937897 h 959103"/>
                <a:gd name="connsiteX4" fmla="*/ 31795 w 1690096"/>
                <a:gd name="connsiteY4" fmla="*/ 890716 h 959103"/>
                <a:gd name="connsiteX5" fmla="*/ 579679 w 1690096"/>
                <a:gd name="connsiteY5" fmla="*/ 543072 h 959103"/>
                <a:gd name="connsiteX0" fmla="*/ 535794 w 1694861"/>
                <a:gd name="connsiteY0" fmla="*/ 585447 h 957495"/>
                <a:gd name="connsiteX1" fmla="*/ 897911 w 1694861"/>
                <a:gd name="connsiteY1" fmla="*/ 435 h 957495"/>
                <a:gd name="connsiteX2" fmla="*/ 1339323 w 1694861"/>
                <a:gd name="connsiteY2" fmla="*/ 636825 h 957495"/>
                <a:gd name="connsiteX3" fmla="*/ 1631649 w 1694861"/>
                <a:gd name="connsiteY3" fmla="*/ 937849 h 957495"/>
                <a:gd name="connsiteX4" fmla="*/ 36560 w 1694861"/>
                <a:gd name="connsiteY4" fmla="*/ 890668 h 957495"/>
                <a:gd name="connsiteX5" fmla="*/ 535794 w 1694861"/>
                <a:gd name="connsiteY5" fmla="*/ 585447 h 957495"/>
                <a:gd name="connsiteX0" fmla="*/ 555224 w 1692669"/>
                <a:gd name="connsiteY0" fmla="*/ 553666 h 958687"/>
                <a:gd name="connsiteX1" fmla="*/ 895719 w 1692669"/>
                <a:gd name="connsiteY1" fmla="*/ 470 h 958687"/>
                <a:gd name="connsiteX2" fmla="*/ 1337131 w 1692669"/>
                <a:gd name="connsiteY2" fmla="*/ 636860 h 958687"/>
                <a:gd name="connsiteX3" fmla="*/ 1629457 w 1692669"/>
                <a:gd name="connsiteY3" fmla="*/ 937884 h 958687"/>
                <a:gd name="connsiteX4" fmla="*/ 34368 w 1692669"/>
                <a:gd name="connsiteY4" fmla="*/ 890703 h 958687"/>
                <a:gd name="connsiteX5" fmla="*/ 555224 w 1692669"/>
                <a:gd name="connsiteY5" fmla="*/ 553666 h 958687"/>
                <a:gd name="connsiteX0" fmla="*/ 555224 w 1692669"/>
                <a:gd name="connsiteY0" fmla="*/ 511300 h 960410"/>
                <a:gd name="connsiteX1" fmla="*/ 895719 w 1692669"/>
                <a:gd name="connsiteY1" fmla="*/ 527 h 960410"/>
                <a:gd name="connsiteX2" fmla="*/ 1337131 w 1692669"/>
                <a:gd name="connsiteY2" fmla="*/ 636917 h 960410"/>
                <a:gd name="connsiteX3" fmla="*/ 1629457 w 1692669"/>
                <a:gd name="connsiteY3" fmla="*/ 937941 h 960410"/>
                <a:gd name="connsiteX4" fmla="*/ 34368 w 1692669"/>
                <a:gd name="connsiteY4" fmla="*/ 890760 h 960410"/>
                <a:gd name="connsiteX5" fmla="*/ 555224 w 1692669"/>
                <a:gd name="connsiteY5" fmla="*/ 511300 h 96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2669" h="960410">
                  <a:moveTo>
                    <a:pt x="555224" y="511300"/>
                  </a:moveTo>
                  <a:cubicBezTo>
                    <a:pt x="682566" y="320505"/>
                    <a:pt x="757293" y="-15106"/>
                    <a:pt x="895719" y="527"/>
                  </a:cubicBezTo>
                  <a:cubicBezTo>
                    <a:pt x="1034145" y="16160"/>
                    <a:pt x="1231058" y="438259"/>
                    <a:pt x="1337131" y="636917"/>
                  </a:cubicBezTo>
                  <a:cubicBezTo>
                    <a:pt x="1443204" y="835575"/>
                    <a:pt x="1846584" y="895634"/>
                    <a:pt x="1629457" y="937941"/>
                  </a:cubicBezTo>
                  <a:cubicBezTo>
                    <a:pt x="1412330" y="980248"/>
                    <a:pt x="213407" y="961867"/>
                    <a:pt x="34368" y="890760"/>
                  </a:cubicBezTo>
                  <a:cubicBezTo>
                    <a:pt x="-144671" y="819653"/>
                    <a:pt x="427882" y="702095"/>
                    <a:pt x="555224" y="511300"/>
                  </a:cubicBez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100000">
                  <a:srgbClr val="EAB2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Voľná forma 5"/>
            <p:cNvSpPr/>
            <p:nvPr/>
          </p:nvSpPr>
          <p:spPr>
            <a:xfrm>
              <a:off x="4737879" y="1082841"/>
              <a:ext cx="1296206" cy="3385177"/>
            </a:xfrm>
            <a:custGeom>
              <a:avLst/>
              <a:gdLst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532263 w 655093"/>
                <a:gd name="connsiteY6" fmla="*/ 1665026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18615 w 655093"/>
                <a:gd name="connsiteY4" fmla="*/ 259307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33719 h 5182671"/>
                <a:gd name="connsiteX1" fmla="*/ 655093 w 655093"/>
                <a:gd name="connsiteY1" fmla="*/ 20072 h 5182671"/>
                <a:gd name="connsiteX2" fmla="*/ 655093 w 655093"/>
                <a:gd name="connsiteY2" fmla="*/ 61015 h 5182671"/>
                <a:gd name="connsiteX3" fmla="*/ 559558 w 655093"/>
                <a:gd name="connsiteY3" fmla="*/ 6424 h 5182671"/>
                <a:gd name="connsiteX4" fmla="*/ 518615 w 655093"/>
                <a:gd name="connsiteY4" fmla="*/ 279379 h 5182671"/>
                <a:gd name="connsiteX5" fmla="*/ 504968 w 655093"/>
                <a:gd name="connsiteY5" fmla="*/ 511390 h 5182671"/>
                <a:gd name="connsiteX6" fmla="*/ 491320 w 655093"/>
                <a:gd name="connsiteY6" fmla="*/ 3677671 h 5182671"/>
                <a:gd name="connsiteX7" fmla="*/ 504967 w 655093"/>
                <a:gd name="connsiteY7" fmla="*/ 5178925 h 5182671"/>
                <a:gd name="connsiteX8" fmla="*/ 409433 w 655093"/>
                <a:gd name="connsiteY8" fmla="*/ 5165278 h 5182671"/>
                <a:gd name="connsiteX9" fmla="*/ 382138 w 655093"/>
                <a:gd name="connsiteY9" fmla="*/ 3882388 h 5182671"/>
                <a:gd name="connsiteX10" fmla="*/ 368490 w 655093"/>
                <a:gd name="connsiteY10" fmla="*/ 3759558 h 5182671"/>
                <a:gd name="connsiteX11" fmla="*/ 341194 w 655093"/>
                <a:gd name="connsiteY11" fmla="*/ 3268239 h 5182671"/>
                <a:gd name="connsiteX12" fmla="*/ 327546 w 655093"/>
                <a:gd name="connsiteY12" fmla="*/ 1425791 h 5182671"/>
                <a:gd name="connsiteX13" fmla="*/ 313899 w 655093"/>
                <a:gd name="connsiteY13" fmla="*/ 1330257 h 5182671"/>
                <a:gd name="connsiteX14" fmla="*/ 300251 w 655093"/>
                <a:gd name="connsiteY14" fmla="*/ 675164 h 5182671"/>
                <a:gd name="connsiteX15" fmla="*/ 286603 w 655093"/>
                <a:gd name="connsiteY15" fmla="*/ 634221 h 5182671"/>
                <a:gd name="connsiteX16" fmla="*/ 272955 w 655093"/>
                <a:gd name="connsiteY16" fmla="*/ 579630 h 5182671"/>
                <a:gd name="connsiteX17" fmla="*/ 245660 w 655093"/>
                <a:gd name="connsiteY17" fmla="*/ 402209 h 5182671"/>
                <a:gd name="connsiteX18" fmla="*/ 232012 w 655093"/>
                <a:gd name="connsiteY18" fmla="*/ 333970 h 5182671"/>
                <a:gd name="connsiteX19" fmla="*/ 204717 w 655093"/>
                <a:gd name="connsiteY19" fmla="*/ 279379 h 5182671"/>
                <a:gd name="connsiteX20" fmla="*/ 191069 w 655093"/>
                <a:gd name="connsiteY20" fmla="*/ 238436 h 5182671"/>
                <a:gd name="connsiteX21" fmla="*/ 163773 w 655093"/>
                <a:gd name="connsiteY21" fmla="*/ 129254 h 5182671"/>
                <a:gd name="connsiteX22" fmla="*/ 136478 w 655093"/>
                <a:gd name="connsiteY22" fmla="*/ 74663 h 5182671"/>
                <a:gd name="connsiteX23" fmla="*/ 109182 w 655093"/>
                <a:gd name="connsiteY23" fmla="*/ 47367 h 5182671"/>
                <a:gd name="connsiteX24" fmla="*/ 0 w 655093"/>
                <a:gd name="connsiteY24" fmla="*/ 33719 h 5182671"/>
                <a:gd name="connsiteX0" fmla="*/ 0 w 655093"/>
                <a:gd name="connsiteY0" fmla="*/ 36650 h 5185602"/>
                <a:gd name="connsiteX1" fmla="*/ 655093 w 655093"/>
                <a:gd name="connsiteY1" fmla="*/ 23003 h 5185602"/>
                <a:gd name="connsiteX2" fmla="*/ 559559 w 655093"/>
                <a:gd name="connsiteY2" fmla="*/ 36651 h 5185602"/>
                <a:gd name="connsiteX3" fmla="*/ 559558 w 655093"/>
                <a:gd name="connsiteY3" fmla="*/ 9355 h 5185602"/>
                <a:gd name="connsiteX4" fmla="*/ 518615 w 655093"/>
                <a:gd name="connsiteY4" fmla="*/ 282310 h 5185602"/>
                <a:gd name="connsiteX5" fmla="*/ 504968 w 655093"/>
                <a:gd name="connsiteY5" fmla="*/ 514321 h 5185602"/>
                <a:gd name="connsiteX6" fmla="*/ 491320 w 655093"/>
                <a:gd name="connsiteY6" fmla="*/ 3680602 h 5185602"/>
                <a:gd name="connsiteX7" fmla="*/ 504967 w 655093"/>
                <a:gd name="connsiteY7" fmla="*/ 5181856 h 5185602"/>
                <a:gd name="connsiteX8" fmla="*/ 409433 w 655093"/>
                <a:gd name="connsiteY8" fmla="*/ 5168209 h 5185602"/>
                <a:gd name="connsiteX9" fmla="*/ 382138 w 655093"/>
                <a:gd name="connsiteY9" fmla="*/ 3885319 h 5185602"/>
                <a:gd name="connsiteX10" fmla="*/ 368490 w 655093"/>
                <a:gd name="connsiteY10" fmla="*/ 3762489 h 5185602"/>
                <a:gd name="connsiteX11" fmla="*/ 341194 w 655093"/>
                <a:gd name="connsiteY11" fmla="*/ 3271170 h 5185602"/>
                <a:gd name="connsiteX12" fmla="*/ 327546 w 655093"/>
                <a:gd name="connsiteY12" fmla="*/ 1428722 h 5185602"/>
                <a:gd name="connsiteX13" fmla="*/ 313899 w 655093"/>
                <a:gd name="connsiteY13" fmla="*/ 1333188 h 5185602"/>
                <a:gd name="connsiteX14" fmla="*/ 300251 w 655093"/>
                <a:gd name="connsiteY14" fmla="*/ 678095 h 5185602"/>
                <a:gd name="connsiteX15" fmla="*/ 286603 w 655093"/>
                <a:gd name="connsiteY15" fmla="*/ 637152 h 5185602"/>
                <a:gd name="connsiteX16" fmla="*/ 272955 w 655093"/>
                <a:gd name="connsiteY16" fmla="*/ 582561 h 5185602"/>
                <a:gd name="connsiteX17" fmla="*/ 245660 w 655093"/>
                <a:gd name="connsiteY17" fmla="*/ 405140 h 5185602"/>
                <a:gd name="connsiteX18" fmla="*/ 232012 w 655093"/>
                <a:gd name="connsiteY18" fmla="*/ 336901 h 5185602"/>
                <a:gd name="connsiteX19" fmla="*/ 204717 w 655093"/>
                <a:gd name="connsiteY19" fmla="*/ 282310 h 5185602"/>
                <a:gd name="connsiteX20" fmla="*/ 191069 w 655093"/>
                <a:gd name="connsiteY20" fmla="*/ 241367 h 5185602"/>
                <a:gd name="connsiteX21" fmla="*/ 163773 w 655093"/>
                <a:gd name="connsiteY21" fmla="*/ 132185 h 5185602"/>
                <a:gd name="connsiteX22" fmla="*/ 136478 w 655093"/>
                <a:gd name="connsiteY22" fmla="*/ 77594 h 5185602"/>
                <a:gd name="connsiteX23" fmla="*/ 109182 w 655093"/>
                <a:gd name="connsiteY23" fmla="*/ 50298 h 5185602"/>
                <a:gd name="connsiteX24" fmla="*/ 0 w 655093"/>
                <a:gd name="connsiteY24" fmla="*/ 36650 h 5185602"/>
                <a:gd name="connsiteX0" fmla="*/ 0 w 655093"/>
                <a:gd name="connsiteY0" fmla="*/ 36650 h 5275942"/>
                <a:gd name="connsiteX1" fmla="*/ 655093 w 655093"/>
                <a:gd name="connsiteY1" fmla="*/ 23003 h 5275942"/>
                <a:gd name="connsiteX2" fmla="*/ 559559 w 655093"/>
                <a:gd name="connsiteY2" fmla="*/ 36651 h 5275942"/>
                <a:gd name="connsiteX3" fmla="*/ 559558 w 655093"/>
                <a:gd name="connsiteY3" fmla="*/ 9355 h 5275942"/>
                <a:gd name="connsiteX4" fmla="*/ 518615 w 655093"/>
                <a:gd name="connsiteY4" fmla="*/ 282310 h 5275942"/>
                <a:gd name="connsiteX5" fmla="*/ 504968 w 655093"/>
                <a:gd name="connsiteY5" fmla="*/ 514321 h 5275942"/>
                <a:gd name="connsiteX6" fmla="*/ 491320 w 655093"/>
                <a:gd name="connsiteY6" fmla="*/ 3680602 h 5275942"/>
                <a:gd name="connsiteX7" fmla="*/ 504967 w 655093"/>
                <a:gd name="connsiteY7" fmla="*/ 5181856 h 5275942"/>
                <a:gd name="connsiteX8" fmla="*/ 409433 w 655093"/>
                <a:gd name="connsiteY8" fmla="*/ 5168209 h 5275942"/>
                <a:gd name="connsiteX9" fmla="*/ 368490 w 655093"/>
                <a:gd name="connsiteY9" fmla="*/ 3762489 h 5275942"/>
                <a:gd name="connsiteX10" fmla="*/ 341194 w 655093"/>
                <a:gd name="connsiteY10" fmla="*/ 3271170 h 5275942"/>
                <a:gd name="connsiteX11" fmla="*/ 327546 w 655093"/>
                <a:gd name="connsiteY11" fmla="*/ 1428722 h 5275942"/>
                <a:gd name="connsiteX12" fmla="*/ 313899 w 655093"/>
                <a:gd name="connsiteY12" fmla="*/ 1333188 h 5275942"/>
                <a:gd name="connsiteX13" fmla="*/ 300251 w 655093"/>
                <a:gd name="connsiteY13" fmla="*/ 678095 h 5275942"/>
                <a:gd name="connsiteX14" fmla="*/ 286603 w 655093"/>
                <a:gd name="connsiteY14" fmla="*/ 637152 h 5275942"/>
                <a:gd name="connsiteX15" fmla="*/ 272955 w 655093"/>
                <a:gd name="connsiteY15" fmla="*/ 582561 h 5275942"/>
                <a:gd name="connsiteX16" fmla="*/ 245660 w 655093"/>
                <a:gd name="connsiteY16" fmla="*/ 405140 h 5275942"/>
                <a:gd name="connsiteX17" fmla="*/ 232012 w 655093"/>
                <a:gd name="connsiteY17" fmla="*/ 336901 h 5275942"/>
                <a:gd name="connsiteX18" fmla="*/ 204717 w 655093"/>
                <a:gd name="connsiteY18" fmla="*/ 282310 h 5275942"/>
                <a:gd name="connsiteX19" fmla="*/ 191069 w 655093"/>
                <a:gd name="connsiteY19" fmla="*/ 241367 h 5275942"/>
                <a:gd name="connsiteX20" fmla="*/ 163773 w 655093"/>
                <a:gd name="connsiteY20" fmla="*/ 132185 h 5275942"/>
                <a:gd name="connsiteX21" fmla="*/ 136478 w 655093"/>
                <a:gd name="connsiteY21" fmla="*/ 77594 h 5275942"/>
                <a:gd name="connsiteX22" fmla="*/ 109182 w 655093"/>
                <a:gd name="connsiteY22" fmla="*/ 50298 h 5275942"/>
                <a:gd name="connsiteX23" fmla="*/ 0 w 655093"/>
                <a:gd name="connsiteY23" fmla="*/ 36650 h 5275942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91320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50377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574786"/>
                <a:gd name="connsiteX1" fmla="*/ 655093 w 655093"/>
                <a:gd name="connsiteY1" fmla="*/ 23003 h 5574786"/>
                <a:gd name="connsiteX2" fmla="*/ 559559 w 655093"/>
                <a:gd name="connsiteY2" fmla="*/ 36651 h 5574786"/>
                <a:gd name="connsiteX3" fmla="*/ 559558 w 655093"/>
                <a:gd name="connsiteY3" fmla="*/ 9355 h 5574786"/>
                <a:gd name="connsiteX4" fmla="*/ 518615 w 655093"/>
                <a:gd name="connsiteY4" fmla="*/ 282310 h 5574786"/>
                <a:gd name="connsiteX5" fmla="*/ 504968 w 655093"/>
                <a:gd name="connsiteY5" fmla="*/ 514321 h 5574786"/>
                <a:gd name="connsiteX6" fmla="*/ 504967 w 655093"/>
                <a:gd name="connsiteY6" fmla="*/ 5181856 h 5574786"/>
                <a:gd name="connsiteX7" fmla="*/ 409433 w 655093"/>
                <a:gd name="connsiteY7" fmla="*/ 5168209 h 5574786"/>
                <a:gd name="connsiteX8" fmla="*/ 395786 w 655093"/>
                <a:gd name="connsiteY8" fmla="*/ 3898967 h 5574786"/>
                <a:gd name="connsiteX9" fmla="*/ 341194 w 655093"/>
                <a:gd name="connsiteY9" fmla="*/ 3271170 h 5574786"/>
                <a:gd name="connsiteX10" fmla="*/ 327546 w 655093"/>
                <a:gd name="connsiteY10" fmla="*/ 1428722 h 5574786"/>
                <a:gd name="connsiteX11" fmla="*/ 313899 w 655093"/>
                <a:gd name="connsiteY11" fmla="*/ 1333188 h 5574786"/>
                <a:gd name="connsiteX12" fmla="*/ 300251 w 655093"/>
                <a:gd name="connsiteY12" fmla="*/ 678095 h 5574786"/>
                <a:gd name="connsiteX13" fmla="*/ 286603 w 655093"/>
                <a:gd name="connsiteY13" fmla="*/ 637152 h 5574786"/>
                <a:gd name="connsiteX14" fmla="*/ 272955 w 655093"/>
                <a:gd name="connsiteY14" fmla="*/ 582561 h 5574786"/>
                <a:gd name="connsiteX15" fmla="*/ 245660 w 655093"/>
                <a:gd name="connsiteY15" fmla="*/ 405140 h 5574786"/>
                <a:gd name="connsiteX16" fmla="*/ 232012 w 655093"/>
                <a:gd name="connsiteY16" fmla="*/ 336901 h 5574786"/>
                <a:gd name="connsiteX17" fmla="*/ 204717 w 655093"/>
                <a:gd name="connsiteY17" fmla="*/ 282310 h 5574786"/>
                <a:gd name="connsiteX18" fmla="*/ 191069 w 655093"/>
                <a:gd name="connsiteY18" fmla="*/ 241367 h 5574786"/>
                <a:gd name="connsiteX19" fmla="*/ 163773 w 655093"/>
                <a:gd name="connsiteY19" fmla="*/ 132185 h 5574786"/>
                <a:gd name="connsiteX20" fmla="*/ 136478 w 655093"/>
                <a:gd name="connsiteY20" fmla="*/ 77594 h 5574786"/>
                <a:gd name="connsiteX21" fmla="*/ 109182 w 655093"/>
                <a:gd name="connsiteY21" fmla="*/ 50298 h 5574786"/>
                <a:gd name="connsiteX22" fmla="*/ 0 w 655093"/>
                <a:gd name="connsiteY22" fmla="*/ 36650 h 5574786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2929976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3926262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27546 w 655093"/>
                <a:gd name="connsiteY10" fmla="*/ 1428722 h 5400429"/>
                <a:gd name="connsiteX11" fmla="*/ 313899 w 655093"/>
                <a:gd name="connsiteY11" fmla="*/ 1333188 h 5400429"/>
                <a:gd name="connsiteX12" fmla="*/ 300251 w 655093"/>
                <a:gd name="connsiteY12" fmla="*/ 678095 h 5400429"/>
                <a:gd name="connsiteX13" fmla="*/ 286603 w 655093"/>
                <a:gd name="connsiteY13" fmla="*/ 637152 h 5400429"/>
                <a:gd name="connsiteX14" fmla="*/ 272955 w 655093"/>
                <a:gd name="connsiteY14" fmla="*/ 582561 h 5400429"/>
                <a:gd name="connsiteX15" fmla="*/ 245660 w 655093"/>
                <a:gd name="connsiteY15" fmla="*/ 405140 h 5400429"/>
                <a:gd name="connsiteX16" fmla="*/ 232012 w 655093"/>
                <a:gd name="connsiteY16" fmla="*/ 336901 h 5400429"/>
                <a:gd name="connsiteX17" fmla="*/ 204717 w 655093"/>
                <a:gd name="connsiteY17" fmla="*/ 282310 h 5400429"/>
                <a:gd name="connsiteX18" fmla="*/ 191069 w 655093"/>
                <a:gd name="connsiteY18" fmla="*/ 241367 h 5400429"/>
                <a:gd name="connsiteX19" fmla="*/ 163773 w 655093"/>
                <a:gd name="connsiteY19" fmla="*/ 132185 h 5400429"/>
                <a:gd name="connsiteX20" fmla="*/ 136478 w 655093"/>
                <a:gd name="connsiteY20" fmla="*/ 77594 h 5400429"/>
                <a:gd name="connsiteX21" fmla="*/ 109182 w 655093"/>
                <a:gd name="connsiteY21" fmla="*/ 50298 h 5400429"/>
                <a:gd name="connsiteX22" fmla="*/ 0 w 655093"/>
                <a:gd name="connsiteY22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13899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82138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60483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45660 w 655093"/>
                <a:gd name="connsiteY13" fmla="*/ 405140 h 5400429"/>
                <a:gd name="connsiteX14" fmla="*/ 232012 w 655093"/>
                <a:gd name="connsiteY14" fmla="*/ 336901 h 5400429"/>
                <a:gd name="connsiteX15" fmla="*/ 204717 w 655093"/>
                <a:gd name="connsiteY15" fmla="*/ 282310 h 5400429"/>
                <a:gd name="connsiteX16" fmla="*/ 191069 w 655093"/>
                <a:gd name="connsiteY16" fmla="*/ 241367 h 5400429"/>
                <a:gd name="connsiteX17" fmla="*/ 163773 w 655093"/>
                <a:gd name="connsiteY17" fmla="*/ 132185 h 5400429"/>
                <a:gd name="connsiteX18" fmla="*/ 136478 w 655093"/>
                <a:gd name="connsiteY18" fmla="*/ 77594 h 5400429"/>
                <a:gd name="connsiteX19" fmla="*/ 109182 w 655093"/>
                <a:gd name="connsiteY19" fmla="*/ 50298 h 5400429"/>
                <a:gd name="connsiteX20" fmla="*/ 0 w 655093"/>
                <a:gd name="connsiteY20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63773 w 655093"/>
                <a:gd name="connsiteY15" fmla="*/ 132185 h 5400429"/>
                <a:gd name="connsiteX16" fmla="*/ 136478 w 655093"/>
                <a:gd name="connsiteY16" fmla="*/ 77594 h 5400429"/>
                <a:gd name="connsiteX17" fmla="*/ 109182 w 655093"/>
                <a:gd name="connsiteY17" fmla="*/ 50298 h 5400429"/>
                <a:gd name="connsiteX18" fmla="*/ 0 w 655093"/>
                <a:gd name="connsiteY18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163773 w 655093"/>
                <a:gd name="connsiteY14" fmla="*/ 132185 h 5400429"/>
                <a:gd name="connsiteX15" fmla="*/ 136478 w 655093"/>
                <a:gd name="connsiteY15" fmla="*/ 77594 h 5400429"/>
                <a:gd name="connsiteX16" fmla="*/ 109182 w 655093"/>
                <a:gd name="connsiteY16" fmla="*/ 50298 h 5400429"/>
                <a:gd name="connsiteX17" fmla="*/ 0 w 655093"/>
                <a:gd name="connsiteY17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09182 w 655093"/>
                <a:gd name="connsiteY14" fmla="*/ 50298 h 5400429"/>
                <a:gd name="connsiteX15" fmla="*/ 0 w 655093"/>
                <a:gd name="connsiteY15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09182 w 655093"/>
                <a:gd name="connsiteY13" fmla="*/ 50298 h 5400429"/>
                <a:gd name="connsiteX14" fmla="*/ 0 w 655093"/>
                <a:gd name="connsiteY14" fmla="*/ 36650 h 5400429"/>
                <a:gd name="connsiteX0" fmla="*/ 7481 w 662574"/>
                <a:gd name="connsiteY0" fmla="*/ 36650 h 5400429"/>
                <a:gd name="connsiteX1" fmla="*/ 662574 w 662574"/>
                <a:gd name="connsiteY1" fmla="*/ 23003 h 5400429"/>
                <a:gd name="connsiteX2" fmla="*/ 567040 w 662574"/>
                <a:gd name="connsiteY2" fmla="*/ 36651 h 5400429"/>
                <a:gd name="connsiteX3" fmla="*/ 567039 w 662574"/>
                <a:gd name="connsiteY3" fmla="*/ 9355 h 5400429"/>
                <a:gd name="connsiteX4" fmla="*/ 526096 w 662574"/>
                <a:gd name="connsiteY4" fmla="*/ 282310 h 5400429"/>
                <a:gd name="connsiteX5" fmla="*/ 512449 w 662574"/>
                <a:gd name="connsiteY5" fmla="*/ 514321 h 5400429"/>
                <a:gd name="connsiteX6" fmla="*/ 485152 w 662574"/>
                <a:gd name="connsiteY6" fmla="*/ 3912614 h 5400429"/>
                <a:gd name="connsiteX7" fmla="*/ 512448 w 662574"/>
                <a:gd name="connsiteY7" fmla="*/ 5181856 h 5400429"/>
                <a:gd name="connsiteX8" fmla="*/ 416914 w 662574"/>
                <a:gd name="connsiteY8" fmla="*/ 5168209 h 5400429"/>
                <a:gd name="connsiteX9" fmla="*/ 403267 w 662574"/>
                <a:gd name="connsiteY9" fmla="*/ 3898967 h 5400429"/>
                <a:gd name="connsiteX10" fmla="*/ 348676 w 662574"/>
                <a:gd name="connsiteY10" fmla="*/ 1305892 h 5400429"/>
                <a:gd name="connsiteX11" fmla="*/ 307732 w 662574"/>
                <a:gd name="connsiteY11" fmla="*/ 514322 h 5400429"/>
                <a:gd name="connsiteX12" fmla="*/ 307732 w 662574"/>
                <a:gd name="connsiteY12" fmla="*/ 268662 h 5400429"/>
                <a:gd name="connsiteX13" fmla="*/ 7481 w 662574"/>
                <a:gd name="connsiteY13" fmla="*/ 36650 h 5400429"/>
                <a:gd name="connsiteX0" fmla="*/ 8850 w 663943"/>
                <a:gd name="connsiteY0" fmla="*/ 36650 h 5400429"/>
                <a:gd name="connsiteX1" fmla="*/ 663943 w 663943"/>
                <a:gd name="connsiteY1" fmla="*/ 23003 h 5400429"/>
                <a:gd name="connsiteX2" fmla="*/ 568409 w 663943"/>
                <a:gd name="connsiteY2" fmla="*/ 36651 h 5400429"/>
                <a:gd name="connsiteX3" fmla="*/ 568408 w 663943"/>
                <a:gd name="connsiteY3" fmla="*/ 9355 h 5400429"/>
                <a:gd name="connsiteX4" fmla="*/ 527465 w 663943"/>
                <a:gd name="connsiteY4" fmla="*/ 282310 h 5400429"/>
                <a:gd name="connsiteX5" fmla="*/ 513818 w 663943"/>
                <a:gd name="connsiteY5" fmla="*/ 514321 h 5400429"/>
                <a:gd name="connsiteX6" fmla="*/ 486521 w 663943"/>
                <a:gd name="connsiteY6" fmla="*/ 3912614 h 5400429"/>
                <a:gd name="connsiteX7" fmla="*/ 513817 w 663943"/>
                <a:gd name="connsiteY7" fmla="*/ 5181856 h 5400429"/>
                <a:gd name="connsiteX8" fmla="*/ 418283 w 663943"/>
                <a:gd name="connsiteY8" fmla="*/ 5168209 h 5400429"/>
                <a:gd name="connsiteX9" fmla="*/ 404636 w 663943"/>
                <a:gd name="connsiteY9" fmla="*/ 3898967 h 5400429"/>
                <a:gd name="connsiteX10" fmla="*/ 350045 w 663943"/>
                <a:gd name="connsiteY10" fmla="*/ 1305892 h 5400429"/>
                <a:gd name="connsiteX11" fmla="*/ 309101 w 663943"/>
                <a:gd name="connsiteY11" fmla="*/ 514322 h 5400429"/>
                <a:gd name="connsiteX12" fmla="*/ 254510 w 663943"/>
                <a:gd name="connsiteY12" fmla="*/ 186775 h 5400429"/>
                <a:gd name="connsiteX13" fmla="*/ 8850 w 663943"/>
                <a:gd name="connsiteY13" fmla="*/ 36650 h 5400429"/>
                <a:gd name="connsiteX0" fmla="*/ 14350 w 532965"/>
                <a:gd name="connsiteY0" fmla="*/ 36650 h 5400429"/>
                <a:gd name="connsiteX1" fmla="*/ 532965 w 532965"/>
                <a:gd name="connsiteY1" fmla="*/ 23003 h 5400429"/>
                <a:gd name="connsiteX2" fmla="*/ 437431 w 532965"/>
                <a:gd name="connsiteY2" fmla="*/ 36651 h 5400429"/>
                <a:gd name="connsiteX3" fmla="*/ 437430 w 532965"/>
                <a:gd name="connsiteY3" fmla="*/ 9355 h 5400429"/>
                <a:gd name="connsiteX4" fmla="*/ 396487 w 532965"/>
                <a:gd name="connsiteY4" fmla="*/ 282310 h 5400429"/>
                <a:gd name="connsiteX5" fmla="*/ 382840 w 532965"/>
                <a:gd name="connsiteY5" fmla="*/ 514321 h 5400429"/>
                <a:gd name="connsiteX6" fmla="*/ 355543 w 532965"/>
                <a:gd name="connsiteY6" fmla="*/ 3912614 h 5400429"/>
                <a:gd name="connsiteX7" fmla="*/ 382839 w 532965"/>
                <a:gd name="connsiteY7" fmla="*/ 5181856 h 5400429"/>
                <a:gd name="connsiteX8" fmla="*/ 287305 w 532965"/>
                <a:gd name="connsiteY8" fmla="*/ 5168209 h 5400429"/>
                <a:gd name="connsiteX9" fmla="*/ 273658 w 532965"/>
                <a:gd name="connsiteY9" fmla="*/ 3898967 h 5400429"/>
                <a:gd name="connsiteX10" fmla="*/ 219067 w 532965"/>
                <a:gd name="connsiteY10" fmla="*/ 1305892 h 5400429"/>
                <a:gd name="connsiteX11" fmla="*/ 178123 w 532965"/>
                <a:gd name="connsiteY11" fmla="*/ 514322 h 5400429"/>
                <a:gd name="connsiteX12" fmla="*/ 123532 w 532965"/>
                <a:gd name="connsiteY12" fmla="*/ 186775 h 5400429"/>
                <a:gd name="connsiteX13" fmla="*/ 14350 w 532965"/>
                <a:gd name="connsiteY13" fmla="*/ 36650 h 5400429"/>
                <a:gd name="connsiteX0" fmla="*/ 4902 w 946597"/>
                <a:gd name="connsiteY0" fmla="*/ 23003 h 5400429"/>
                <a:gd name="connsiteX1" fmla="*/ 946597 w 946597"/>
                <a:gd name="connsiteY1" fmla="*/ 23003 h 5400429"/>
                <a:gd name="connsiteX2" fmla="*/ 851063 w 946597"/>
                <a:gd name="connsiteY2" fmla="*/ 36651 h 5400429"/>
                <a:gd name="connsiteX3" fmla="*/ 851062 w 946597"/>
                <a:gd name="connsiteY3" fmla="*/ 9355 h 5400429"/>
                <a:gd name="connsiteX4" fmla="*/ 810119 w 946597"/>
                <a:gd name="connsiteY4" fmla="*/ 282310 h 5400429"/>
                <a:gd name="connsiteX5" fmla="*/ 796472 w 946597"/>
                <a:gd name="connsiteY5" fmla="*/ 514321 h 5400429"/>
                <a:gd name="connsiteX6" fmla="*/ 769175 w 946597"/>
                <a:gd name="connsiteY6" fmla="*/ 3912614 h 5400429"/>
                <a:gd name="connsiteX7" fmla="*/ 796471 w 946597"/>
                <a:gd name="connsiteY7" fmla="*/ 5181856 h 5400429"/>
                <a:gd name="connsiteX8" fmla="*/ 700937 w 946597"/>
                <a:gd name="connsiteY8" fmla="*/ 5168209 h 5400429"/>
                <a:gd name="connsiteX9" fmla="*/ 687290 w 946597"/>
                <a:gd name="connsiteY9" fmla="*/ 3898967 h 5400429"/>
                <a:gd name="connsiteX10" fmla="*/ 632699 w 946597"/>
                <a:gd name="connsiteY10" fmla="*/ 1305892 h 5400429"/>
                <a:gd name="connsiteX11" fmla="*/ 591755 w 946597"/>
                <a:gd name="connsiteY11" fmla="*/ 514322 h 5400429"/>
                <a:gd name="connsiteX12" fmla="*/ 537164 w 946597"/>
                <a:gd name="connsiteY12" fmla="*/ 186775 h 5400429"/>
                <a:gd name="connsiteX13" fmla="*/ 4902 w 946597"/>
                <a:gd name="connsiteY13" fmla="*/ 23003 h 5400429"/>
                <a:gd name="connsiteX0" fmla="*/ 4902 w 946597"/>
                <a:gd name="connsiteY0" fmla="*/ 61739 h 5439165"/>
                <a:gd name="connsiteX1" fmla="*/ 946597 w 946597"/>
                <a:gd name="connsiteY1" fmla="*/ 61739 h 5439165"/>
                <a:gd name="connsiteX2" fmla="*/ 851063 w 946597"/>
                <a:gd name="connsiteY2" fmla="*/ 75387 h 5439165"/>
                <a:gd name="connsiteX3" fmla="*/ 387038 w 946597"/>
                <a:gd name="connsiteY3" fmla="*/ 7147 h 5439165"/>
                <a:gd name="connsiteX4" fmla="*/ 810119 w 946597"/>
                <a:gd name="connsiteY4" fmla="*/ 321046 h 5439165"/>
                <a:gd name="connsiteX5" fmla="*/ 796472 w 946597"/>
                <a:gd name="connsiteY5" fmla="*/ 553057 h 5439165"/>
                <a:gd name="connsiteX6" fmla="*/ 769175 w 946597"/>
                <a:gd name="connsiteY6" fmla="*/ 3951350 h 5439165"/>
                <a:gd name="connsiteX7" fmla="*/ 796471 w 946597"/>
                <a:gd name="connsiteY7" fmla="*/ 5220592 h 5439165"/>
                <a:gd name="connsiteX8" fmla="*/ 700937 w 946597"/>
                <a:gd name="connsiteY8" fmla="*/ 5206945 h 5439165"/>
                <a:gd name="connsiteX9" fmla="*/ 687290 w 946597"/>
                <a:gd name="connsiteY9" fmla="*/ 3937703 h 5439165"/>
                <a:gd name="connsiteX10" fmla="*/ 632699 w 946597"/>
                <a:gd name="connsiteY10" fmla="*/ 1344628 h 5439165"/>
                <a:gd name="connsiteX11" fmla="*/ 591755 w 946597"/>
                <a:gd name="connsiteY11" fmla="*/ 553058 h 5439165"/>
                <a:gd name="connsiteX12" fmla="*/ 537164 w 946597"/>
                <a:gd name="connsiteY12" fmla="*/ 225511 h 5439165"/>
                <a:gd name="connsiteX13" fmla="*/ 4902 w 946597"/>
                <a:gd name="connsiteY13" fmla="*/ 61739 h 5439165"/>
                <a:gd name="connsiteX0" fmla="*/ 4902 w 1233200"/>
                <a:gd name="connsiteY0" fmla="*/ 54853 h 5432279"/>
                <a:gd name="connsiteX1" fmla="*/ 946597 w 1233200"/>
                <a:gd name="connsiteY1" fmla="*/ 54853 h 5432279"/>
                <a:gd name="connsiteX2" fmla="*/ 1233200 w 1233200"/>
                <a:gd name="connsiteY2" fmla="*/ 368752 h 5432279"/>
                <a:gd name="connsiteX3" fmla="*/ 387038 w 1233200"/>
                <a:gd name="connsiteY3" fmla="*/ 261 h 5432279"/>
                <a:gd name="connsiteX4" fmla="*/ 810119 w 1233200"/>
                <a:gd name="connsiteY4" fmla="*/ 314160 h 5432279"/>
                <a:gd name="connsiteX5" fmla="*/ 796472 w 1233200"/>
                <a:gd name="connsiteY5" fmla="*/ 546171 h 5432279"/>
                <a:gd name="connsiteX6" fmla="*/ 769175 w 1233200"/>
                <a:gd name="connsiteY6" fmla="*/ 3944464 h 5432279"/>
                <a:gd name="connsiteX7" fmla="*/ 796471 w 1233200"/>
                <a:gd name="connsiteY7" fmla="*/ 5213706 h 5432279"/>
                <a:gd name="connsiteX8" fmla="*/ 700937 w 1233200"/>
                <a:gd name="connsiteY8" fmla="*/ 5200059 h 5432279"/>
                <a:gd name="connsiteX9" fmla="*/ 687290 w 1233200"/>
                <a:gd name="connsiteY9" fmla="*/ 3930817 h 5432279"/>
                <a:gd name="connsiteX10" fmla="*/ 632699 w 1233200"/>
                <a:gd name="connsiteY10" fmla="*/ 1337742 h 5432279"/>
                <a:gd name="connsiteX11" fmla="*/ 591755 w 1233200"/>
                <a:gd name="connsiteY11" fmla="*/ 546172 h 5432279"/>
                <a:gd name="connsiteX12" fmla="*/ 537164 w 1233200"/>
                <a:gd name="connsiteY12" fmla="*/ 218625 h 5432279"/>
                <a:gd name="connsiteX13" fmla="*/ 4902 w 1233200"/>
                <a:gd name="connsiteY13" fmla="*/ 54853 h 5432279"/>
                <a:gd name="connsiteX0" fmla="*/ 4902 w 1233200"/>
                <a:gd name="connsiteY0" fmla="*/ 0 h 5377426"/>
                <a:gd name="connsiteX1" fmla="*/ 946597 w 1233200"/>
                <a:gd name="connsiteY1" fmla="*/ 0 h 5377426"/>
                <a:gd name="connsiteX2" fmla="*/ 1233200 w 1233200"/>
                <a:gd name="connsiteY2" fmla="*/ 313899 h 5377426"/>
                <a:gd name="connsiteX3" fmla="*/ 810119 w 1233200"/>
                <a:gd name="connsiteY3" fmla="*/ 259307 h 5377426"/>
                <a:gd name="connsiteX4" fmla="*/ 796472 w 1233200"/>
                <a:gd name="connsiteY4" fmla="*/ 491318 h 5377426"/>
                <a:gd name="connsiteX5" fmla="*/ 769175 w 1233200"/>
                <a:gd name="connsiteY5" fmla="*/ 3889611 h 5377426"/>
                <a:gd name="connsiteX6" fmla="*/ 796471 w 1233200"/>
                <a:gd name="connsiteY6" fmla="*/ 5158853 h 5377426"/>
                <a:gd name="connsiteX7" fmla="*/ 700937 w 1233200"/>
                <a:gd name="connsiteY7" fmla="*/ 5145206 h 5377426"/>
                <a:gd name="connsiteX8" fmla="*/ 687290 w 1233200"/>
                <a:gd name="connsiteY8" fmla="*/ 3875964 h 5377426"/>
                <a:gd name="connsiteX9" fmla="*/ 632699 w 1233200"/>
                <a:gd name="connsiteY9" fmla="*/ 1282889 h 5377426"/>
                <a:gd name="connsiteX10" fmla="*/ 591755 w 1233200"/>
                <a:gd name="connsiteY10" fmla="*/ 491319 h 5377426"/>
                <a:gd name="connsiteX11" fmla="*/ 537164 w 1233200"/>
                <a:gd name="connsiteY11" fmla="*/ 163772 h 5377426"/>
                <a:gd name="connsiteX12" fmla="*/ 4902 w 1233200"/>
                <a:gd name="connsiteY12" fmla="*/ 0 h 5377426"/>
                <a:gd name="connsiteX0" fmla="*/ 4902 w 946597"/>
                <a:gd name="connsiteY0" fmla="*/ 0 h 5377426"/>
                <a:gd name="connsiteX1" fmla="*/ 946597 w 946597"/>
                <a:gd name="connsiteY1" fmla="*/ 0 h 5377426"/>
                <a:gd name="connsiteX2" fmla="*/ 837415 w 946597"/>
                <a:gd name="connsiteY2" fmla="*/ 95535 h 5377426"/>
                <a:gd name="connsiteX3" fmla="*/ 810119 w 946597"/>
                <a:gd name="connsiteY3" fmla="*/ 259307 h 5377426"/>
                <a:gd name="connsiteX4" fmla="*/ 796472 w 946597"/>
                <a:gd name="connsiteY4" fmla="*/ 491318 h 5377426"/>
                <a:gd name="connsiteX5" fmla="*/ 769175 w 946597"/>
                <a:gd name="connsiteY5" fmla="*/ 3889611 h 5377426"/>
                <a:gd name="connsiteX6" fmla="*/ 796471 w 946597"/>
                <a:gd name="connsiteY6" fmla="*/ 5158853 h 5377426"/>
                <a:gd name="connsiteX7" fmla="*/ 700937 w 946597"/>
                <a:gd name="connsiteY7" fmla="*/ 5145206 h 5377426"/>
                <a:gd name="connsiteX8" fmla="*/ 687290 w 946597"/>
                <a:gd name="connsiteY8" fmla="*/ 3875964 h 5377426"/>
                <a:gd name="connsiteX9" fmla="*/ 632699 w 946597"/>
                <a:gd name="connsiteY9" fmla="*/ 1282889 h 5377426"/>
                <a:gd name="connsiteX10" fmla="*/ 591755 w 946597"/>
                <a:gd name="connsiteY10" fmla="*/ 491319 h 5377426"/>
                <a:gd name="connsiteX11" fmla="*/ 537164 w 946597"/>
                <a:gd name="connsiteY11" fmla="*/ 163772 h 5377426"/>
                <a:gd name="connsiteX12" fmla="*/ 4902 w 946597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491319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354841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5164 w 946859"/>
                <a:gd name="connsiteY0" fmla="*/ 0 h 5377426"/>
                <a:gd name="connsiteX1" fmla="*/ 946859 w 946859"/>
                <a:gd name="connsiteY1" fmla="*/ 0 h 5377426"/>
                <a:gd name="connsiteX2" fmla="*/ 837677 w 946859"/>
                <a:gd name="connsiteY2" fmla="*/ 95535 h 5377426"/>
                <a:gd name="connsiteX3" fmla="*/ 810381 w 946859"/>
                <a:gd name="connsiteY3" fmla="*/ 259307 h 5377426"/>
                <a:gd name="connsiteX4" fmla="*/ 796734 w 946859"/>
                <a:gd name="connsiteY4" fmla="*/ 491318 h 5377426"/>
                <a:gd name="connsiteX5" fmla="*/ 769437 w 946859"/>
                <a:gd name="connsiteY5" fmla="*/ 3889611 h 5377426"/>
                <a:gd name="connsiteX6" fmla="*/ 796733 w 946859"/>
                <a:gd name="connsiteY6" fmla="*/ 5158853 h 5377426"/>
                <a:gd name="connsiteX7" fmla="*/ 701199 w 946859"/>
                <a:gd name="connsiteY7" fmla="*/ 5145206 h 5377426"/>
                <a:gd name="connsiteX8" fmla="*/ 687552 w 946859"/>
                <a:gd name="connsiteY8" fmla="*/ 3875964 h 5377426"/>
                <a:gd name="connsiteX9" fmla="*/ 632961 w 946859"/>
                <a:gd name="connsiteY9" fmla="*/ 1282889 h 5377426"/>
                <a:gd name="connsiteX10" fmla="*/ 592017 w 946859"/>
                <a:gd name="connsiteY10" fmla="*/ 354841 h 5377426"/>
                <a:gd name="connsiteX11" fmla="*/ 510132 w 946859"/>
                <a:gd name="connsiteY11" fmla="*/ 109180 h 5377426"/>
                <a:gd name="connsiteX12" fmla="*/ 5164 w 946859"/>
                <a:gd name="connsiteY12" fmla="*/ 0 h 5377426"/>
                <a:gd name="connsiteX0" fmla="*/ 18127 w 523093"/>
                <a:gd name="connsiteY0" fmla="*/ 0 h 5377426"/>
                <a:gd name="connsiteX1" fmla="*/ 523093 w 523093"/>
                <a:gd name="connsiteY1" fmla="*/ 0 h 5377426"/>
                <a:gd name="connsiteX2" fmla="*/ 413911 w 523093"/>
                <a:gd name="connsiteY2" fmla="*/ 95535 h 5377426"/>
                <a:gd name="connsiteX3" fmla="*/ 386615 w 523093"/>
                <a:gd name="connsiteY3" fmla="*/ 259307 h 5377426"/>
                <a:gd name="connsiteX4" fmla="*/ 372968 w 523093"/>
                <a:gd name="connsiteY4" fmla="*/ 491318 h 5377426"/>
                <a:gd name="connsiteX5" fmla="*/ 345671 w 523093"/>
                <a:gd name="connsiteY5" fmla="*/ 3889611 h 5377426"/>
                <a:gd name="connsiteX6" fmla="*/ 372967 w 523093"/>
                <a:gd name="connsiteY6" fmla="*/ 5158853 h 5377426"/>
                <a:gd name="connsiteX7" fmla="*/ 277433 w 523093"/>
                <a:gd name="connsiteY7" fmla="*/ 5145206 h 5377426"/>
                <a:gd name="connsiteX8" fmla="*/ 263786 w 523093"/>
                <a:gd name="connsiteY8" fmla="*/ 3875964 h 5377426"/>
                <a:gd name="connsiteX9" fmla="*/ 209195 w 523093"/>
                <a:gd name="connsiteY9" fmla="*/ 1282889 h 5377426"/>
                <a:gd name="connsiteX10" fmla="*/ 168251 w 523093"/>
                <a:gd name="connsiteY10" fmla="*/ 354841 h 5377426"/>
                <a:gd name="connsiteX11" fmla="*/ 86366 w 523093"/>
                <a:gd name="connsiteY11" fmla="*/ 109180 h 5377426"/>
                <a:gd name="connsiteX12" fmla="*/ 18127 w 523093"/>
                <a:gd name="connsiteY12" fmla="*/ 0 h 5377426"/>
                <a:gd name="connsiteX0" fmla="*/ 46746 w 551712"/>
                <a:gd name="connsiteY0" fmla="*/ 1867 h 5379293"/>
                <a:gd name="connsiteX1" fmla="*/ 551712 w 551712"/>
                <a:gd name="connsiteY1" fmla="*/ 1867 h 5379293"/>
                <a:gd name="connsiteX2" fmla="*/ 442530 w 551712"/>
                <a:gd name="connsiteY2" fmla="*/ 97402 h 5379293"/>
                <a:gd name="connsiteX3" fmla="*/ 415234 w 551712"/>
                <a:gd name="connsiteY3" fmla="*/ 261174 h 5379293"/>
                <a:gd name="connsiteX4" fmla="*/ 401587 w 551712"/>
                <a:gd name="connsiteY4" fmla="*/ 493185 h 5379293"/>
                <a:gd name="connsiteX5" fmla="*/ 374290 w 551712"/>
                <a:gd name="connsiteY5" fmla="*/ 3891478 h 5379293"/>
                <a:gd name="connsiteX6" fmla="*/ 401586 w 551712"/>
                <a:gd name="connsiteY6" fmla="*/ 5160720 h 5379293"/>
                <a:gd name="connsiteX7" fmla="*/ 306052 w 551712"/>
                <a:gd name="connsiteY7" fmla="*/ 5147073 h 5379293"/>
                <a:gd name="connsiteX8" fmla="*/ 292405 w 551712"/>
                <a:gd name="connsiteY8" fmla="*/ 3877831 h 5379293"/>
                <a:gd name="connsiteX9" fmla="*/ 237814 w 551712"/>
                <a:gd name="connsiteY9" fmla="*/ 1284756 h 5379293"/>
                <a:gd name="connsiteX10" fmla="*/ 196870 w 551712"/>
                <a:gd name="connsiteY10" fmla="*/ 356708 h 5379293"/>
                <a:gd name="connsiteX11" fmla="*/ 114985 w 551712"/>
                <a:gd name="connsiteY11" fmla="*/ 111047 h 5379293"/>
                <a:gd name="connsiteX12" fmla="*/ 46746 w 551712"/>
                <a:gd name="connsiteY12" fmla="*/ 1867 h 5379293"/>
                <a:gd name="connsiteX0" fmla="*/ 46746 w 647879"/>
                <a:gd name="connsiteY0" fmla="*/ 1867 h 5361524"/>
                <a:gd name="connsiteX1" fmla="*/ 551712 w 647879"/>
                <a:gd name="connsiteY1" fmla="*/ 1867 h 5361524"/>
                <a:gd name="connsiteX2" fmla="*/ 442530 w 647879"/>
                <a:gd name="connsiteY2" fmla="*/ 97402 h 5361524"/>
                <a:gd name="connsiteX3" fmla="*/ 415234 w 647879"/>
                <a:gd name="connsiteY3" fmla="*/ 261174 h 5361524"/>
                <a:gd name="connsiteX4" fmla="*/ 401587 w 647879"/>
                <a:gd name="connsiteY4" fmla="*/ 493185 h 5361524"/>
                <a:gd name="connsiteX5" fmla="*/ 374290 w 647879"/>
                <a:gd name="connsiteY5" fmla="*/ 3891478 h 5361524"/>
                <a:gd name="connsiteX6" fmla="*/ 647245 w 647879"/>
                <a:gd name="connsiteY6" fmla="*/ 5133424 h 5361524"/>
                <a:gd name="connsiteX7" fmla="*/ 306052 w 647879"/>
                <a:gd name="connsiteY7" fmla="*/ 5147073 h 5361524"/>
                <a:gd name="connsiteX8" fmla="*/ 292405 w 647879"/>
                <a:gd name="connsiteY8" fmla="*/ 3877831 h 5361524"/>
                <a:gd name="connsiteX9" fmla="*/ 237814 w 647879"/>
                <a:gd name="connsiteY9" fmla="*/ 1284756 h 5361524"/>
                <a:gd name="connsiteX10" fmla="*/ 196870 w 647879"/>
                <a:gd name="connsiteY10" fmla="*/ 356708 h 5361524"/>
                <a:gd name="connsiteX11" fmla="*/ 114985 w 647879"/>
                <a:gd name="connsiteY11" fmla="*/ 111047 h 5361524"/>
                <a:gd name="connsiteX12" fmla="*/ 46746 w 647879"/>
                <a:gd name="connsiteY12" fmla="*/ 1867 h 5361524"/>
                <a:gd name="connsiteX0" fmla="*/ 46746 w 647879"/>
                <a:gd name="connsiteY0" fmla="*/ 1867 h 5220513"/>
                <a:gd name="connsiteX1" fmla="*/ 551712 w 647879"/>
                <a:gd name="connsiteY1" fmla="*/ 1867 h 5220513"/>
                <a:gd name="connsiteX2" fmla="*/ 442530 w 647879"/>
                <a:gd name="connsiteY2" fmla="*/ 97402 h 5220513"/>
                <a:gd name="connsiteX3" fmla="*/ 415234 w 647879"/>
                <a:gd name="connsiteY3" fmla="*/ 261174 h 5220513"/>
                <a:gd name="connsiteX4" fmla="*/ 401587 w 647879"/>
                <a:gd name="connsiteY4" fmla="*/ 493185 h 5220513"/>
                <a:gd name="connsiteX5" fmla="*/ 374290 w 647879"/>
                <a:gd name="connsiteY5" fmla="*/ 3891478 h 5220513"/>
                <a:gd name="connsiteX6" fmla="*/ 647245 w 647879"/>
                <a:gd name="connsiteY6" fmla="*/ 5133424 h 5220513"/>
                <a:gd name="connsiteX7" fmla="*/ 306052 w 647879"/>
                <a:gd name="connsiteY7" fmla="*/ 5147073 h 5220513"/>
                <a:gd name="connsiteX8" fmla="*/ 292405 w 647879"/>
                <a:gd name="connsiteY8" fmla="*/ 3877831 h 5220513"/>
                <a:gd name="connsiteX9" fmla="*/ 237814 w 647879"/>
                <a:gd name="connsiteY9" fmla="*/ 1284756 h 5220513"/>
                <a:gd name="connsiteX10" fmla="*/ 196870 w 647879"/>
                <a:gd name="connsiteY10" fmla="*/ 356708 h 5220513"/>
                <a:gd name="connsiteX11" fmla="*/ 114985 w 647879"/>
                <a:gd name="connsiteY11" fmla="*/ 111047 h 5220513"/>
                <a:gd name="connsiteX12" fmla="*/ 46746 w 647879"/>
                <a:gd name="connsiteY12" fmla="*/ 1867 h 5220513"/>
                <a:gd name="connsiteX0" fmla="*/ 46746 w 647879"/>
                <a:gd name="connsiteY0" fmla="*/ 1867 h 5133424"/>
                <a:gd name="connsiteX1" fmla="*/ 551712 w 647879"/>
                <a:gd name="connsiteY1" fmla="*/ 1867 h 5133424"/>
                <a:gd name="connsiteX2" fmla="*/ 442530 w 647879"/>
                <a:gd name="connsiteY2" fmla="*/ 97402 h 5133424"/>
                <a:gd name="connsiteX3" fmla="*/ 415234 w 647879"/>
                <a:gd name="connsiteY3" fmla="*/ 261174 h 5133424"/>
                <a:gd name="connsiteX4" fmla="*/ 401587 w 647879"/>
                <a:gd name="connsiteY4" fmla="*/ 493185 h 5133424"/>
                <a:gd name="connsiteX5" fmla="*/ 374290 w 647879"/>
                <a:gd name="connsiteY5" fmla="*/ 3891478 h 5133424"/>
                <a:gd name="connsiteX6" fmla="*/ 647245 w 647879"/>
                <a:gd name="connsiteY6" fmla="*/ 5133424 h 5133424"/>
                <a:gd name="connsiteX7" fmla="*/ 237813 w 647879"/>
                <a:gd name="connsiteY7" fmla="*/ 4792232 h 5133424"/>
                <a:gd name="connsiteX8" fmla="*/ 292405 w 647879"/>
                <a:gd name="connsiteY8" fmla="*/ 3877831 h 5133424"/>
                <a:gd name="connsiteX9" fmla="*/ 237814 w 647879"/>
                <a:gd name="connsiteY9" fmla="*/ 1284756 h 5133424"/>
                <a:gd name="connsiteX10" fmla="*/ 196870 w 647879"/>
                <a:gd name="connsiteY10" fmla="*/ 356708 h 5133424"/>
                <a:gd name="connsiteX11" fmla="*/ 114985 w 647879"/>
                <a:gd name="connsiteY11" fmla="*/ 111047 h 5133424"/>
                <a:gd name="connsiteX12" fmla="*/ 46746 w 647879"/>
                <a:gd name="connsiteY12" fmla="*/ 1867 h 5133424"/>
                <a:gd name="connsiteX0" fmla="*/ 46746 w 551712"/>
                <a:gd name="connsiteY0" fmla="*/ 1867 h 4846940"/>
                <a:gd name="connsiteX1" fmla="*/ 551712 w 551712"/>
                <a:gd name="connsiteY1" fmla="*/ 1867 h 4846940"/>
                <a:gd name="connsiteX2" fmla="*/ 442530 w 551712"/>
                <a:gd name="connsiteY2" fmla="*/ 97402 h 4846940"/>
                <a:gd name="connsiteX3" fmla="*/ 415234 w 551712"/>
                <a:gd name="connsiteY3" fmla="*/ 261174 h 4846940"/>
                <a:gd name="connsiteX4" fmla="*/ 401587 w 551712"/>
                <a:gd name="connsiteY4" fmla="*/ 493185 h 4846940"/>
                <a:gd name="connsiteX5" fmla="*/ 374290 w 551712"/>
                <a:gd name="connsiteY5" fmla="*/ 3891478 h 4846940"/>
                <a:gd name="connsiteX6" fmla="*/ 524415 w 551712"/>
                <a:gd name="connsiteY6" fmla="*/ 4805877 h 4846940"/>
                <a:gd name="connsiteX7" fmla="*/ 237813 w 551712"/>
                <a:gd name="connsiteY7" fmla="*/ 4792232 h 4846940"/>
                <a:gd name="connsiteX8" fmla="*/ 292405 w 551712"/>
                <a:gd name="connsiteY8" fmla="*/ 3877831 h 4846940"/>
                <a:gd name="connsiteX9" fmla="*/ 237814 w 551712"/>
                <a:gd name="connsiteY9" fmla="*/ 1284756 h 4846940"/>
                <a:gd name="connsiteX10" fmla="*/ 196870 w 551712"/>
                <a:gd name="connsiteY10" fmla="*/ 356708 h 4846940"/>
                <a:gd name="connsiteX11" fmla="*/ 114985 w 551712"/>
                <a:gd name="connsiteY11" fmla="*/ 111047 h 4846940"/>
                <a:gd name="connsiteX12" fmla="*/ 46746 w 551712"/>
                <a:gd name="connsiteY12" fmla="*/ 1867 h 4846940"/>
                <a:gd name="connsiteX0" fmla="*/ 46746 w 552058"/>
                <a:gd name="connsiteY0" fmla="*/ 1867 h 4846940"/>
                <a:gd name="connsiteX1" fmla="*/ 551712 w 552058"/>
                <a:gd name="connsiteY1" fmla="*/ 1867 h 4846940"/>
                <a:gd name="connsiteX2" fmla="*/ 442530 w 552058"/>
                <a:gd name="connsiteY2" fmla="*/ 97402 h 4846940"/>
                <a:gd name="connsiteX3" fmla="*/ 415234 w 552058"/>
                <a:gd name="connsiteY3" fmla="*/ 261174 h 4846940"/>
                <a:gd name="connsiteX4" fmla="*/ 401587 w 552058"/>
                <a:gd name="connsiteY4" fmla="*/ 493185 h 4846940"/>
                <a:gd name="connsiteX5" fmla="*/ 374290 w 552058"/>
                <a:gd name="connsiteY5" fmla="*/ 3891478 h 4846940"/>
                <a:gd name="connsiteX6" fmla="*/ 524415 w 552058"/>
                <a:gd name="connsiteY6" fmla="*/ 4805877 h 4846940"/>
                <a:gd name="connsiteX7" fmla="*/ 237813 w 552058"/>
                <a:gd name="connsiteY7" fmla="*/ 4792232 h 4846940"/>
                <a:gd name="connsiteX8" fmla="*/ 292405 w 552058"/>
                <a:gd name="connsiteY8" fmla="*/ 3877831 h 4846940"/>
                <a:gd name="connsiteX9" fmla="*/ 237814 w 552058"/>
                <a:gd name="connsiteY9" fmla="*/ 1284756 h 4846940"/>
                <a:gd name="connsiteX10" fmla="*/ 196870 w 552058"/>
                <a:gd name="connsiteY10" fmla="*/ 356708 h 4846940"/>
                <a:gd name="connsiteX11" fmla="*/ 114985 w 552058"/>
                <a:gd name="connsiteY11" fmla="*/ 111047 h 4846940"/>
                <a:gd name="connsiteX12" fmla="*/ 46746 w 552058"/>
                <a:gd name="connsiteY12" fmla="*/ 1867 h 4846940"/>
                <a:gd name="connsiteX0" fmla="*/ 46746 w 552058"/>
                <a:gd name="connsiteY0" fmla="*/ 1867 h 4960000"/>
                <a:gd name="connsiteX1" fmla="*/ 551712 w 552058"/>
                <a:gd name="connsiteY1" fmla="*/ 1867 h 4960000"/>
                <a:gd name="connsiteX2" fmla="*/ 442530 w 552058"/>
                <a:gd name="connsiteY2" fmla="*/ 97402 h 4960000"/>
                <a:gd name="connsiteX3" fmla="*/ 415234 w 552058"/>
                <a:gd name="connsiteY3" fmla="*/ 261174 h 4960000"/>
                <a:gd name="connsiteX4" fmla="*/ 401587 w 552058"/>
                <a:gd name="connsiteY4" fmla="*/ 493185 h 4960000"/>
                <a:gd name="connsiteX5" fmla="*/ 374290 w 552058"/>
                <a:gd name="connsiteY5" fmla="*/ 3891478 h 4960000"/>
                <a:gd name="connsiteX6" fmla="*/ 524415 w 552058"/>
                <a:gd name="connsiteY6" fmla="*/ 4805877 h 4960000"/>
                <a:gd name="connsiteX7" fmla="*/ 237813 w 552058"/>
                <a:gd name="connsiteY7" fmla="*/ 4792232 h 4960000"/>
                <a:gd name="connsiteX8" fmla="*/ 292405 w 552058"/>
                <a:gd name="connsiteY8" fmla="*/ 3877831 h 4960000"/>
                <a:gd name="connsiteX9" fmla="*/ 237814 w 552058"/>
                <a:gd name="connsiteY9" fmla="*/ 1284756 h 4960000"/>
                <a:gd name="connsiteX10" fmla="*/ 196870 w 552058"/>
                <a:gd name="connsiteY10" fmla="*/ 356708 h 4960000"/>
                <a:gd name="connsiteX11" fmla="*/ 114985 w 552058"/>
                <a:gd name="connsiteY11" fmla="*/ 111047 h 4960000"/>
                <a:gd name="connsiteX12" fmla="*/ 46746 w 552058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524415 w 551712"/>
                <a:gd name="connsiteY6" fmla="*/ 4805877 h 4960000"/>
                <a:gd name="connsiteX7" fmla="*/ 237813 w 551712"/>
                <a:gd name="connsiteY7" fmla="*/ 4792232 h 4960000"/>
                <a:gd name="connsiteX8" fmla="*/ 292405 w 551712"/>
                <a:gd name="connsiteY8" fmla="*/ 3877831 h 4960000"/>
                <a:gd name="connsiteX9" fmla="*/ 237814 w 551712"/>
                <a:gd name="connsiteY9" fmla="*/ 1284756 h 4960000"/>
                <a:gd name="connsiteX10" fmla="*/ 196870 w 551712"/>
                <a:gd name="connsiteY10" fmla="*/ 356708 h 4960000"/>
                <a:gd name="connsiteX11" fmla="*/ 114985 w 551712"/>
                <a:gd name="connsiteY11" fmla="*/ 111047 h 4960000"/>
                <a:gd name="connsiteX12" fmla="*/ 46746 w 551712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74292 w 551712"/>
                <a:gd name="connsiteY6" fmla="*/ 405525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87940 w 551712"/>
                <a:gd name="connsiteY6" fmla="*/ 417808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33817"/>
                <a:gd name="connsiteX1" fmla="*/ 551712 w 551712"/>
                <a:gd name="connsiteY1" fmla="*/ 1867 h 4933817"/>
                <a:gd name="connsiteX2" fmla="*/ 442530 w 551712"/>
                <a:gd name="connsiteY2" fmla="*/ 97402 h 4933817"/>
                <a:gd name="connsiteX3" fmla="*/ 415234 w 551712"/>
                <a:gd name="connsiteY3" fmla="*/ 261174 h 4933817"/>
                <a:gd name="connsiteX4" fmla="*/ 401587 w 551712"/>
                <a:gd name="connsiteY4" fmla="*/ 493185 h 4933817"/>
                <a:gd name="connsiteX5" fmla="*/ 374290 w 551712"/>
                <a:gd name="connsiteY5" fmla="*/ 3891478 h 4933817"/>
                <a:gd name="connsiteX6" fmla="*/ 387940 w 551712"/>
                <a:gd name="connsiteY6" fmla="*/ 4178084 h 4933817"/>
                <a:gd name="connsiteX7" fmla="*/ 538063 w 551712"/>
                <a:gd name="connsiteY7" fmla="*/ 4764934 h 4933817"/>
                <a:gd name="connsiteX8" fmla="*/ 237813 w 551712"/>
                <a:gd name="connsiteY8" fmla="*/ 4792232 h 4933817"/>
                <a:gd name="connsiteX9" fmla="*/ 292405 w 551712"/>
                <a:gd name="connsiteY9" fmla="*/ 3877831 h 4933817"/>
                <a:gd name="connsiteX10" fmla="*/ 237814 w 551712"/>
                <a:gd name="connsiteY10" fmla="*/ 1284756 h 4933817"/>
                <a:gd name="connsiteX11" fmla="*/ 196870 w 551712"/>
                <a:gd name="connsiteY11" fmla="*/ 356708 h 4933817"/>
                <a:gd name="connsiteX12" fmla="*/ 114985 w 551712"/>
                <a:gd name="connsiteY12" fmla="*/ 111047 h 4933817"/>
                <a:gd name="connsiteX13" fmla="*/ 46746 w 551712"/>
                <a:gd name="connsiteY13" fmla="*/ 1867 h 4933817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387940 w 551712"/>
                <a:gd name="connsiteY6" fmla="*/ 4178084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428883 w 551712"/>
                <a:gd name="connsiteY6" fmla="*/ 4259970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41960"/>
                <a:gd name="connsiteY0" fmla="*/ 1867 h 4911914"/>
                <a:gd name="connsiteX1" fmla="*/ 477285 w 541960"/>
                <a:gd name="connsiteY1" fmla="*/ 1867 h 4911914"/>
                <a:gd name="connsiteX2" fmla="*/ 442530 w 541960"/>
                <a:gd name="connsiteY2" fmla="*/ 97402 h 4911914"/>
                <a:gd name="connsiteX3" fmla="*/ 415234 w 541960"/>
                <a:gd name="connsiteY3" fmla="*/ 261174 h 4911914"/>
                <a:gd name="connsiteX4" fmla="*/ 401587 w 541960"/>
                <a:gd name="connsiteY4" fmla="*/ 493185 h 4911914"/>
                <a:gd name="connsiteX5" fmla="*/ 374290 w 541960"/>
                <a:gd name="connsiteY5" fmla="*/ 3891478 h 4911914"/>
                <a:gd name="connsiteX6" fmla="*/ 428883 w 541960"/>
                <a:gd name="connsiteY6" fmla="*/ 4259970 h 4911914"/>
                <a:gd name="connsiteX7" fmla="*/ 538063 w 541960"/>
                <a:gd name="connsiteY7" fmla="*/ 4764934 h 4911914"/>
                <a:gd name="connsiteX8" fmla="*/ 224166 w 541960"/>
                <a:gd name="connsiteY8" fmla="*/ 4737641 h 4911914"/>
                <a:gd name="connsiteX9" fmla="*/ 292405 w 541960"/>
                <a:gd name="connsiteY9" fmla="*/ 3877831 h 4911914"/>
                <a:gd name="connsiteX10" fmla="*/ 237814 w 541960"/>
                <a:gd name="connsiteY10" fmla="*/ 1284756 h 4911914"/>
                <a:gd name="connsiteX11" fmla="*/ 196870 w 541960"/>
                <a:gd name="connsiteY11" fmla="*/ 356708 h 4911914"/>
                <a:gd name="connsiteX12" fmla="*/ 114985 w 541960"/>
                <a:gd name="connsiteY12" fmla="*/ 111047 h 4911914"/>
                <a:gd name="connsiteX13" fmla="*/ 46746 w 541960"/>
                <a:gd name="connsiteY13" fmla="*/ 1867 h 4911914"/>
                <a:gd name="connsiteX0" fmla="*/ 54094 w 506778"/>
                <a:gd name="connsiteY0" fmla="*/ 1672 h 4922352"/>
                <a:gd name="connsiteX1" fmla="*/ 442103 w 506778"/>
                <a:gd name="connsiteY1" fmla="*/ 12305 h 4922352"/>
                <a:gd name="connsiteX2" fmla="*/ 407348 w 506778"/>
                <a:gd name="connsiteY2" fmla="*/ 107840 h 4922352"/>
                <a:gd name="connsiteX3" fmla="*/ 380052 w 506778"/>
                <a:gd name="connsiteY3" fmla="*/ 271612 h 4922352"/>
                <a:gd name="connsiteX4" fmla="*/ 366405 w 506778"/>
                <a:gd name="connsiteY4" fmla="*/ 503623 h 4922352"/>
                <a:gd name="connsiteX5" fmla="*/ 339108 w 506778"/>
                <a:gd name="connsiteY5" fmla="*/ 3901916 h 4922352"/>
                <a:gd name="connsiteX6" fmla="*/ 393701 w 506778"/>
                <a:gd name="connsiteY6" fmla="*/ 4270408 h 4922352"/>
                <a:gd name="connsiteX7" fmla="*/ 502881 w 506778"/>
                <a:gd name="connsiteY7" fmla="*/ 4775372 h 4922352"/>
                <a:gd name="connsiteX8" fmla="*/ 188984 w 506778"/>
                <a:gd name="connsiteY8" fmla="*/ 4748079 h 4922352"/>
                <a:gd name="connsiteX9" fmla="*/ 257223 w 506778"/>
                <a:gd name="connsiteY9" fmla="*/ 3888269 h 4922352"/>
                <a:gd name="connsiteX10" fmla="*/ 202632 w 506778"/>
                <a:gd name="connsiteY10" fmla="*/ 1295194 h 4922352"/>
                <a:gd name="connsiteX11" fmla="*/ 161688 w 506778"/>
                <a:gd name="connsiteY11" fmla="*/ 367146 h 4922352"/>
                <a:gd name="connsiteX12" fmla="*/ 79803 w 506778"/>
                <a:gd name="connsiteY12" fmla="*/ 121485 h 4922352"/>
                <a:gd name="connsiteX13" fmla="*/ 54094 w 506778"/>
                <a:gd name="connsiteY13" fmla="*/ 1672 h 4922352"/>
                <a:gd name="connsiteX0" fmla="*/ 45659 w 498343"/>
                <a:gd name="connsiteY0" fmla="*/ 554 h 4921234"/>
                <a:gd name="connsiteX1" fmla="*/ 433668 w 498343"/>
                <a:gd name="connsiteY1" fmla="*/ 11187 h 4921234"/>
                <a:gd name="connsiteX2" fmla="*/ 398913 w 498343"/>
                <a:gd name="connsiteY2" fmla="*/ 106722 h 4921234"/>
                <a:gd name="connsiteX3" fmla="*/ 371617 w 498343"/>
                <a:gd name="connsiteY3" fmla="*/ 270494 h 4921234"/>
                <a:gd name="connsiteX4" fmla="*/ 357970 w 498343"/>
                <a:gd name="connsiteY4" fmla="*/ 502505 h 4921234"/>
                <a:gd name="connsiteX5" fmla="*/ 330673 w 498343"/>
                <a:gd name="connsiteY5" fmla="*/ 3900798 h 4921234"/>
                <a:gd name="connsiteX6" fmla="*/ 385266 w 498343"/>
                <a:gd name="connsiteY6" fmla="*/ 4269290 h 4921234"/>
                <a:gd name="connsiteX7" fmla="*/ 494446 w 498343"/>
                <a:gd name="connsiteY7" fmla="*/ 4774254 h 4921234"/>
                <a:gd name="connsiteX8" fmla="*/ 180549 w 498343"/>
                <a:gd name="connsiteY8" fmla="*/ 4746961 h 4921234"/>
                <a:gd name="connsiteX9" fmla="*/ 248788 w 498343"/>
                <a:gd name="connsiteY9" fmla="*/ 3887151 h 4921234"/>
                <a:gd name="connsiteX10" fmla="*/ 194197 w 498343"/>
                <a:gd name="connsiteY10" fmla="*/ 1294076 h 4921234"/>
                <a:gd name="connsiteX11" fmla="*/ 153253 w 498343"/>
                <a:gd name="connsiteY11" fmla="*/ 366028 h 4921234"/>
                <a:gd name="connsiteX12" fmla="*/ 113898 w 498343"/>
                <a:gd name="connsiteY12" fmla="*/ 290488 h 4921234"/>
                <a:gd name="connsiteX13" fmla="*/ 45659 w 498343"/>
                <a:gd name="connsiteY13" fmla="*/ 554 h 4921234"/>
                <a:gd name="connsiteX0" fmla="*/ 45926 w 498610"/>
                <a:gd name="connsiteY0" fmla="*/ 680 h 4921360"/>
                <a:gd name="connsiteX1" fmla="*/ 433935 w 498610"/>
                <a:gd name="connsiteY1" fmla="*/ 11313 h 4921360"/>
                <a:gd name="connsiteX2" fmla="*/ 399180 w 498610"/>
                <a:gd name="connsiteY2" fmla="*/ 106848 h 4921360"/>
                <a:gd name="connsiteX3" fmla="*/ 371884 w 498610"/>
                <a:gd name="connsiteY3" fmla="*/ 270620 h 4921360"/>
                <a:gd name="connsiteX4" fmla="*/ 358237 w 498610"/>
                <a:gd name="connsiteY4" fmla="*/ 502631 h 4921360"/>
                <a:gd name="connsiteX5" fmla="*/ 330940 w 498610"/>
                <a:gd name="connsiteY5" fmla="*/ 3900924 h 4921360"/>
                <a:gd name="connsiteX6" fmla="*/ 385533 w 498610"/>
                <a:gd name="connsiteY6" fmla="*/ 4269416 h 4921360"/>
                <a:gd name="connsiteX7" fmla="*/ 494713 w 498610"/>
                <a:gd name="connsiteY7" fmla="*/ 4774380 h 4921360"/>
                <a:gd name="connsiteX8" fmla="*/ 180816 w 498610"/>
                <a:gd name="connsiteY8" fmla="*/ 4747087 h 4921360"/>
                <a:gd name="connsiteX9" fmla="*/ 249055 w 498610"/>
                <a:gd name="connsiteY9" fmla="*/ 3887277 h 4921360"/>
                <a:gd name="connsiteX10" fmla="*/ 194464 w 498610"/>
                <a:gd name="connsiteY10" fmla="*/ 1294202 h 4921360"/>
                <a:gd name="connsiteX11" fmla="*/ 164152 w 498610"/>
                <a:gd name="connsiteY11" fmla="*/ 653233 h 4921360"/>
                <a:gd name="connsiteX12" fmla="*/ 114165 w 498610"/>
                <a:gd name="connsiteY12" fmla="*/ 290614 h 4921360"/>
                <a:gd name="connsiteX13" fmla="*/ 45926 w 498610"/>
                <a:gd name="connsiteY13" fmla="*/ 680 h 4921360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96247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03684 w 454689"/>
                <a:gd name="connsiteY4" fmla="*/ 90670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27963 w 454689"/>
                <a:gd name="connsiteY2" fmla="*/ 260019 h 4910759"/>
                <a:gd name="connsiteX3" fmla="*/ 303684 w 454689"/>
                <a:gd name="connsiteY3" fmla="*/ 906700 h 4910759"/>
                <a:gd name="connsiteX4" fmla="*/ 287019 w 454689"/>
                <a:gd name="connsiteY4" fmla="*/ 3890323 h 4910759"/>
                <a:gd name="connsiteX5" fmla="*/ 341612 w 454689"/>
                <a:gd name="connsiteY5" fmla="*/ 4258815 h 4910759"/>
                <a:gd name="connsiteX6" fmla="*/ 450792 w 454689"/>
                <a:gd name="connsiteY6" fmla="*/ 4763779 h 4910759"/>
                <a:gd name="connsiteX7" fmla="*/ 136895 w 454689"/>
                <a:gd name="connsiteY7" fmla="*/ 4736486 h 4910759"/>
                <a:gd name="connsiteX8" fmla="*/ 205134 w 454689"/>
                <a:gd name="connsiteY8" fmla="*/ 3876676 h 4910759"/>
                <a:gd name="connsiteX9" fmla="*/ 150543 w 454689"/>
                <a:gd name="connsiteY9" fmla="*/ 1283601 h 4910759"/>
                <a:gd name="connsiteX10" fmla="*/ 120231 w 454689"/>
                <a:gd name="connsiteY10" fmla="*/ 642632 h 4910759"/>
                <a:gd name="connsiteX11" fmla="*/ 70244 w 454689"/>
                <a:gd name="connsiteY11" fmla="*/ 280013 h 4910759"/>
                <a:gd name="connsiteX12" fmla="*/ 55168 w 454689"/>
                <a:gd name="connsiteY12" fmla="*/ 712 h 4910759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304058 w 455063"/>
                <a:gd name="connsiteY3" fmla="*/ 906954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19020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87393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55496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308659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76761 w 455063"/>
                <a:gd name="connsiteY4" fmla="*/ 3879944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3269"/>
                <a:gd name="connsiteY0" fmla="*/ 966 h 4860168"/>
                <a:gd name="connsiteX1" fmla="*/ 390388 w 453269"/>
                <a:gd name="connsiteY1" fmla="*/ 966 h 4860168"/>
                <a:gd name="connsiteX2" fmla="*/ 349602 w 453269"/>
                <a:gd name="connsiteY2" fmla="*/ 462291 h 4860168"/>
                <a:gd name="connsiteX3" fmla="*/ 325323 w 453269"/>
                <a:gd name="connsiteY3" fmla="*/ 1140870 h 4860168"/>
                <a:gd name="connsiteX4" fmla="*/ 276761 w 453269"/>
                <a:gd name="connsiteY4" fmla="*/ 3879944 h 4860168"/>
                <a:gd name="connsiteX5" fmla="*/ 451166 w 453269"/>
                <a:gd name="connsiteY5" fmla="*/ 4764033 h 4860168"/>
                <a:gd name="connsiteX6" fmla="*/ 137269 w 453269"/>
                <a:gd name="connsiteY6" fmla="*/ 4736740 h 4860168"/>
                <a:gd name="connsiteX7" fmla="*/ 162978 w 453269"/>
                <a:gd name="connsiteY7" fmla="*/ 3876930 h 4860168"/>
                <a:gd name="connsiteX8" fmla="*/ 119020 w 453269"/>
                <a:gd name="connsiteY8" fmla="*/ 1283855 h 4860168"/>
                <a:gd name="connsiteX9" fmla="*/ 131237 w 453269"/>
                <a:gd name="connsiteY9" fmla="*/ 961863 h 4860168"/>
                <a:gd name="connsiteX10" fmla="*/ 70618 w 453269"/>
                <a:gd name="connsiteY10" fmla="*/ 280267 h 4860168"/>
                <a:gd name="connsiteX11" fmla="*/ 55542 w 453269"/>
                <a:gd name="connsiteY11" fmla="*/ 966 h 4860168"/>
                <a:gd name="connsiteX0" fmla="*/ 55542 w 453269"/>
                <a:gd name="connsiteY0" fmla="*/ 966 h 4810997"/>
                <a:gd name="connsiteX1" fmla="*/ 390388 w 453269"/>
                <a:gd name="connsiteY1" fmla="*/ 966 h 4810997"/>
                <a:gd name="connsiteX2" fmla="*/ 349602 w 453269"/>
                <a:gd name="connsiteY2" fmla="*/ 462291 h 4810997"/>
                <a:gd name="connsiteX3" fmla="*/ 325323 w 453269"/>
                <a:gd name="connsiteY3" fmla="*/ 1140870 h 4810997"/>
                <a:gd name="connsiteX4" fmla="*/ 276761 w 453269"/>
                <a:gd name="connsiteY4" fmla="*/ 3879944 h 4810997"/>
                <a:gd name="connsiteX5" fmla="*/ 451166 w 453269"/>
                <a:gd name="connsiteY5" fmla="*/ 4668783 h 4810997"/>
                <a:gd name="connsiteX6" fmla="*/ 137269 w 453269"/>
                <a:gd name="connsiteY6" fmla="*/ 4736740 h 4810997"/>
                <a:gd name="connsiteX7" fmla="*/ 162978 w 453269"/>
                <a:gd name="connsiteY7" fmla="*/ 3876930 h 4810997"/>
                <a:gd name="connsiteX8" fmla="*/ 119020 w 453269"/>
                <a:gd name="connsiteY8" fmla="*/ 1283855 h 4810997"/>
                <a:gd name="connsiteX9" fmla="*/ 131237 w 453269"/>
                <a:gd name="connsiteY9" fmla="*/ 961863 h 4810997"/>
                <a:gd name="connsiteX10" fmla="*/ 70618 w 453269"/>
                <a:gd name="connsiteY10" fmla="*/ 280267 h 4810997"/>
                <a:gd name="connsiteX11" fmla="*/ 55542 w 453269"/>
                <a:gd name="connsiteY11" fmla="*/ 966 h 4810997"/>
                <a:gd name="connsiteX0" fmla="*/ 55542 w 453269"/>
                <a:gd name="connsiteY0" fmla="*/ 966 h 4806310"/>
                <a:gd name="connsiteX1" fmla="*/ 390388 w 453269"/>
                <a:gd name="connsiteY1" fmla="*/ 966 h 4806310"/>
                <a:gd name="connsiteX2" fmla="*/ 349602 w 453269"/>
                <a:gd name="connsiteY2" fmla="*/ 462291 h 4806310"/>
                <a:gd name="connsiteX3" fmla="*/ 325323 w 453269"/>
                <a:gd name="connsiteY3" fmla="*/ 1140870 h 4806310"/>
                <a:gd name="connsiteX4" fmla="*/ 276761 w 453269"/>
                <a:gd name="connsiteY4" fmla="*/ 3879944 h 4806310"/>
                <a:gd name="connsiteX5" fmla="*/ 451166 w 453269"/>
                <a:gd name="connsiteY5" fmla="*/ 4668783 h 4806310"/>
                <a:gd name="connsiteX6" fmla="*/ 137269 w 453269"/>
                <a:gd name="connsiteY6" fmla="*/ 4736740 h 4806310"/>
                <a:gd name="connsiteX7" fmla="*/ 162978 w 453269"/>
                <a:gd name="connsiteY7" fmla="*/ 3876930 h 4806310"/>
                <a:gd name="connsiteX8" fmla="*/ 119020 w 453269"/>
                <a:gd name="connsiteY8" fmla="*/ 1283855 h 4806310"/>
                <a:gd name="connsiteX9" fmla="*/ 131237 w 453269"/>
                <a:gd name="connsiteY9" fmla="*/ 961863 h 4806310"/>
                <a:gd name="connsiteX10" fmla="*/ 70618 w 453269"/>
                <a:gd name="connsiteY10" fmla="*/ 280267 h 4806310"/>
                <a:gd name="connsiteX11" fmla="*/ 55542 w 453269"/>
                <a:gd name="connsiteY11" fmla="*/ 966 h 4806310"/>
                <a:gd name="connsiteX0" fmla="*/ 55542 w 495175"/>
                <a:gd name="connsiteY0" fmla="*/ 966 h 4806310"/>
                <a:gd name="connsiteX1" fmla="*/ 390388 w 495175"/>
                <a:gd name="connsiteY1" fmla="*/ 966 h 4806310"/>
                <a:gd name="connsiteX2" fmla="*/ 349602 w 495175"/>
                <a:gd name="connsiteY2" fmla="*/ 462291 h 4806310"/>
                <a:gd name="connsiteX3" fmla="*/ 325323 w 495175"/>
                <a:gd name="connsiteY3" fmla="*/ 1140870 h 4806310"/>
                <a:gd name="connsiteX4" fmla="*/ 276761 w 495175"/>
                <a:gd name="connsiteY4" fmla="*/ 3879944 h 4806310"/>
                <a:gd name="connsiteX5" fmla="*/ 451166 w 495175"/>
                <a:gd name="connsiteY5" fmla="*/ 4668783 h 4806310"/>
                <a:gd name="connsiteX6" fmla="*/ 137269 w 495175"/>
                <a:gd name="connsiteY6" fmla="*/ 4736740 h 4806310"/>
                <a:gd name="connsiteX7" fmla="*/ 162978 w 495175"/>
                <a:gd name="connsiteY7" fmla="*/ 3876930 h 4806310"/>
                <a:gd name="connsiteX8" fmla="*/ 119020 w 495175"/>
                <a:gd name="connsiteY8" fmla="*/ 1283855 h 4806310"/>
                <a:gd name="connsiteX9" fmla="*/ 131237 w 495175"/>
                <a:gd name="connsiteY9" fmla="*/ 961863 h 4806310"/>
                <a:gd name="connsiteX10" fmla="*/ 70618 w 495175"/>
                <a:gd name="connsiteY10" fmla="*/ 280267 h 4806310"/>
                <a:gd name="connsiteX11" fmla="*/ 55542 w 495175"/>
                <a:gd name="connsiteY11" fmla="*/ 966 h 4806310"/>
                <a:gd name="connsiteX0" fmla="*/ 55542 w 477555"/>
                <a:gd name="connsiteY0" fmla="*/ 966 h 4806310"/>
                <a:gd name="connsiteX1" fmla="*/ 390388 w 477555"/>
                <a:gd name="connsiteY1" fmla="*/ 966 h 4806310"/>
                <a:gd name="connsiteX2" fmla="*/ 349602 w 477555"/>
                <a:gd name="connsiteY2" fmla="*/ 462291 h 4806310"/>
                <a:gd name="connsiteX3" fmla="*/ 325323 w 477555"/>
                <a:gd name="connsiteY3" fmla="*/ 1140870 h 4806310"/>
                <a:gd name="connsiteX4" fmla="*/ 276761 w 477555"/>
                <a:gd name="connsiteY4" fmla="*/ 3879944 h 4806310"/>
                <a:gd name="connsiteX5" fmla="*/ 451166 w 477555"/>
                <a:gd name="connsiteY5" fmla="*/ 4668783 h 4806310"/>
                <a:gd name="connsiteX6" fmla="*/ 137269 w 477555"/>
                <a:gd name="connsiteY6" fmla="*/ 4736740 h 4806310"/>
                <a:gd name="connsiteX7" fmla="*/ 162978 w 477555"/>
                <a:gd name="connsiteY7" fmla="*/ 3876930 h 4806310"/>
                <a:gd name="connsiteX8" fmla="*/ 119020 w 477555"/>
                <a:gd name="connsiteY8" fmla="*/ 1283855 h 4806310"/>
                <a:gd name="connsiteX9" fmla="*/ 131237 w 477555"/>
                <a:gd name="connsiteY9" fmla="*/ 961863 h 4806310"/>
                <a:gd name="connsiteX10" fmla="*/ 70618 w 477555"/>
                <a:gd name="connsiteY10" fmla="*/ 280267 h 4806310"/>
                <a:gd name="connsiteX11" fmla="*/ 55542 w 477555"/>
                <a:gd name="connsiteY11" fmla="*/ 966 h 4806310"/>
                <a:gd name="connsiteX0" fmla="*/ 55542 w 455024"/>
                <a:gd name="connsiteY0" fmla="*/ 966 h 4806310"/>
                <a:gd name="connsiteX1" fmla="*/ 390388 w 455024"/>
                <a:gd name="connsiteY1" fmla="*/ 966 h 4806310"/>
                <a:gd name="connsiteX2" fmla="*/ 349602 w 455024"/>
                <a:gd name="connsiteY2" fmla="*/ 462291 h 4806310"/>
                <a:gd name="connsiteX3" fmla="*/ 325323 w 455024"/>
                <a:gd name="connsiteY3" fmla="*/ 1140870 h 4806310"/>
                <a:gd name="connsiteX4" fmla="*/ 276761 w 455024"/>
                <a:gd name="connsiteY4" fmla="*/ 3879944 h 4806310"/>
                <a:gd name="connsiteX5" fmla="*/ 451166 w 455024"/>
                <a:gd name="connsiteY5" fmla="*/ 4668783 h 4806310"/>
                <a:gd name="connsiteX6" fmla="*/ 137269 w 455024"/>
                <a:gd name="connsiteY6" fmla="*/ 4736740 h 4806310"/>
                <a:gd name="connsiteX7" fmla="*/ 162978 w 455024"/>
                <a:gd name="connsiteY7" fmla="*/ 3876930 h 4806310"/>
                <a:gd name="connsiteX8" fmla="*/ 119020 w 455024"/>
                <a:gd name="connsiteY8" fmla="*/ 1283855 h 4806310"/>
                <a:gd name="connsiteX9" fmla="*/ 131237 w 455024"/>
                <a:gd name="connsiteY9" fmla="*/ 961863 h 4806310"/>
                <a:gd name="connsiteX10" fmla="*/ 70618 w 455024"/>
                <a:gd name="connsiteY10" fmla="*/ 280267 h 4806310"/>
                <a:gd name="connsiteX11" fmla="*/ 55542 w 455024"/>
                <a:gd name="connsiteY11" fmla="*/ 966 h 4806310"/>
                <a:gd name="connsiteX0" fmla="*/ 55542 w 451166"/>
                <a:gd name="connsiteY0" fmla="*/ 966 h 4806310"/>
                <a:gd name="connsiteX1" fmla="*/ 390388 w 451166"/>
                <a:gd name="connsiteY1" fmla="*/ 966 h 4806310"/>
                <a:gd name="connsiteX2" fmla="*/ 349602 w 451166"/>
                <a:gd name="connsiteY2" fmla="*/ 462291 h 4806310"/>
                <a:gd name="connsiteX3" fmla="*/ 325323 w 451166"/>
                <a:gd name="connsiteY3" fmla="*/ 1140870 h 4806310"/>
                <a:gd name="connsiteX4" fmla="*/ 276761 w 451166"/>
                <a:gd name="connsiteY4" fmla="*/ 3879944 h 4806310"/>
                <a:gd name="connsiteX5" fmla="*/ 451166 w 451166"/>
                <a:gd name="connsiteY5" fmla="*/ 4668783 h 4806310"/>
                <a:gd name="connsiteX6" fmla="*/ 137269 w 451166"/>
                <a:gd name="connsiteY6" fmla="*/ 4736740 h 4806310"/>
                <a:gd name="connsiteX7" fmla="*/ 162978 w 451166"/>
                <a:gd name="connsiteY7" fmla="*/ 3876930 h 4806310"/>
                <a:gd name="connsiteX8" fmla="*/ 119020 w 451166"/>
                <a:gd name="connsiteY8" fmla="*/ 1283855 h 4806310"/>
                <a:gd name="connsiteX9" fmla="*/ 131237 w 451166"/>
                <a:gd name="connsiteY9" fmla="*/ 961863 h 4806310"/>
                <a:gd name="connsiteX10" fmla="*/ 70618 w 451166"/>
                <a:gd name="connsiteY10" fmla="*/ 280267 h 4806310"/>
                <a:gd name="connsiteX11" fmla="*/ 55542 w 451166"/>
                <a:gd name="connsiteY11" fmla="*/ 966 h 4806310"/>
                <a:gd name="connsiteX0" fmla="*/ 55542 w 451166"/>
                <a:gd name="connsiteY0" fmla="*/ 966 h 4921617"/>
                <a:gd name="connsiteX1" fmla="*/ 390388 w 451166"/>
                <a:gd name="connsiteY1" fmla="*/ 966 h 4921617"/>
                <a:gd name="connsiteX2" fmla="*/ 349602 w 451166"/>
                <a:gd name="connsiteY2" fmla="*/ 462291 h 4921617"/>
                <a:gd name="connsiteX3" fmla="*/ 325323 w 451166"/>
                <a:gd name="connsiteY3" fmla="*/ 1140870 h 4921617"/>
                <a:gd name="connsiteX4" fmla="*/ 276761 w 451166"/>
                <a:gd name="connsiteY4" fmla="*/ 3879944 h 4921617"/>
                <a:gd name="connsiteX5" fmla="*/ 451166 w 451166"/>
                <a:gd name="connsiteY5" fmla="*/ 4668783 h 4921617"/>
                <a:gd name="connsiteX6" fmla="*/ 137269 w 451166"/>
                <a:gd name="connsiteY6" fmla="*/ 4736740 h 4921617"/>
                <a:gd name="connsiteX7" fmla="*/ 162978 w 451166"/>
                <a:gd name="connsiteY7" fmla="*/ 3876930 h 4921617"/>
                <a:gd name="connsiteX8" fmla="*/ 119020 w 451166"/>
                <a:gd name="connsiteY8" fmla="*/ 1283855 h 4921617"/>
                <a:gd name="connsiteX9" fmla="*/ 131237 w 451166"/>
                <a:gd name="connsiteY9" fmla="*/ 961863 h 4921617"/>
                <a:gd name="connsiteX10" fmla="*/ 70618 w 451166"/>
                <a:gd name="connsiteY10" fmla="*/ 280267 h 4921617"/>
                <a:gd name="connsiteX11" fmla="*/ 55542 w 451166"/>
                <a:gd name="connsiteY11" fmla="*/ 966 h 4921617"/>
                <a:gd name="connsiteX0" fmla="*/ 55542 w 451166"/>
                <a:gd name="connsiteY0" fmla="*/ 966 h 4851848"/>
                <a:gd name="connsiteX1" fmla="*/ 390388 w 451166"/>
                <a:gd name="connsiteY1" fmla="*/ 966 h 4851848"/>
                <a:gd name="connsiteX2" fmla="*/ 349602 w 451166"/>
                <a:gd name="connsiteY2" fmla="*/ 462291 h 4851848"/>
                <a:gd name="connsiteX3" fmla="*/ 325323 w 451166"/>
                <a:gd name="connsiteY3" fmla="*/ 1140870 h 4851848"/>
                <a:gd name="connsiteX4" fmla="*/ 276761 w 451166"/>
                <a:gd name="connsiteY4" fmla="*/ 3879944 h 4851848"/>
                <a:gd name="connsiteX5" fmla="*/ 451166 w 451166"/>
                <a:gd name="connsiteY5" fmla="*/ 4668783 h 4851848"/>
                <a:gd name="connsiteX6" fmla="*/ 137269 w 451166"/>
                <a:gd name="connsiteY6" fmla="*/ 4736740 h 4851848"/>
                <a:gd name="connsiteX7" fmla="*/ 162978 w 451166"/>
                <a:gd name="connsiteY7" fmla="*/ 3876930 h 4851848"/>
                <a:gd name="connsiteX8" fmla="*/ 119020 w 451166"/>
                <a:gd name="connsiteY8" fmla="*/ 1283855 h 4851848"/>
                <a:gd name="connsiteX9" fmla="*/ 131237 w 451166"/>
                <a:gd name="connsiteY9" fmla="*/ 961863 h 4851848"/>
                <a:gd name="connsiteX10" fmla="*/ 70618 w 451166"/>
                <a:gd name="connsiteY10" fmla="*/ 280267 h 4851848"/>
                <a:gd name="connsiteX11" fmla="*/ 55542 w 451166"/>
                <a:gd name="connsiteY11" fmla="*/ 966 h 4851848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410698 w 585103"/>
                <a:gd name="connsiteY4" fmla="*/ 3879944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137566 w 585103"/>
                <a:gd name="connsiteY4" fmla="*/ 3575092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991 w 585615"/>
                <a:gd name="connsiteY0" fmla="*/ 966 h 4845254"/>
                <a:gd name="connsiteX1" fmla="*/ 524837 w 585615"/>
                <a:gd name="connsiteY1" fmla="*/ 966 h 4845254"/>
                <a:gd name="connsiteX2" fmla="*/ 484051 w 585615"/>
                <a:gd name="connsiteY2" fmla="*/ 462291 h 4845254"/>
                <a:gd name="connsiteX3" fmla="*/ 459772 w 585615"/>
                <a:gd name="connsiteY3" fmla="*/ 1140870 h 4845254"/>
                <a:gd name="connsiteX4" fmla="*/ 138078 w 585615"/>
                <a:gd name="connsiteY4" fmla="*/ 3575092 h 4845254"/>
                <a:gd name="connsiteX5" fmla="*/ 585615 w 585615"/>
                <a:gd name="connsiteY5" fmla="*/ 4668783 h 4845254"/>
                <a:gd name="connsiteX6" fmla="*/ 331094 w 585615"/>
                <a:gd name="connsiteY6" fmla="*/ 4668996 h 4845254"/>
                <a:gd name="connsiteX7" fmla="*/ 544 w 585615"/>
                <a:gd name="connsiteY7" fmla="*/ 3526915 h 4845254"/>
                <a:gd name="connsiteX8" fmla="*/ 253469 w 585615"/>
                <a:gd name="connsiteY8" fmla="*/ 1283855 h 4845254"/>
                <a:gd name="connsiteX9" fmla="*/ 265686 w 585615"/>
                <a:gd name="connsiteY9" fmla="*/ 961863 h 4845254"/>
                <a:gd name="connsiteX10" fmla="*/ 205067 w 585615"/>
                <a:gd name="connsiteY10" fmla="*/ 280267 h 4845254"/>
                <a:gd name="connsiteX11" fmla="*/ 189991 w 585615"/>
                <a:gd name="connsiteY11" fmla="*/ 966 h 4845254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114062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72400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293678 w 741215"/>
                <a:gd name="connsiteY4" fmla="*/ 3574850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113905 w 741215"/>
                <a:gd name="connsiteY4" fmla="*/ 3874296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741215 w 741215"/>
                <a:gd name="connsiteY5" fmla="*/ 4668541 h 4818351"/>
                <a:gd name="connsiteX6" fmla="*/ 486694 w 741215"/>
                <a:gd name="connsiteY6" fmla="*/ 4668754 h 4818351"/>
                <a:gd name="connsiteX7" fmla="*/ 340 w 741215"/>
                <a:gd name="connsiteY7" fmla="*/ 4034429 h 4818351"/>
                <a:gd name="connsiteX8" fmla="*/ 409069 w 741215"/>
                <a:gd name="connsiteY8" fmla="*/ 1283613 h 4818351"/>
                <a:gd name="connsiteX9" fmla="*/ 373346 w 741215"/>
                <a:gd name="connsiteY9" fmla="*/ 662175 h 4818351"/>
                <a:gd name="connsiteX10" fmla="*/ 360667 w 741215"/>
                <a:gd name="connsiteY10" fmla="*/ 280025 h 4818351"/>
                <a:gd name="connsiteX11" fmla="*/ 345591 w 741215"/>
                <a:gd name="connsiteY11" fmla="*/ 724 h 4818351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96184 w 741215"/>
                <a:gd name="connsiteY5" fmla="*/ 4093177 h 4818351"/>
                <a:gd name="connsiteX6" fmla="*/ 741215 w 741215"/>
                <a:gd name="connsiteY6" fmla="*/ 4668541 h 4818351"/>
                <a:gd name="connsiteX7" fmla="*/ 486694 w 741215"/>
                <a:gd name="connsiteY7" fmla="*/ 4668754 h 4818351"/>
                <a:gd name="connsiteX8" fmla="*/ 340 w 741215"/>
                <a:gd name="connsiteY8" fmla="*/ 4034429 h 4818351"/>
                <a:gd name="connsiteX9" fmla="*/ 409069 w 741215"/>
                <a:gd name="connsiteY9" fmla="*/ 1283613 h 4818351"/>
                <a:gd name="connsiteX10" fmla="*/ 373346 w 741215"/>
                <a:gd name="connsiteY10" fmla="*/ 662175 h 4818351"/>
                <a:gd name="connsiteX11" fmla="*/ 360667 w 741215"/>
                <a:gd name="connsiteY11" fmla="*/ 280025 h 4818351"/>
                <a:gd name="connsiteX12" fmla="*/ 345591 w 741215"/>
                <a:gd name="connsiteY12" fmla="*/ 724 h 4818351"/>
                <a:gd name="connsiteX0" fmla="*/ 345615 w 741239"/>
                <a:gd name="connsiteY0" fmla="*/ 652 h 4818279"/>
                <a:gd name="connsiteX1" fmla="*/ 680461 w 741239"/>
                <a:gd name="connsiteY1" fmla="*/ 652 h 4818279"/>
                <a:gd name="connsiteX2" fmla="*/ 639675 w 741239"/>
                <a:gd name="connsiteY2" fmla="*/ 461977 h 4818279"/>
                <a:gd name="connsiteX3" fmla="*/ 615396 w 741239"/>
                <a:gd name="connsiteY3" fmla="*/ 723936 h 4818279"/>
                <a:gd name="connsiteX4" fmla="*/ 113929 w 741239"/>
                <a:gd name="connsiteY4" fmla="*/ 3874224 h 4818279"/>
                <a:gd name="connsiteX5" fmla="*/ 96208 w 741239"/>
                <a:gd name="connsiteY5" fmla="*/ 4093105 h 4818279"/>
                <a:gd name="connsiteX6" fmla="*/ 741239 w 741239"/>
                <a:gd name="connsiteY6" fmla="*/ 4668469 h 4818279"/>
                <a:gd name="connsiteX7" fmla="*/ 486718 w 741239"/>
                <a:gd name="connsiteY7" fmla="*/ 4668682 h 4818279"/>
                <a:gd name="connsiteX8" fmla="*/ 364 w 741239"/>
                <a:gd name="connsiteY8" fmla="*/ 4034357 h 4818279"/>
                <a:gd name="connsiteX9" fmla="*/ 409093 w 741239"/>
                <a:gd name="connsiteY9" fmla="*/ 1283541 h 4818279"/>
                <a:gd name="connsiteX10" fmla="*/ 517189 w 741239"/>
                <a:gd name="connsiteY10" fmla="*/ 531908 h 4818279"/>
                <a:gd name="connsiteX11" fmla="*/ 360691 w 741239"/>
                <a:gd name="connsiteY11" fmla="*/ 279953 h 4818279"/>
                <a:gd name="connsiteX12" fmla="*/ 345615 w 741239"/>
                <a:gd name="connsiteY12" fmla="*/ 652 h 4818279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615396 w 741239"/>
                <a:gd name="connsiteY3" fmla="*/ 724409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507533 w 741239"/>
                <a:gd name="connsiteY3" fmla="*/ 3731887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349 w 740973"/>
                <a:gd name="connsiteY0" fmla="*/ 1125 h 4818752"/>
                <a:gd name="connsiteX1" fmla="*/ 680195 w 740973"/>
                <a:gd name="connsiteY1" fmla="*/ 1125 h 4818752"/>
                <a:gd name="connsiteX2" fmla="*/ 639409 w 740973"/>
                <a:gd name="connsiteY2" fmla="*/ 462450 h 4818752"/>
                <a:gd name="connsiteX3" fmla="*/ 507267 w 740973"/>
                <a:gd name="connsiteY3" fmla="*/ 3731887 h 4818752"/>
                <a:gd name="connsiteX4" fmla="*/ 113663 w 740973"/>
                <a:gd name="connsiteY4" fmla="*/ 3874697 h 4818752"/>
                <a:gd name="connsiteX5" fmla="*/ 95942 w 740973"/>
                <a:gd name="connsiteY5" fmla="*/ 4093578 h 4818752"/>
                <a:gd name="connsiteX6" fmla="*/ 740973 w 740973"/>
                <a:gd name="connsiteY6" fmla="*/ 4668942 h 4818752"/>
                <a:gd name="connsiteX7" fmla="*/ 486452 w 740973"/>
                <a:gd name="connsiteY7" fmla="*/ 4669155 h 4818752"/>
                <a:gd name="connsiteX8" fmla="*/ 98 w 740973"/>
                <a:gd name="connsiteY8" fmla="*/ 4034830 h 4818752"/>
                <a:gd name="connsiteX9" fmla="*/ 444782 w 740973"/>
                <a:gd name="connsiteY9" fmla="*/ 3692601 h 4818752"/>
                <a:gd name="connsiteX10" fmla="*/ 516923 w 740973"/>
                <a:gd name="connsiteY10" fmla="*/ 532381 h 4818752"/>
                <a:gd name="connsiteX11" fmla="*/ 456304 w 740973"/>
                <a:gd name="connsiteY11" fmla="*/ 189291 h 4818752"/>
                <a:gd name="connsiteX12" fmla="*/ 345349 w 740973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96500 w 741531"/>
                <a:gd name="connsiteY5" fmla="*/ 4093578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341934 w 741531"/>
                <a:gd name="connsiteY4" fmla="*/ 4030930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186561 w 586158"/>
                <a:gd name="connsiteY4" fmla="*/ 4030930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28764 w 586158"/>
                <a:gd name="connsiteY5" fmla="*/ 4523219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91479"/>
                <a:gd name="connsiteY0" fmla="*/ 1125 h 4697313"/>
                <a:gd name="connsiteX1" fmla="*/ 525380 w 591479"/>
                <a:gd name="connsiteY1" fmla="*/ 1125 h 4697313"/>
                <a:gd name="connsiteX2" fmla="*/ 484594 w 591479"/>
                <a:gd name="connsiteY2" fmla="*/ 462450 h 4697313"/>
                <a:gd name="connsiteX3" fmla="*/ 352452 w 591479"/>
                <a:gd name="connsiteY3" fmla="*/ 3731887 h 4697313"/>
                <a:gd name="connsiteX4" fmla="*/ 90682 w 591479"/>
                <a:gd name="connsiteY4" fmla="*/ 4434532 h 4697313"/>
                <a:gd name="connsiteX5" fmla="*/ 586158 w 591479"/>
                <a:gd name="connsiteY5" fmla="*/ 4668942 h 4697313"/>
                <a:gd name="connsiteX6" fmla="*/ 331637 w 591479"/>
                <a:gd name="connsiteY6" fmla="*/ 4669155 h 4697313"/>
                <a:gd name="connsiteX7" fmla="*/ 1087 w 591479"/>
                <a:gd name="connsiteY7" fmla="*/ 4451451 h 4697313"/>
                <a:gd name="connsiteX8" fmla="*/ 230042 w 591479"/>
                <a:gd name="connsiteY8" fmla="*/ 3679582 h 4697313"/>
                <a:gd name="connsiteX9" fmla="*/ 362108 w 591479"/>
                <a:gd name="connsiteY9" fmla="*/ 532381 h 4697313"/>
                <a:gd name="connsiteX10" fmla="*/ 301489 w 591479"/>
                <a:gd name="connsiteY10" fmla="*/ 189291 h 4697313"/>
                <a:gd name="connsiteX11" fmla="*/ 190534 w 591479"/>
                <a:gd name="connsiteY11" fmla="*/ 1125 h 4697313"/>
                <a:gd name="connsiteX0" fmla="*/ 190534 w 589009"/>
                <a:gd name="connsiteY0" fmla="*/ 1125 h 4697313"/>
                <a:gd name="connsiteX1" fmla="*/ 525380 w 589009"/>
                <a:gd name="connsiteY1" fmla="*/ 1125 h 4697313"/>
                <a:gd name="connsiteX2" fmla="*/ 484594 w 589009"/>
                <a:gd name="connsiteY2" fmla="*/ 462450 h 4697313"/>
                <a:gd name="connsiteX3" fmla="*/ 352452 w 589009"/>
                <a:gd name="connsiteY3" fmla="*/ 3731887 h 4697313"/>
                <a:gd name="connsiteX4" fmla="*/ 163681 w 589009"/>
                <a:gd name="connsiteY4" fmla="*/ 4434532 h 4697313"/>
                <a:gd name="connsiteX5" fmla="*/ 586158 w 589009"/>
                <a:gd name="connsiteY5" fmla="*/ 4668942 h 4697313"/>
                <a:gd name="connsiteX6" fmla="*/ 331637 w 589009"/>
                <a:gd name="connsiteY6" fmla="*/ 4669155 h 4697313"/>
                <a:gd name="connsiteX7" fmla="*/ 1087 w 589009"/>
                <a:gd name="connsiteY7" fmla="*/ 4451451 h 4697313"/>
                <a:gd name="connsiteX8" fmla="*/ 230042 w 589009"/>
                <a:gd name="connsiteY8" fmla="*/ 3679582 h 4697313"/>
                <a:gd name="connsiteX9" fmla="*/ 362108 w 589009"/>
                <a:gd name="connsiteY9" fmla="*/ 532381 h 4697313"/>
                <a:gd name="connsiteX10" fmla="*/ 301489 w 589009"/>
                <a:gd name="connsiteY10" fmla="*/ 189291 h 4697313"/>
                <a:gd name="connsiteX11" fmla="*/ 190534 w 589009"/>
                <a:gd name="connsiteY11" fmla="*/ 1125 h 4697313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84532 w 588947"/>
                <a:gd name="connsiteY2" fmla="*/ 555087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11533 w 588947"/>
                <a:gd name="connsiteY2" fmla="*/ 3002056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83 h 4696271"/>
                <a:gd name="connsiteX1" fmla="*/ 525318 w 588947"/>
                <a:gd name="connsiteY1" fmla="*/ 83 h 4696271"/>
                <a:gd name="connsiteX2" fmla="*/ 411533 w 588947"/>
                <a:gd name="connsiteY2" fmla="*/ 2908377 h 4696271"/>
                <a:gd name="connsiteX3" fmla="*/ 352390 w 588947"/>
                <a:gd name="connsiteY3" fmla="*/ 3730845 h 4696271"/>
                <a:gd name="connsiteX4" fmla="*/ 163619 w 588947"/>
                <a:gd name="connsiteY4" fmla="*/ 4433490 h 4696271"/>
                <a:gd name="connsiteX5" fmla="*/ 586096 w 588947"/>
                <a:gd name="connsiteY5" fmla="*/ 4667900 h 4696271"/>
                <a:gd name="connsiteX6" fmla="*/ 331575 w 588947"/>
                <a:gd name="connsiteY6" fmla="*/ 4668113 h 4696271"/>
                <a:gd name="connsiteX7" fmla="*/ 1025 w 588947"/>
                <a:gd name="connsiteY7" fmla="*/ 4450409 h 4696271"/>
                <a:gd name="connsiteX8" fmla="*/ 229980 w 588947"/>
                <a:gd name="connsiteY8" fmla="*/ 3678540 h 4696271"/>
                <a:gd name="connsiteX9" fmla="*/ 289047 w 588947"/>
                <a:gd name="connsiteY9" fmla="*/ 2899008 h 4696271"/>
                <a:gd name="connsiteX10" fmla="*/ 290999 w 588947"/>
                <a:gd name="connsiteY10" fmla="*/ 2159418 h 4696271"/>
                <a:gd name="connsiteX11" fmla="*/ 190472 w 588947"/>
                <a:gd name="connsiteY11" fmla="*/ 83 h 4696271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290999 w 588947"/>
                <a:gd name="connsiteY10" fmla="*/ 2159335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32712 w 588947"/>
                <a:gd name="connsiteY10" fmla="*/ 2181992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336469 w 588947"/>
                <a:gd name="connsiteY11" fmla="*/ 1642641 h 4696188"/>
                <a:gd name="connsiteX0" fmla="*/ 294756 w 588947"/>
                <a:gd name="connsiteY0" fmla="*/ 1631313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294756 w 588947"/>
                <a:gd name="connsiteY11" fmla="*/ 1631313 h 4696188"/>
                <a:gd name="connsiteX0" fmla="*/ 294756 w 588947"/>
                <a:gd name="connsiteY0" fmla="*/ 22657 h 3087532"/>
                <a:gd name="connsiteX1" fmla="*/ 473177 w 588947"/>
                <a:gd name="connsiteY1" fmla="*/ 0 h 3087532"/>
                <a:gd name="connsiteX2" fmla="*/ 411533 w 588947"/>
                <a:gd name="connsiteY2" fmla="*/ 1299638 h 3087532"/>
                <a:gd name="connsiteX3" fmla="*/ 352390 w 588947"/>
                <a:gd name="connsiteY3" fmla="*/ 2122106 h 3087532"/>
                <a:gd name="connsiteX4" fmla="*/ 163619 w 588947"/>
                <a:gd name="connsiteY4" fmla="*/ 2824751 h 3087532"/>
                <a:gd name="connsiteX5" fmla="*/ 586096 w 588947"/>
                <a:gd name="connsiteY5" fmla="*/ 3059161 h 3087532"/>
                <a:gd name="connsiteX6" fmla="*/ 331575 w 588947"/>
                <a:gd name="connsiteY6" fmla="*/ 3059374 h 3087532"/>
                <a:gd name="connsiteX7" fmla="*/ 1025 w 588947"/>
                <a:gd name="connsiteY7" fmla="*/ 2841670 h 3087532"/>
                <a:gd name="connsiteX8" fmla="*/ 229980 w 588947"/>
                <a:gd name="connsiteY8" fmla="*/ 2069801 h 3087532"/>
                <a:gd name="connsiteX9" fmla="*/ 289047 w 588947"/>
                <a:gd name="connsiteY9" fmla="*/ 1290269 h 3087532"/>
                <a:gd name="connsiteX10" fmla="*/ 301426 w 588947"/>
                <a:gd name="connsiteY10" fmla="*/ 573336 h 3087532"/>
                <a:gd name="connsiteX11" fmla="*/ 294756 w 58894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31001 w 588967"/>
                <a:gd name="connsiteY2" fmla="*/ 131070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9996"/>
                <a:gd name="connsiteY0" fmla="*/ 22657 h 3086833"/>
                <a:gd name="connsiteX1" fmla="*/ 473197 w 589996"/>
                <a:gd name="connsiteY1" fmla="*/ 0 h 3086833"/>
                <a:gd name="connsiteX2" fmla="*/ 431001 w 589996"/>
                <a:gd name="connsiteY2" fmla="*/ 1310708 h 3086833"/>
                <a:gd name="connsiteX3" fmla="*/ 319997 w 589996"/>
                <a:gd name="connsiteY3" fmla="*/ 2099967 h 3086833"/>
                <a:gd name="connsiteX4" fmla="*/ 131226 w 589996"/>
                <a:gd name="connsiteY4" fmla="*/ 2835821 h 3086833"/>
                <a:gd name="connsiteX5" fmla="*/ 586116 w 589996"/>
                <a:gd name="connsiteY5" fmla="*/ 3059161 h 3086833"/>
                <a:gd name="connsiteX6" fmla="*/ 331595 w 589996"/>
                <a:gd name="connsiteY6" fmla="*/ 3059374 h 3086833"/>
                <a:gd name="connsiteX7" fmla="*/ 1045 w 589996"/>
                <a:gd name="connsiteY7" fmla="*/ 2841670 h 3086833"/>
                <a:gd name="connsiteX8" fmla="*/ 230000 w 589996"/>
                <a:gd name="connsiteY8" fmla="*/ 2069801 h 3086833"/>
                <a:gd name="connsiteX9" fmla="*/ 314998 w 589996"/>
                <a:gd name="connsiteY9" fmla="*/ 1290269 h 3086833"/>
                <a:gd name="connsiteX10" fmla="*/ 281998 w 589996"/>
                <a:gd name="connsiteY10" fmla="*/ 219121 h 3086833"/>
                <a:gd name="connsiteX11" fmla="*/ 294776 w 589996"/>
                <a:gd name="connsiteY11" fmla="*/ 22657 h 3086833"/>
                <a:gd name="connsiteX0" fmla="*/ 294776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294776 w 589996"/>
                <a:gd name="connsiteY11" fmla="*/ 100684 h 3164860"/>
                <a:gd name="connsiteX0" fmla="*/ 365048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365048 w 589996"/>
                <a:gd name="connsiteY11" fmla="*/ 100684 h 3164860"/>
                <a:gd name="connsiteX0" fmla="*/ 244159 w 589996"/>
                <a:gd name="connsiteY0" fmla="*/ 170544 h 3239763"/>
                <a:gd name="connsiteX1" fmla="*/ 473197 w 589996"/>
                <a:gd name="connsiteY1" fmla="*/ 152930 h 3239763"/>
                <a:gd name="connsiteX2" fmla="*/ 431001 w 589996"/>
                <a:gd name="connsiteY2" fmla="*/ 1463638 h 3239763"/>
                <a:gd name="connsiteX3" fmla="*/ 319997 w 589996"/>
                <a:gd name="connsiteY3" fmla="*/ 2252897 h 3239763"/>
                <a:gd name="connsiteX4" fmla="*/ 131226 w 589996"/>
                <a:gd name="connsiteY4" fmla="*/ 2988751 h 3239763"/>
                <a:gd name="connsiteX5" fmla="*/ 586116 w 589996"/>
                <a:gd name="connsiteY5" fmla="*/ 3212091 h 3239763"/>
                <a:gd name="connsiteX6" fmla="*/ 331595 w 589996"/>
                <a:gd name="connsiteY6" fmla="*/ 3212304 h 3239763"/>
                <a:gd name="connsiteX7" fmla="*/ 1045 w 589996"/>
                <a:gd name="connsiteY7" fmla="*/ 2994600 h 3239763"/>
                <a:gd name="connsiteX8" fmla="*/ 230000 w 589996"/>
                <a:gd name="connsiteY8" fmla="*/ 2222731 h 3239763"/>
                <a:gd name="connsiteX9" fmla="*/ 314998 w 589996"/>
                <a:gd name="connsiteY9" fmla="*/ 1443199 h 3239763"/>
                <a:gd name="connsiteX10" fmla="*/ 244159 w 589996"/>
                <a:gd name="connsiteY10" fmla="*/ 170544 h 3239763"/>
                <a:gd name="connsiteX0" fmla="*/ 244159 w 589996"/>
                <a:gd name="connsiteY0" fmla="*/ 181693 h 3250912"/>
                <a:gd name="connsiteX1" fmla="*/ 361485 w 589996"/>
                <a:gd name="connsiteY1" fmla="*/ 21495 h 3250912"/>
                <a:gd name="connsiteX2" fmla="*/ 473197 w 589996"/>
                <a:gd name="connsiteY2" fmla="*/ 164079 h 3250912"/>
                <a:gd name="connsiteX3" fmla="*/ 431001 w 589996"/>
                <a:gd name="connsiteY3" fmla="*/ 1474787 h 3250912"/>
                <a:gd name="connsiteX4" fmla="*/ 319997 w 589996"/>
                <a:gd name="connsiteY4" fmla="*/ 2264046 h 3250912"/>
                <a:gd name="connsiteX5" fmla="*/ 131226 w 589996"/>
                <a:gd name="connsiteY5" fmla="*/ 2999900 h 3250912"/>
                <a:gd name="connsiteX6" fmla="*/ 586116 w 589996"/>
                <a:gd name="connsiteY6" fmla="*/ 3223240 h 3250912"/>
                <a:gd name="connsiteX7" fmla="*/ 331595 w 589996"/>
                <a:gd name="connsiteY7" fmla="*/ 3223453 h 3250912"/>
                <a:gd name="connsiteX8" fmla="*/ 1045 w 589996"/>
                <a:gd name="connsiteY8" fmla="*/ 3005749 h 3250912"/>
                <a:gd name="connsiteX9" fmla="*/ 230000 w 589996"/>
                <a:gd name="connsiteY9" fmla="*/ 2233880 h 3250912"/>
                <a:gd name="connsiteX10" fmla="*/ 314998 w 589996"/>
                <a:gd name="connsiteY10" fmla="*/ 1454348 h 3250912"/>
                <a:gd name="connsiteX11" fmla="*/ 244159 w 589996"/>
                <a:gd name="connsiteY11" fmla="*/ 181693 h 3250912"/>
                <a:gd name="connsiteX0" fmla="*/ 244159 w 589996"/>
                <a:gd name="connsiteY0" fmla="*/ 121761 h 3190980"/>
                <a:gd name="connsiteX1" fmla="*/ 361485 w 589996"/>
                <a:gd name="connsiteY1" fmla="*/ 120647 h 3190980"/>
                <a:gd name="connsiteX2" fmla="*/ 473197 w 589996"/>
                <a:gd name="connsiteY2" fmla="*/ 104147 h 3190980"/>
                <a:gd name="connsiteX3" fmla="*/ 431001 w 589996"/>
                <a:gd name="connsiteY3" fmla="*/ 1414855 h 3190980"/>
                <a:gd name="connsiteX4" fmla="*/ 319997 w 589996"/>
                <a:gd name="connsiteY4" fmla="*/ 2204114 h 3190980"/>
                <a:gd name="connsiteX5" fmla="*/ 131226 w 589996"/>
                <a:gd name="connsiteY5" fmla="*/ 2939968 h 3190980"/>
                <a:gd name="connsiteX6" fmla="*/ 586116 w 589996"/>
                <a:gd name="connsiteY6" fmla="*/ 3163308 h 3190980"/>
                <a:gd name="connsiteX7" fmla="*/ 331595 w 589996"/>
                <a:gd name="connsiteY7" fmla="*/ 3163521 h 3190980"/>
                <a:gd name="connsiteX8" fmla="*/ 1045 w 589996"/>
                <a:gd name="connsiteY8" fmla="*/ 2945817 h 3190980"/>
                <a:gd name="connsiteX9" fmla="*/ 230000 w 589996"/>
                <a:gd name="connsiteY9" fmla="*/ 2173948 h 3190980"/>
                <a:gd name="connsiteX10" fmla="*/ 314998 w 589996"/>
                <a:gd name="connsiteY10" fmla="*/ 1394416 h 3190980"/>
                <a:gd name="connsiteX11" fmla="*/ 244159 w 589996"/>
                <a:gd name="connsiteY11" fmla="*/ 121761 h 319098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78176 h 3147395"/>
                <a:gd name="connsiteX1" fmla="*/ 361485 w 589996"/>
                <a:gd name="connsiteY1" fmla="*/ 130090 h 3147395"/>
                <a:gd name="connsiteX2" fmla="*/ 473197 w 589996"/>
                <a:gd name="connsiteY2" fmla="*/ 124196 h 3147395"/>
                <a:gd name="connsiteX3" fmla="*/ 431001 w 589996"/>
                <a:gd name="connsiteY3" fmla="*/ 1371270 h 3147395"/>
                <a:gd name="connsiteX4" fmla="*/ 319997 w 589996"/>
                <a:gd name="connsiteY4" fmla="*/ 2160529 h 3147395"/>
                <a:gd name="connsiteX5" fmla="*/ 131226 w 589996"/>
                <a:gd name="connsiteY5" fmla="*/ 2896383 h 3147395"/>
                <a:gd name="connsiteX6" fmla="*/ 586116 w 589996"/>
                <a:gd name="connsiteY6" fmla="*/ 3119723 h 3147395"/>
                <a:gd name="connsiteX7" fmla="*/ 331595 w 589996"/>
                <a:gd name="connsiteY7" fmla="*/ 3119936 h 3147395"/>
                <a:gd name="connsiteX8" fmla="*/ 1045 w 589996"/>
                <a:gd name="connsiteY8" fmla="*/ 2902232 h 3147395"/>
                <a:gd name="connsiteX9" fmla="*/ 230000 w 589996"/>
                <a:gd name="connsiteY9" fmla="*/ 2130363 h 3147395"/>
                <a:gd name="connsiteX10" fmla="*/ 314998 w 589996"/>
                <a:gd name="connsiteY10" fmla="*/ 1350831 h 3147395"/>
                <a:gd name="connsiteX11" fmla="*/ 244159 w 589996"/>
                <a:gd name="connsiteY11" fmla="*/ 78176 h 3147395"/>
                <a:gd name="connsiteX0" fmla="*/ 249564 w 589996"/>
                <a:gd name="connsiteY0" fmla="*/ 95875 h 3090855"/>
                <a:gd name="connsiteX1" fmla="*/ 361485 w 589996"/>
                <a:gd name="connsiteY1" fmla="*/ 73550 h 3090855"/>
                <a:gd name="connsiteX2" fmla="*/ 473197 w 589996"/>
                <a:gd name="connsiteY2" fmla="*/ 67656 h 3090855"/>
                <a:gd name="connsiteX3" fmla="*/ 431001 w 589996"/>
                <a:gd name="connsiteY3" fmla="*/ 1314730 h 3090855"/>
                <a:gd name="connsiteX4" fmla="*/ 319997 w 589996"/>
                <a:gd name="connsiteY4" fmla="*/ 2103989 h 3090855"/>
                <a:gd name="connsiteX5" fmla="*/ 131226 w 589996"/>
                <a:gd name="connsiteY5" fmla="*/ 2839843 h 3090855"/>
                <a:gd name="connsiteX6" fmla="*/ 586116 w 589996"/>
                <a:gd name="connsiteY6" fmla="*/ 3063183 h 3090855"/>
                <a:gd name="connsiteX7" fmla="*/ 331595 w 589996"/>
                <a:gd name="connsiteY7" fmla="*/ 3063396 h 3090855"/>
                <a:gd name="connsiteX8" fmla="*/ 1045 w 589996"/>
                <a:gd name="connsiteY8" fmla="*/ 2845692 h 3090855"/>
                <a:gd name="connsiteX9" fmla="*/ 230000 w 589996"/>
                <a:gd name="connsiteY9" fmla="*/ 2073823 h 3090855"/>
                <a:gd name="connsiteX10" fmla="*/ 314998 w 589996"/>
                <a:gd name="connsiteY10" fmla="*/ 1294291 h 3090855"/>
                <a:gd name="connsiteX11" fmla="*/ 249564 w 589996"/>
                <a:gd name="connsiteY11" fmla="*/ 95875 h 3090855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4158 w 589996"/>
                <a:gd name="connsiteY0" fmla="*/ 51 h 3026848"/>
                <a:gd name="connsiteX1" fmla="*/ 361485 w 589996"/>
                <a:gd name="connsiteY1" fmla="*/ 9543 h 3026848"/>
                <a:gd name="connsiteX2" fmla="*/ 473197 w 589996"/>
                <a:gd name="connsiteY2" fmla="*/ 3649 h 3026848"/>
                <a:gd name="connsiteX3" fmla="*/ 431001 w 589996"/>
                <a:gd name="connsiteY3" fmla="*/ 1250723 h 3026848"/>
                <a:gd name="connsiteX4" fmla="*/ 319997 w 589996"/>
                <a:gd name="connsiteY4" fmla="*/ 2039982 h 3026848"/>
                <a:gd name="connsiteX5" fmla="*/ 131226 w 589996"/>
                <a:gd name="connsiteY5" fmla="*/ 2775836 h 3026848"/>
                <a:gd name="connsiteX6" fmla="*/ 586116 w 589996"/>
                <a:gd name="connsiteY6" fmla="*/ 2999176 h 3026848"/>
                <a:gd name="connsiteX7" fmla="*/ 331595 w 589996"/>
                <a:gd name="connsiteY7" fmla="*/ 2999389 h 3026848"/>
                <a:gd name="connsiteX8" fmla="*/ 1045 w 589996"/>
                <a:gd name="connsiteY8" fmla="*/ 2781685 h 3026848"/>
                <a:gd name="connsiteX9" fmla="*/ 230000 w 589996"/>
                <a:gd name="connsiteY9" fmla="*/ 2009816 h 3026848"/>
                <a:gd name="connsiteX10" fmla="*/ 314998 w 589996"/>
                <a:gd name="connsiteY10" fmla="*/ 1230284 h 3026848"/>
                <a:gd name="connsiteX11" fmla="*/ 244158 w 589996"/>
                <a:gd name="connsiteY11" fmla="*/ 51 h 302684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314458 w 590024"/>
                <a:gd name="connsiteY0" fmla="*/ 49127 h 3044107"/>
                <a:gd name="connsiteX1" fmla="*/ 361513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49127 h 3044107"/>
                <a:gd name="connsiteX1" fmla="*/ 399352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134541 h 3129521"/>
                <a:gd name="connsiteX1" fmla="*/ 473225 w 590024"/>
                <a:gd name="connsiteY1" fmla="*/ 106322 h 3129521"/>
                <a:gd name="connsiteX2" fmla="*/ 431029 w 590024"/>
                <a:gd name="connsiteY2" fmla="*/ 1353396 h 3129521"/>
                <a:gd name="connsiteX3" fmla="*/ 320025 w 590024"/>
                <a:gd name="connsiteY3" fmla="*/ 2142655 h 3129521"/>
                <a:gd name="connsiteX4" fmla="*/ 131254 w 590024"/>
                <a:gd name="connsiteY4" fmla="*/ 2878509 h 3129521"/>
                <a:gd name="connsiteX5" fmla="*/ 586144 w 590024"/>
                <a:gd name="connsiteY5" fmla="*/ 3101849 h 3129521"/>
                <a:gd name="connsiteX6" fmla="*/ 331623 w 590024"/>
                <a:gd name="connsiteY6" fmla="*/ 3102062 h 3129521"/>
                <a:gd name="connsiteX7" fmla="*/ 1073 w 590024"/>
                <a:gd name="connsiteY7" fmla="*/ 2884358 h 3129521"/>
                <a:gd name="connsiteX8" fmla="*/ 230028 w 590024"/>
                <a:gd name="connsiteY8" fmla="*/ 2112489 h 3129521"/>
                <a:gd name="connsiteX9" fmla="*/ 347459 w 590024"/>
                <a:gd name="connsiteY9" fmla="*/ 696619 h 3129521"/>
                <a:gd name="connsiteX10" fmla="*/ 314458 w 590024"/>
                <a:gd name="connsiteY10" fmla="*/ 134541 h 3129521"/>
                <a:gd name="connsiteX0" fmla="*/ 314458 w 590024"/>
                <a:gd name="connsiteY0" fmla="*/ 52959 h 3047939"/>
                <a:gd name="connsiteX1" fmla="*/ 473225 w 590024"/>
                <a:gd name="connsiteY1" fmla="*/ 24740 h 3047939"/>
                <a:gd name="connsiteX2" fmla="*/ 431029 w 590024"/>
                <a:gd name="connsiteY2" fmla="*/ 1271814 h 3047939"/>
                <a:gd name="connsiteX3" fmla="*/ 320025 w 590024"/>
                <a:gd name="connsiteY3" fmla="*/ 2061073 h 3047939"/>
                <a:gd name="connsiteX4" fmla="*/ 131254 w 590024"/>
                <a:gd name="connsiteY4" fmla="*/ 2796927 h 3047939"/>
                <a:gd name="connsiteX5" fmla="*/ 586144 w 590024"/>
                <a:gd name="connsiteY5" fmla="*/ 3020267 h 3047939"/>
                <a:gd name="connsiteX6" fmla="*/ 331623 w 590024"/>
                <a:gd name="connsiteY6" fmla="*/ 3020480 h 3047939"/>
                <a:gd name="connsiteX7" fmla="*/ 1073 w 590024"/>
                <a:gd name="connsiteY7" fmla="*/ 2802776 h 3047939"/>
                <a:gd name="connsiteX8" fmla="*/ 230028 w 590024"/>
                <a:gd name="connsiteY8" fmla="*/ 2030907 h 3047939"/>
                <a:gd name="connsiteX9" fmla="*/ 347459 w 590024"/>
                <a:gd name="connsiteY9" fmla="*/ 615037 h 3047939"/>
                <a:gd name="connsiteX10" fmla="*/ 314458 w 590024"/>
                <a:gd name="connsiteY10" fmla="*/ 52959 h 3047939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31029 w 590024"/>
                <a:gd name="connsiteY2" fmla="*/ 1247115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20218 w 590024"/>
                <a:gd name="connsiteY2" fmla="*/ 1109241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024" h="3023240">
                  <a:moveTo>
                    <a:pt x="314458" y="28260"/>
                  </a:moveTo>
                  <a:cubicBezTo>
                    <a:pt x="340825" y="46539"/>
                    <a:pt x="388930" y="-1594"/>
                    <a:pt x="473225" y="41"/>
                  </a:cubicBezTo>
                  <a:cubicBezTo>
                    <a:pt x="492653" y="203183"/>
                    <a:pt x="445751" y="769852"/>
                    <a:pt x="420218" y="1109241"/>
                  </a:cubicBezTo>
                  <a:cubicBezTo>
                    <a:pt x="394685" y="1448630"/>
                    <a:pt x="368186" y="1759210"/>
                    <a:pt x="320025" y="2036374"/>
                  </a:cubicBezTo>
                  <a:cubicBezTo>
                    <a:pt x="271864" y="2313538"/>
                    <a:pt x="86901" y="2612362"/>
                    <a:pt x="131254" y="2772228"/>
                  </a:cubicBezTo>
                  <a:cubicBezTo>
                    <a:pt x="175607" y="2932094"/>
                    <a:pt x="552749" y="2958309"/>
                    <a:pt x="586144" y="2995568"/>
                  </a:cubicBezTo>
                  <a:cubicBezTo>
                    <a:pt x="619539" y="3032827"/>
                    <a:pt x="429135" y="3032030"/>
                    <a:pt x="331623" y="2995781"/>
                  </a:cubicBezTo>
                  <a:cubicBezTo>
                    <a:pt x="234111" y="2959533"/>
                    <a:pt x="18006" y="2943006"/>
                    <a:pt x="1073" y="2778077"/>
                  </a:cubicBezTo>
                  <a:cubicBezTo>
                    <a:pt x="-15860" y="2613148"/>
                    <a:pt x="172297" y="2370831"/>
                    <a:pt x="230028" y="2006208"/>
                  </a:cubicBezTo>
                  <a:cubicBezTo>
                    <a:pt x="287759" y="1641585"/>
                    <a:pt x="349535" y="919274"/>
                    <a:pt x="347459" y="590338"/>
                  </a:cubicBezTo>
                  <a:cubicBezTo>
                    <a:pt x="353139" y="323087"/>
                    <a:pt x="288091" y="9981"/>
                    <a:pt x="314458" y="28260"/>
                  </a:cubicBez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100000">
                  <a:srgbClr val="EAB2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Skupina 6"/>
            <p:cNvGrpSpPr/>
            <p:nvPr/>
          </p:nvGrpSpPr>
          <p:grpSpPr>
            <a:xfrm>
              <a:off x="4731767" y="4258564"/>
              <a:ext cx="2010331" cy="1946627"/>
              <a:chOff x="4698647" y="4254910"/>
              <a:chExt cx="2010331" cy="1946627"/>
            </a:xfrm>
          </p:grpSpPr>
          <p:sp>
            <p:nvSpPr>
              <p:cNvPr id="10" name="Voľná forma 7"/>
              <p:cNvSpPr/>
              <p:nvPr/>
            </p:nvSpPr>
            <p:spPr>
              <a:xfrm>
                <a:off x="4698647" y="4254910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Voľná forma 8"/>
              <p:cNvSpPr/>
              <p:nvPr/>
            </p:nvSpPr>
            <p:spPr>
              <a:xfrm>
                <a:off x="4711369" y="4459664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Voľná forma 9"/>
              <p:cNvSpPr/>
              <p:nvPr/>
            </p:nvSpPr>
            <p:spPr>
              <a:xfrm>
                <a:off x="4904056" y="4669119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Voľná forma 10"/>
              <p:cNvSpPr/>
              <p:nvPr/>
            </p:nvSpPr>
            <p:spPr>
              <a:xfrm>
                <a:off x="5029329" y="4872863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Voľná forma 11"/>
              <p:cNvSpPr/>
              <p:nvPr/>
            </p:nvSpPr>
            <p:spPr>
              <a:xfrm>
                <a:off x="5048072" y="5109091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Voľná forma 12"/>
              <p:cNvSpPr/>
              <p:nvPr/>
            </p:nvSpPr>
            <p:spPr>
              <a:xfrm>
                <a:off x="4904056" y="5331375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Voľná forma 13"/>
              <p:cNvSpPr/>
              <p:nvPr/>
            </p:nvSpPr>
            <p:spPr>
              <a:xfrm>
                <a:off x="4832048" y="5540829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Voľná forma 14"/>
              <p:cNvSpPr/>
              <p:nvPr/>
            </p:nvSpPr>
            <p:spPr>
              <a:xfrm>
                <a:off x="4704759" y="5782628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" name="Šípka dolu 19"/>
          <p:cNvSpPr/>
          <p:nvPr/>
        </p:nvSpPr>
        <p:spPr>
          <a:xfrm rot="4751294">
            <a:off x="4698554" y="4858986"/>
            <a:ext cx="667396" cy="761275"/>
          </a:xfrm>
          <a:prstGeom prst="downArrow">
            <a:avLst>
              <a:gd name="adj1" fmla="val 41618"/>
              <a:gd name="adj2" fmla="val 56818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BlokTextu 20"/>
          <p:cNvSpPr txBox="1"/>
          <p:nvPr/>
        </p:nvSpPr>
        <p:spPr>
          <a:xfrm>
            <a:off x="5271251" y="4025205"/>
            <a:ext cx="235828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sz="3200" dirty="0" smtClean="0">
                <a:latin typeface="+mj-lt"/>
              </a:rPr>
              <a:t>disturbance</a:t>
            </a:r>
          </a:p>
          <a:p>
            <a:pPr algn="ctr"/>
            <a:endParaRPr lang="sk-SK" sz="2000" b="1" dirty="0" smtClean="0">
              <a:solidFill>
                <a:schemeClr val="accent4"/>
              </a:solidFill>
              <a:latin typeface="+mj-lt"/>
            </a:endParaRPr>
          </a:p>
          <a:p>
            <a:pPr algn="ctr"/>
            <a:r>
              <a:rPr lang="sk-SK" sz="3200" b="1" dirty="0" smtClean="0">
                <a:solidFill>
                  <a:schemeClr val="accent4"/>
                </a:solidFill>
                <a:latin typeface="+mj-lt"/>
              </a:rPr>
              <a:t>i</a:t>
            </a:r>
            <a:r>
              <a:rPr lang="en-US" sz="3200" b="1" dirty="0" err="1" smtClean="0">
                <a:solidFill>
                  <a:schemeClr val="accent4"/>
                </a:solidFill>
                <a:latin typeface="+mj-lt"/>
              </a:rPr>
              <a:t>nstability</a:t>
            </a:r>
            <a:endParaRPr lang="en-US" sz="3200" b="1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21" name="Down Arrow 20"/>
          <p:cNvSpPr/>
          <p:nvPr/>
        </p:nvSpPr>
        <p:spPr>
          <a:xfrm>
            <a:off x="6320083" y="4529023"/>
            <a:ext cx="260620" cy="380999"/>
          </a:xfrm>
          <a:prstGeom prst="downArrow">
            <a:avLst>
              <a:gd name="adj1" fmla="val 36813"/>
              <a:gd name="adj2" fmla="val 5659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1670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sz="3100" b="1" i="1" dirty="0" smtClean="0"/>
              <a:t>Inertial Regime:</a:t>
            </a:r>
            <a:br>
              <a:rPr lang="sk-SK" sz="3100" b="1" i="1" dirty="0" smtClean="0"/>
            </a:br>
            <a:r>
              <a:rPr lang="sk-SK" dirty="0" smtClean="0"/>
              <a:t>Buckling</a:t>
            </a:r>
            <a:endParaRPr lang="sk-SK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6480915" y="609600"/>
                <a:ext cx="187314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800" b="0" i="1" smtClean="0">
                          <a:latin typeface="Cambria Math"/>
                        </a:rPr>
                        <m:t>h</m:t>
                      </m:r>
                      <m:r>
                        <a:rPr lang="sk-SK" sz="2800" b="0" i="1" smtClean="0">
                          <a:latin typeface="Cambria Math"/>
                        </a:rPr>
                        <m:t>≈12 </m:t>
                      </m:r>
                      <m:r>
                        <m:rPr>
                          <m:sty m:val="p"/>
                        </m:rPr>
                        <a:rPr lang="sk-SK" sz="2800" b="0" i="0" smtClean="0">
                          <a:latin typeface="Cambria Math"/>
                        </a:rPr>
                        <m:t>cm</m:t>
                      </m:r>
                    </m:oMath>
                  </m:oMathPara>
                </a14:m>
                <a:endParaRPr lang="sk-SK" sz="2800" dirty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0915" y="609600"/>
                <a:ext cx="1873141" cy="523220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BlokTextu 24"/>
          <p:cNvSpPr txBox="1"/>
          <p:nvPr/>
        </p:nvSpPr>
        <p:spPr>
          <a:xfrm>
            <a:off x="669811" y="1432451"/>
            <a:ext cx="20259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400" i="1" dirty="0"/>
              <a:t>l</a:t>
            </a:r>
            <a:r>
              <a:rPr lang="en-US" sz="2400" i="1" dirty="0" err="1" smtClean="0"/>
              <a:t>ow</a:t>
            </a:r>
            <a:r>
              <a:rPr lang="en-US" sz="2400" i="1" dirty="0" smtClean="0"/>
              <a:t> fall heights</a:t>
            </a:r>
            <a:endParaRPr lang="en-US" sz="2400" i="1" dirty="0"/>
          </a:p>
        </p:txBody>
      </p:sp>
      <p:sp>
        <p:nvSpPr>
          <p:cNvPr id="10" name="BlokTextu 26"/>
          <p:cNvSpPr txBox="1"/>
          <p:nvPr/>
        </p:nvSpPr>
        <p:spPr>
          <a:xfrm>
            <a:off x="692860" y="5546074"/>
            <a:ext cx="15716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sk-SK" sz="2400" dirty="0"/>
              <a:t>d</a:t>
            </a:r>
            <a:r>
              <a:rPr lang="en-US" sz="2400" dirty="0" err="1" smtClean="0"/>
              <a:t>isruption</a:t>
            </a:r>
            <a:endParaRPr lang="en-US" sz="2400" dirty="0" smtClean="0"/>
          </a:p>
          <a:p>
            <a:pPr algn="ctr"/>
            <a:r>
              <a:rPr lang="sk-SK" sz="2400" b="1" i="1" dirty="0" smtClean="0"/>
              <a:t>→ n</a:t>
            </a:r>
            <a:r>
              <a:rPr lang="en-US" sz="2400" b="1" i="1" dirty="0" smtClean="0"/>
              <a:t>o effect</a:t>
            </a:r>
            <a:endParaRPr lang="en-US" sz="2400" b="1" i="1" dirty="0"/>
          </a:p>
        </p:txBody>
      </p:sp>
      <p:sp>
        <p:nvSpPr>
          <p:cNvPr id="11" name="BlokTextu 27"/>
          <p:cNvSpPr txBox="1"/>
          <p:nvPr/>
        </p:nvSpPr>
        <p:spPr>
          <a:xfrm>
            <a:off x="4746172" y="1432451"/>
            <a:ext cx="22295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400" i="1" dirty="0"/>
              <a:t>b</a:t>
            </a:r>
            <a:r>
              <a:rPr lang="en-US" sz="2400" i="1" dirty="0" err="1" smtClean="0"/>
              <a:t>igger</a:t>
            </a:r>
            <a:r>
              <a:rPr lang="en-US" sz="2400" i="1" dirty="0" smtClean="0"/>
              <a:t> fall height</a:t>
            </a:r>
            <a:endParaRPr lang="en-US" sz="2400" i="1" dirty="0"/>
          </a:p>
        </p:txBody>
      </p:sp>
      <p:pic>
        <p:nvPicPr>
          <p:cNvPr id="13" name="Picture 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4769" y="1879860"/>
            <a:ext cx="1322126" cy="3345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1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466" y="1879860"/>
            <a:ext cx="1352526" cy="3345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2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3832" y="1879859"/>
            <a:ext cx="1363714" cy="3345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2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5033" y="1873470"/>
            <a:ext cx="1315696" cy="33516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02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10"/>
          <a:stretch/>
        </p:blipFill>
        <p:spPr bwMode="auto">
          <a:xfrm>
            <a:off x="374195" y="1884626"/>
            <a:ext cx="2208981" cy="3464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BlokTextu 26"/>
          <p:cNvSpPr txBox="1"/>
          <p:nvPr/>
        </p:nvSpPr>
        <p:spPr>
          <a:xfrm>
            <a:off x="5010484" y="5562600"/>
            <a:ext cx="173150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sk-SK" sz="2400" dirty="0"/>
              <a:t>d</a:t>
            </a:r>
            <a:r>
              <a:rPr lang="en-US" sz="2400" dirty="0" err="1" smtClean="0"/>
              <a:t>isruption</a:t>
            </a:r>
            <a:endParaRPr lang="en-US" sz="2400" dirty="0" smtClean="0"/>
          </a:p>
          <a:p>
            <a:pPr algn="ctr"/>
            <a:r>
              <a:rPr lang="sk-SK" sz="2400" b="1" i="1" dirty="0" smtClean="0"/>
              <a:t>→ causes fall</a:t>
            </a:r>
            <a:endParaRPr lang="en-US" sz="2400" b="1" i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/>
              <p:cNvSpPr txBox="1"/>
              <p:nvPr/>
            </p:nvSpPr>
            <p:spPr>
              <a:xfrm>
                <a:off x="3187298" y="5225144"/>
                <a:ext cx="99706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000" b="0" i="1" smtClean="0">
                          <a:latin typeface="Cambria Math"/>
                        </a:rPr>
                        <m:t>𝑡</m:t>
                      </m:r>
                      <m:r>
                        <a:rPr lang="sk-SK" sz="2000" b="0" i="1" smtClean="0">
                          <a:latin typeface="Cambria Math"/>
                        </a:rPr>
                        <m:t>=0 </m:t>
                      </m:r>
                      <m:r>
                        <m:rPr>
                          <m:sty m:val="p"/>
                        </m:rPr>
                        <a:rPr lang="sk-SK" sz="2000" b="0" i="0" smtClean="0">
                          <a:latin typeface="Cambria Math"/>
                        </a:rPr>
                        <m:t>s</m:t>
                      </m:r>
                    </m:oMath>
                  </m:oMathPara>
                </a14:m>
                <a:endParaRPr lang="sk-SK" sz="2000" dirty="0"/>
              </a:p>
            </p:txBody>
          </p:sp>
        </mc:Choice>
        <mc:Fallback xmlns="">
          <p:sp>
            <p:nvSpPr>
              <p:cNvPr id="2" name="TextBox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87298" y="5225144"/>
                <a:ext cx="997068" cy="400110"/>
              </a:xfrm>
              <a:prstGeom prst="rect">
                <a:avLst/>
              </a:prstGeom>
              <a:blipFill rotWithShape="1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/>
              <p:cNvSpPr txBox="1"/>
              <p:nvPr/>
            </p:nvSpPr>
            <p:spPr>
              <a:xfrm>
                <a:off x="4532332" y="5225144"/>
                <a:ext cx="119263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000" b="0" i="1" smtClean="0">
                          <a:latin typeface="Cambria Math"/>
                        </a:rPr>
                        <m:t>𝑡</m:t>
                      </m:r>
                      <m:r>
                        <a:rPr lang="sk-SK" sz="2000" b="0" i="1" smtClean="0">
                          <a:latin typeface="Cambria Math"/>
                        </a:rPr>
                        <m:t>=0.1 </m:t>
                      </m:r>
                      <m:r>
                        <m:rPr>
                          <m:sty m:val="p"/>
                        </m:rPr>
                        <a:rPr lang="sk-SK" sz="2000" b="0" i="0" smtClean="0">
                          <a:latin typeface="Cambria Math"/>
                        </a:rPr>
                        <m:t>s</m:t>
                      </m:r>
                    </m:oMath>
                  </m:oMathPara>
                </a14:m>
                <a:endParaRPr lang="sk-SK" sz="2000" dirty="0"/>
              </a:p>
            </p:txBody>
          </p:sp>
        </mc:Choice>
        <mc:Fallback xmlns="">
          <p:sp>
            <p:nvSpPr>
              <p:cNvPr id="22" name="Text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32332" y="5225144"/>
                <a:ext cx="1192634" cy="400110"/>
              </a:xfrm>
              <a:prstGeom prst="rect">
                <a:avLst/>
              </a:prstGeom>
              <a:blipFill rotWithShape="1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/>
              <p:cNvSpPr txBox="1"/>
              <p:nvPr/>
            </p:nvSpPr>
            <p:spPr>
              <a:xfrm>
                <a:off x="6019372" y="5225029"/>
                <a:ext cx="119263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000" b="0" i="1" smtClean="0">
                          <a:latin typeface="Cambria Math"/>
                        </a:rPr>
                        <m:t>𝑡</m:t>
                      </m:r>
                      <m:r>
                        <a:rPr lang="sk-SK" sz="2000" b="0" i="1" smtClean="0">
                          <a:latin typeface="Cambria Math"/>
                        </a:rPr>
                        <m:t>=0.2 </m:t>
                      </m:r>
                      <m:r>
                        <m:rPr>
                          <m:sty m:val="p"/>
                        </m:rPr>
                        <a:rPr lang="sk-SK" sz="2000" b="0" i="0" smtClean="0">
                          <a:latin typeface="Cambria Math"/>
                        </a:rPr>
                        <m:t>s</m:t>
                      </m:r>
                    </m:oMath>
                  </m:oMathPara>
                </a14:m>
                <a:endParaRPr lang="sk-SK" sz="2000" dirty="0"/>
              </a:p>
            </p:txBody>
          </p:sp>
        </mc:Choice>
        <mc:Fallback xmlns="">
          <p:sp>
            <p:nvSpPr>
              <p:cNvPr id="23" name="TextBox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19372" y="5225029"/>
                <a:ext cx="1192634" cy="400110"/>
              </a:xfrm>
              <a:prstGeom prst="rect">
                <a:avLst/>
              </a:prstGeom>
              <a:blipFill rotWithShape="1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/>
              <p:cNvSpPr txBox="1"/>
              <p:nvPr/>
            </p:nvSpPr>
            <p:spPr>
              <a:xfrm>
                <a:off x="7476564" y="5225029"/>
                <a:ext cx="119263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000" b="0" i="1" smtClean="0">
                          <a:latin typeface="Cambria Math"/>
                        </a:rPr>
                        <m:t>𝑡</m:t>
                      </m:r>
                      <m:r>
                        <a:rPr lang="sk-SK" sz="2000" b="0" i="1" smtClean="0">
                          <a:latin typeface="Cambria Math"/>
                        </a:rPr>
                        <m:t>=0.3 </m:t>
                      </m:r>
                      <m:r>
                        <m:rPr>
                          <m:sty m:val="p"/>
                        </m:rPr>
                        <a:rPr lang="sk-SK" sz="2000" b="0" i="0" smtClean="0">
                          <a:latin typeface="Cambria Math"/>
                        </a:rPr>
                        <m:t>s</m:t>
                      </m:r>
                    </m:oMath>
                  </m:oMathPara>
                </a14:m>
                <a:endParaRPr lang="sk-SK" sz="2000" dirty="0"/>
              </a:p>
            </p:txBody>
          </p:sp>
        </mc:Choice>
        <mc:Fallback xmlns="">
          <p:sp>
            <p:nvSpPr>
              <p:cNvPr id="24" name="TextBox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76564" y="5225029"/>
                <a:ext cx="1192634" cy="400110"/>
              </a:xfrm>
              <a:prstGeom prst="rect">
                <a:avLst/>
              </a:prstGeom>
              <a:blipFill rotWithShape="1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BlokTextu 88069"/>
          <p:cNvSpPr txBox="1"/>
          <p:nvPr/>
        </p:nvSpPr>
        <p:spPr>
          <a:xfrm>
            <a:off x="374195" y="2147031"/>
            <a:ext cx="2208981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sk-SK" sz="2000" b="1" dirty="0">
                <a:solidFill>
                  <a:srgbClr val="FF0000"/>
                </a:solidFill>
              </a:rPr>
              <a:t>s</a:t>
            </a:r>
            <a:r>
              <a:rPr lang="en-US" sz="2000" b="1" dirty="0" smtClean="0">
                <a:solidFill>
                  <a:srgbClr val="FF0000"/>
                </a:solidFill>
              </a:rPr>
              <a:t>table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31" name="BlokTextu 88069"/>
          <p:cNvSpPr txBox="1"/>
          <p:nvPr/>
        </p:nvSpPr>
        <p:spPr>
          <a:xfrm>
            <a:off x="3024769" y="2133600"/>
            <a:ext cx="5705960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sk-SK" sz="2000" b="1" dirty="0" smtClean="0">
                <a:solidFill>
                  <a:srgbClr val="FF0000"/>
                </a:solidFill>
              </a:rPr>
              <a:t>uns</a:t>
            </a:r>
            <a:r>
              <a:rPr lang="en-US" sz="2000" b="1" dirty="0" smtClean="0">
                <a:solidFill>
                  <a:srgbClr val="FF0000"/>
                </a:solidFill>
              </a:rPr>
              <a:t>table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98531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sz="3100" b="1" i="1" dirty="0" smtClean="0"/>
              <a:t>Inertial Regime:</a:t>
            </a:r>
            <a:br>
              <a:rPr lang="sk-SK" sz="3100" b="1" i="1" dirty="0" smtClean="0"/>
            </a:br>
            <a:r>
              <a:rPr lang="sk-SK" dirty="0" smtClean="0"/>
              <a:t>Periodic Falling</a:t>
            </a:r>
            <a:endParaRPr lang="sk-SK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6480915" y="609600"/>
                <a:ext cx="187795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800" b="0" i="1" smtClean="0">
                          <a:latin typeface="Cambria Math"/>
                        </a:rPr>
                        <m:t>h</m:t>
                      </m:r>
                      <m:r>
                        <a:rPr lang="sk-SK" sz="2800" b="0" i="1" smtClean="0">
                          <a:latin typeface="Cambria Math"/>
                        </a:rPr>
                        <m:t>&gt;20 </m:t>
                      </m:r>
                      <m:r>
                        <m:rPr>
                          <m:sty m:val="p"/>
                        </m:rPr>
                        <a:rPr lang="sk-SK" sz="2800" b="0" i="0" smtClean="0">
                          <a:latin typeface="Cambria Math"/>
                        </a:rPr>
                        <m:t>cm</m:t>
                      </m:r>
                    </m:oMath>
                  </m:oMathPara>
                </a14:m>
                <a:endParaRPr lang="sk-SK" sz="2800" dirty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0915" y="609600"/>
                <a:ext cx="1877950" cy="523220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0" name="collapse_spomaleny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30555" t="541" r="30993" b="16259"/>
          <a:stretch/>
        </p:blipFill>
        <p:spPr>
          <a:xfrm>
            <a:off x="391941" y="1676400"/>
            <a:ext cx="2503659" cy="5023036"/>
          </a:xfrm>
          <a:prstGeom prst="rect">
            <a:avLst/>
          </a:prstGeom>
        </p:spPr>
      </p:pic>
      <p:grpSp>
        <p:nvGrpSpPr>
          <p:cNvPr id="22" name="Skupina 14"/>
          <p:cNvGrpSpPr/>
          <p:nvPr/>
        </p:nvGrpSpPr>
        <p:grpSpPr>
          <a:xfrm>
            <a:off x="2565030" y="1177111"/>
            <a:ext cx="3718571" cy="5376089"/>
            <a:chOff x="3526696" y="1082841"/>
            <a:chExt cx="3718571" cy="5446970"/>
          </a:xfrm>
        </p:grpSpPr>
        <p:sp>
          <p:nvSpPr>
            <p:cNvPr id="23" name="Voľná forma 13"/>
            <p:cNvSpPr/>
            <p:nvPr/>
          </p:nvSpPr>
          <p:spPr>
            <a:xfrm>
              <a:off x="3526696" y="5454421"/>
              <a:ext cx="3718571" cy="1075390"/>
            </a:xfrm>
            <a:custGeom>
              <a:avLst/>
              <a:gdLst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532263 w 655093"/>
                <a:gd name="connsiteY6" fmla="*/ 1665026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18615 w 655093"/>
                <a:gd name="connsiteY4" fmla="*/ 259307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33719 h 5182671"/>
                <a:gd name="connsiteX1" fmla="*/ 655093 w 655093"/>
                <a:gd name="connsiteY1" fmla="*/ 20072 h 5182671"/>
                <a:gd name="connsiteX2" fmla="*/ 655093 w 655093"/>
                <a:gd name="connsiteY2" fmla="*/ 61015 h 5182671"/>
                <a:gd name="connsiteX3" fmla="*/ 559558 w 655093"/>
                <a:gd name="connsiteY3" fmla="*/ 6424 h 5182671"/>
                <a:gd name="connsiteX4" fmla="*/ 518615 w 655093"/>
                <a:gd name="connsiteY4" fmla="*/ 279379 h 5182671"/>
                <a:gd name="connsiteX5" fmla="*/ 504968 w 655093"/>
                <a:gd name="connsiteY5" fmla="*/ 511390 h 5182671"/>
                <a:gd name="connsiteX6" fmla="*/ 491320 w 655093"/>
                <a:gd name="connsiteY6" fmla="*/ 3677671 h 5182671"/>
                <a:gd name="connsiteX7" fmla="*/ 504967 w 655093"/>
                <a:gd name="connsiteY7" fmla="*/ 5178925 h 5182671"/>
                <a:gd name="connsiteX8" fmla="*/ 409433 w 655093"/>
                <a:gd name="connsiteY8" fmla="*/ 5165278 h 5182671"/>
                <a:gd name="connsiteX9" fmla="*/ 382138 w 655093"/>
                <a:gd name="connsiteY9" fmla="*/ 3882388 h 5182671"/>
                <a:gd name="connsiteX10" fmla="*/ 368490 w 655093"/>
                <a:gd name="connsiteY10" fmla="*/ 3759558 h 5182671"/>
                <a:gd name="connsiteX11" fmla="*/ 341194 w 655093"/>
                <a:gd name="connsiteY11" fmla="*/ 3268239 h 5182671"/>
                <a:gd name="connsiteX12" fmla="*/ 327546 w 655093"/>
                <a:gd name="connsiteY12" fmla="*/ 1425791 h 5182671"/>
                <a:gd name="connsiteX13" fmla="*/ 313899 w 655093"/>
                <a:gd name="connsiteY13" fmla="*/ 1330257 h 5182671"/>
                <a:gd name="connsiteX14" fmla="*/ 300251 w 655093"/>
                <a:gd name="connsiteY14" fmla="*/ 675164 h 5182671"/>
                <a:gd name="connsiteX15" fmla="*/ 286603 w 655093"/>
                <a:gd name="connsiteY15" fmla="*/ 634221 h 5182671"/>
                <a:gd name="connsiteX16" fmla="*/ 272955 w 655093"/>
                <a:gd name="connsiteY16" fmla="*/ 579630 h 5182671"/>
                <a:gd name="connsiteX17" fmla="*/ 245660 w 655093"/>
                <a:gd name="connsiteY17" fmla="*/ 402209 h 5182671"/>
                <a:gd name="connsiteX18" fmla="*/ 232012 w 655093"/>
                <a:gd name="connsiteY18" fmla="*/ 333970 h 5182671"/>
                <a:gd name="connsiteX19" fmla="*/ 204717 w 655093"/>
                <a:gd name="connsiteY19" fmla="*/ 279379 h 5182671"/>
                <a:gd name="connsiteX20" fmla="*/ 191069 w 655093"/>
                <a:gd name="connsiteY20" fmla="*/ 238436 h 5182671"/>
                <a:gd name="connsiteX21" fmla="*/ 163773 w 655093"/>
                <a:gd name="connsiteY21" fmla="*/ 129254 h 5182671"/>
                <a:gd name="connsiteX22" fmla="*/ 136478 w 655093"/>
                <a:gd name="connsiteY22" fmla="*/ 74663 h 5182671"/>
                <a:gd name="connsiteX23" fmla="*/ 109182 w 655093"/>
                <a:gd name="connsiteY23" fmla="*/ 47367 h 5182671"/>
                <a:gd name="connsiteX24" fmla="*/ 0 w 655093"/>
                <a:gd name="connsiteY24" fmla="*/ 33719 h 5182671"/>
                <a:gd name="connsiteX0" fmla="*/ 0 w 655093"/>
                <a:gd name="connsiteY0" fmla="*/ 36650 h 5185602"/>
                <a:gd name="connsiteX1" fmla="*/ 655093 w 655093"/>
                <a:gd name="connsiteY1" fmla="*/ 23003 h 5185602"/>
                <a:gd name="connsiteX2" fmla="*/ 559559 w 655093"/>
                <a:gd name="connsiteY2" fmla="*/ 36651 h 5185602"/>
                <a:gd name="connsiteX3" fmla="*/ 559558 w 655093"/>
                <a:gd name="connsiteY3" fmla="*/ 9355 h 5185602"/>
                <a:gd name="connsiteX4" fmla="*/ 518615 w 655093"/>
                <a:gd name="connsiteY4" fmla="*/ 282310 h 5185602"/>
                <a:gd name="connsiteX5" fmla="*/ 504968 w 655093"/>
                <a:gd name="connsiteY5" fmla="*/ 514321 h 5185602"/>
                <a:gd name="connsiteX6" fmla="*/ 491320 w 655093"/>
                <a:gd name="connsiteY6" fmla="*/ 3680602 h 5185602"/>
                <a:gd name="connsiteX7" fmla="*/ 504967 w 655093"/>
                <a:gd name="connsiteY7" fmla="*/ 5181856 h 5185602"/>
                <a:gd name="connsiteX8" fmla="*/ 409433 w 655093"/>
                <a:gd name="connsiteY8" fmla="*/ 5168209 h 5185602"/>
                <a:gd name="connsiteX9" fmla="*/ 382138 w 655093"/>
                <a:gd name="connsiteY9" fmla="*/ 3885319 h 5185602"/>
                <a:gd name="connsiteX10" fmla="*/ 368490 w 655093"/>
                <a:gd name="connsiteY10" fmla="*/ 3762489 h 5185602"/>
                <a:gd name="connsiteX11" fmla="*/ 341194 w 655093"/>
                <a:gd name="connsiteY11" fmla="*/ 3271170 h 5185602"/>
                <a:gd name="connsiteX12" fmla="*/ 327546 w 655093"/>
                <a:gd name="connsiteY12" fmla="*/ 1428722 h 5185602"/>
                <a:gd name="connsiteX13" fmla="*/ 313899 w 655093"/>
                <a:gd name="connsiteY13" fmla="*/ 1333188 h 5185602"/>
                <a:gd name="connsiteX14" fmla="*/ 300251 w 655093"/>
                <a:gd name="connsiteY14" fmla="*/ 678095 h 5185602"/>
                <a:gd name="connsiteX15" fmla="*/ 286603 w 655093"/>
                <a:gd name="connsiteY15" fmla="*/ 637152 h 5185602"/>
                <a:gd name="connsiteX16" fmla="*/ 272955 w 655093"/>
                <a:gd name="connsiteY16" fmla="*/ 582561 h 5185602"/>
                <a:gd name="connsiteX17" fmla="*/ 245660 w 655093"/>
                <a:gd name="connsiteY17" fmla="*/ 405140 h 5185602"/>
                <a:gd name="connsiteX18" fmla="*/ 232012 w 655093"/>
                <a:gd name="connsiteY18" fmla="*/ 336901 h 5185602"/>
                <a:gd name="connsiteX19" fmla="*/ 204717 w 655093"/>
                <a:gd name="connsiteY19" fmla="*/ 282310 h 5185602"/>
                <a:gd name="connsiteX20" fmla="*/ 191069 w 655093"/>
                <a:gd name="connsiteY20" fmla="*/ 241367 h 5185602"/>
                <a:gd name="connsiteX21" fmla="*/ 163773 w 655093"/>
                <a:gd name="connsiteY21" fmla="*/ 132185 h 5185602"/>
                <a:gd name="connsiteX22" fmla="*/ 136478 w 655093"/>
                <a:gd name="connsiteY22" fmla="*/ 77594 h 5185602"/>
                <a:gd name="connsiteX23" fmla="*/ 109182 w 655093"/>
                <a:gd name="connsiteY23" fmla="*/ 50298 h 5185602"/>
                <a:gd name="connsiteX24" fmla="*/ 0 w 655093"/>
                <a:gd name="connsiteY24" fmla="*/ 36650 h 5185602"/>
                <a:gd name="connsiteX0" fmla="*/ 0 w 655093"/>
                <a:gd name="connsiteY0" fmla="*/ 36650 h 5275942"/>
                <a:gd name="connsiteX1" fmla="*/ 655093 w 655093"/>
                <a:gd name="connsiteY1" fmla="*/ 23003 h 5275942"/>
                <a:gd name="connsiteX2" fmla="*/ 559559 w 655093"/>
                <a:gd name="connsiteY2" fmla="*/ 36651 h 5275942"/>
                <a:gd name="connsiteX3" fmla="*/ 559558 w 655093"/>
                <a:gd name="connsiteY3" fmla="*/ 9355 h 5275942"/>
                <a:gd name="connsiteX4" fmla="*/ 518615 w 655093"/>
                <a:gd name="connsiteY4" fmla="*/ 282310 h 5275942"/>
                <a:gd name="connsiteX5" fmla="*/ 504968 w 655093"/>
                <a:gd name="connsiteY5" fmla="*/ 514321 h 5275942"/>
                <a:gd name="connsiteX6" fmla="*/ 491320 w 655093"/>
                <a:gd name="connsiteY6" fmla="*/ 3680602 h 5275942"/>
                <a:gd name="connsiteX7" fmla="*/ 504967 w 655093"/>
                <a:gd name="connsiteY7" fmla="*/ 5181856 h 5275942"/>
                <a:gd name="connsiteX8" fmla="*/ 409433 w 655093"/>
                <a:gd name="connsiteY8" fmla="*/ 5168209 h 5275942"/>
                <a:gd name="connsiteX9" fmla="*/ 368490 w 655093"/>
                <a:gd name="connsiteY9" fmla="*/ 3762489 h 5275942"/>
                <a:gd name="connsiteX10" fmla="*/ 341194 w 655093"/>
                <a:gd name="connsiteY10" fmla="*/ 3271170 h 5275942"/>
                <a:gd name="connsiteX11" fmla="*/ 327546 w 655093"/>
                <a:gd name="connsiteY11" fmla="*/ 1428722 h 5275942"/>
                <a:gd name="connsiteX12" fmla="*/ 313899 w 655093"/>
                <a:gd name="connsiteY12" fmla="*/ 1333188 h 5275942"/>
                <a:gd name="connsiteX13" fmla="*/ 300251 w 655093"/>
                <a:gd name="connsiteY13" fmla="*/ 678095 h 5275942"/>
                <a:gd name="connsiteX14" fmla="*/ 286603 w 655093"/>
                <a:gd name="connsiteY14" fmla="*/ 637152 h 5275942"/>
                <a:gd name="connsiteX15" fmla="*/ 272955 w 655093"/>
                <a:gd name="connsiteY15" fmla="*/ 582561 h 5275942"/>
                <a:gd name="connsiteX16" fmla="*/ 245660 w 655093"/>
                <a:gd name="connsiteY16" fmla="*/ 405140 h 5275942"/>
                <a:gd name="connsiteX17" fmla="*/ 232012 w 655093"/>
                <a:gd name="connsiteY17" fmla="*/ 336901 h 5275942"/>
                <a:gd name="connsiteX18" fmla="*/ 204717 w 655093"/>
                <a:gd name="connsiteY18" fmla="*/ 282310 h 5275942"/>
                <a:gd name="connsiteX19" fmla="*/ 191069 w 655093"/>
                <a:gd name="connsiteY19" fmla="*/ 241367 h 5275942"/>
                <a:gd name="connsiteX20" fmla="*/ 163773 w 655093"/>
                <a:gd name="connsiteY20" fmla="*/ 132185 h 5275942"/>
                <a:gd name="connsiteX21" fmla="*/ 136478 w 655093"/>
                <a:gd name="connsiteY21" fmla="*/ 77594 h 5275942"/>
                <a:gd name="connsiteX22" fmla="*/ 109182 w 655093"/>
                <a:gd name="connsiteY22" fmla="*/ 50298 h 5275942"/>
                <a:gd name="connsiteX23" fmla="*/ 0 w 655093"/>
                <a:gd name="connsiteY23" fmla="*/ 36650 h 5275942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91320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50377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574786"/>
                <a:gd name="connsiteX1" fmla="*/ 655093 w 655093"/>
                <a:gd name="connsiteY1" fmla="*/ 23003 h 5574786"/>
                <a:gd name="connsiteX2" fmla="*/ 559559 w 655093"/>
                <a:gd name="connsiteY2" fmla="*/ 36651 h 5574786"/>
                <a:gd name="connsiteX3" fmla="*/ 559558 w 655093"/>
                <a:gd name="connsiteY3" fmla="*/ 9355 h 5574786"/>
                <a:gd name="connsiteX4" fmla="*/ 518615 w 655093"/>
                <a:gd name="connsiteY4" fmla="*/ 282310 h 5574786"/>
                <a:gd name="connsiteX5" fmla="*/ 504968 w 655093"/>
                <a:gd name="connsiteY5" fmla="*/ 514321 h 5574786"/>
                <a:gd name="connsiteX6" fmla="*/ 504967 w 655093"/>
                <a:gd name="connsiteY6" fmla="*/ 5181856 h 5574786"/>
                <a:gd name="connsiteX7" fmla="*/ 409433 w 655093"/>
                <a:gd name="connsiteY7" fmla="*/ 5168209 h 5574786"/>
                <a:gd name="connsiteX8" fmla="*/ 395786 w 655093"/>
                <a:gd name="connsiteY8" fmla="*/ 3898967 h 5574786"/>
                <a:gd name="connsiteX9" fmla="*/ 341194 w 655093"/>
                <a:gd name="connsiteY9" fmla="*/ 3271170 h 5574786"/>
                <a:gd name="connsiteX10" fmla="*/ 327546 w 655093"/>
                <a:gd name="connsiteY10" fmla="*/ 1428722 h 5574786"/>
                <a:gd name="connsiteX11" fmla="*/ 313899 w 655093"/>
                <a:gd name="connsiteY11" fmla="*/ 1333188 h 5574786"/>
                <a:gd name="connsiteX12" fmla="*/ 300251 w 655093"/>
                <a:gd name="connsiteY12" fmla="*/ 678095 h 5574786"/>
                <a:gd name="connsiteX13" fmla="*/ 286603 w 655093"/>
                <a:gd name="connsiteY13" fmla="*/ 637152 h 5574786"/>
                <a:gd name="connsiteX14" fmla="*/ 272955 w 655093"/>
                <a:gd name="connsiteY14" fmla="*/ 582561 h 5574786"/>
                <a:gd name="connsiteX15" fmla="*/ 245660 w 655093"/>
                <a:gd name="connsiteY15" fmla="*/ 405140 h 5574786"/>
                <a:gd name="connsiteX16" fmla="*/ 232012 w 655093"/>
                <a:gd name="connsiteY16" fmla="*/ 336901 h 5574786"/>
                <a:gd name="connsiteX17" fmla="*/ 204717 w 655093"/>
                <a:gd name="connsiteY17" fmla="*/ 282310 h 5574786"/>
                <a:gd name="connsiteX18" fmla="*/ 191069 w 655093"/>
                <a:gd name="connsiteY18" fmla="*/ 241367 h 5574786"/>
                <a:gd name="connsiteX19" fmla="*/ 163773 w 655093"/>
                <a:gd name="connsiteY19" fmla="*/ 132185 h 5574786"/>
                <a:gd name="connsiteX20" fmla="*/ 136478 w 655093"/>
                <a:gd name="connsiteY20" fmla="*/ 77594 h 5574786"/>
                <a:gd name="connsiteX21" fmla="*/ 109182 w 655093"/>
                <a:gd name="connsiteY21" fmla="*/ 50298 h 5574786"/>
                <a:gd name="connsiteX22" fmla="*/ 0 w 655093"/>
                <a:gd name="connsiteY22" fmla="*/ 36650 h 5574786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2929976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3926262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27546 w 655093"/>
                <a:gd name="connsiteY10" fmla="*/ 1428722 h 5400429"/>
                <a:gd name="connsiteX11" fmla="*/ 313899 w 655093"/>
                <a:gd name="connsiteY11" fmla="*/ 1333188 h 5400429"/>
                <a:gd name="connsiteX12" fmla="*/ 300251 w 655093"/>
                <a:gd name="connsiteY12" fmla="*/ 678095 h 5400429"/>
                <a:gd name="connsiteX13" fmla="*/ 286603 w 655093"/>
                <a:gd name="connsiteY13" fmla="*/ 637152 h 5400429"/>
                <a:gd name="connsiteX14" fmla="*/ 272955 w 655093"/>
                <a:gd name="connsiteY14" fmla="*/ 582561 h 5400429"/>
                <a:gd name="connsiteX15" fmla="*/ 245660 w 655093"/>
                <a:gd name="connsiteY15" fmla="*/ 405140 h 5400429"/>
                <a:gd name="connsiteX16" fmla="*/ 232012 w 655093"/>
                <a:gd name="connsiteY16" fmla="*/ 336901 h 5400429"/>
                <a:gd name="connsiteX17" fmla="*/ 204717 w 655093"/>
                <a:gd name="connsiteY17" fmla="*/ 282310 h 5400429"/>
                <a:gd name="connsiteX18" fmla="*/ 191069 w 655093"/>
                <a:gd name="connsiteY18" fmla="*/ 241367 h 5400429"/>
                <a:gd name="connsiteX19" fmla="*/ 163773 w 655093"/>
                <a:gd name="connsiteY19" fmla="*/ 132185 h 5400429"/>
                <a:gd name="connsiteX20" fmla="*/ 136478 w 655093"/>
                <a:gd name="connsiteY20" fmla="*/ 77594 h 5400429"/>
                <a:gd name="connsiteX21" fmla="*/ 109182 w 655093"/>
                <a:gd name="connsiteY21" fmla="*/ 50298 h 5400429"/>
                <a:gd name="connsiteX22" fmla="*/ 0 w 655093"/>
                <a:gd name="connsiteY22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13899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82138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60483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45660 w 655093"/>
                <a:gd name="connsiteY13" fmla="*/ 405140 h 5400429"/>
                <a:gd name="connsiteX14" fmla="*/ 232012 w 655093"/>
                <a:gd name="connsiteY14" fmla="*/ 336901 h 5400429"/>
                <a:gd name="connsiteX15" fmla="*/ 204717 w 655093"/>
                <a:gd name="connsiteY15" fmla="*/ 282310 h 5400429"/>
                <a:gd name="connsiteX16" fmla="*/ 191069 w 655093"/>
                <a:gd name="connsiteY16" fmla="*/ 241367 h 5400429"/>
                <a:gd name="connsiteX17" fmla="*/ 163773 w 655093"/>
                <a:gd name="connsiteY17" fmla="*/ 132185 h 5400429"/>
                <a:gd name="connsiteX18" fmla="*/ 136478 w 655093"/>
                <a:gd name="connsiteY18" fmla="*/ 77594 h 5400429"/>
                <a:gd name="connsiteX19" fmla="*/ 109182 w 655093"/>
                <a:gd name="connsiteY19" fmla="*/ 50298 h 5400429"/>
                <a:gd name="connsiteX20" fmla="*/ 0 w 655093"/>
                <a:gd name="connsiteY20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63773 w 655093"/>
                <a:gd name="connsiteY15" fmla="*/ 132185 h 5400429"/>
                <a:gd name="connsiteX16" fmla="*/ 136478 w 655093"/>
                <a:gd name="connsiteY16" fmla="*/ 77594 h 5400429"/>
                <a:gd name="connsiteX17" fmla="*/ 109182 w 655093"/>
                <a:gd name="connsiteY17" fmla="*/ 50298 h 5400429"/>
                <a:gd name="connsiteX18" fmla="*/ 0 w 655093"/>
                <a:gd name="connsiteY18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163773 w 655093"/>
                <a:gd name="connsiteY14" fmla="*/ 132185 h 5400429"/>
                <a:gd name="connsiteX15" fmla="*/ 136478 w 655093"/>
                <a:gd name="connsiteY15" fmla="*/ 77594 h 5400429"/>
                <a:gd name="connsiteX16" fmla="*/ 109182 w 655093"/>
                <a:gd name="connsiteY16" fmla="*/ 50298 h 5400429"/>
                <a:gd name="connsiteX17" fmla="*/ 0 w 655093"/>
                <a:gd name="connsiteY17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09182 w 655093"/>
                <a:gd name="connsiteY14" fmla="*/ 50298 h 5400429"/>
                <a:gd name="connsiteX15" fmla="*/ 0 w 655093"/>
                <a:gd name="connsiteY15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09182 w 655093"/>
                <a:gd name="connsiteY13" fmla="*/ 50298 h 5400429"/>
                <a:gd name="connsiteX14" fmla="*/ 0 w 655093"/>
                <a:gd name="connsiteY14" fmla="*/ 36650 h 5400429"/>
                <a:gd name="connsiteX0" fmla="*/ 7481 w 662574"/>
                <a:gd name="connsiteY0" fmla="*/ 36650 h 5400429"/>
                <a:gd name="connsiteX1" fmla="*/ 662574 w 662574"/>
                <a:gd name="connsiteY1" fmla="*/ 23003 h 5400429"/>
                <a:gd name="connsiteX2" fmla="*/ 567040 w 662574"/>
                <a:gd name="connsiteY2" fmla="*/ 36651 h 5400429"/>
                <a:gd name="connsiteX3" fmla="*/ 567039 w 662574"/>
                <a:gd name="connsiteY3" fmla="*/ 9355 h 5400429"/>
                <a:gd name="connsiteX4" fmla="*/ 526096 w 662574"/>
                <a:gd name="connsiteY4" fmla="*/ 282310 h 5400429"/>
                <a:gd name="connsiteX5" fmla="*/ 512449 w 662574"/>
                <a:gd name="connsiteY5" fmla="*/ 514321 h 5400429"/>
                <a:gd name="connsiteX6" fmla="*/ 485152 w 662574"/>
                <a:gd name="connsiteY6" fmla="*/ 3912614 h 5400429"/>
                <a:gd name="connsiteX7" fmla="*/ 512448 w 662574"/>
                <a:gd name="connsiteY7" fmla="*/ 5181856 h 5400429"/>
                <a:gd name="connsiteX8" fmla="*/ 416914 w 662574"/>
                <a:gd name="connsiteY8" fmla="*/ 5168209 h 5400429"/>
                <a:gd name="connsiteX9" fmla="*/ 403267 w 662574"/>
                <a:gd name="connsiteY9" fmla="*/ 3898967 h 5400429"/>
                <a:gd name="connsiteX10" fmla="*/ 348676 w 662574"/>
                <a:gd name="connsiteY10" fmla="*/ 1305892 h 5400429"/>
                <a:gd name="connsiteX11" fmla="*/ 307732 w 662574"/>
                <a:gd name="connsiteY11" fmla="*/ 514322 h 5400429"/>
                <a:gd name="connsiteX12" fmla="*/ 307732 w 662574"/>
                <a:gd name="connsiteY12" fmla="*/ 268662 h 5400429"/>
                <a:gd name="connsiteX13" fmla="*/ 7481 w 662574"/>
                <a:gd name="connsiteY13" fmla="*/ 36650 h 5400429"/>
                <a:gd name="connsiteX0" fmla="*/ 8850 w 663943"/>
                <a:gd name="connsiteY0" fmla="*/ 36650 h 5400429"/>
                <a:gd name="connsiteX1" fmla="*/ 663943 w 663943"/>
                <a:gd name="connsiteY1" fmla="*/ 23003 h 5400429"/>
                <a:gd name="connsiteX2" fmla="*/ 568409 w 663943"/>
                <a:gd name="connsiteY2" fmla="*/ 36651 h 5400429"/>
                <a:gd name="connsiteX3" fmla="*/ 568408 w 663943"/>
                <a:gd name="connsiteY3" fmla="*/ 9355 h 5400429"/>
                <a:gd name="connsiteX4" fmla="*/ 527465 w 663943"/>
                <a:gd name="connsiteY4" fmla="*/ 282310 h 5400429"/>
                <a:gd name="connsiteX5" fmla="*/ 513818 w 663943"/>
                <a:gd name="connsiteY5" fmla="*/ 514321 h 5400429"/>
                <a:gd name="connsiteX6" fmla="*/ 486521 w 663943"/>
                <a:gd name="connsiteY6" fmla="*/ 3912614 h 5400429"/>
                <a:gd name="connsiteX7" fmla="*/ 513817 w 663943"/>
                <a:gd name="connsiteY7" fmla="*/ 5181856 h 5400429"/>
                <a:gd name="connsiteX8" fmla="*/ 418283 w 663943"/>
                <a:gd name="connsiteY8" fmla="*/ 5168209 h 5400429"/>
                <a:gd name="connsiteX9" fmla="*/ 404636 w 663943"/>
                <a:gd name="connsiteY9" fmla="*/ 3898967 h 5400429"/>
                <a:gd name="connsiteX10" fmla="*/ 350045 w 663943"/>
                <a:gd name="connsiteY10" fmla="*/ 1305892 h 5400429"/>
                <a:gd name="connsiteX11" fmla="*/ 309101 w 663943"/>
                <a:gd name="connsiteY11" fmla="*/ 514322 h 5400429"/>
                <a:gd name="connsiteX12" fmla="*/ 254510 w 663943"/>
                <a:gd name="connsiteY12" fmla="*/ 186775 h 5400429"/>
                <a:gd name="connsiteX13" fmla="*/ 8850 w 663943"/>
                <a:gd name="connsiteY13" fmla="*/ 36650 h 5400429"/>
                <a:gd name="connsiteX0" fmla="*/ 14350 w 532965"/>
                <a:gd name="connsiteY0" fmla="*/ 36650 h 5400429"/>
                <a:gd name="connsiteX1" fmla="*/ 532965 w 532965"/>
                <a:gd name="connsiteY1" fmla="*/ 23003 h 5400429"/>
                <a:gd name="connsiteX2" fmla="*/ 437431 w 532965"/>
                <a:gd name="connsiteY2" fmla="*/ 36651 h 5400429"/>
                <a:gd name="connsiteX3" fmla="*/ 437430 w 532965"/>
                <a:gd name="connsiteY3" fmla="*/ 9355 h 5400429"/>
                <a:gd name="connsiteX4" fmla="*/ 396487 w 532965"/>
                <a:gd name="connsiteY4" fmla="*/ 282310 h 5400429"/>
                <a:gd name="connsiteX5" fmla="*/ 382840 w 532965"/>
                <a:gd name="connsiteY5" fmla="*/ 514321 h 5400429"/>
                <a:gd name="connsiteX6" fmla="*/ 355543 w 532965"/>
                <a:gd name="connsiteY6" fmla="*/ 3912614 h 5400429"/>
                <a:gd name="connsiteX7" fmla="*/ 382839 w 532965"/>
                <a:gd name="connsiteY7" fmla="*/ 5181856 h 5400429"/>
                <a:gd name="connsiteX8" fmla="*/ 287305 w 532965"/>
                <a:gd name="connsiteY8" fmla="*/ 5168209 h 5400429"/>
                <a:gd name="connsiteX9" fmla="*/ 273658 w 532965"/>
                <a:gd name="connsiteY9" fmla="*/ 3898967 h 5400429"/>
                <a:gd name="connsiteX10" fmla="*/ 219067 w 532965"/>
                <a:gd name="connsiteY10" fmla="*/ 1305892 h 5400429"/>
                <a:gd name="connsiteX11" fmla="*/ 178123 w 532965"/>
                <a:gd name="connsiteY11" fmla="*/ 514322 h 5400429"/>
                <a:gd name="connsiteX12" fmla="*/ 123532 w 532965"/>
                <a:gd name="connsiteY12" fmla="*/ 186775 h 5400429"/>
                <a:gd name="connsiteX13" fmla="*/ 14350 w 532965"/>
                <a:gd name="connsiteY13" fmla="*/ 36650 h 5400429"/>
                <a:gd name="connsiteX0" fmla="*/ 4902 w 946597"/>
                <a:gd name="connsiteY0" fmla="*/ 23003 h 5400429"/>
                <a:gd name="connsiteX1" fmla="*/ 946597 w 946597"/>
                <a:gd name="connsiteY1" fmla="*/ 23003 h 5400429"/>
                <a:gd name="connsiteX2" fmla="*/ 851063 w 946597"/>
                <a:gd name="connsiteY2" fmla="*/ 36651 h 5400429"/>
                <a:gd name="connsiteX3" fmla="*/ 851062 w 946597"/>
                <a:gd name="connsiteY3" fmla="*/ 9355 h 5400429"/>
                <a:gd name="connsiteX4" fmla="*/ 810119 w 946597"/>
                <a:gd name="connsiteY4" fmla="*/ 282310 h 5400429"/>
                <a:gd name="connsiteX5" fmla="*/ 796472 w 946597"/>
                <a:gd name="connsiteY5" fmla="*/ 514321 h 5400429"/>
                <a:gd name="connsiteX6" fmla="*/ 769175 w 946597"/>
                <a:gd name="connsiteY6" fmla="*/ 3912614 h 5400429"/>
                <a:gd name="connsiteX7" fmla="*/ 796471 w 946597"/>
                <a:gd name="connsiteY7" fmla="*/ 5181856 h 5400429"/>
                <a:gd name="connsiteX8" fmla="*/ 700937 w 946597"/>
                <a:gd name="connsiteY8" fmla="*/ 5168209 h 5400429"/>
                <a:gd name="connsiteX9" fmla="*/ 687290 w 946597"/>
                <a:gd name="connsiteY9" fmla="*/ 3898967 h 5400429"/>
                <a:gd name="connsiteX10" fmla="*/ 632699 w 946597"/>
                <a:gd name="connsiteY10" fmla="*/ 1305892 h 5400429"/>
                <a:gd name="connsiteX11" fmla="*/ 591755 w 946597"/>
                <a:gd name="connsiteY11" fmla="*/ 514322 h 5400429"/>
                <a:gd name="connsiteX12" fmla="*/ 537164 w 946597"/>
                <a:gd name="connsiteY12" fmla="*/ 186775 h 5400429"/>
                <a:gd name="connsiteX13" fmla="*/ 4902 w 946597"/>
                <a:gd name="connsiteY13" fmla="*/ 23003 h 5400429"/>
                <a:gd name="connsiteX0" fmla="*/ 4902 w 946597"/>
                <a:gd name="connsiteY0" fmla="*/ 61739 h 5439165"/>
                <a:gd name="connsiteX1" fmla="*/ 946597 w 946597"/>
                <a:gd name="connsiteY1" fmla="*/ 61739 h 5439165"/>
                <a:gd name="connsiteX2" fmla="*/ 851063 w 946597"/>
                <a:gd name="connsiteY2" fmla="*/ 75387 h 5439165"/>
                <a:gd name="connsiteX3" fmla="*/ 387038 w 946597"/>
                <a:gd name="connsiteY3" fmla="*/ 7147 h 5439165"/>
                <a:gd name="connsiteX4" fmla="*/ 810119 w 946597"/>
                <a:gd name="connsiteY4" fmla="*/ 321046 h 5439165"/>
                <a:gd name="connsiteX5" fmla="*/ 796472 w 946597"/>
                <a:gd name="connsiteY5" fmla="*/ 553057 h 5439165"/>
                <a:gd name="connsiteX6" fmla="*/ 769175 w 946597"/>
                <a:gd name="connsiteY6" fmla="*/ 3951350 h 5439165"/>
                <a:gd name="connsiteX7" fmla="*/ 796471 w 946597"/>
                <a:gd name="connsiteY7" fmla="*/ 5220592 h 5439165"/>
                <a:gd name="connsiteX8" fmla="*/ 700937 w 946597"/>
                <a:gd name="connsiteY8" fmla="*/ 5206945 h 5439165"/>
                <a:gd name="connsiteX9" fmla="*/ 687290 w 946597"/>
                <a:gd name="connsiteY9" fmla="*/ 3937703 h 5439165"/>
                <a:gd name="connsiteX10" fmla="*/ 632699 w 946597"/>
                <a:gd name="connsiteY10" fmla="*/ 1344628 h 5439165"/>
                <a:gd name="connsiteX11" fmla="*/ 591755 w 946597"/>
                <a:gd name="connsiteY11" fmla="*/ 553058 h 5439165"/>
                <a:gd name="connsiteX12" fmla="*/ 537164 w 946597"/>
                <a:gd name="connsiteY12" fmla="*/ 225511 h 5439165"/>
                <a:gd name="connsiteX13" fmla="*/ 4902 w 946597"/>
                <a:gd name="connsiteY13" fmla="*/ 61739 h 5439165"/>
                <a:gd name="connsiteX0" fmla="*/ 4902 w 1233200"/>
                <a:gd name="connsiteY0" fmla="*/ 54853 h 5432279"/>
                <a:gd name="connsiteX1" fmla="*/ 946597 w 1233200"/>
                <a:gd name="connsiteY1" fmla="*/ 54853 h 5432279"/>
                <a:gd name="connsiteX2" fmla="*/ 1233200 w 1233200"/>
                <a:gd name="connsiteY2" fmla="*/ 368752 h 5432279"/>
                <a:gd name="connsiteX3" fmla="*/ 387038 w 1233200"/>
                <a:gd name="connsiteY3" fmla="*/ 261 h 5432279"/>
                <a:gd name="connsiteX4" fmla="*/ 810119 w 1233200"/>
                <a:gd name="connsiteY4" fmla="*/ 314160 h 5432279"/>
                <a:gd name="connsiteX5" fmla="*/ 796472 w 1233200"/>
                <a:gd name="connsiteY5" fmla="*/ 546171 h 5432279"/>
                <a:gd name="connsiteX6" fmla="*/ 769175 w 1233200"/>
                <a:gd name="connsiteY6" fmla="*/ 3944464 h 5432279"/>
                <a:gd name="connsiteX7" fmla="*/ 796471 w 1233200"/>
                <a:gd name="connsiteY7" fmla="*/ 5213706 h 5432279"/>
                <a:gd name="connsiteX8" fmla="*/ 700937 w 1233200"/>
                <a:gd name="connsiteY8" fmla="*/ 5200059 h 5432279"/>
                <a:gd name="connsiteX9" fmla="*/ 687290 w 1233200"/>
                <a:gd name="connsiteY9" fmla="*/ 3930817 h 5432279"/>
                <a:gd name="connsiteX10" fmla="*/ 632699 w 1233200"/>
                <a:gd name="connsiteY10" fmla="*/ 1337742 h 5432279"/>
                <a:gd name="connsiteX11" fmla="*/ 591755 w 1233200"/>
                <a:gd name="connsiteY11" fmla="*/ 546172 h 5432279"/>
                <a:gd name="connsiteX12" fmla="*/ 537164 w 1233200"/>
                <a:gd name="connsiteY12" fmla="*/ 218625 h 5432279"/>
                <a:gd name="connsiteX13" fmla="*/ 4902 w 1233200"/>
                <a:gd name="connsiteY13" fmla="*/ 54853 h 5432279"/>
                <a:gd name="connsiteX0" fmla="*/ 4902 w 1233200"/>
                <a:gd name="connsiteY0" fmla="*/ 0 h 5377426"/>
                <a:gd name="connsiteX1" fmla="*/ 946597 w 1233200"/>
                <a:gd name="connsiteY1" fmla="*/ 0 h 5377426"/>
                <a:gd name="connsiteX2" fmla="*/ 1233200 w 1233200"/>
                <a:gd name="connsiteY2" fmla="*/ 313899 h 5377426"/>
                <a:gd name="connsiteX3" fmla="*/ 810119 w 1233200"/>
                <a:gd name="connsiteY3" fmla="*/ 259307 h 5377426"/>
                <a:gd name="connsiteX4" fmla="*/ 796472 w 1233200"/>
                <a:gd name="connsiteY4" fmla="*/ 491318 h 5377426"/>
                <a:gd name="connsiteX5" fmla="*/ 769175 w 1233200"/>
                <a:gd name="connsiteY5" fmla="*/ 3889611 h 5377426"/>
                <a:gd name="connsiteX6" fmla="*/ 796471 w 1233200"/>
                <a:gd name="connsiteY6" fmla="*/ 5158853 h 5377426"/>
                <a:gd name="connsiteX7" fmla="*/ 700937 w 1233200"/>
                <a:gd name="connsiteY7" fmla="*/ 5145206 h 5377426"/>
                <a:gd name="connsiteX8" fmla="*/ 687290 w 1233200"/>
                <a:gd name="connsiteY8" fmla="*/ 3875964 h 5377426"/>
                <a:gd name="connsiteX9" fmla="*/ 632699 w 1233200"/>
                <a:gd name="connsiteY9" fmla="*/ 1282889 h 5377426"/>
                <a:gd name="connsiteX10" fmla="*/ 591755 w 1233200"/>
                <a:gd name="connsiteY10" fmla="*/ 491319 h 5377426"/>
                <a:gd name="connsiteX11" fmla="*/ 537164 w 1233200"/>
                <a:gd name="connsiteY11" fmla="*/ 163772 h 5377426"/>
                <a:gd name="connsiteX12" fmla="*/ 4902 w 1233200"/>
                <a:gd name="connsiteY12" fmla="*/ 0 h 5377426"/>
                <a:gd name="connsiteX0" fmla="*/ 4902 w 946597"/>
                <a:gd name="connsiteY0" fmla="*/ 0 h 5377426"/>
                <a:gd name="connsiteX1" fmla="*/ 946597 w 946597"/>
                <a:gd name="connsiteY1" fmla="*/ 0 h 5377426"/>
                <a:gd name="connsiteX2" fmla="*/ 837415 w 946597"/>
                <a:gd name="connsiteY2" fmla="*/ 95535 h 5377426"/>
                <a:gd name="connsiteX3" fmla="*/ 810119 w 946597"/>
                <a:gd name="connsiteY3" fmla="*/ 259307 h 5377426"/>
                <a:gd name="connsiteX4" fmla="*/ 796472 w 946597"/>
                <a:gd name="connsiteY4" fmla="*/ 491318 h 5377426"/>
                <a:gd name="connsiteX5" fmla="*/ 769175 w 946597"/>
                <a:gd name="connsiteY5" fmla="*/ 3889611 h 5377426"/>
                <a:gd name="connsiteX6" fmla="*/ 796471 w 946597"/>
                <a:gd name="connsiteY6" fmla="*/ 5158853 h 5377426"/>
                <a:gd name="connsiteX7" fmla="*/ 700937 w 946597"/>
                <a:gd name="connsiteY7" fmla="*/ 5145206 h 5377426"/>
                <a:gd name="connsiteX8" fmla="*/ 687290 w 946597"/>
                <a:gd name="connsiteY8" fmla="*/ 3875964 h 5377426"/>
                <a:gd name="connsiteX9" fmla="*/ 632699 w 946597"/>
                <a:gd name="connsiteY9" fmla="*/ 1282889 h 5377426"/>
                <a:gd name="connsiteX10" fmla="*/ 591755 w 946597"/>
                <a:gd name="connsiteY10" fmla="*/ 491319 h 5377426"/>
                <a:gd name="connsiteX11" fmla="*/ 537164 w 946597"/>
                <a:gd name="connsiteY11" fmla="*/ 163772 h 5377426"/>
                <a:gd name="connsiteX12" fmla="*/ 4902 w 946597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491319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354841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5164 w 946859"/>
                <a:gd name="connsiteY0" fmla="*/ 0 h 5377426"/>
                <a:gd name="connsiteX1" fmla="*/ 946859 w 946859"/>
                <a:gd name="connsiteY1" fmla="*/ 0 h 5377426"/>
                <a:gd name="connsiteX2" fmla="*/ 837677 w 946859"/>
                <a:gd name="connsiteY2" fmla="*/ 95535 h 5377426"/>
                <a:gd name="connsiteX3" fmla="*/ 810381 w 946859"/>
                <a:gd name="connsiteY3" fmla="*/ 259307 h 5377426"/>
                <a:gd name="connsiteX4" fmla="*/ 796734 w 946859"/>
                <a:gd name="connsiteY4" fmla="*/ 491318 h 5377426"/>
                <a:gd name="connsiteX5" fmla="*/ 769437 w 946859"/>
                <a:gd name="connsiteY5" fmla="*/ 3889611 h 5377426"/>
                <a:gd name="connsiteX6" fmla="*/ 796733 w 946859"/>
                <a:gd name="connsiteY6" fmla="*/ 5158853 h 5377426"/>
                <a:gd name="connsiteX7" fmla="*/ 701199 w 946859"/>
                <a:gd name="connsiteY7" fmla="*/ 5145206 h 5377426"/>
                <a:gd name="connsiteX8" fmla="*/ 687552 w 946859"/>
                <a:gd name="connsiteY8" fmla="*/ 3875964 h 5377426"/>
                <a:gd name="connsiteX9" fmla="*/ 632961 w 946859"/>
                <a:gd name="connsiteY9" fmla="*/ 1282889 h 5377426"/>
                <a:gd name="connsiteX10" fmla="*/ 592017 w 946859"/>
                <a:gd name="connsiteY10" fmla="*/ 354841 h 5377426"/>
                <a:gd name="connsiteX11" fmla="*/ 510132 w 946859"/>
                <a:gd name="connsiteY11" fmla="*/ 109180 h 5377426"/>
                <a:gd name="connsiteX12" fmla="*/ 5164 w 946859"/>
                <a:gd name="connsiteY12" fmla="*/ 0 h 5377426"/>
                <a:gd name="connsiteX0" fmla="*/ 18127 w 523093"/>
                <a:gd name="connsiteY0" fmla="*/ 0 h 5377426"/>
                <a:gd name="connsiteX1" fmla="*/ 523093 w 523093"/>
                <a:gd name="connsiteY1" fmla="*/ 0 h 5377426"/>
                <a:gd name="connsiteX2" fmla="*/ 413911 w 523093"/>
                <a:gd name="connsiteY2" fmla="*/ 95535 h 5377426"/>
                <a:gd name="connsiteX3" fmla="*/ 386615 w 523093"/>
                <a:gd name="connsiteY3" fmla="*/ 259307 h 5377426"/>
                <a:gd name="connsiteX4" fmla="*/ 372968 w 523093"/>
                <a:gd name="connsiteY4" fmla="*/ 491318 h 5377426"/>
                <a:gd name="connsiteX5" fmla="*/ 345671 w 523093"/>
                <a:gd name="connsiteY5" fmla="*/ 3889611 h 5377426"/>
                <a:gd name="connsiteX6" fmla="*/ 372967 w 523093"/>
                <a:gd name="connsiteY6" fmla="*/ 5158853 h 5377426"/>
                <a:gd name="connsiteX7" fmla="*/ 277433 w 523093"/>
                <a:gd name="connsiteY7" fmla="*/ 5145206 h 5377426"/>
                <a:gd name="connsiteX8" fmla="*/ 263786 w 523093"/>
                <a:gd name="connsiteY8" fmla="*/ 3875964 h 5377426"/>
                <a:gd name="connsiteX9" fmla="*/ 209195 w 523093"/>
                <a:gd name="connsiteY9" fmla="*/ 1282889 h 5377426"/>
                <a:gd name="connsiteX10" fmla="*/ 168251 w 523093"/>
                <a:gd name="connsiteY10" fmla="*/ 354841 h 5377426"/>
                <a:gd name="connsiteX11" fmla="*/ 86366 w 523093"/>
                <a:gd name="connsiteY11" fmla="*/ 109180 h 5377426"/>
                <a:gd name="connsiteX12" fmla="*/ 18127 w 523093"/>
                <a:gd name="connsiteY12" fmla="*/ 0 h 5377426"/>
                <a:gd name="connsiteX0" fmla="*/ 46746 w 551712"/>
                <a:gd name="connsiteY0" fmla="*/ 1867 h 5379293"/>
                <a:gd name="connsiteX1" fmla="*/ 551712 w 551712"/>
                <a:gd name="connsiteY1" fmla="*/ 1867 h 5379293"/>
                <a:gd name="connsiteX2" fmla="*/ 442530 w 551712"/>
                <a:gd name="connsiteY2" fmla="*/ 97402 h 5379293"/>
                <a:gd name="connsiteX3" fmla="*/ 415234 w 551712"/>
                <a:gd name="connsiteY3" fmla="*/ 261174 h 5379293"/>
                <a:gd name="connsiteX4" fmla="*/ 401587 w 551712"/>
                <a:gd name="connsiteY4" fmla="*/ 493185 h 5379293"/>
                <a:gd name="connsiteX5" fmla="*/ 374290 w 551712"/>
                <a:gd name="connsiteY5" fmla="*/ 3891478 h 5379293"/>
                <a:gd name="connsiteX6" fmla="*/ 401586 w 551712"/>
                <a:gd name="connsiteY6" fmla="*/ 5160720 h 5379293"/>
                <a:gd name="connsiteX7" fmla="*/ 306052 w 551712"/>
                <a:gd name="connsiteY7" fmla="*/ 5147073 h 5379293"/>
                <a:gd name="connsiteX8" fmla="*/ 292405 w 551712"/>
                <a:gd name="connsiteY8" fmla="*/ 3877831 h 5379293"/>
                <a:gd name="connsiteX9" fmla="*/ 237814 w 551712"/>
                <a:gd name="connsiteY9" fmla="*/ 1284756 h 5379293"/>
                <a:gd name="connsiteX10" fmla="*/ 196870 w 551712"/>
                <a:gd name="connsiteY10" fmla="*/ 356708 h 5379293"/>
                <a:gd name="connsiteX11" fmla="*/ 114985 w 551712"/>
                <a:gd name="connsiteY11" fmla="*/ 111047 h 5379293"/>
                <a:gd name="connsiteX12" fmla="*/ 46746 w 551712"/>
                <a:gd name="connsiteY12" fmla="*/ 1867 h 5379293"/>
                <a:gd name="connsiteX0" fmla="*/ 46746 w 647879"/>
                <a:gd name="connsiteY0" fmla="*/ 1867 h 5361524"/>
                <a:gd name="connsiteX1" fmla="*/ 551712 w 647879"/>
                <a:gd name="connsiteY1" fmla="*/ 1867 h 5361524"/>
                <a:gd name="connsiteX2" fmla="*/ 442530 w 647879"/>
                <a:gd name="connsiteY2" fmla="*/ 97402 h 5361524"/>
                <a:gd name="connsiteX3" fmla="*/ 415234 w 647879"/>
                <a:gd name="connsiteY3" fmla="*/ 261174 h 5361524"/>
                <a:gd name="connsiteX4" fmla="*/ 401587 w 647879"/>
                <a:gd name="connsiteY4" fmla="*/ 493185 h 5361524"/>
                <a:gd name="connsiteX5" fmla="*/ 374290 w 647879"/>
                <a:gd name="connsiteY5" fmla="*/ 3891478 h 5361524"/>
                <a:gd name="connsiteX6" fmla="*/ 647245 w 647879"/>
                <a:gd name="connsiteY6" fmla="*/ 5133424 h 5361524"/>
                <a:gd name="connsiteX7" fmla="*/ 306052 w 647879"/>
                <a:gd name="connsiteY7" fmla="*/ 5147073 h 5361524"/>
                <a:gd name="connsiteX8" fmla="*/ 292405 w 647879"/>
                <a:gd name="connsiteY8" fmla="*/ 3877831 h 5361524"/>
                <a:gd name="connsiteX9" fmla="*/ 237814 w 647879"/>
                <a:gd name="connsiteY9" fmla="*/ 1284756 h 5361524"/>
                <a:gd name="connsiteX10" fmla="*/ 196870 w 647879"/>
                <a:gd name="connsiteY10" fmla="*/ 356708 h 5361524"/>
                <a:gd name="connsiteX11" fmla="*/ 114985 w 647879"/>
                <a:gd name="connsiteY11" fmla="*/ 111047 h 5361524"/>
                <a:gd name="connsiteX12" fmla="*/ 46746 w 647879"/>
                <a:gd name="connsiteY12" fmla="*/ 1867 h 5361524"/>
                <a:gd name="connsiteX0" fmla="*/ 46746 w 647879"/>
                <a:gd name="connsiteY0" fmla="*/ 1867 h 5220513"/>
                <a:gd name="connsiteX1" fmla="*/ 551712 w 647879"/>
                <a:gd name="connsiteY1" fmla="*/ 1867 h 5220513"/>
                <a:gd name="connsiteX2" fmla="*/ 442530 w 647879"/>
                <a:gd name="connsiteY2" fmla="*/ 97402 h 5220513"/>
                <a:gd name="connsiteX3" fmla="*/ 415234 w 647879"/>
                <a:gd name="connsiteY3" fmla="*/ 261174 h 5220513"/>
                <a:gd name="connsiteX4" fmla="*/ 401587 w 647879"/>
                <a:gd name="connsiteY4" fmla="*/ 493185 h 5220513"/>
                <a:gd name="connsiteX5" fmla="*/ 374290 w 647879"/>
                <a:gd name="connsiteY5" fmla="*/ 3891478 h 5220513"/>
                <a:gd name="connsiteX6" fmla="*/ 647245 w 647879"/>
                <a:gd name="connsiteY6" fmla="*/ 5133424 h 5220513"/>
                <a:gd name="connsiteX7" fmla="*/ 306052 w 647879"/>
                <a:gd name="connsiteY7" fmla="*/ 5147073 h 5220513"/>
                <a:gd name="connsiteX8" fmla="*/ 292405 w 647879"/>
                <a:gd name="connsiteY8" fmla="*/ 3877831 h 5220513"/>
                <a:gd name="connsiteX9" fmla="*/ 237814 w 647879"/>
                <a:gd name="connsiteY9" fmla="*/ 1284756 h 5220513"/>
                <a:gd name="connsiteX10" fmla="*/ 196870 w 647879"/>
                <a:gd name="connsiteY10" fmla="*/ 356708 h 5220513"/>
                <a:gd name="connsiteX11" fmla="*/ 114985 w 647879"/>
                <a:gd name="connsiteY11" fmla="*/ 111047 h 5220513"/>
                <a:gd name="connsiteX12" fmla="*/ 46746 w 647879"/>
                <a:gd name="connsiteY12" fmla="*/ 1867 h 5220513"/>
                <a:gd name="connsiteX0" fmla="*/ 46746 w 647879"/>
                <a:gd name="connsiteY0" fmla="*/ 1867 h 5133424"/>
                <a:gd name="connsiteX1" fmla="*/ 551712 w 647879"/>
                <a:gd name="connsiteY1" fmla="*/ 1867 h 5133424"/>
                <a:gd name="connsiteX2" fmla="*/ 442530 w 647879"/>
                <a:gd name="connsiteY2" fmla="*/ 97402 h 5133424"/>
                <a:gd name="connsiteX3" fmla="*/ 415234 w 647879"/>
                <a:gd name="connsiteY3" fmla="*/ 261174 h 5133424"/>
                <a:gd name="connsiteX4" fmla="*/ 401587 w 647879"/>
                <a:gd name="connsiteY4" fmla="*/ 493185 h 5133424"/>
                <a:gd name="connsiteX5" fmla="*/ 374290 w 647879"/>
                <a:gd name="connsiteY5" fmla="*/ 3891478 h 5133424"/>
                <a:gd name="connsiteX6" fmla="*/ 647245 w 647879"/>
                <a:gd name="connsiteY6" fmla="*/ 5133424 h 5133424"/>
                <a:gd name="connsiteX7" fmla="*/ 237813 w 647879"/>
                <a:gd name="connsiteY7" fmla="*/ 4792232 h 5133424"/>
                <a:gd name="connsiteX8" fmla="*/ 292405 w 647879"/>
                <a:gd name="connsiteY8" fmla="*/ 3877831 h 5133424"/>
                <a:gd name="connsiteX9" fmla="*/ 237814 w 647879"/>
                <a:gd name="connsiteY9" fmla="*/ 1284756 h 5133424"/>
                <a:gd name="connsiteX10" fmla="*/ 196870 w 647879"/>
                <a:gd name="connsiteY10" fmla="*/ 356708 h 5133424"/>
                <a:gd name="connsiteX11" fmla="*/ 114985 w 647879"/>
                <a:gd name="connsiteY11" fmla="*/ 111047 h 5133424"/>
                <a:gd name="connsiteX12" fmla="*/ 46746 w 647879"/>
                <a:gd name="connsiteY12" fmla="*/ 1867 h 5133424"/>
                <a:gd name="connsiteX0" fmla="*/ 46746 w 551712"/>
                <a:gd name="connsiteY0" fmla="*/ 1867 h 4846940"/>
                <a:gd name="connsiteX1" fmla="*/ 551712 w 551712"/>
                <a:gd name="connsiteY1" fmla="*/ 1867 h 4846940"/>
                <a:gd name="connsiteX2" fmla="*/ 442530 w 551712"/>
                <a:gd name="connsiteY2" fmla="*/ 97402 h 4846940"/>
                <a:gd name="connsiteX3" fmla="*/ 415234 w 551712"/>
                <a:gd name="connsiteY3" fmla="*/ 261174 h 4846940"/>
                <a:gd name="connsiteX4" fmla="*/ 401587 w 551712"/>
                <a:gd name="connsiteY4" fmla="*/ 493185 h 4846940"/>
                <a:gd name="connsiteX5" fmla="*/ 374290 w 551712"/>
                <a:gd name="connsiteY5" fmla="*/ 3891478 h 4846940"/>
                <a:gd name="connsiteX6" fmla="*/ 524415 w 551712"/>
                <a:gd name="connsiteY6" fmla="*/ 4805877 h 4846940"/>
                <a:gd name="connsiteX7" fmla="*/ 237813 w 551712"/>
                <a:gd name="connsiteY7" fmla="*/ 4792232 h 4846940"/>
                <a:gd name="connsiteX8" fmla="*/ 292405 w 551712"/>
                <a:gd name="connsiteY8" fmla="*/ 3877831 h 4846940"/>
                <a:gd name="connsiteX9" fmla="*/ 237814 w 551712"/>
                <a:gd name="connsiteY9" fmla="*/ 1284756 h 4846940"/>
                <a:gd name="connsiteX10" fmla="*/ 196870 w 551712"/>
                <a:gd name="connsiteY10" fmla="*/ 356708 h 4846940"/>
                <a:gd name="connsiteX11" fmla="*/ 114985 w 551712"/>
                <a:gd name="connsiteY11" fmla="*/ 111047 h 4846940"/>
                <a:gd name="connsiteX12" fmla="*/ 46746 w 551712"/>
                <a:gd name="connsiteY12" fmla="*/ 1867 h 4846940"/>
                <a:gd name="connsiteX0" fmla="*/ 46746 w 552058"/>
                <a:gd name="connsiteY0" fmla="*/ 1867 h 4846940"/>
                <a:gd name="connsiteX1" fmla="*/ 551712 w 552058"/>
                <a:gd name="connsiteY1" fmla="*/ 1867 h 4846940"/>
                <a:gd name="connsiteX2" fmla="*/ 442530 w 552058"/>
                <a:gd name="connsiteY2" fmla="*/ 97402 h 4846940"/>
                <a:gd name="connsiteX3" fmla="*/ 415234 w 552058"/>
                <a:gd name="connsiteY3" fmla="*/ 261174 h 4846940"/>
                <a:gd name="connsiteX4" fmla="*/ 401587 w 552058"/>
                <a:gd name="connsiteY4" fmla="*/ 493185 h 4846940"/>
                <a:gd name="connsiteX5" fmla="*/ 374290 w 552058"/>
                <a:gd name="connsiteY5" fmla="*/ 3891478 h 4846940"/>
                <a:gd name="connsiteX6" fmla="*/ 524415 w 552058"/>
                <a:gd name="connsiteY6" fmla="*/ 4805877 h 4846940"/>
                <a:gd name="connsiteX7" fmla="*/ 237813 w 552058"/>
                <a:gd name="connsiteY7" fmla="*/ 4792232 h 4846940"/>
                <a:gd name="connsiteX8" fmla="*/ 292405 w 552058"/>
                <a:gd name="connsiteY8" fmla="*/ 3877831 h 4846940"/>
                <a:gd name="connsiteX9" fmla="*/ 237814 w 552058"/>
                <a:gd name="connsiteY9" fmla="*/ 1284756 h 4846940"/>
                <a:gd name="connsiteX10" fmla="*/ 196870 w 552058"/>
                <a:gd name="connsiteY10" fmla="*/ 356708 h 4846940"/>
                <a:gd name="connsiteX11" fmla="*/ 114985 w 552058"/>
                <a:gd name="connsiteY11" fmla="*/ 111047 h 4846940"/>
                <a:gd name="connsiteX12" fmla="*/ 46746 w 552058"/>
                <a:gd name="connsiteY12" fmla="*/ 1867 h 4846940"/>
                <a:gd name="connsiteX0" fmla="*/ 46746 w 552058"/>
                <a:gd name="connsiteY0" fmla="*/ 1867 h 4960000"/>
                <a:gd name="connsiteX1" fmla="*/ 551712 w 552058"/>
                <a:gd name="connsiteY1" fmla="*/ 1867 h 4960000"/>
                <a:gd name="connsiteX2" fmla="*/ 442530 w 552058"/>
                <a:gd name="connsiteY2" fmla="*/ 97402 h 4960000"/>
                <a:gd name="connsiteX3" fmla="*/ 415234 w 552058"/>
                <a:gd name="connsiteY3" fmla="*/ 261174 h 4960000"/>
                <a:gd name="connsiteX4" fmla="*/ 401587 w 552058"/>
                <a:gd name="connsiteY4" fmla="*/ 493185 h 4960000"/>
                <a:gd name="connsiteX5" fmla="*/ 374290 w 552058"/>
                <a:gd name="connsiteY5" fmla="*/ 3891478 h 4960000"/>
                <a:gd name="connsiteX6" fmla="*/ 524415 w 552058"/>
                <a:gd name="connsiteY6" fmla="*/ 4805877 h 4960000"/>
                <a:gd name="connsiteX7" fmla="*/ 237813 w 552058"/>
                <a:gd name="connsiteY7" fmla="*/ 4792232 h 4960000"/>
                <a:gd name="connsiteX8" fmla="*/ 292405 w 552058"/>
                <a:gd name="connsiteY8" fmla="*/ 3877831 h 4960000"/>
                <a:gd name="connsiteX9" fmla="*/ 237814 w 552058"/>
                <a:gd name="connsiteY9" fmla="*/ 1284756 h 4960000"/>
                <a:gd name="connsiteX10" fmla="*/ 196870 w 552058"/>
                <a:gd name="connsiteY10" fmla="*/ 356708 h 4960000"/>
                <a:gd name="connsiteX11" fmla="*/ 114985 w 552058"/>
                <a:gd name="connsiteY11" fmla="*/ 111047 h 4960000"/>
                <a:gd name="connsiteX12" fmla="*/ 46746 w 552058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524415 w 551712"/>
                <a:gd name="connsiteY6" fmla="*/ 4805877 h 4960000"/>
                <a:gd name="connsiteX7" fmla="*/ 237813 w 551712"/>
                <a:gd name="connsiteY7" fmla="*/ 4792232 h 4960000"/>
                <a:gd name="connsiteX8" fmla="*/ 292405 w 551712"/>
                <a:gd name="connsiteY8" fmla="*/ 3877831 h 4960000"/>
                <a:gd name="connsiteX9" fmla="*/ 237814 w 551712"/>
                <a:gd name="connsiteY9" fmla="*/ 1284756 h 4960000"/>
                <a:gd name="connsiteX10" fmla="*/ 196870 w 551712"/>
                <a:gd name="connsiteY10" fmla="*/ 356708 h 4960000"/>
                <a:gd name="connsiteX11" fmla="*/ 114985 w 551712"/>
                <a:gd name="connsiteY11" fmla="*/ 111047 h 4960000"/>
                <a:gd name="connsiteX12" fmla="*/ 46746 w 551712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74292 w 551712"/>
                <a:gd name="connsiteY6" fmla="*/ 405525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87940 w 551712"/>
                <a:gd name="connsiteY6" fmla="*/ 417808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33817"/>
                <a:gd name="connsiteX1" fmla="*/ 551712 w 551712"/>
                <a:gd name="connsiteY1" fmla="*/ 1867 h 4933817"/>
                <a:gd name="connsiteX2" fmla="*/ 442530 w 551712"/>
                <a:gd name="connsiteY2" fmla="*/ 97402 h 4933817"/>
                <a:gd name="connsiteX3" fmla="*/ 415234 w 551712"/>
                <a:gd name="connsiteY3" fmla="*/ 261174 h 4933817"/>
                <a:gd name="connsiteX4" fmla="*/ 401587 w 551712"/>
                <a:gd name="connsiteY4" fmla="*/ 493185 h 4933817"/>
                <a:gd name="connsiteX5" fmla="*/ 374290 w 551712"/>
                <a:gd name="connsiteY5" fmla="*/ 3891478 h 4933817"/>
                <a:gd name="connsiteX6" fmla="*/ 387940 w 551712"/>
                <a:gd name="connsiteY6" fmla="*/ 4178084 h 4933817"/>
                <a:gd name="connsiteX7" fmla="*/ 538063 w 551712"/>
                <a:gd name="connsiteY7" fmla="*/ 4764934 h 4933817"/>
                <a:gd name="connsiteX8" fmla="*/ 237813 w 551712"/>
                <a:gd name="connsiteY8" fmla="*/ 4792232 h 4933817"/>
                <a:gd name="connsiteX9" fmla="*/ 292405 w 551712"/>
                <a:gd name="connsiteY9" fmla="*/ 3877831 h 4933817"/>
                <a:gd name="connsiteX10" fmla="*/ 237814 w 551712"/>
                <a:gd name="connsiteY10" fmla="*/ 1284756 h 4933817"/>
                <a:gd name="connsiteX11" fmla="*/ 196870 w 551712"/>
                <a:gd name="connsiteY11" fmla="*/ 356708 h 4933817"/>
                <a:gd name="connsiteX12" fmla="*/ 114985 w 551712"/>
                <a:gd name="connsiteY12" fmla="*/ 111047 h 4933817"/>
                <a:gd name="connsiteX13" fmla="*/ 46746 w 551712"/>
                <a:gd name="connsiteY13" fmla="*/ 1867 h 4933817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387940 w 551712"/>
                <a:gd name="connsiteY6" fmla="*/ 4178084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428883 w 551712"/>
                <a:gd name="connsiteY6" fmla="*/ 4259970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41960"/>
                <a:gd name="connsiteY0" fmla="*/ 1867 h 4911914"/>
                <a:gd name="connsiteX1" fmla="*/ 477285 w 541960"/>
                <a:gd name="connsiteY1" fmla="*/ 1867 h 4911914"/>
                <a:gd name="connsiteX2" fmla="*/ 442530 w 541960"/>
                <a:gd name="connsiteY2" fmla="*/ 97402 h 4911914"/>
                <a:gd name="connsiteX3" fmla="*/ 415234 w 541960"/>
                <a:gd name="connsiteY3" fmla="*/ 261174 h 4911914"/>
                <a:gd name="connsiteX4" fmla="*/ 401587 w 541960"/>
                <a:gd name="connsiteY4" fmla="*/ 493185 h 4911914"/>
                <a:gd name="connsiteX5" fmla="*/ 374290 w 541960"/>
                <a:gd name="connsiteY5" fmla="*/ 3891478 h 4911914"/>
                <a:gd name="connsiteX6" fmla="*/ 428883 w 541960"/>
                <a:gd name="connsiteY6" fmla="*/ 4259970 h 4911914"/>
                <a:gd name="connsiteX7" fmla="*/ 538063 w 541960"/>
                <a:gd name="connsiteY7" fmla="*/ 4764934 h 4911914"/>
                <a:gd name="connsiteX8" fmla="*/ 224166 w 541960"/>
                <a:gd name="connsiteY8" fmla="*/ 4737641 h 4911914"/>
                <a:gd name="connsiteX9" fmla="*/ 292405 w 541960"/>
                <a:gd name="connsiteY9" fmla="*/ 3877831 h 4911914"/>
                <a:gd name="connsiteX10" fmla="*/ 237814 w 541960"/>
                <a:gd name="connsiteY10" fmla="*/ 1284756 h 4911914"/>
                <a:gd name="connsiteX11" fmla="*/ 196870 w 541960"/>
                <a:gd name="connsiteY11" fmla="*/ 356708 h 4911914"/>
                <a:gd name="connsiteX12" fmla="*/ 114985 w 541960"/>
                <a:gd name="connsiteY12" fmla="*/ 111047 h 4911914"/>
                <a:gd name="connsiteX13" fmla="*/ 46746 w 541960"/>
                <a:gd name="connsiteY13" fmla="*/ 1867 h 4911914"/>
                <a:gd name="connsiteX0" fmla="*/ 54094 w 506778"/>
                <a:gd name="connsiteY0" fmla="*/ 1672 h 4922352"/>
                <a:gd name="connsiteX1" fmla="*/ 442103 w 506778"/>
                <a:gd name="connsiteY1" fmla="*/ 12305 h 4922352"/>
                <a:gd name="connsiteX2" fmla="*/ 407348 w 506778"/>
                <a:gd name="connsiteY2" fmla="*/ 107840 h 4922352"/>
                <a:gd name="connsiteX3" fmla="*/ 380052 w 506778"/>
                <a:gd name="connsiteY3" fmla="*/ 271612 h 4922352"/>
                <a:gd name="connsiteX4" fmla="*/ 366405 w 506778"/>
                <a:gd name="connsiteY4" fmla="*/ 503623 h 4922352"/>
                <a:gd name="connsiteX5" fmla="*/ 339108 w 506778"/>
                <a:gd name="connsiteY5" fmla="*/ 3901916 h 4922352"/>
                <a:gd name="connsiteX6" fmla="*/ 393701 w 506778"/>
                <a:gd name="connsiteY6" fmla="*/ 4270408 h 4922352"/>
                <a:gd name="connsiteX7" fmla="*/ 502881 w 506778"/>
                <a:gd name="connsiteY7" fmla="*/ 4775372 h 4922352"/>
                <a:gd name="connsiteX8" fmla="*/ 188984 w 506778"/>
                <a:gd name="connsiteY8" fmla="*/ 4748079 h 4922352"/>
                <a:gd name="connsiteX9" fmla="*/ 257223 w 506778"/>
                <a:gd name="connsiteY9" fmla="*/ 3888269 h 4922352"/>
                <a:gd name="connsiteX10" fmla="*/ 202632 w 506778"/>
                <a:gd name="connsiteY10" fmla="*/ 1295194 h 4922352"/>
                <a:gd name="connsiteX11" fmla="*/ 161688 w 506778"/>
                <a:gd name="connsiteY11" fmla="*/ 367146 h 4922352"/>
                <a:gd name="connsiteX12" fmla="*/ 79803 w 506778"/>
                <a:gd name="connsiteY12" fmla="*/ 121485 h 4922352"/>
                <a:gd name="connsiteX13" fmla="*/ 54094 w 506778"/>
                <a:gd name="connsiteY13" fmla="*/ 1672 h 4922352"/>
                <a:gd name="connsiteX0" fmla="*/ 45659 w 498343"/>
                <a:gd name="connsiteY0" fmla="*/ 554 h 4921234"/>
                <a:gd name="connsiteX1" fmla="*/ 433668 w 498343"/>
                <a:gd name="connsiteY1" fmla="*/ 11187 h 4921234"/>
                <a:gd name="connsiteX2" fmla="*/ 398913 w 498343"/>
                <a:gd name="connsiteY2" fmla="*/ 106722 h 4921234"/>
                <a:gd name="connsiteX3" fmla="*/ 371617 w 498343"/>
                <a:gd name="connsiteY3" fmla="*/ 270494 h 4921234"/>
                <a:gd name="connsiteX4" fmla="*/ 357970 w 498343"/>
                <a:gd name="connsiteY4" fmla="*/ 502505 h 4921234"/>
                <a:gd name="connsiteX5" fmla="*/ 330673 w 498343"/>
                <a:gd name="connsiteY5" fmla="*/ 3900798 h 4921234"/>
                <a:gd name="connsiteX6" fmla="*/ 385266 w 498343"/>
                <a:gd name="connsiteY6" fmla="*/ 4269290 h 4921234"/>
                <a:gd name="connsiteX7" fmla="*/ 494446 w 498343"/>
                <a:gd name="connsiteY7" fmla="*/ 4774254 h 4921234"/>
                <a:gd name="connsiteX8" fmla="*/ 180549 w 498343"/>
                <a:gd name="connsiteY8" fmla="*/ 4746961 h 4921234"/>
                <a:gd name="connsiteX9" fmla="*/ 248788 w 498343"/>
                <a:gd name="connsiteY9" fmla="*/ 3887151 h 4921234"/>
                <a:gd name="connsiteX10" fmla="*/ 194197 w 498343"/>
                <a:gd name="connsiteY10" fmla="*/ 1294076 h 4921234"/>
                <a:gd name="connsiteX11" fmla="*/ 153253 w 498343"/>
                <a:gd name="connsiteY11" fmla="*/ 366028 h 4921234"/>
                <a:gd name="connsiteX12" fmla="*/ 113898 w 498343"/>
                <a:gd name="connsiteY12" fmla="*/ 290488 h 4921234"/>
                <a:gd name="connsiteX13" fmla="*/ 45659 w 498343"/>
                <a:gd name="connsiteY13" fmla="*/ 554 h 4921234"/>
                <a:gd name="connsiteX0" fmla="*/ 45926 w 498610"/>
                <a:gd name="connsiteY0" fmla="*/ 680 h 4921360"/>
                <a:gd name="connsiteX1" fmla="*/ 433935 w 498610"/>
                <a:gd name="connsiteY1" fmla="*/ 11313 h 4921360"/>
                <a:gd name="connsiteX2" fmla="*/ 399180 w 498610"/>
                <a:gd name="connsiteY2" fmla="*/ 106848 h 4921360"/>
                <a:gd name="connsiteX3" fmla="*/ 371884 w 498610"/>
                <a:gd name="connsiteY3" fmla="*/ 270620 h 4921360"/>
                <a:gd name="connsiteX4" fmla="*/ 358237 w 498610"/>
                <a:gd name="connsiteY4" fmla="*/ 502631 h 4921360"/>
                <a:gd name="connsiteX5" fmla="*/ 330940 w 498610"/>
                <a:gd name="connsiteY5" fmla="*/ 3900924 h 4921360"/>
                <a:gd name="connsiteX6" fmla="*/ 385533 w 498610"/>
                <a:gd name="connsiteY6" fmla="*/ 4269416 h 4921360"/>
                <a:gd name="connsiteX7" fmla="*/ 494713 w 498610"/>
                <a:gd name="connsiteY7" fmla="*/ 4774380 h 4921360"/>
                <a:gd name="connsiteX8" fmla="*/ 180816 w 498610"/>
                <a:gd name="connsiteY8" fmla="*/ 4747087 h 4921360"/>
                <a:gd name="connsiteX9" fmla="*/ 249055 w 498610"/>
                <a:gd name="connsiteY9" fmla="*/ 3887277 h 4921360"/>
                <a:gd name="connsiteX10" fmla="*/ 194464 w 498610"/>
                <a:gd name="connsiteY10" fmla="*/ 1294202 h 4921360"/>
                <a:gd name="connsiteX11" fmla="*/ 164152 w 498610"/>
                <a:gd name="connsiteY11" fmla="*/ 653233 h 4921360"/>
                <a:gd name="connsiteX12" fmla="*/ 114165 w 498610"/>
                <a:gd name="connsiteY12" fmla="*/ 290614 h 4921360"/>
                <a:gd name="connsiteX13" fmla="*/ 45926 w 498610"/>
                <a:gd name="connsiteY13" fmla="*/ 680 h 4921360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96247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03684 w 454689"/>
                <a:gd name="connsiteY4" fmla="*/ 90670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27963 w 454689"/>
                <a:gd name="connsiteY2" fmla="*/ 260019 h 4910759"/>
                <a:gd name="connsiteX3" fmla="*/ 303684 w 454689"/>
                <a:gd name="connsiteY3" fmla="*/ 906700 h 4910759"/>
                <a:gd name="connsiteX4" fmla="*/ 287019 w 454689"/>
                <a:gd name="connsiteY4" fmla="*/ 3890323 h 4910759"/>
                <a:gd name="connsiteX5" fmla="*/ 341612 w 454689"/>
                <a:gd name="connsiteY5" fmla="*/ 4258815 h 4910759"/>
                <a:gd name="connsiteX6" fmla="*/ 450792 w 454689"/>
                <a:gd name="connsiteY6" fmla="*/ 4763779 h 4910759"/>
                <a:gd name="connsiteX7" fmla="*/ 136895 w 454689"/>
                <a:gd name="connsiteY7" fmla="*/ 4736486 h 4910759"/>
                <a:gd name="connsiteX8" fmla="*/ 205134 w 454689"/>
                <a:gd name="connsiteY8" fmla="*/ 3876676 h 4910759"/>
                <a:gd name="connsiteX9" fmla="*/ 150543 w 454689"/>
                <a:gd name="connsiteY9" fmla="*/ 1283601 h 4910759"/>
                <a:gd name="connsiteX10" fmla="*/ 120231 w 454689"/>
                <a:gd name="connsiteY10" fmla="*/ 642632 h 4910759"/>
                <a:gd name="connsiteX11" fmla="*/ 70244 w 454689"/>
                <a:gd name="connsiteY11" fmla="*/ 280013 h 4910759"/>
                <a:gd name="connsiteX12" fmla="*/ 55168 w 454689"/>
                <a:gd name="connsiteY12" fmla="*/ 712 h 4910759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304058 w 455063"/>
                <a:gd name="connsiteY3" fmla="*/ 906954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19020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87393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55496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308659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76761 w 455063"/>
                <a:gd name="connsiteY4" fmla="*/ 3879944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3269"/>
                <a:gd name="connsiteY0" fmla="*/ 966 h 4860168"/>
                <a:gd name="connsiteX1" fmla="*/ 390388 w 453269"/>
                <a:gd name="connsiteY1" fmla="*/ 966 h 4860168"/>
                <a:gd name="connsiteX2" fmla="*/ 349602 w 453269"/>
                <a:gd name="connsiteY2" fmla="*/ 462291 h 4860168"/>
                <a:gd name="connsiteX3" fmla="*/ 325323 w 453269"/>
                <a:gd name="connsiteY3" fmla="*/ 1140870 h 4860168"/>
                <a:gd name="connsiteX4" fmla="*/ 276761 w 453269"/>
                <a:gd name="connsiteY4" fmla="*/ 3879944 h 4860168"/>
                <a:gd name="connsiteX5" fmla="*/ 451166 w 453269"/>
                <a:gd name="connsiteY5" fmla="*/ 4764033 h 4860168"/>
                <a:gd name="connsiteX6" fmla="*/ 137269 w 453269"/>
                <a:gd name="connsiteY6" fmla="*/ 4736740 h 4860168"/>
                <a:gd name="connsiteX7" fmla="*/ 162978 w 453269"/>
                <a:gd name="connsiteY7" fmla="*/ 3876930 h 4860168"/>
                <a:gd name="connsiteX8" fmla="*/ 119020 w 453269"/>
                <a:gd name="connsiteY8" fmla="*/ 1283855 h 4860168"/>
                <a:gd name="connsiteX9" fmla="*/ 131237 w 453269"/>
                <a:gd name="connsiteY9" fmla="*/ 961863 h 4860168"/>
                <a:gd name="connsiteX10" fmla="*/ 70618 w 453269"/>
                <a:gd name="connsiteY10" fmla="*/ 280267 h 4860168"/>
                <a:gd name="connsiteX11" fmla="*/ 55542 w 453269"/>
                <a:gd name="connsiteY11" fmla="*/ 966 h 4860168"/>
                <a:gd name="connsiteX0" fmla="*/ 55542 w 453269"/>
                <a:gd name="connsiteY0" fmla="*/ 966 h 4810997"/>
                <a:gd name="connsiteX1" fmla="*/ 390388 w 453269"/>
                <a:gd name="connsiteY1" fmla="*/ 966 h 4810997"/>
                <a:gd name="connsiteX2" fmla="*/ 349602 w 453269"/>
                <a:gd name="connsiteY2" fmla="*/ 462291 h 4810997"/>
                <a:gd name="connsiteX3" fmla="*/ 325323 w 453269"/>
                <a:gd name="connsiteY3" fmla="*/ 1140870 h 4810997"/>
                <a:gd name="connsiteX4" fmla="*/ 276761 w 453269"/>
                <a:gd name="connsiteY4" fmla="*/ 3879944 h 4810997"/>
                <a:gd name="connsiteX5" fmla="*/ 451166 w 453269"/>
                <a:gd name="connsiteY5" fmla="*/ 4668783 h 4810997"/>
                <a:gd name="connsiteX6" fmla="*/ 137269 w 453269"/>
                <a:gd name="connsiteY6" fmla="*/ 4736740 h 4810997"/>
                <a:gd name="connsiteX7" fmla="*/ 162978 w 453269"/>
                <a:gd name="connsiteY7" fmla="*/ 3876930 h 4810997"/>
                <a:gd name="connsiteX8" fmla="*/ 119020 w 453269"/>
                <a:gd name="connsiteY8" fmla="*/ 1283855 h 4810997"/>
                <a:gd name="connsiteX9" fmla="*/ 131237 w 453269"/>
                <a:gd name="connsiteY9" fmla="*/ 961863 h 4810997"/>
                <a:gd name="connsiteX10" fmla="*/ 70618 w 453269"/>
                <a:gd name="connsiteY10" fmla="*/ 280267 h 4810997"/>
                <a:gd name="connsiteX11" fmla="*/ 55542 w 453269"/>
                <a:gd name="connsiteY11" fmla="*/ 966 h 4810997"/>
                <a:gd name="connsiteX0" fmla="*/ 55542 w 453269"/>
                <a:gd name="connsiteY0" fmla="*/ 966 h 4806310"/>
                <a:gd name="connsiteX1" fmla="*/ 390388 w 453269"/>
                <a:gd name="connsiteY1" fmla="*/ 966 h 4806310"/>
                <a:gd name="connsiteX2" fmla="*/ 349602 w 453269"/>
                <a:gd name="connsiteY2" fmla="*/ 462291 h 4806310"/>
                <a:gd name="connsiteX3" fmla="*/ 325323 w 453269"/>
                <a:gd name="connsiteY3" fmla="*/ 1140870 h 4806310"/>
                <a:gd name="connsiteX4" fmla="*/ 276761 w 453269"/>
                <a:gd name="connsiteY4" fmla="*/ 3879944 h 4806310"/>
                <a:gd name="connsiteX5" fmla="*/ 451166 w 453269"/>
                <a:gd name="connsiteY5" fmla="*/ 4668783 h 4806310"/>
                <a:gd name="connsiteX6" fmla="*/ 137269 w 453269"/>
                <a:gd name="connsiteY6" fmla="*/ 4736740 h 4806310"/>
                <a:gd name="connsiteX7" fmla="*/ 162978 w 453269"/>
                <a:gd name="connsiteY7" fmla="*/ 3876930 h 4806310"/>
                <a:gd name="connsiteX8" fmla="*/ 119020 w 453269"/>
                <a:gd name="connsiteY8" fmla="*/ 1283855 h 4806310"/>
                <a:gd name="connsiteX9" fmla="*/ 131237 w 453269"/>
                <a:gd name="connsiteY9" fmla="*/ 961863 h 4806310"/>
                <a:gd name="connsiteX10" fmla="*/ 70618 w 453269"/>
                <a:gd name="connsiteY10" fmla="*/ 280267 h 4806310"/>
                <a:gd name="connsiteX11" fmla="*/ 55542 w 453269"/>
                <a:gd name="connsiteY11" fmla="*/ 966 h 4806310"/>
                <a:gd name="connsiteX0" fmla="*/ 55542 w 495175"/>
                <a:gd name="connsiteY0" fmla="*/ 966 h 4806310"/>
                <a:gd name="connsiteX1" fmla="*/ 390388 w 495175"/>
                <a:gd name="connsiteY1" fmla="*/ 966 h 4806310"/>
                <a:gd name="connsiteX2" fmla="*/ 349602 w 495175"/>
                <a:gd name="connsiteY2" fmla="*/ 462291 h 4806310"/>
                <a:gd name="connsiteX3" fmla="*/ 325323 w 495175"/>
                <a:gd name="connsiteY3" fmla="*/ 1140870 h 4806310"/>
                <a:gd name="connsiteX4" fmla="*/ 276761 w 495175"/>
                <a:gd name="connsiteY4" fmla="*/ 3879944 h 4806310"/>
                <a:gd name="connsiteX5" fmla="*/ 451166 w 495175"/>
                <a:gd name="connsiteY5" fmla="*/ 4668783 h 4806310"/>
                <a:gd name="connsiteX6" fmla="*/ 137269 w 495175"/>
                <a:gd name="connsiteY6" fmla="*/ 4736740 h 4806310"/>
                <a:gd name="connsiteX7" fmla="*/ 162978 w 495175"/>
                <a:gd name="connsiteY7" fmla="*/ 3876930 h 4806310"/>
                <a:gd name="connsiteX8" fmla="*/ 119020 w 495175"/>
                <a:gd name="connsiteY8" fmla="*/ 1283855 h 4806310"/>
                <a:gd name="connsiteX9" fmla="*/ 131237 w 495175"/>
                <a:gd name="connsiteY9" fmla="*/ 961863 h 4806310"/>
                <a:gd name="connsiteX10" fmla="*/ 70618 w 495175"/>
                <a:gd name="connsiteY10" fmla="*/ 280267 h 4806310"/>
                <a:gd name="connsiteX11" fmla="*/ 55542 w 495175"/>
                <a:gd name="connsiteY11" fmla="*/ 966 h 4806310"/>
                <a:gd name="connsiteX0" fmla="*/ 55542 w 477555"/>
                <a:gd name="connsiteY0" fmla="*/ 966 h 4806310"/>
                <a:gd name="connsiteX1" fmla="*/ 390388 w 477555"/>
                <a:gd name="connsiteY1" fmla="*/ 966 h 4806310"/>
                <a:gd name="connsiteX2" fmla="*/ 349602 w 477555"/>
                <a:gd name="connsiteY2" fmla="*/ 462291 h 4806310"/>
                <a:gd name="connsiteX3" fmla="*/ 325323 w 477555"/>
                <a:gd name="connsiteY3" fmla="*/ 1140870 h 4806310"/>
                <a:gd name="connsiteX4" fmla="*/ 276761 w 477555"/>
                <a:gd name="connsiteY4" fmla="*/ 3879944 h 4806310"/>
                <a:gd name="connsiteX5" fmla="*/ 451166 w 477555"/>
                <a:gd name="connsiteY5" fmla="*/ 4668783 h 4806310"/>
                <a:gd name="connsiteX6" fmla="*/ 137269 w 477555"/>
                <a:gd name="connsiteY6" fmla="*/ 4736740 h 4806310"/>
                <a:gd name="connsiteX7" fmla="*/ 162978 w 477555"/>
                <a:gd name="connsiteY7" fmla="*/ 3876930 h 4806310"/>
                <a:gd name="connsiteX8" fmla="*/ 119020 w 477555"/>
                <a:gd name="connsiteY8" fmla="*/ 1283855 h 4806310"/>
                <a:gd name="connsiteX9" fmla="*/ 131237 w 477555"/>
                <a:gd name="connsiteY9" fmla="*/ 961863 h 4806310"/>
                <a:gd name="connsiteX10" fmla="*/ 70618 w 477555"/>
                <a:gd name="connsiteY10" fmla="*/ 280267 h 4806310"/>
                <a:gd name="connsiteX11" fmla="*/ 55542 w 477555"/>
                <a:gd name="connsiteY11" fmla="*/ 966 h 4806310"/>
                <a:gd name="connsiteX0" fmla="*/ 55542 w 455024"/>
                <a:gd name="connsiteY0" fmla="*/ 966 h 4806310"/>
                <a:gd name="connsiteX1" fmla="*/ 390388 w 455024"/>
                <a:gd name="connsiteY1" fmla="*/ 966 h 4806310"/>
                <a:gd name="connsiteX2" fmla="*/ 349602 w 455024"/>
                <a:gd name="connsiteY2" fmla="*/ 462291 h 4806310"/>
                <a:gd name="connsiteX3" fmla="*/ 325323 w 455024"/>
                <a:gd name="connsiteY3" fmla="*/ 1140870 h 4806310"/>
                <a:gd name="connsiteX4" fmla="*/ 276761 w 455024"/>
                <a:gd name="connsiteY4" fmla="*/ 3879944 h 4806310"/>
                <a:gd name="connsiteX5" fmla="*/ 451166 w 455024"/>
                <a:gd name="connsiteY5" fmla="*/ 4668783 h 4806310"/>
                <a:gd name="connsiteX6" fmla="*/ 137269 w 455024"/>
                <a:gd name="connsiteY6" fmla="*/ 4736740 h 4806310"/>
                <a:gd name="connsiteX7" fmla="*/ 162978 w 455024"/>
                <a:gd name="connsiteY7" fmla="*/ 3876930 h 4806310"/>
                <a:gd name="connsiteX8" fmla="*/ 119020 w 455024"/>
                <a:gd name="connsiteY8" fmla="*/ 1283855 h 4806310"/>
                <a:gd name="connsiteX9" fmla="*/ 131237 w 455024"/>
                <a:gd name="connsiteY9" fmla="*/ 961863 h 4806310"/>
                <a:gd name="connsiteX10" fmla="*/ 70618 w 455024"/>
                <a:gd name="connsiteY10" fmla="*/ 280267 h 4806310"/>
                <a:gd name="connsiteX11" fmla="*/ 55542 w 455024"/>
                <a:gd name="connsiteY11" fmla="*/ 966 h 4806310"/>
                <a:gd name="connsiteX0" fmla="*/ 55542 w 451166"/>
                <a:gd name="connsiteY0" fmla="*/ 966 h 4806310"/>
                <a:gd name="connsiteX1" fmla="*/ 390388 w 451166"/>
                <a:gd name="connsiteY1" fmla="*/ 966 h 4806310"/>
                <a:gd name="connsiteX2" fmla="*/ 349602 w 451166"/>
                <a:gd name="connsiteY2" fmla="*/ 462291 h 4806310"/>
                <a:gd name="connsiteX3" fmla="*/ 325323 w 451166"/>
                <a:gd name="connsiteY3" fmla="*/ 1140870 h 4806310"/>
                <a:gd name="connsiteX4" fmla="*/ 276761 w 451166"/>
                <a:gd name="connsiteY4" fmla="*/ 3879944 h 4806310"/>
                <a:gd name="connsiteX5" fmla="*/ 451166 w 451166"/>
                <a:gd name="connsiteY5" fmla="*/ 4668783 h 4806310"/>
                <a:gd name="connsiteX6" fmla="*/ 137269 w 451166"/>
                <a:gd name="connsiteY6" fmla="*/ 4736740 h 4806310"/>
                <a:gd name="connsiteX7" fmla="*/ 162978 w 451166"/>
                <a:gd name="connsiteY7" fmla="*/ 3876930 h 4806310"/>
                <a:gd name="connsiteX8" fmla="*/ 119020 w 451166"/>
                <a:gd name="connsiteY8" fmla="*/ 1283855 h 4806310"/>
                <a:gd name="connsiteX9" fmla="*/ 131237 w 451166"/>
                <a:gd name="connsiteY9" fmla="*/ 961863 h 4806310"/>
                <a:gd name="connsiteX10" fmla="*/ 70618 w 451166"/>
                <a:gd name="connsiteY10" fmla="*/ 280267 h 4806310"/>
                <a:gd name="connsiteX11" fmla="*/ 55542 w 451166"/>
                <a:gd name="connsiteY11" fmla="*/ 966 h 4806310"/>
                <a:gd name="connsiteX0" fmla="*/ 55542 w 451166"/>
                <a:gd name="connsiteY0" fmla="*/ 966 h 4921617"/>
                <a:gd name="connsiteX1" fmla="*/ 390388 w 451166"/>
                <a:gd name="connsiteY1" fmla="*/ 966 h 4921617"/>
                <a:gd name="connsiteX2" fmla="*/ 349602 w 451166"/>
                <a:gd name="connsiteY2" fmla="*/ 462291 h 4921617"/>
                <a:gd name="connsiteX3" fmla="*/ 325323 w 451166"/>
                <a:gd name="connsiteY3" fmla="*/ 1140870 h 4921617"/>
                <a:gd name="connsiteX4" fmla="*/ 276761 w 451166"/>
                <a:gd name="connsiteY4" fmla="*/ 3879944 h 4921617"/>
                <a:gd name="connsiteX5" fmla="*/ 451166 w 451166"/>
                <a:gd name="connsiteY5" fmla="*/ 4668783 h 4921617"/>
                <a:gd name="connsiteX6" fmla="*/ 137269 w 451166"/>
                <a:gd name="connsiteY6" fmla="*/ 4736740 h 4921617"/>
                <a:gd name="connsiteX7" fmla="*/ 162978 w 451166"/>
                <a:gd name="connsiteY7" fmla="*/ 3876930 h 4921617"/>
                <a:gd name="connsiteX8" fmla="*/ 119020 w 451166"/>
                <a:gd name="connsiteY8" fmla="*/ 1283855 h 4921617"/>
                <a:gd name="connsiteX9" fmla="*/ 131237 w 451166"/>
                <a:gd name="connsiteY9" fmla="*/ 961863 h 4921617"/>
                <a:gd name="connsiteX10" fmla="*/ 70618 w 451166"/>
                <a:gd name="connsiteY10" fmla="*/ 280267 h 4921617"/>
                <a:gd name="connsiteX11" fmla="*/ 55542 w 451166"/>
                <a:gd name="connsiteY11" fmla="*/ 966 h 4921617"/>
                <a:gd name="connsiteX0" fmla="*/ 55542 w 451166"/>
                <a:gd name="connsiteY0" fmla="*/ 966 h 4851848"/>
                <a:gd name="connsiteX1" fmla="*/ 390388 w 451166"/>
                <a:gd name="connsiteY1" fmla="*/ 966 h 4851848"/>
                <a:gd name="connsiteX2" fmla="*/ 349602 w 451166"/>
                <a:gd name="connsiteY2" fmla="*/ 462291 h 4851848"/>
                <a:gd name="connsiteX3" fmla="*/ 325323 w 451166"/>
                <a:gd name="connsiteY3" fmla="*/ 1140870 h 4851848"/>
                <a:gd name="connsiteX4" fmla="*/ 276761 w 451166"/>
                <a:gd name="connsiteY4" fmla="*/ 3879944 h 4851848"/>
                <a:gd name="connsiteX5" fmla="*/ 451166 w 451166"/>
                <a:gd name="connsiteY5" fmla="*/ 4668783 h 4851848"/>
                <a:gd name="connsiteX6" fmla="*/ 137269 w 451166"/>
                <a:gd name="connsiteY6" fmla="*/ 4736740 h 4851848"/>
                <a:gd name="connsiteX7" fmla="*/ 162978 w 451166"/>
                <a:gd name="connsiteY7" fmla="*/ 3876930 h 4851848"/>
                <a:gd name="connsiteX8" fmla="*/ 119020 w 451166"/>
                <a:gd name="connsiteY8" fmla="*/ 1283855 h 4851848"/>
                <a:gd name="connsiteX9" fmla="*/ 131237 w 451166"/>
                <a:gd name="connsiteY9" fmla="*/ 961863 h 4851848"/>
                <a:gd name="connsiteX10" fmla="*/ 70618 w 451166"/>
                <a:gd name="connsiteY10" fmla="*/ 280267 h 4851848"/>
                <a:gd name="connsiteX11" fmla="*/ 55542 w 451166"/>
                <a:gd name="connsiteY11" fmla="*/ 966 h 4851848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410698 w 585103"/>
                <a:gd name="connsiteY4" fmla="*/ 3879944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137566 w 585103"/>
                <a:gd name="connsiteY4" fmla="*/ 3575092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991 w 585615"/>
                <a:gd name="connsiteY0" fmla="*/ 966 h 4845254"/>
                <a:gd name="connsiteX1" fmla="*/ 524837 w 585615"/>
                <a:gd name="connsiteY1" fmla="*/ 966 h 4845254"/>
                <a:gd name="connsiteX2" fmla="*/ 484051 w 585615"/>
                <a:gd name="connsiteY2" fmla="*/ 462291 h 4845254"/>
                <a:gd name="connsiteX3" fmla="*/ 459772 w 585615"/>
                <a:gd name="connsiteY3" fmla="*/ 1140870 h 4845254"/>
                <a:gd name="connsiteX4" fmla="*/ 138078 w 585615"/>
                <a:gd name="connsiteY4" fmla="*/ 3575092 h 4845254"/>
                <a:gd name="connsiteX5" fmla="*/ 585615 w 585615"/>
                <a:gd name="connsiteY5" fmla="*/ 4668783 h 4845254"/>
                <a:gd name="connsiteX6" fmla="*/ 331094 w 585615"/>
                <a:gd name="connsiteY6" fmla="*/ 4668996 h 4845254"/>
                <a:gd name="connsiteX7" fmla="*/ 544 w 585615"/>
                <a:gd name="connsiteY7" fmla="*/ 3526915 h 4845254"/>
                <a:gd name="connsiteX8" fmla="*/ 253469 w 585615"/>
                <a:gd name="connsiteY8" fmla="*/ 1283855 h 4845254"/>
                <a:gd name="connsiteX9" fmla="*/ 265686 w 585615"/>
                <a:gd name="connsiteY9" fmla="*/ 961863 h 4845254"/>
                <a:gd name="connsiteX10" fmla="*/ 205067 w 585615"/>
                <a:gd name="connsiteY10" fmla="*/ 280267 h 4845254"/>
                <a:gd name="connsiteX11" fmla="*/ 189991 w 585615"/>
                <a:gd name="connsiteY11" fmla="*/ 966 h 4845254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114062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72400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293678 w 741215"/>
                <a:gd name="connsiteY4" fmla="*/ 3574850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113905 w 741215"/>
                <a:gd name="connsiteY4" fmla="*/ 3874296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741215 w 741215"/>
                <a:gd name="connsiteY5" fmla="*/ 4668541 h 4818351"/>
                <a:gd name="connsiteX6" fmla="*/ 486694 w 741215"/>
                <a:gd name="connsiteY6" fmla="*/ 4668754 h 4818351"/>
                <a:gd name="connsiteX7" fmla="*/ 340 w 741215"/>
                <a:gd name="connsiteY7" fmla="*/ 4034429 h 4818351"/>
                <a:gd name="connsiteX8" fmla="*/ 409069 w 741215"/>
                <a:gd name="connsiteY8" fmla="*/ 1283613 h 4818351"/>
                <a:gd name="connsiteX9" fmla="*/ 373346 w 741215"/>
                <a:gd name="connsiteY9" fmla="*/ 662175 h 4818351"/>
                <a:gd name="connsiteX10" fmla="*/ 360667 w 741215"/>
                <a:gd name="connsiteY10" fmla="*/ 280025 h 4818351"/>
                <a:gd name="connsiteX11" fmla="*/ 345591 w 741215"/>
                <a:gd name="connsiteY11" fmla="*/ 724 h 4818351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96184 w 741215"/>
                <a:gd name="connsiteY5" fmla="*/ 4093177 h 4818351"/>
                <a:gd name="connsiteX6" fmla="*/ 741215 w 741215"/>
                <a:gd name="connsiteY6" fmla="*/ 4668541 h 4818351"/>
                <a:gd name="connsiteX7" fmla="*/ 486694 w 741215"/>
                <a:gd name="connsiteY7" fmla="*/ 4668754 h 4818351"/>
                <a:gd name="connsiteX8" fmla="*/ 340 w 741215"/>
                <a:gd name="connsiteY8" fmla="*/ 4034429 h 4818351"/>
                <a:gd name="connsiteX9" fmla="*/ 409069 w 741215"/>
                <a:gd name="connsiteY9" fmla="*/ 1283613 h 4818351"/>
                <a:gd name="connsiteX10" fmla="*/ 373346 w 741215"/>
                <a:gd name="connsiteY10" fmla="*/ 662175 h 4818351"/>
                <a:gd name="connsiteX11" fmla="*/ 360667 w 741215"/>
                <a:gd name="connsiteY11" fmla="*/ 280025 h 4818351"/>
                <a:gd name="connsiteX12" fmla="*/ 345591 w 741215"/>
                <a:gd name="connsiteY12" fmla="*/ 724 h 4818351"/>
                <a:gd name="connsiteX0" fmla="*/ 345615 w 741239"/>
                <a:gd name="connsiteY0" fmla="*/ 652 h 4818279"/>
                <a:gd name="connsiteX1" fmla="*/ 680461 w 741239"/>
                <a:gd name="connsiteY1" fmla="*/ 652 h 4818279"/>
                <a:gd name="connsiteX2" fmla="*/ 639675 w 741239"/>
                <a:gd name="connsiteY2" fmla="*/ 461977 h 4818279"/>
                <a:gd name="connsiteX3" fmla="*/ 615396 w 741239"/>
                <a:gd name="connsiteY3" fmla="*/ 723936 h 4818279"/>
                <a:gd name="connsiteX4" fmla="*/ 113929 w 741239"/>
                <a:gd name="connsiteY4" fmla="*/ 3874224 h 4818279"/>
                <a:gd name="connsiteX5" fmla="*/ 96208 w 741239"/>
                <a:gd name="connsiteY5" fmla="*/ 4093105 h 4818279"/>
                <a:gd name="connsiteX6" fmla="*/ 741239 w 741239"/>
                <a:gd name="connsiteY6" fmla="*/ 4668469 h 4818279"/>
                <a:gd name="connsiteX7" fmla="*/ 486718 w 741239"/>
                <a:gd name="connsiteY7" fmla="*/ 4668682 h 4818279"/>
                <a:gd name="connsiteX8" fmla="*/ 364 w 741239"/>
                <a:gd name="connsiteY8" fmla="*/ 4034357 h 4818279"/>
                <a:gd name="connsiteX9" fmla="*/ 409093 w 741239"/>
                <a:gd name="connsiteY9" fmla="*/ 1283541 h 4818279"/>
                <a:gd name="connsiteX10" fmla="*/ 517189 w 741239"/>
                <a:gd name="connsiteY10" fmla="*/ 531908 h 4818279"/>
                <a:gd name="connsiteX11" fmla="*/ 360691 w 741239"/>
                <a:gd name="connsiteY11" fmla="*/ 279953 h 4818279"/>
                <a:gd name="connsiteX12" fmla="*/ 345615 w 741239"/>
                <a:gd name="connsiteY12" fmla="*/ 652 h 4818279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615396 w 741239"/>
                <a:gd name="connsiteY3" fmla="*/ 724409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507533 w 741239"/>
                <a:gd name="connsiteY3" fmla="*/ 3731887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349 w 740973"/>
                <a:gd name="connsiteY0" fmla="*/ 1125 h 4818752"/>
                <a:gd name="connsiteX1" fmla="*/ 680195 w 740973"/>
                <a:gd name="connsiteY1" fmla="*/ 1125 h 4818752"/>
                <a:gd name="connsiteX2" fmla="*/ 639409 w 740973"/>
                <a:gd name="connsiteY2" fmla="*/ 462450 h 4818752"/>
                <a:gd name="connsiteX3" fmla="*/ 507267 w 740973"/>
                <a:gd name="connsiteY3" fmla="*/ 3731887 h 4818752"/>
                <a:gd name="connsiteX4" fmla="*/ 113663 w 740973"/>
                <a:gd name="connsiteY4" fmla="*/ 3874697 h 4818752"/>
                <a:gd name="connsiteX5" fmla="*/ 95942 w 740973"/>
                <a:gd name="connsiteY5" fmla="*/ 4093578 h 4818752"/>
                <a:gd name="connsiteX6" fmla="*/ 740973 w 740973"/>
                <a:gd name="connsiteY6" fmla="*/ 4668942 h 4818752"/>
                <a:gd name="connsiteX7" fmla="*/ 486452 w 740973"/>
                <a:gd name="connsiteY7" fmla="*/ 4669155 h 4818752"/>
                <a:gd name="connsiteX8" fmla="*/ 98 w 740973"/>
                <a:gd name="connsiteY8" fmla="*/ 4034830 h 4818752"/>
                <a:gd name="connsiteX9" fmla="*/ 444782 w 740973"/>
                <a:gd name="connsiteY9" fmla="*/ 3692601 h 4818752"/>
                <a:gd name="connsiteX10" fmla="*/ 516923 w 740973"/>
                <a:gd name="connsiteY10" fmla="*/ 532381 h 4818752"/>
                <a:gd name="connsiteX11" fmla="*/ 456304 w 740973"/>
                <a:gd name="connsiteY11" fmla="*/ 189291 h 4818752"/>
                <a:gd name="connsiteX12" fmla="*/ 345349 w 740973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96500 w 741531"/>
                <a:gd name="connsiteY5" fmla="*/ 4093578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341934 w 741531"/>
                <a:gd name="connsiteY4" fmla="*/ 4030930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186561 w 586158"/>
                <a:gd name="connsiteY4" fmla="*/ 4030930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28764 w 586158"/>
                <a:gd name="connsiteY5" fmla="*/ 4523219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91479"/>
                <a:gd name="connsiteY0" fmla="*/ 1125 h 4697313"/>
                <a:gd name="connsiteX1" fmla="*/ 525380 w 591479"/>
                <a:gd name="connsiteY1" fmla="*/ 1125 h 4697313"/>
                <a:gd name="connsiteX2" fmla="*/ 484594 w 591479"/>
                <a:gd name="connsiteY2" fmla="*/ 462450 h 4697313"/>
                <a:gd name="connsiteX3" fmla="*/ 352452 w 591479"/>
                <a:gd name="connsiteY3" fmla="*/ 3731887 h 4697313"/>
                <a:gd name="connsiteX4" fmla="*/ 90682 w 591479"/>
                <a:gd name="connsiteY4" fmla="*/ 4434532 h 4697313"/>
                <a:gd name="connsiteX5" fmla="*/ 586158 w 591479"/>
                <a:gd name="connsiteY5" fmla="*/ 4668942 h 4697313"/>
                <a:gd name="connsiteX6" fmla="*/ 331637 w 591479"/>
                <a:gd name="connsiteY6" fmla="*/ 4669155 h 4697313"/>
                <a:gd name="connsiteX7" fmla="*/ 1087 w 591479"/>
                <a:gd name="connsiteY7" fmla="*/ 4451451 h 4697313"/>
                <a:gd name="connsiteX8" fmla="*/ 230042 w 591479"/>
                <a:gd name="connsiteY8" fmla="*/ 3679582 h 4697313"/>
                <a:gd name="connsiteX9" fmla="*/ 362108 w 591479"/>
                <a:gd name="connsiteY9" fmla="*/ 532381 h 4697313"/>
                <a:gd name="connsiteX10" fmla="*/ 301489 w 591479"/>
                <a:gd name="connsiteY10" fmla="*/ 189291 h 4697313"/>
                <a:gd name="connsiteX11" fmla="*/ 190534 w 591479"/>
                <a:gd name="connsiteY11" fmla="*/ 1125 h 4697313"/>
                <a:gd name="connsiteX0" fmla="*/ 190534 w 589009"/>
                <a:gd name="connsiteY0" fmla="*/ 1125 h 4697313"/>
                <a:gd name="connsiteX1" fmla="*/ 525380 w 589009"/>
                <a:gd name="connsiteY1" fmla="*/ 1125 h 4697313"/>
                <a:gd name="connsiteX2" fmla="*/ 484594 w 589009"/>
                <a:gd name="connsiteY2" fmla="*/ 462450 h 4697313"/>
                <a:gd name="connsiteX3" fmla="*/ 352452 w 589009"/>
                <a:gd name="connsiteY3" fmla="*/ 3731887 h 4697313"/>
                <a:gd name="connsiteX4" fmla="*/ 163681 w 589009"/>
                <a:gd name="connsiteY4" fmla="*/ 4434532 h 4697313"/>
                <a:gd name="connsiteX5" fmla="*/ 586158 w 589009"/>
                <a:gd name="connsiteY5" fmla="*/ 4668942 h 4697313"/>
                <a:gd name="connsiteX6" fmla="*/ 331637 w 589009"/>
                <a:gd name="connsiteY6" fmla="*/ 4669155 h 4697313"/>
                <a:gd name="connsiteX7" fmla="*/ 1087 w 589009"/>
                <a:gd name="connsiteY7" fmla="*/ 4451451 h 4697313"/>
                <a:gd name="connsiteX8" fmla="*/ 230042 w 589009"/>
                <a:gd name="connsiteY8" fmla="*/ 3679582 h 4697313"/>
                <a:gd name="connsiteX9" fmla="*/ 362108 w 589009"/>
                <a:gd name="connsiteY9" fmla="*/ 532381 h 4697313"/>
                <a:gd name="connsiteX10" fmla="*/ 301489 w 589009"/>
                <a:gd name="connsiteY10" fmla="*/ 189291 h 4697313"/>
                <a:gd name="connsiteX11" fmla="*/ 190534 w 589009"/>
                <a:gd name="connsiteY11" fmla="*/ 1125 h 4697313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84532 w 588947"/>
                <a:gd name="connsiteY2" fmla="*/ 555087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11533 w 588947"/>
                <a:gd name="connsiteY2" fmla="*/ 3002056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83 h 4696271"/>
                <a:gd name="connsiteX1" fmla="*/ 525318 w 588947"/>
                <a:gd name="connsiteY1" fmla="*/ 83 h 4696271"/>
                <a:gd name="connsiteX2" fmla="*/ 411533 w 588947"/>
                <a:gd name="connsiteY2" fmla="*/ 2908377 h 4696271"/>
                <a:gd name="connsiteX3" fmla="*/ 352390 w 588947"/>
                <a:gd name="connsiteY3" fmla="*/ 3730845 h 4696271"/>
                <a:gd name="connsiteX4" fmla="*/ 163619 w 588947"/>
                <a:gd name="connsiteY4" fmla="*/ 4433490 h 4696271"/>
                <a:gd name="connsiteX5" fmla="*/ 586096 w 588947"/>
                <a:gd name="connsiteY5" fmla="*/ 4667900 h 4696271"/>
                <a:gd name="connsiteX6" fmla="*/ 331575 w 588947"/>
                <a:gd name="connsiteY6" fmla="*/ 4668113 h 4696271"/>
                <a:gd name="connsiteX7" fmla="*/ 1025 w 588947"/>
                <a:gd name="connsiteY7" fmla="*/ 4450409 h 4696271"/>
                <a:gd name="connsiteX8" fmla="*/ 229980 w 588947"/>
                <a:gd name="connsiteY8" fmla="*/ 3678540 h 4696271"/>
                <a:gd name="connsiteX9" fmla="*/ 289047 w 588947"/>
                <a:gd name="connsiteY9" fmla="*/ 2899008 h 4696271"/>
                <a:gd name="connsiteX10" fmla="*/ 290999 w 588947"/>
                <a:gd name="connsiteY10" fmla="*/ 2159418 h 4696271"/>
                <a:gd name="connsiteX11" fmla="*/ 190472 w 588947"/>
                <a:gd name="connsiteY11" fmla="*/ 83 h 4696271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290999 w 588947"/>
                <a:gd name="connsiteY10" fmla="*/ 2159335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32712 w 588947"/>
                <a:gd name="connsiteY10" fmla="*/ 2181992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336469 w 588947"/>
                <a:gd name="connsiteY11" fmla="*/ 1642641 h 4696188"/>
                <a:gd name="connsiteX0" fmla="*/ 294756 w 588947"/>
                <a:gd name="connsiteY0" fmla="*/ 1631313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294756 w 588947"/>
                <a:gd name="connsiteY11" fmla="*/ 1631313 h 4696188"/>
                <a:gd name="connsiteX0" fmla="*/ 294756 w 588947"/>
                <a:gd name="connsiteY0" fmla="*/ 22657 h 3087532"/>
                <a:gd name="connsiteX1" fmla="*/ 473177 w 588947"/>
                <a:gd name="connsiteY1" fmla="*/ 0 h 3087532"/>
                <a:gd name="connsiteX2" fmla="*/ 411533 w 588947"/>
                <a:gd name="connsiteY2" fmla="*/ 1299638 h 3087532"/>
                <a:gd name="connsiteX3" fmla="*/ 352390 w 588947"/>
                <a:gd name="connsiteY3" fmla="*/ 2122106 h 3087532"/>
                <a:gd name="connsiteX4" fmla="*/ 163619 w 588947"/>
                <a:gd name="connsiteY4" fmla="*/ 2824751 h 3087532"/>
                <a:gd name="connsiteX5" fmla="*/ 586096 w 588947"/>
                <a:gd name="connsiteY5" fmla="*/ 3059161 h 3087532"/>
                <a:gd name="connsiteX6" fmla="*/ 331575 w 588947"/>
                <a:gd name="connsiteY6" fmla="*/ 3059374 h 3087532"/>
                <a:gd name="connsiteX7" fmla="*/ 1025 w 588947"/>
                <a:gd name="connsiteY7" fmla="*/ 2841670 h 3087532"/>
                <a:gd name="connsiteX8" fmla="*/ 229980 w 588947"/>
                <a:gd name="connsiteY8" fmla="*/ 2069801 h 3087532"/>
                <a:gd name="connsiteX9" fmla="*/ 289047 w 588947"/>
                <a:gd name="connsiteY9" fmla="*/ 1290269 h 3087532"/>
                <a:gd name="connsiteX10" fmla="*/ 301426 w 588947"/>
                <a:gd name="connsiteY10" fmla="*/ 573336 h 3087532"/>
                <a:gd name="connsiteX11" fmla="*/ 294756 w 58894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31001 w 588967"/>
                <a:gd name="connsiteY2" fmla="*/ 131070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9996"/>
                <a:gd name="connsiteY0" fmla="*/ 22657 h 3086833"/>
                <a:gd name="connsiteX1" fmla="*/ 473197 w 589996"/>
                <a:gd name="connsiteY1" fmla="*/ 0 h 3086833"/>
                <a:gd name="connsiteX2" fmla="*/ 431001 w 589996"/>
                <a:gd name="connsiteY2" fmla="*/ 1310708 h 3086833"/>
                <a:gd name="connsiteX3" fmla="*/ 319997 w 589996"/>
                <a:gd name="connsiteY3" fmla="*/ 2099967 h 3086833"/>
                <a:gd name="connsiteX4" fmla="*/ 131226 w 589996"/>
                <a:gd name="connsiteY4" fmla="*/ 2835821 h 3086833"/>
                <a:gd name="connsiteX5" fmla="*/ 586116 w 589996"/>
                <a:gd name="connsiteY5" fmla="*/ 3059161 h 3086833"/>
                <a:gd name="connsiteX6" fmla="*/ 331595 w 589996"/>
                <a:gd name="connsiteY6" fmla="*/ 3059374 h 3086833"/>
                <a:gd name="connsiteX7" fmla="*/ 1045 w 589996"/>
                <a:gd name="connsiteY7" fmla="*/ 2841670 h 3086833"/>
                <a:gd name="connsiteX8" fmla="*/ 230000 w 589996"/>
                <a:gd name="connsiteY8" fmla="*/ 2069801 h 3086833"/>
                <a:gd name="connsiteX9" fmla="*/ 314998 w 589996"/>
                <a:gd name="connsiteY9" fmla="*/ 1290269 h 3086833"/>
                <a:gd name="connsiteX10" fmla="*/ 281998 w 589996"/>
                <a:gd name="connsiteY10" fmla="*/ 219121 h 3086833"/>
                <a:gd name="connsiteX11" fmla="*/ 294776 w 589996"/>
                <a:gd name="connsiteY11" fmla="*/ 22657 h 3086833"/>
                <a:gd name="connsiteX0" fmla="*/ 294776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294776 w 589996"/>
                <a:gd name="connsiteY11" fmla="*/ 100684 h 3164860"/>
                <a:gd name="connsiteX0" fmla="*/ 365048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365048 w 589996"/>
                <a:gd name="connsiteY11" fmla="*/ 100684 h 3164860"/>
                <a:gd name="connsiteX0" fmla="*/ 244159 w 589996"/>
                <a:gd name="connsiteY0" fmla="*/ 170544 h 3239763"/>
                <a:gd name="connsiteX1" fmla="*/ 473197 w 589996"/>
                <a:gd name="connsiteY1" fmla="*/ 152930 h 3239763"/>
                <a:gd name="connsiteX2" fmla="*/ 431001 w 589996"/>
                <a:gd name="connsiteY2" fmla="*/ 1463638 h 3239763"/>
                <a:gd name="connsiteX3" fmla="*/ 319997 w 589996"/>
                <a:gd name="connsiteY3" fmla="*/ 2252897 h 3239763"/>
                <a:gd name="connsiteX4" fmla="*/ 131226 w 589996"/>
                <a:gd name="connsiteY4" fmla="*/ 2988751 h 3239763"/>
                <a:gd name="connsiteX5" fmla="*/ 586116 w 589996"/>
                <a:gd name="connsiteY5" fmla="*/ 3212091 h 3239763"/>
                <a:gd name="connsiteX6" fmla="*/ 331595 w 589996"/>
                <a:gd name="connsiteY6" fmla="*/ 3212304 h 3239763"/>
                <a:gd name="connsiteX7" fmla="*/ 1045 w 589996"/>
                <a:gd name="connsiteY7" fmla="*/ 2994600 h 3239763"/>
                <a:gd name="connsiteX8" fmla="*/ 230000 w 589996"/>
                <a:gd name="connsiteY8" fmla="*/ 2222731 h 3239763"/>
                <a:gd name="connsiteX9" fmla="*/ 314998 w 589996"/>
                <a:gd name="connsiteY9" fmla="*/ 1443199 h 3239763"/>
                <a:gd name="connsiteX10" fmla="*/ 244159 w 589996"/>
                <a:gd name="connsiteY10" fmla="*/ 170544 h 3239763"/>
                <a:gd name="connsiteX0" fmla="*/ 244159 w 589996"/>
                <a:gd name="connsiteY0" fmla="*/ 181693 h 3250912"/>
                <a:gd name="connsiteX1" fmla="*/ 361485 w 589996"/>
                <a:gd name="connsiteY1" fmla="*/ 21495 h 3250912"/>
                <a:gd name="connsiteX2" fmla="*/ 473197 w 589996"/>
                <a:gd name="connsiteY2" fmla="*/ 164079 h 3250912"/>
                <a:gd name="connsiteX3" fmla="*/ 431001 w 589996"/>
                <a:gd name="connsiteY3" fmla="*/ 1474787 h 3250912"/>
                <a:gd name="connsiteX4" fmla="*/ 319997 w 589996"/>
                <a:gd name="connsiteY4" fmla="*/ 2264046 h 3250912"/>
                <a:gd name="connsiteX5" fmla="*/ 131226 w 589996"/>
                <a:gd name="connsiteY5" fmla="*/ 2999900 h 3250912"/>
                <a:gd name="connsiteX6" fmla="*/ 586116 w 589996"/>
                <a:gd name="connsiteY6" fmla="*/ 3223240 h 3250912"/>
                <a:gd name="connsiteX7" fmla="*/ 331595 w 589996"/>
                <a:gd name="connsiteY7" fmla="*/ 3223453 h 3250912"/>
                <a:gd name="connsiteX8" fmla="*/ 1045 w 589996"/>
                <a:gd name="connsiteY8" fmla="*/ 3005749 h 3250912"/>
                <a:gd name="connsiteX9" fmla="*/ 230000 w 589996"/>
                <a:gd name="connsiteY9" fmla="*/ 2233880 h 3250912"/>
                <a:gd name="connsiteX10" fmla="*/ 314998 w 589996"/>
                <a:gd name="connsiteY10" fmla="*/ 1454348 h 3250912"/>
                <a:gd name="connsiteX11" fmla="*/ 244159 w 589996"/>
                <a:gd name="connsiteY11" fmla="*/ 181693 h 3250912"/>
                <a:gd name="connsiteX0" fmla="*/ 244159 w 589996"/>
                <a:gd name="connsiteY0" fmla="*/ 121761 h 3190980"/>
                <a:gd name="connsiteX1" fmla="*/ 361485 w 589996"/>
                <a:gd name="connsiteY1" fmla="*/ 120647 h 3190980"/>
                <a:gd name="connsiteX2" fmla="*/ 473197 w 589996"/>
                <a:gd name="connsiteY2" fmla="*/ 104147 h 3190980"/>
                <a:gd name="connsiteX3" fmla="*/ 431001 w 589996"/>
                <a:gd name="connsiteY3" fmla="*/ 1414855 h 3190980"/>
                <a:gd name="connsiteX4" fmla="*/ 319997 w 589996"/>
                <a:gd name="connsiteY4" fmla="*/ 2204114 h 3190980"/>
                <a:gd name="connsiteX5" fmla="*/ 131226 w 589996"/>
                <a:gd name="connsiteY5" fmla="*/ 2939968 h 3190980"/>
                <a:gd name="connsiteX6" fmla="*/ 586116 w 589996"/>
                <a:gd name="connsiteY6" fmla="*/ 3163308 h 3190980"/>
                <a:gd name="connsiteX7" fmla="*/ 331595 w 589996"/>
                <a:gd name="connsiteY7" fmla="*/ 3163521 h 3190980"/>
                <a:gd name="connsiteX8" fmla="*/ 1045 w 589996"/>
                <a:gd name="connsiteY8" fmla="*/ 2945817 h 3190980"/>
                <a:gd name="connsiteX9" fmla="*/ 230000 w 589996"/>
                <a:gd name="connsiteY9" fmla="*/ 2173948 h 3190980"/>
                <a:gd name="connsiteX10" fmla="*/ 314998 w 589996"/>
                <a:gd name="connsiteY10" fmla="*/ 1394416 h 3190980"/>
                <a:gd name="connsiteX11" fmla="*/ 244159 w 589996"/>
                <a:gd name="connsiteY11" fmla="*/ 121761 h 319098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78176 h 3147395"/>
                <a:gd name="connsiteX1" fmla="*/ 361485 w 589996"/>
                <a:gd name="connsiteY1" fmla="*/ 130090 h 3147395"/>
                <a:gd name="connsiteX2" fmla="*/ 473197 w 589996"/>
                <a:gd name="connsiteY2" fmla="*/ 124196 h 3147395"/>
                <a:gd name="connsiteX3" fmla="*/ 431001 w 589996"/>
                <a:gd name="connsiteY3" fmla="*/ 1371270 h 3147395"/>
                <a:gd name="connsiteX4" fmla="*/ 319997 w 589996"/>
                <a:gd name="connsiteY4" fmla="*/ 2160529 h 3147395"/>
                <a:gd name="connsiteX5" fmla="*/ 131226 w 589996"/>
                <a:gd name="connsiteY5" fmla="*/ 2896383 h 3147395"/>
                <a:gd name="connsiteX6" fmla="*/ 586116 w 589996"/>
                <a:gd name="connsiteY6" fmla="*/ 3119723 h 3147395"/>
                <a:gd name="connsiteX7" fmla="*/ 331595 w 589996"/>
                <a:gd name="connsiteY7" fmla="*/ 3119936 h 3147395"/>
                <a:gd name="connsiteX8" fmla="*/ 1045 w 589996"/>
                <a:gd name="connsiteY8" fmla="*/ 2902232 h 3147395"/>
                <a:gd name="connsiteX9" fmla="*/ 230000 w 589996"/>
                <a:gd name="connsiteY9" fmla="*/ 2130363 h 3147395"/>
                <a:gd name="connsiteX10" fmla="*/ 314998 w 589996"/>
                <a:gd name="connsiteY10" fmla="*/ 1350831 h 3147395"/>
                <a:gd name="connsiteX11" fmla="*/ 244159 w 589996"/>
                <a:gd name="connsiteY11" fmla="*/ 78176 h 3147395"/>
                <a:gd name="connsiteX0" fmla="*/ 249564 w 589996"/>
                <a:gd name="connsiteY0" fmla="*/ 95875 h 3090855"/>
                <a:gd name="connsiteX1" fmla="*/ 361485 w 589996"/>
                <a:gd name="connsiteY1" fmla="*/ 73550 h 3090855"/>
                <a:gd name="connsiteX2" fmla="*/ 473197 w 589996"/>
                <a:gd name="connsiteY2" fmla="*/ 67656 h 3090855"/>
                <a:gd name="connsiteX3" fmla="*/ 431001 w 589996"/>
                <a:gd name="connsiteY3" fmla="*/ 1314730 h 3090855"/>
                <a:gd name="connsiteX4" fmla="*/ 319997 w 589996"/>
                <a:gd name="connsiteY4" fmla="*/ 2103989 h 3090855"/>
                <a:gd name="connsiteX5" fmla="*/ 131226 w 589996"/>
                <a:gd name="connsiteY5" fmla="*/ 2839843 h 3090855"/>
                <a:gd name="connsiteX6" fmla="*/ 586116 w 589996"/>
                <a:gd name="connsiteY6" fmla="*/ 3063183 h 3090855"/>
                <a:gd name="connsiteX7" fmla="*/ 331595 w 589996"/>
                <a:gd name="connsiteY7" fmla="*/ 3063396 h 3090855"/>
                <a:gd name="connsiteX8" fmla="*/ 1045 w 589996"/>
                <a:gd name="connsiteY8" fmla="*/ 2845692 h 3090855"/>
                <a:gd name="connsiteX9" fmla="*/ 230000 w 589996"/>
                <a:gd name="connsiteY9" fmla="*/ 2073823 h 3090855"/>
                <a:gd name="connsiteX10" fmla="*/ 314998 w 589996"/>
                <a:gd name="connsiteY10" fmla="*/ 1294291 h 3090855"/>
                <a:gd name="connsiteX11" fmla="*/ 249564 w 589996"/>
                <a:gd name="connsiteY11" fmla="*/ 95875 h 3090855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4158 w 589996"/>
                <a:gd name="connsiteY0" fmla="*/ 51 h 3026848"/>
                <a:gd name="connsiteX1" fmla="*/ 361485 w 589996"/>
                <a:gd name="connsiteY1" fmla="*/ 9543 h 3026848"/>
                <a:gd name="connsiteX2" fmla="*/ 473197 w 589996"/>
                <a:gd name="connsiteY2" fmla="*/ 3649 h 3026848"/>
                <a:gd name="connsiteX3" fmla="*/ 431001 w 589996"/>
                <a:gd name="connsiteY3" fmla="*/ 1250723 h 3026848"/>
                <a:gd name="connsiteX4" fmla="*/ 319997 w 589996"/>
                <a:gd name="connsiteY4" fmla="*/ 2039982 h 3026848"/>
                <a:gd name="connsiteX5" fmla="*/ 131226 w 589996"/>
                <a:gd name="connsiteY5" fmla="*/ 2775836 h 3026848"/>
                <a:gd name="connsiteX6" fmla="*/ 586116 w 589996"/>
                <a:gd name="connsiteY6" fmla="*/ 2999176 h 3026848"/>
                <a:gd name="connsiteX7" fmla="*/ 331595 w 589996"/>
                <a:gd name="connsiteY7" fmla="*/ 2999389 h 3026848"/>
                <a:gd name="connsiteX8" fmla="*/ 1045 w 589996"/>
                <a:gd name="connsiteY8" fmla="*/ 2781685 h 3026848"/>
                <a:gd name="connsiteX9" fmla="*/ 230000 w 589996"/>
                <a:gd name="connsiteY9" fmla="*/ 2009816 h 3026848"/>
                <a:gd name="connsiteX10" fmla="*/ 314998 w 589996"/>
                <a:gd name="connsiteY10" fmla="*/ 1230284 h 3026848"/>
                <a:gd name="connsiteX11" fmla="*/ 244158 w 589996"/>
                <a:gd name="connsiteY11" fmla="*/ 51 h 302684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314458 w 590024"/>
                <a:gd name="connsiteY0" fmla="*/ 49127 h 3044107"/>
                <a:gd name="connsiteX1" fmla="*/ 361513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49127 h 3044107"/>
                <a:gd name="connsiteX1" fmla="*/ 399352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134541 h 3129521"/>
                <a:gd name="connsiteX1" fmla="*/ 473225 w 590024"/>
                <a:gd name="connsiteY1" fmla="*/ 106322 h 3129521"/>
                <a:gd name="connsiteX2" fmla="*/ 431029 w 590024"/>
                <a:gd name="connsiteY2" fmla="*/ 1353396 h 3129521"/>
                <a:gd name="connsiteX3" fmla="*/ 320025 w 590024"/>
                <a:gd name="connsiteY3" fmla="*/ 2142655 h 3129521"/>
                <a:gd name="connsiteX4" fmla="*/ 131254 w 590024"/>
                <a:gd name="connsiteY4" fmla="*/ 2878509 h 3129521"/>
                <a:gd name="connsiteX5" fmla="*/ 586144 w 590024"/>
                <a:gd name="connsiteY5" fmla="*/ 3101849 h 3129521"/>
                <a:gd name="connsiteX6" fmla="*/ 331623 w 590024"/>
                <a:gd name="connsiteY6" fmla="*/ 3102062 h 3129521"/>
                <a:gd name="connsiteX7" fmla="*/ 1073 w 590024"/>
                <a:gd name="connsiteY7" fmla="*/ 2884358 h 3129521"/>
                <a:gd name="connsiteX8" fmla="*/ 230028 w 590024"/>
                <a:gd name="connsiteY8" fmla="*/ 2112489 h 3129521"/>
                <a:gd name="connsiteX9" fmla="*/ 347459 w 590024"/>
                <a:gd name="connsiteY9" fmla="*/ 696619 h 3129521"/>
                <a:gd name="connsiteX10" fmla="*/ 314458 w 590024"/>
                <a:gd name="connsiteY10" fmla="*/ 134541 h 3129521"/>
                <a:gd name="connsiteX0" fmla="*/ 314458 w 590024"/>
                <a:gd name="connsiteY0" fmla="*/ 52959 h 3047939"/>
                <a:gd name="connsiteX1" fmla="*/ 473225 w 590024"/>
                <a:gd name="connsiteY1" fmla="*/ 24740 h 3047939"/>
                <a:gd name="connsiteX2" fmla="*/ 431029 w 590024"/>
                <a:gd name="connsiteY2" fmla="*/ 1271814 h 3047939"/>
                <a:gd name="connsiteX3" fmla="*/ 320025 w 590024"/>
                <a:gd name="connsiteY3" fmla="*/ 2061073 h 3047939"/>
                <a:gd name="connsiteX4" fmla="*/ 131254 w 590024"/>
                <a:gd name="connsiteY4" fmla="*/ 2796927 h 3047939"/>
                <a:gd name="connsiteX5" fmla="*/ 586144 w 590024"/>
                <a:gd name="connsiteY5" fmla="*/ 3020267 h 3047939"/>
                <a:gd name="connsiteX6" fmla="*/ 331623 w 590024"/>
                <a:gd name="connsiteY6" fmla="*/ 3020480 h 3047939"/>
                <a:gd name="connsiteX7" fmla="*/ 1073 w 590024"/>
                <a:gd name="connsiteY7" fmla="*/ 2802776 h 3047939"/>
                <a:gd name="connsiteX8" fmla="*/ 230028 w 590024"/>
                <a:gd name="connsiteY8" fmla="*/ 2030907 h 3047939"/>
                <a:gd name="connsiteX9" fmla="*/ 347459 w 590024"/>
                <a:gd name="connsiteY9" fmla="*/ 615037 h 3047939"/>
                <a:gd name="connsiteX10" fmla="*/ 314458 w 590024"/>
                <a:gd name="connsiteY10" fmla="*/ 52959 h 3047939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31029 w 590024"/>
                <a:gd name="connsiteY2" fmla="*/ 1247115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20218 w 590024"/>
                <a:gd name="connsiteY2" fmla="*/ 1109241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  <a:gd name="connsiteX0" fmla="*/ 314458 w 586933"/>
                <a:gd name="connsiteY0" fmla="*/ 28260 h 2995581"/>
                <a:gd name="connsiteX1" fmla="*/ 473225 w 586933"/>
                <a:gd name="connsiteY1" fmla="*/ 41 h 2995581"/>
                <a:gd name="connsiteX2" fmla="*/ 420218 w 586933"/>
                <a:gd name="connsiteY2" fmla="*/ 1109241 h 2995581"/>
                <a:gd name="connsiteX3" fmla="*/ 320025 w 586933"/>
                <a:gd name="connsiteY3" fmla="*/ 2036374 h 2995581"/>
                <a:gd name="connsiteX4" fmla="*/ 131254 w 586933"/>
                <a:gd name="connsiteY4" fmla="*/ 2772228 h 2995581"/>
                <a:gd name="connsiteX5" fmla="*/ 586144 w 586933"/>
                <a:gd name="connsiteY5" fmla="*/ 2995568 h 2995581"/>
                <a:gd name="connsiteX6" fmla="*/ 1073 w 586933"/>
                <a:gd name="connsiteY6" fmla="*/ 2778077 h 2995581"/>
                <a:gd name="connsiteX7" fmla="*/ 230028 w 586933"/>
                <a:gd name="connsiteY7" fmla="*/ 2006208 h 2995581"/>
                <a:gd name="connsiteX8" fmla="*/ 347459 w 586933"/>
                <a:gd name="connsiteY8" fmla="*/ 590338 h 2995581"/>
                <a:gd name="connsiteX9" fmla="*/ 314458 w 586933"/>
                <a:gd name="connsiteY9" fmla="*/ 28260 h 2995581"/>
                <a:gd name="connsiteX0" fmla="*/ 315302 w 478662"/>
                <a:gd name="connsiteY0" fmla="*/ 28260 h 2869477"/>
                <a:gd name="connsiteX1" fmla="*/ 474069 w 478662"/>
                <a:gd name="connsiteY1" fmla="*/ 41 h 2869477"/>
                <a:gd name="connsiteX2" fmla="*/ 421062 w 478662"/>
                <a:gd name="connsiteY2" fmla="*/ 1109241 h 2869477"/>
                <a:gd name="connsiteX3" fmla="*/ 320869 w 478662"/>
                <a:gd name="connsiteY3" fmla="*/ 2036374 h 2869477"/>
                <a:gd name="connsiteX4" fmla="*/ 132098 w 478662"/>
                <a:gd name="connsiteY4" fmla="*/ 2772228 h 2869477"/>
                <a:gd name="connsiteX5" fmla="*/ 1917 w 478662"/>
                <a:gd name="connsiteY5" fmla="*/ 2778077 h 2869477"/>
                <a:gd name="connsiteX6" fmla="*/ 230872 w 478662"/>
                <a:gd name="connsiteY6" fmla="*/ 2006208 h 2869477"/>
                <a:gd name="connsiteX7" fmla="*/ 348303 w 478662"/>
                <a:gd name="connsiteY7" fmla="*/ 590338 h 2869477"/>
                <a:gd name="connsiteX8" fmla="*/ 315302 w 478662"/>
                <a:gd name="connsiteY8" fmla="*/ 28260 h 2869477"/>
                <a:gd name="connsiteX0" fmla="*/ 363866 w 1355956"/>
                <a:gd name="connsiteY0" fmla="*/ 28260 h 2858574"/>
                <a:gd name="connsiteX1" fmla="*/ 522633 w 1355956"/>
                <a:gd name="connsiteY1" fmla="*/ 41 h 2858574"/>
                <a:gd name="connsiteX2" fmla="*/ 469626 w 1355956"/>
                <a:gd name="connsiteY2" fmla="*/ 1109241 h 2858574"/>
                <a:gd name="connsiteX3" fmla="*/ 369433 w 1355956"/>
                <a:gd name="connsiteY3" fmla="*/ 2036374 h 2858574"/>
                <a:gd name="connsiteX4" fmla="*/ 1353670 w 1355956"/>
                <a:gd name="connsiteY4" fmla="*/ 2751018 h 2858574"/>
                <a:gd name="connsiteX5" fmla="*/ 50481 w 1355956"/>
                <a:gd name="connsiteY5" fmla="*/ 2778077 h 2858574"/>
                <a:gd name="connsiteX6" fmla="*/ 279436 w 1355956"/>
                <a:gd name="connsiteY6" fmla="*/ 2006208 h 2858574"/>
                <a:gd name="connsiteX7" fmla="*/ 396867 w 1355956"/>
                <a:gd name="connsiteY7" fmla="*/ 590338 h 2858574"/>
                <a:gd name="connsiteX8" fmla="*/ 363866 w 1355956"/>
                <a:gd name="connsiteY8" fmla="*/ 28260 h 2858574"/>
                <a:gd name="connsiteX0" fmla="*/ 363866 w 1400304"/>
                <a:gd name="connsiteY0" fmla="*/ 28260 h 2839481"/>
                <a:gd name="connsiteX1" fmla="*/ 522633 w 1400304"/>
                <a:gd name="connsiteY1" fmla="*/ 41 h 2839481"/>
                <a:gd name="connsiteX2" fmla="*/ 469626 w 1400304"/>
                <a:gd name="connsiteY2" fmla="*/ 1109241 h 2839481"/>
                <a:gd name="connsiteX3" fmla="*/ 1050534 w 1400304"/>
                <a:gd name="connsiteY3" fmla="*/ 2428783 h 2839481"/>
                <a:gd name="connsiteX4" fmla="*/ 1353670 w 1400304"/>
                <a:gd name="connsiteY4" fmla="*/ 2751018 h 2839481"/>
                <a:gd name="connsiteX5" fmla="*/ 50481 w 1400304"/>
                <a:gd name="connsiteY5" fmla="*/ 2778077 h 2839481"/>
                <a:gd name="connsiteX6" fmla="*/ 279436 w 1400304"/>
                <a:gd name="connsiteY6" fmla="*/ 2006208 h 2839481"/>
                <a:gd name="connsiteX7" fmla="*/ 396867 w 1400304"/>
                <a:gd name="connsiteY7" fmla="*/ 590338 h 2839481"/>
                <a:gd name="connsiteX8" fmla="*/ 363866 w 1400304"/>
                <a:gd name="connsiteY8" fmla="*/ 28260 h 2839481"/>
                <a:gd name="connsiteX0" fmla="*/ 362966 w 1399404"/>
                <a:gd name="connsiteY0" fmla="*/ 28260 h 2813800"/>
                <a:gd name="connsiteX1" fmla="*/ 521733 w 1399404"/>
                <a:gd name="connsiteY1" fmla="*/ 41 h 2813800"/>
                <a:gd name="connsiteX2" fmla="*/ 468726 w 1399404"/>
                <a:gd name="connsiteY2" fmla="*/ 1109241 h 2813800"/>
                <a:gd name="connsiteX3" fmla="*/ 1049634 w 1399404"/>
                <a:gd name="connsiteY3" fmla="*/ 2428783 h 2813800"/>
                <a:gd name="connsiteX4" fmla="*/ 1352770 w 1399404"/>
                <a:gd name="connsiteY4" fmla="*/ 2751018 h 2813800"/>
                <a:gd name="connsiteX5" fmla="*/ 49581 w 1399404"/>
                <a:gd name="connsiteY5" fmla="*/ 2778077 h 2813800"/>
                <a:gd name="connsiteX6" fmla="*/ 283942 w 1399404"/>
                <a:gd name="connsiteY6" fmla="*/ 2356193 h 2813800"/>
                <a:gd name="connsiteX7" fmla="*/ 395967 w 1399404"/>
                <a:gd name="connsiteY7" fmla="*/ 590338 h 2813800"/>
                <a:gd name="connsiteX8" fmla="*/ 362966 w 1399404"/>
                <a:gd name="connsiteY8" fmla="*/ 28260 h 2813800"/>
                <a:gd name="connsiteX0" fmla="*/ 545053 w 1594052"/>
                <a:gd name="connsiteY0" fmla="*/ 28260 h 2855858"/>
                <a:gd name="connsiteX1" fmla="*/ 703820 w 1594052"/>
                <a:gd name="connsiteY1" fmla="*/ 41 h 2855858"/>
                <a:gd name="connsiteX2" fmla="*/ 650813 w 1594052"/>
                <a:gd name="connsiteY2" fmla="*/ 1109241 h 2855858"/>
                <a:gd name="connsiteX3" fmla="*/ 1231721 w 1594052"/>
                <a:gd name="connsiteY3" fmla="*/ 2428783 h 2855858"/>
                <a:gd name="connsiteX4" fmla="*/ 1534857 w 1594052"/>
                <a:gd name="connsiteY4" fmla="*/ 2751018 h 2855858"/>
                <a:gd name="connsiteX5" fmla="*/ 37068 w 1594052"/>
                <a:gd name="connsiteY5" fmla="*/ 2831105 h 2855858"/>
                <a:gd name="connsiteX6" fmla="*/ 466029 w 1594052"/>
                <a:gd name="connsiteY6" fmla="*/ 2356193 h 2855858"/>
                <a:gd name="connsiteX7" fmla="*/ 578054 w 1594052"/>
                <a:gd name="connsiteY7" fmla="*/ 590338 h 2855858"/>
                <a:gd name="connsiteX8" fmla="*/ 545053 w 1594052"/>
                <a:gd name="connsiteY8" fmla="*/ 28260 h 2855858"/>
                <a:gd name="connsiteX0" fmla="*/ 549706 w 1677871"/>
                <a:gd name="connsiteY0" fmla="*/ 28260 h 2894737"/>
                <a:gd name="connsiteX1" fmla="*/ 708473 w 1677871"/>
                <a:gd name="connsiteY1" fmla="*/ 41 h 2894737"/>
                <a:gd name="connsiteX2" fmla="*/ 655466 w 1677871"/>
                <a:gd name="connsiteY2" fmla="*/ 1109241 h 2894737"/>
                <a:gd name="connsiteX3" fmla="*/ 1236374 w 1677871"/>
                <a:gd name="connsiteY3" fmla="*/ 2428783 h 2894737"/>
                <a:gd name="connsiteX4" fmla="*/ 1625999 w 1677871"/>
                <a:gd name="connsiteY4" fmla="*/ 2846469 h 2894737"/>
                <a:gd name="connsiteX5" fmla="*/ 41721 w 1677871"/>
                <a:gd name="connsiteY5" fmla="*/ 2831105 h 2894737"/>
                <a:gd name="connsiteX6" fmla="*/ 470682 w 1677871"/>
                <a:gd name="connsiteY6" fmla="*/ 2356193 h 2894737"/>
                <a:gd name="connsiteX7" fmla="*/ 582707 w 1677871"/>
                <a:gd name="connsiteY7" fmla="*/ 590338 h 2894737"/>
                <a:gd name="connsiteX8" fmla="*/ 549706 w 1677871"/>
                <a:gd name="connsiteY8" fmla="*/ 28260 h 2894737"/>
                <a:gd name="connsiteX0" fmla="*/ 549706 w 1671442"/>
                <a:gd name="connsiteY0" fmla="*/ 28260 h 2894737"/>
                <a:gd name="connsiteX1" fmla="*/ 708473 w 1671442"/>
                <a:gd name="connsiteY1" fmla="*/ 41 h 2894737"/>
                <a:gd name="connsiteX2" fmla="*/ 1185212 w 1671442"/>
                <a:gd name="connsiteY2" fmla="*/ 2074354 h 2894737"/>
                <a:gd name="connsiteX3" fmla="*/ 1236374 w 1671442"/>
                <a:gd name="connsiteY3" fmla="*/ 2428783 h 2894737"/>
                <a:gd name="connsiteX4" fmla="*/ 1625999 w 1671442"/>
                <a:gd name="connsiteY4" fmla="*/ 2846469 h 2894737"/>
                <a:gd name="connsiteX5" fmla="*/ 41721 w 1671442"/>
                <a:gd name="connsiteY5" fmla="*/ 2831105 h 2894737"/>
                <a:gd name="connsiteX6" fmla="*/ 470682 w 1671442"/>
                <a:gd name="connsiteY6" fmla="*/ 2356193 h 2894737"/>
                <a:gd name="connsiteX7" fmla="*/ 582707 w 1671442"/>
                <a:gd name="connsiteY7" fmla="*/ 590338 h 2894737"/>
                <a:gd name="connsiteX8" fmla="*/ 549706 w 1671442"/>
                <a:gd name="connsiteY8" fmla="*/ 28260 h 2894737"/>
                <a:gd name="connsiteX0" fmla="*/ 549706 w 1671442"/>
                <a:gd name="connsiteY0" fmla="*/ 55105 h 2921582"/>
                <a:gd name="connsiteX1" fmla="*/ 989562 w 1671442"/>
                <a:gd name="connsiteY1" fmla="*/ 1967716 h 2921582"/>
                <a:gd name="connsiteX2" fmla="*/ 1185212 w 1671442"/>
                <a:gd name="connsiteY2" fmla="*/ 2101199 h 2921582"/>
                <a:gd name="connsiteX3" fmla="*/ 1236374 w 1671442"/>
                <a:gd name="connsiteY3" fmla="*/ 2455628 h 2921582"/>
                <a:gd name="connsiteX4" fmla="*/ 1625999 w 1671442"/>
                <a:gd name="connsiteY4" fmla="*/ 2873314 h 2921582"/>
                <a:gd name="connsiteX5" fmla="*/ 41721 w 1671442"/>
                <a:gd name="connsiteY5" fmla="*/ 2857950 h 2921582"/>
                <a:gd name="connsiteX6" fmla="*/ 470682 w 1671442"/>
                <a:gd name="connsiteY6" fmla="*/ 2383038 h 2921582"/>
                <a:gd name="connsiteX7" fmla="*/ 582707 w 1671442"/>
                <a:gd name="connsiteY7" fmla="*/ 617183 h 2921582"/>
                <a:gd name="connsiteX8" fmla="*/ 549706 w 1671442"/>
                <a:gd name="connsiteY8" fmla="*/ 55105 h 2921582"/>
                <a:gd name="connsiteX0" fmla="*/ 549864 w 1671600"/>
                <a:gd name="connsiteY0" fmla="*/ 8 h 2866485"/>
                <a:gd name="connsiteX1" fmla="*/ 989720 w 1671600"/>
                <a:gd name="connsiteY1" fmla="*/ 1912619 h 2866485"/>
                <a:gd name="connsiteX2" fmla="*/ 1185370 w 1671600"/>
                <a:gd name="connsiteY2" fmla="*/ 2046102 h 2866485"/>
                <a:gd name="connsiteX3" fmla="*/ 1236532 w 1671600"/>
                <a:gd name="connsiteY3" fmla="*/ 2400531 h 2866485"/>
                <a:gd name="connsiteX4" fmla="*/ 1626157 w 1671600"/>
                <a:gd name="connsiteY4" fmla="*/ 2818217 h 2866485"/>
                <a:gd name="connsiteX5" fmla="*/ 41879 w 1671600"/>
                <a:gd name="connsiteY5" fmla="*/ 2802853 h 2866485"/>
                <a:gd name="connsiteX6" fmla="*/ 470840 w 1671600"/>
                <a:gd name="connsiteY6" fmla="*/ 2327941 h 2866485"/>
                <a:gd name="connsiteX7" fmla="*/ 599082 w 1671600"/>
                <a:gd name="connsiteY7" fmla="*/ 1887789 h 2866485"/>
                <a:gd name="connsiteX8" fmla="*/ 549864 w 1671600"/>
                <a:gd name="connsiteY8" fmla="*/ 8 h 2866485"/>
                <a:gd name="connsiteX0" fmla="*/ 809331 w 1671600"/>
                <a:gd name="connsiteY0" fmla="*/ 127601 h 1095670"/>
                <a:gd name="connsiteX1" fmla="*/ 989720 w 1671600"/>
                <a:gd name="connsiteY1" fmla="*/ 141804 h 1095670"/>
                <a:gd name="connsiteX2" fmla="*/ 1185370 w 1671600"/>
                <a:gd name="connsiteY2" fmla="*/ 275287 h 1095670"/>
                <a:gd name="connsiteX3" fmla="*/ 1236532 w 1671600"/>
                <a:gd name="connsiteY3" fmla="*/ 629716 h 1095670"/>
                <a:gd name="connsiteX4" fmla="*/ 1626157 w 1671600"/>
                <a:gd name="connsiteY4" fmla="*/ 1047402 h 1095670"/>
                <a:gd name="connsiteX5" fmla="*/ 41879 w 1671600"/>
                <a:gd name="connsiteY5" fmla="*/ 1032038 h 1095670"/>
                <a:gd name="connsiteX6" fmla="*/ 470840 w 1671600"/>
                <a:gd name="connsiteY6" fmla="*/ 557126 h 1095670"/>
                <a:gd name="connsiteX7" fmla="*/ 599082 w 1671600"/>
                <a:gd name="connsiteY7" fmla="*/ 116974 h 1095670"/>
                <a:gd name="connsiteX8" fmla="*/ 809331 w 1671600"/>
                <a:gd name="connsiteY8" fmla="*/ 127601 h 1095670"/>
                <a:gd name="connsiteX0" fmla="*/ 809867 w 1672136"/>
                <a:gd name="connsiteY0" fmla="*/ 17620 h 985689"/>
                <a:gd name="connsiteX1" fmla="*/ 990256 w 1672136"/>
                <a:gd name="connsiteY1" fmla="*/ 31823 h 985689"/>
                <a:gd name="connsiteX2" fmla="*/ 1185906 w 1672136"/>
                <a:gd name="connsiteY2" fmla="*/ 165306 h 985689"/>
                <a:gd name="connsiteX3" fmla="*/ 1237068 w 1672136"/>
                <a:gd name="connsiteY3" fmla="*/ 519735 h 985689"/>
                <a:gd name="connsiteX4" fmla="*/ 1626693 w 1672136"/>
                <a:gd name="connsiteY4" fmla="*/ 937421 h 985689"/>
                <a:gd name="connsiteX5" fmla="*/ 42415 w 1672136"/>
                <a:gd name="connsiteY5" fmla="*/ 922057 h 985689"/>
                <a:gd name="connsiteX6" fmla="*/ 471376 w 1672136"/>
                <a:gd name="connsiteY6" fmla="*/ 447145 h 985689"/>
                <a:gd name="connsiteX7" fmla="*/ 653673 w 1672136"/>
                <a:gd name="connsiteY7" fmla="*/ 166078 h 985689"/>
                <a:gd name="connsiteX8" fmla="*/ 809867 w 1672136"/>
                <a:gd name="connsiteY8" fmla="*/ 17620 h 985689"/>
                <a:gd name="connsiteX0" fmla="*/ 802235 w 1664504"/>
                <a:gd name="connsiteY0" fmla="*/ 17620 h 988226"/>
                <a:gd name="connsiteX1" fmla="*/ 982624 w 1664504"/>
                <a:gd name="connsiteY1" fmla="*/ 31823 h 988226"/>
                <a:gd name="connsiteX2" fmla="*/ 1178274 w 1664504"/>
                <a:gd name="connsiteY2" fmla="*/ 165306 h 988226"/>
                <a:gd name="connsiteX3" fmla="*/ 1229436 w 1664504"/>
                <a:gd name="connsiteY3" fmla="*/ 519735 h 988226"/>
                <a:gd name="connsiteX4" fmla="*/ 1619061 w 1664504"/>
                <a:gd name="connsiteY4" fmla="*/ 937421 h 988226"/>
                <a:gd name="connsiteX5" fmla="*/ 34783 w 1664504"/>
                <a:gd name="connsiteY5" fmla="*/ 922057 h 988226"/>
                <a:gd name="connsiteX6" fmla="*/ 534016 w 1664504"/>
                <a:gd name="connsiteY6" fmla="*/ 404722 h 988226"/>
                <a:gd name="connsiteX7" fmla="*/ 646041 w 1664504"/>
                <a:gd name="connsiteY7" fmla="*/ 166078 h 988226"/>
                <a:gd name="connsiteX8" fmla="*/ 802235 w 1664504"/>
                <a:gd name="connsiteY8" fmla="*/ 17620 h 988226"/>
                <a:gd name="connsiteX0" fmla="*/ 799884 w 1662153"/>
                <a:gd name="connsiteY0" fmla="*/ 17620 h 988226"/>
                <a:gd name="connsiteX1" fmla="*/ 980273 w 1662153"/>
                <a:gd name="connsiteY1" fmla="*/ 31823 h 988226"/>
                <a:gd name="connsiteX2" fmla="*/ 1175923 w 1662153"/>
                <a:gd name="connsiteY2" fmla="*/ 165306 h 988226"/>
                <a:gd name="connsiteX3" fmla="*/ 1227085 w 1662153"/>
                <a:gd name="connsiteY3" fmla="*/ 519735 h 988226"/>
                <a:gd name="connsiteX4" fmla="*/ 1616710 w 1662153"/>
                <a:gd name="connsiteY4" fmla="*/ 937421 h 988226"/>
                <a:gd name="connsiteX5" fmla="*/ 32432 w 1662153"/>
                <a:gd name="connsiteY5" fmla="*/ 922057 h 988226"/>
                <a:gd name="connsiteX6" fmla="*/ 531665 w 1662153"/>
                <a:gd name="connsiteY6" fmla="*/ 404722 h 988226"/>
                <a:gd name="connsiteX7" fmla="*/ 643690 w 1662153"/>
                <a:gd name="connsiteY7" fmla="*/ 166078 h 988226"/>
                <a:gd name="connsiteX8" fmla="*/ 799884 w 1662153"/>
                <a:gd name="connsiteY8" fmla="*/ 17620 h 988226"/>
                <a:gd name="connsiteX0" fmla="*/ 802410 w 1664679"/>
                <a:gd name="connsiteY0" fmla="*/ 17620 h 975872"/>
                <a:gd name="connsiteX1" fmla="*/ 982799 w 1664679"/>
                <a:gd name="connsiteY1" fmla="*/ 31823 h 975872"/>
                <a:gd name="connsiteX2" fmla="*/ 1178449 w 1664679"/>
                <a:gd name="connsiteY2" fmla="*/ 165306 h 975872"/>
                <a:gd name="connsiteX3" fmla="*/ 1229611 w 1664679"/>
                <a:gd name="connsiteY3" fmla="*/ 519735 h 975872"/>
                <a:gd name="connsiteX4" fmla="*/ 1619236 w 1664679"/>
                <a:gd name="connsiteY4" fmla="*/ 937421 h 975872"/>
                <a:gd name="connsiteX5" fmla="*/ 34958 w 1664679"/>
                <a:gd name="connsiteY5" fmla="*/ 922057 h 975872"/>
                <a:gd name="connsiteX6" fmla="*/ 507164 w 1664679"/>
                <a:gd name="connsiteY6" fmla="*/ 627441 h 975872"/>
                <a:gd name="connsiteX7" fmla="*/ 646216 w 1664679"/>
                <a:gd name="connsiteY7" fmla="*/ 166078 h 975872"/>
                <a:gd name="connsiteX8" fmla="*/ 802410 w 1664679"/>
                <a:gd name="connsiteY8" fmla="*/ 17620 h 975872"/>
                <a:gd name="connsiteX0" fmla="*/ 803925 w 1666194"/>
                <a:gd name="connsiteY0" fmla="*/ 17620 h 975872"/>
                <a:gd name="connsiteX1" fmla="*/ 984314 w 1666194"/>
                <a:gd name="connsiteY1" fmla="*/ 31823 h 975872"/>
                <a:gd name="connsiteX2" fmla="*/ 1179964 w 1666194"/>
                <a:gd name="connsiteY2" fmla="*/ 165306 h 975872"/>
                <a:gd name="connsiteX3" fmla="*/ 1231126 w 1666194"/>
                <a:gd name="connsiteY3" fmla="*/ 519735 h 975872"/>
                <a:gd name="connsiteX4" fmla="*/ 1620751 w 1666194"/>
                <a:gd name="connsiteY4" fmla="*/ 937421 h 975872"/>
                <a:gd name="connsiteX5" fmla="*/ 36473 w 1666194"/>
                <a:gd name="connsiteY5" fmla="*/ 922057 h 975872"/>
                <a:gd name="connsiteX6" fmla="*/ 508679 w 1666194"/>
                <a:gd name="connsiteY6" fmla="*/ 627441 h 975872"/>
                <a:gd name="connsiteX7" fmla="*/ 647731 w 1666194"/>
                <a:gd name="connsiteY7" fmla="*/ 166078 h 975872"/>
                <a:gd name="connsiteX8" fmla="*/ 803925 w 1666194"/>
                <a:gd name="connsiteY8" fmla="*/ 17620 h 975872"/>
                <a:gd name="connsiteX0" fmla="*/ 803925 w 1681902"/>
                <a:gd name="connsiteY0" fmla="*/ 17620 h 961837"/>
                <a:gd name="connsiteX1" fmla="*/ 984314 w 1681902"/>
                <a:gd name="connsiteY1" fmla="*/ 31823 h 961837"/>
                <a:gd name="connsiteX2" fmla="*/ 1179964 w 1681902"/>
                <a:gd name="connsiteY2" fmla="*/ 165306 h 961837"/>
                <a:gd name="connsiteX3" fmla="*/ 1339237 w 1681902"/>
                <a:gd name="connsiteY3" fmla="*/ 721242 h 961837"/>
                <a:gd name="connsiteX4" fmla="*/ 1620751 w 1681902"/>
                <a:gd name="connsiteY4" fmla="*/ 937421 h 961837"/>
                <a:gd name="connsiteX5" fmla="*/ 36473 w 1681902"/>
                <a:gd name="connsiteY5" fmla="*/ 922057 h 961837"/>
                <a:gd name="connsiteX6" fmla="*/ 508679 w 1681902"/>
                <a:gd name="connsiteY6" fmla="*/ 627441 h 961837"/>
                <a:gd name="connsiteX7" fmla="*/ 647731 w 1681902"/>
                <a:gd name="connsiteY7" fmla="*/ 166078 h 961837"/>
                <a:gd name="connsiteX8" fmla="*/ 803925 w 1681902"/>
                <a:gd name="connsiteY8" fmla="*/ 17620 h 961837"/>
                <a:gd name="connsiteX0" fmla="*/ 804478 w 1692330"/>
                <a:gd name="connsiteY0" fmla="*/ 17620 h 984599"/>
                <a:gd name="connsiteX1" fmla="*/ 984867 w 1692330"/>
                <a:gd name="connsiteY1" fmla="*/ 31823 h 984599"/>
                <a:gd name="connsiteX2" fmla="*/ 1180517 w 1692330"/>
                <a:gd name="connsiteY2" fmla="*/ 165306 h 984599"/>
                <a:gd name="connsiteX3" fmla="*/ 1339790 w 1692330"/>
                <a:gd name="connsiteY3" fmla="*/ 721242 h 984599"/>
                <a:gd name="connsiteX4" fmla="*/ 1632115 w 1692330"/>
                <a:gd name="connsiteY4" fmla="*/ 969238 h 984599"/>
                <a:gd name="connsiteX5" fmla="*/ 37026 w 1692330"/>
                <a:gd name="connsiteY5" fmla="*/ 922057 h 984599"/>
                <a:gd name="connsiteX6" fmla="*/ 509232 w 1692330"/>
                <a:gd name="connsiteY6" fmla="*/ 627441 h 984599"/>
                <a:gd name="connsiteX7" fmla="*/ 648284 w 1692330"/>
                <a:gd name="connsiteY7" fmla="*/ 166078 h 984599"/>
                <a:gd name="connsiteX8" fmla="*/ 804478 w 1692330"/>
                <a:gd name="connsiteY8" fmla="*/ 17620 h 984599"/>
                <a:gd name="connsiteX0" fmla="*/ 804478 w 1692330"/>
                <a:gd name="connsiteY0" fmla="*/ 54190 h 1021169"/>
                <a:gd name="connsiteX1" fmla="*/ 1001083 w 1692330"/>
                <a:gd name="connsiteY1" fmla="*/ 609281 h 1021169"/>
                <a:gd name="connsiteX2" fmla="*/ 1180517 w 1692330"/>
                <a:gd name="connsiteY2" fmla="*/ 201876 h 1021169"/>
                <a:gd name="connsiteX3" fmla="*/ 1339790 w 1692330"/>
                <a:gd name="connsiteY3" fmla="*/ 757812 h 1021169"/>
                <a:gd name="connsiteX4" fmla="*/ 1632115 w 1692330"/>
                <a:gd name="connsiteY4" fmla="*/ 1005808 h 1021169"/>
                <a:gd name="connsiteX5" fmla="*/ 37026 w 1692330"/>
                <a:gd name="connsiteY5" fmla="*/ 958627 h 1021169"/>
                <a:gd name="connsiteX6" fmla="*/ 509232 w 1692330"/>
                <a:gd name="connsiteY6" fmla="*/ 664011 h 1021169"/>
                <a:gd name="connsiteX7" fmla="*/ 648284 w 1692330"/>
                <a:gd name="connsiteY7" fmla="*/ 202648 h 1021169"/>
                <a:gd name="connsiteX8" fmla="*/ 804478 w 1692330"/>
                <a:gd name="connsiteY8" fmla="*/ 54190 h 1021169"/>
                <a:gd name="connsiteX0" fmla="*/ 804478 w 1695236"/>
                <a:gd name="connsiteY0" fmla="*/ 54190 h 1021169"/>
                <a:gd name="connsiteX1" fmla="*/ 1001083 w 1695236"/>
                <a:gd name="connsiteY1" fmla="*/ 609281 h 1021169"/>
                <a:gd name="connsiteX2" fmla="*/ 1339790 w 1695236"/>
                <a:gd name="connsiteY2" fmla="*/ 757812 h 1021169"/>
                <a:gd name="connsiteX3" fmla="*/ 1632115 w 1695236"/>
                <a:gd name="connsiteY3" fmla="*/ 1005808 h 1021169"/>
                <a:gd name="connsiteX4" fmla="*/ 37026 w 1695236"/>
                <a:gd name="connsiteY4" fmla="*/ 958627 h 1021169"/>
                <a:gd name="connsiteX5" fmla="*/ 509232 w 1695236"/>
                <a:gd name="connsiteY5" fmla="*/ 664011 h 1021169"/>
                <a:gd name="connsiteX6" fmla="*/ 648284 w 1695236"/>
                <a:gd name="connsiteY6" fmla="*/ 202648 h 1021169"/>
                <a:gd name="connsiteX7" fmla="*/ 804478 w 1695236"/>
                <a:gd name="connsiteY7" fmla="*/ 54190 h 1021169"/>
                <a:gd name="connsiteX0" fmla="*/ 648284 w 1695236"/>
                <a:gd name="connsiteY0" fmla="*/ 190 h 818711"/>
                <a:gd name="connsiteX1" fmla="*/ 1001083 w 1695236"/>
                <a:gd name="connsiteY1" fmla="*/ 406823 h 818711"/>
                <a:gd name="connsiteX2" fmla="*/ 1339790 w 1695236"/>
                <a:gd name="connsiteY2" fmla="*/ 555354 h 818711"/>
                <a:gd name="connsiteX3" fmla="*/ 1632115 w 1695236"/>
                <a:gd name="connsiteY3" fmla="*/ 803350 h 818711"/>
                <a:gd name="connsiteX4" fmla="*/ 37026 w 1695236"/>
                <a:gd name="connsiteY4" fmla="*/ 756169 h 818711"/>
                <a:gd name="connsiteX5" fmla="*/ 509232 w 1695236"/>
                <a:gd name="connsiteY5" fmla="*/ 461553 h 818711"/>
                <a:gd name="connsiteX6" fmla="*/ 648284 w 1695236"/>
                <a:gd name="connsiteY6" fmla="*/ 190 h 818711"/>
                <a:gd name="connsiteX0" fmla="*/ 513612 w 1699616"/>
                <a:gd name="connsiteY0" fmla="*/ 60970 h 418128"/>
                <a:gd name="connsiteX1" fmla="*/ 1005463 w 1699616"/>
                <a:gd name="connsiteY1" fmla="*/ 6240 h 418128"/>
                <a:gd name="connsiteX2" fmla="*/ 1344170 w 1699616"/>
                <a:gd name="connsiteY2" fmla="*/ 154771 h 418128"/>
                <a:gd name="connsiteX3" fmla="*/ 1636495 w 1699616"/>
                <a:gd name="connsiteY3" fmla="*/ 402767 h 418128"/>
                <a:gd name="connsiteX4" fmla="*/ 41406 w 1699616"/>
                <a:gd name="connsiteY4" fmla="*/ 355586 h 418128"/>
                <a:gd name="connsiteX5" fmla="*/ 513612 w 1699616"/>
                <a:gd name="connsiteY5" fmla="*/ 60970 h 418128"/>
                <a:gd name="connsiteX0" fmla="*/ 581129 w 1691455"/>
                <a:gd name="connsiteY0" fmla="*/ 30274 h 442380"/>
                <a:gd name="connsiteX1" fmla="*/ 997302 w 1691455"/>
                <a:gd name="connsiteY1" fmla="*/ 28572 h 442380"/>
                <a:gd name="connsiteX2" fmla="*/ 1336009 w 1691455"/>
                <a:gd name="connsiteY2" fmla="*/ 177103 h 442380"/>
                <a:gd name="connsiteX3" fmla="*/ 1628334 w 1691455"/>
                <a:gd name="connsiteY3" fmla="*/ 425099 h 442380"/>
                <a:gd name="connsiteX4" fmla="*/ 33245 w 1691455"/>
                <a:gd name="connsiteY4" fmla="*/ 377918 h 442380"/>
                <a:gd name="connsiteX5" fmla="*/ 581129 w 1691455"/>
                <a:gd name="connsiteY5" fmla="*/ 30274 h 442380"/>
                <a:gd name="connsiteX0" fmla="*/ 580369 w 1692470"/>
                <a:gd name="connsiteY0" fmla="*/ 543024 h 955129"/>
                <a:gd name="connsiteX1" fmla="*/ 893836 w 1692470"/>
                <a:gd name="connsiteY1" fmla="*/ 435 h 955129"/>
                <a:gd name="connsiteX2" fmla="*/ 1335249 w 1692470"/>
                <a:gd name="connsiteY2" fmla="*/ 689853 h 955129"/>
                <a:gd name="connsiteX3" fmla="*/ 1627574 w 1692470"/>
                <a:gd name="connsiteY3" fmla="*/ 937849 h 955129"/>
                <a:gd name="connsiteX4" fmla="*/ 32485 w 1692470"/>
                <a:gd name="connsiteY4" fmla="*/ 890668 h 955129"/>
                <a:gd name="connsiteX5" fmla="*/ 580369 w 1692470"/>
                <a:gd name="connsiteY5" fmla="*/ 543024 h 955129"/>
                <a:gd name="connsiteX0" fmla="*/ 580369 w 1685958"/>
                <a:gd name="connsiteY0" fmla="*/ 543024 h 956699"/>
                <a:gd name="connsiteX1" fmla="*/ 893836 w 1685958"/>
                <a:gd name="connsiteY1" fmla="*/ 435 h 956699"/>
                <a:gd name="connsiteX2" fmla="*/ 1297409 w 1685958"/>
                <a:gd name="connsiteY2" fmla="*/ 668641 h 956699"/>
                <a:gd name="connsiteX3" fmla="*/ 1627574 w 1685958"/>
                <a:gd name="connsiteY3" fmla="*/ 937849 h 956699"/>
                <a:gd name="connsiteX4" fmla="*/ 32485 w 1685958"/>
                <a:gd name="connsiteY4" fmla="*/ 890668 h 956699"/>
                <a:gd name="connsiteX5" fmla="*/ 580369 w 1685958"/>
                <a:gd name="connsiteY5" fmla="*/ 543024 h 956699"/>
                <a:gd name="connsiteX0" fmla="*/ 580369 w 1684494"/>
                <a:gd name="connsiteY0" fmla="*/ 543024 h 956699"/>
                <a:gd name="connsiteX1" fmla="*/ 893836 w 1684494"/>
                <a:gd name="connsiteY1" fmla="*/ 435 h 956699"/>
                <a:gd name="connsiteX2" fmla="*/ 1297409 w 1684494"/>
                <a:gd name="connsiteY2" fmla="*/ 668641 h 956699"/>
                <a:gd name="connsiteX3" fmla="*/ 1627574 w 1684494"/>
                <a:gd name="connsiteY3" fmla="*/ 937849 h 956699"/>
                <a:gd name="connsiteX4" fmla="*/ 32485 w 1684494"/>
                <a:gd name="connsiteY4" fmla="*/ 890668 h 956699"/>
                <a:gd name="connsiteX5" fmla="*/ 580369 w 1684494"/>
                <a:gd name="connsiteY5" fmla="*/ 543024 h 956699"/>
                <a:gd name="connsiteX0" fmla="*/ 580369 w 1687109"/>
                <a:gd name="connsiteY0" fmla="*/ 543024 h 957484"/>
                <a:gd name="connsiteX1" fmla="*/ 893836 w 1687109"/>
                <a:gd name="connsiteY1" fmla="*/ 435 h 957484"/>
                <a:gd name="connsiteX2" fmla="*/ 1313626 w 1687109"/>
                <a:gd name="connsiteY2" fmla="*/ 658036 h 957484"/>
                <a:gd name="connsiteX3" fmla="*/ 1627574 w 1687109"/>
                <a:gd name="connsiteY3" fmla="*/ 937849 h 957484"/>
                <a:gd name="connsiteX4" fmla="*/ 32485 w 1687109"/>
                <a:gd name="connsiteY4" fmla="*/ 890668 h 957484"/>
                <a:gd name="connsiteX5" fmla="*/ 580369 w 1687109"/>
                <a:gd name="connsiteY5" fmla="*/ 543024 h 957484"/>
                <a:gd name="connsiteX0" fmla="*/ 580369 w 1690786"/>
                <a:gd name="connsiteY0" fmla="*/ 543024 h 959055"/>
                <a:gd name="connsiteX1" fmla="*/ 893836 w 1690786"/>
                <a:gd name="connsiteY1" fmla="*/ 435 h 959055"/>
                <a:gd name="connsiteX2" fmla="*/ 1335248 w 1690786"/>
                <a:gd name="connsiteY2" fmla="*/ 636825 h 959055"/>
                <a:gd name="connsiteX3" fmla="*/ 1627574 w 1690786"/>
                <a:gd name="connsiteY3" fmla="*/ 937849 h 959055"/>
                <a:gd name="connsiteX4" fmla="*/ 32485 w 1690786"/>
                <a:gd name="connsiteY4" fmla="*/ 890668 h 959055"/>
                <a:gd name="connsiteX5" fmla="*/ 580369 w 1690786"/>
                <a:gd name="connsiteY5" fmla="*/ 543024 h 959055"/>
                <a:gd name="connsiteX0" fmla="*/ 579679 w 1690096"/>
                <a:gd name="connsiteY0" fmla="*/ 543072 h 959103"/>
                <a:gd name="connsiteX1" fmla="*/ 893146 w 1690096"/>
                <a:gd name="connsiteY1" fmla="*/ 483 h 959103"/>
                <a:gd name="connsiteX2" fmla="*/ 1334558 w 1690096"/>
                <a:gd name="connsiteY2" fmla="*/ 636873 h 959103"/>
                <a:gd name="connsiteX3" fmla="*/ 1626884 w 1690096"/>
                <a:gd name="connsiteY3" fmla="*/ 937897 h 959103"/>
                <a:gd name="connsiteX4" fmla="*/ 31795 w 1690096"/>
                <a:gd name="connsiteY4" fmla="*/ 890716 h 959103"/>
                <a:gd name="connsiteX5" fmla="*/ 579679 w 1690096"/>
                <a:gd name="connsiteY5" fmla="*/ 543072 h 959103"/>
                <a:gd name="connsiteX0" fmla="*/ 535794 w 1694861"/>
                <a:gd name="connsiteY0" fmla="*/ 585447 h 957495"/>
                <a:gd name="connsiteX1" fmla="*/ 897911 w 1694861"/>
                <a:gd name="connsiteY1" fmla="*/ 435 h 957495"/>
                <a:gd name="connsiteX2" fmla="*/ 1339323 w 1694861"/>
                <a:gd name="connsiteY2" fmla="*/ 636825 h 957495"/>
                <a:gd name="connsiteX3" fmla="*/ 1631649 w 1694861"/>
                <a:gd name="connsiteY3" fmla="*/ 937849 h 957495"/>
                <a:gd name="connsiteX4" fmla="*/ 36560 w 1694861"/>
                <a:gd name="connsiteY4" fmla="*/ 890668 h 957495"/>
                <a:gd name="connsiteX5" fmla="*/ 535794 w 1694861"/>
                <a:gd name="connsiteY5" fmla="*/ 585447 h 957495"/>
                <a:gd name="connsiteX0" fmla="*/ 555224 w 1692669"/>
                <a:gd name="connsiteY0" fmla="*/ 553666 h 958687"/>
                <a:gd name="connsiteX1" fmla="*/ 895719 w 1692669"/>
                <a:gd name="connsiteY1" fmla="*/ 470 h 958687"/>
                <a:gd name="connsiteX2" fmla="*/ 1337131 w 1692669"/>
                <a:gd name="connsiteY2" fmla="*/ 636860 h 958687"/>
                <a:gd name="connsiteX3" fmla="*/ 1629457 w 1692669"/>
                <a:gd name="connsiteY3" fmla="*/ 937884 h 958687"/>
                <a:gd name="connsiteX4" fmla="*/ 34368 w 1692669"/>
                <a:gd name="connsiteY4" fmla="*/ 890703 h 958687"/>
                <a:gd name="connsiteX5" fmla="*/ 555224 w 1692669"/>
                <a:gd name="connsiteY5" fmla="*/ 553666 h 958687"/>
                <a:gd name="connsiteX0" fmla="*/ 555224 w 1692669"/>
                <a:gd name="connsiteY0" fmla="*/ 511300 h 960410"/>
                <a:gd name="connsiteX1" fmla="*/ 895719 w 1692669"/>
                <a:gd name="connsiteY1" fmla="*/ 527 h 960410"/>
                <a:gd name="connsiteX2" fmla="*/ 1337131 w 1692669"/>
                <a:gd name="connsiteY2" fmla="*/ 636917 h 960410"/>
                <a:gd name="connsiteX3" fmla="*/ 1629457 w 1692669"/>
                <a:gd name="connsiteY3" fmla="*/ 937941 h 960410"/>
                <a:gd name="connsiteX4" fmla="*/ 34368 w 1692669"/>
                <a:gd name="connsiteY4" fmla="*/ 890760 h 960410"/>
                <a:gd name="connsiteX5" fmla="*/ 555224 w 1692669"/>
                <a:gd name="connsiteY5" fmla="*/ 511300 h 96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2669" h="960410">
                  <a:moveTo>
                    <a:pt x="555224" y="511300"/>
                  </a:moveTo>
                  <a:cubicBezTo>
                    <a:pt x="682566" y="320505"/>
                    <a:pt x="757293" y="-15106"/>
                    <a:pt x="895719" y="527"/>
                  </a:cubicBezTo>
                  <a:cubicBezTo>
                    <a:pt x="1034145" y="16160"/>
                    <a:pt x="1231058" y="438259"/>
                    <a:pt x="1337131" y="636917"/>
                  </a:cubicBezTo>
                  <a:cubicBezTo>
                    <a:pt x="1443204" y="835575"/>
                    <a:pt x="1846584" y="895634"/>
                    <a:pt x="1629457" y="937941"/>
                  </a:cubicBezTo>
                  <a:cubicBezTo>
                    <a:pt x="1412330" y="980248"/>
                    <a:pt x="213407" y="961867"/>
                    <a:pt x="34368" y="890760"/>
                  </a:cubicBezTo>
                  <a:cubicBezTo>
                    <a:pt x="-144671" y="819653"/>
                    <a:pt x="427882" y="702095"/>
                    <a:pt x="555224" y="511300"/>
                  </a:cubicBez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100000">
                  <a:srgbClr val="EAB2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Voľná forma 3"/>
            <p:cNvSpPr/>
            <p:nvPr/>
          </p:nvSpPr>
          <p:spPr>
            <a:xfrm>
              <a:off x="4737879" y="1082841"/>
              <a:ext cx="1296206" cy="3385177"/>
            </a:xfrm>
            <a:custGeom>
              <a:avLst/>
              <a:gdLst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532263 w 655093"/>
                <a:gd name="connsiteY6" fmla="*/ 1665026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45911 w 655093"/>
                <a:gd name="connsiteY5" fmla="*/ 300250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73206 w 655093"/>
                <a:gd name="connsiteY4" fmla="*/ 204716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13647 h 5162599"/>
                <a:gd name="connsiteX1" fmla="*/ 655093 w 655093"/>
                <a:gd name="connsiteY1" fmla="*/ 0 h 5162599"/>
                <a:gd name="connsiteX2" fmla="*/ 655093 w 655093"/>
                <a:gd name="connsiteY2" fmla="*/ 40943 h 5162599"/>
                <a:gd name="connsiteX3" fmla="*/ 600502 w 655093"/>
                <a:gd name="connsiteY3" fmla="*/ 163773 h 5162599"/>
                <a:gd name="connsiteX4" fmla="*/ 518615 w 655093"/>
                <a:gd name="connsiteY4" fmla="*/ 259307 h 5162599"/>
                <a:gd name="connsiteX5" fmla="*/ 504968 w 655093"/>
                <a:gd name="connsiteY5" fmla="*/ 491318 h 5162599"/>
                <a:gd name="connsiteX6" fmla="*/ 491320 w 655093"/>
                <a:gd name="connsiteY6" fmla="*/ 3657599 h 5162599"/>
                <a:gd name="connsiteX7" fmla="*/ 504967 w 655093"/>
                <a:gd name="connsiteY7" fmla="*/ 5158853 h 5162599"/>
                <a:gd name="connsiteX8" fmla="*/ 409433 w 655093"/>
                <a:gd name="connsiteY8" fmla="*/ 5145206 h 5162599"/>
                <a:gd name="connsiteX9" fmla="*/ 382138 w 655093"/>
                <a:gd name="connsiteY9" fmla="*/ 3862316 h 5162599"/>
                <a:gd name="connsiteX10" fmla="*/ 368490 w 655093"/>
                <a:gd name="connsiteY10" fmla="*/ 3739486 h 5162599"/>
                <a:gd name="connsiteX11" fmla="*/ 341194 w 655093"/>
                <a:gd name="connsiteY11" fmla="*/ 3248167 h 5162599"/>
                <a:gd name="connsiteX12" fmla="*/ 327546 w 655093"/>
                <a:gd name="connsiteY12" fmla="*/ 1405719 h 5162599"/>
                <a:gd name="connsiteX13" fmla="*/ 313899 w 655093"/>
                <a:gd name="connsiteY13" fmla="*/ 1310185 h 5162599"/>
                <a:gd name="connsiteX14" fmla="*/ 300251 w 655093"/>
                <a:gd name="connsiteY14" fmla="*/ 655092 h 5162599"/>
                <a:gd name="connsiteX15" fmla="*/ 286603 w 655093"/>
                <a:gd name="connsiteY15" fmla="*/ 614149 h 5162599"/>
                <a:gd name="connsiteX16" fmla="*/ 272955 w 655093"/>
                <a:gd name="connsiteY16" fmla="*/ 559558 h 5162599"/>
                <a:gd name="connsiteX17" fmla="*/ 245660 w 655093"/>
                <a:gd name="connsiteY17" fmla="*/ 382137 h 5162599"/>
                <a:gd name="connsiteX18" fmla="*/ 232012 w 655093"/>
                <a:gd name="connsiteY18" fmla="*/ 313898 h 5162599"/>
                <a:gd name="connsiteX19" fmla="*/ 204717 w 655093"/>
                <a:gd name="connsiteY19" fmla="*/ 259307 h 5162599"/>
                <a:gd name="connsiteX20" fmla="*/ 191069 w 655093"/>
                <a:gd name="connsiteY20" fmla="*/ 218364 h 5162599"/>
                <a:gd name="connsiteX21" fmla="*/ 163773 w 655093"/>
                <a:gd name="connsiteY21" fmla="*/ 109182 h 5162599"/>
                <a:gd name="connsiteX22" fmla="*/ 136478 w 655093"/>
                <a:gd name="connsiteY22" fmla="*/ 54591 h 5162599"/>
                <a:gd name="connsiteX23" fmla="*/ 109182 w 655093"/>
                <a:gd name="connsiteY23" fmla="*/ 27295 h 5162599"/>
                <a:gd name="connsiteX24" fmla="*/ 0 w 655093"/>
                <a:gd name="connsiteY24" fmla="*/ 13647 h 5162599"/>
                <a:gd name="connsiteX0" fmla="*/ 0 w 655093"/>
                <a:gd name="connsiteY0" fmla="*/ 33719 h 5182671"/>
                <a:gd name="connsiteX1" fmla="*/ 655093 w 655093"/>
                <a:gd name="connsiteY1" fmla="*/ 20072 h 5182671"/>
                <a:gd name="connsiteX2" fmla="*/ 655093 w 655093"/>
                <a:gd name="connsiteY2" fmla="*/ 61015 h 5182671"/>
                <a:gd name="connsiteX3" fmla="*/ 559558 w 655093"/>
                <a:gd name="connsiteY3" fmla="*/ 6424 h 5182671"/>
                <a:gd name="connsiteX4" fmla="*/ 518615 w 655093"/>
                <a:gd name="connsiteY4" fmla="*/ 279379 h 5182671"/>
                <a:gd name="connsiteX5" fmla="*/ 504968 w 655093"/>
                <a:gd name="connsiteY5" fmla="*/ 511390 h 5182671"/>
                <a:gd name="connsiteX6" fmla="*/ 491320 w 655093"/>
                <a:gd name="connsiteY6" fmla="*/ 3677671 h 5182671"/>
                <a:gd name="connsiteX7" fmla="*/ 504967 w 655093"/>
                <a:gd name="connsiteY7" fmla="*/ 5178925 h 5182671"/>
                <a:gd name="connsiteX8" fmla="*/ 409433 w 655093"/>
                <a:gd name="connsiteY8" fmla="*/ 5165278 h 5182671"/>
                <a:gd name="connsiteX9" fmla="*/ 382138 w 655093"/>
                <a:gd name="connsiteY9" fmla="*/ 3882388 h 5182671"/>
                <a:gd name="connsiteX10" fmla="*/ 368490 w 655093"/>
                <a:gd name="connsiteY10" fmla="*/ 3759558 h 5182671"/>
                <a:gd name="connsiteX11" fmla="*/ 341194 w 655093"/>
                <a:gd name="connsiteY11" fmla="*/ 3268239 h 5182671"/>
                <a:gd name="connsiteX12" fmla="*/ 327546 w 655093"/>
                <a:gd name="connsiteY12" fmla="*/ 1425791 h 5182671"/>
                <a:gd name="connsiteX13" fmla="*/ 313899 w 655093"/>
                <a:gd name="connsiteY13" fmla="*/ 1330257 h 5182671"/>
                <a:gd name="connsiteX14" fmla="*/ 300251 w 655093"/>
                <a:gd name="connsiteY14" fmla="*/ 675164 h 5182671"/>
                <a:gd name="connsiteX15" fmla="*/ 286603 w 655093"/>
                <a:gd name="connsiteY15" fmla="*/ 634221 h 5182671"/>
                <a:gd name="connsiteX16" fmla="*/ 272955 w 655093"/>
                <a:gd name="connsiteY16" fmla="*/ 579630 h 5182671"/>
                <a:gd name="connsiteX17" fmla="*/ 245660 w 655093"/>
                <a:gd name="connsiteY17" fmla="*/ 402209 h 5182671"/>
                <a:gd name="connsiteX18" fmla="*/ 232012 w 655093"/>
                <a:gd name="connsiteY18" fmla="*/ 333970 h 5182671"/>
                <a:gd name="connsiteX19" fmla="*/ 204717 w 655093"/>
                <a:gd name="connsiteY19" fmla="*/ 279379 h 5182671"/>
                <a:gd name="connsiteX20" fmla="*/ 191069 w 655093"/>
                <a:gd name="connsiteY20" fmla="*/ 238436 h 5182671"/>
                <a:gd name="connsiteX21" fmla="*/ 163773 w 655093"/>
                <a:gd name="connsiteY21" fmla="*/ 129254 h 5182671"/>
                <a:gd name="connsiteX22" fmla="*/ 136478 w 655093"/>
                <a:gd name="connsiteY22" fmla="*/ 74663 h 5182671"/>
                <a:gd name="connsiteX23" fmla="*/ 109182 w 655093"/>
                <a:gd name="connsiteY23" fmla="*/ 47367 h 5182671"/>
                <a:gd name="connsiteX24" fmla="*/ 0 w 655093"/>
                <a:gd name="connsiteY24" fmla="*/ 33719 h 5182671"/>
                <a:gd name="connsiteX0" fmla="*/ 0 w 655093"/>
                <a:gd name="connsiteY0" fmla="*/ 36650 h 5185602"/>
                <a:gd name="connsiteX1" fmla="*/ 655093 w 655093"/>
                <a:gd name="connsiteY1" fmla="*/ 23003 h 5185602"/>
                <a:gd name="connsiteX2" fmla="*/ 559559 w 655093"/>
                <a:gd name="connsiteY2" fmla="*/ 36651 h 5185602"/>
                <a:gd name="connsiteX3" fmla="*/ 559558 w 655093"/>
                <a:gd name="connsiteY3" fmla="*/ 9355 h 5185602"/>
                <a:gd name="connsiteX4" fmla="*/ 518615 w 655093"/>
                <a:gd name="connsiteY4" fmla="*/ 282310 h 5185602"/>
                <a:gd name="connsiteX5" fmla="*/ 504968 w 655093"/>
                <a:gd name="connsiteY5" fmla="*/ 514321 h 5185602"/>
                <a:gd name="connsiteX6" fmla="*/ 491320 w 655093"/>
                <a:gd name="connsiteY6" fmla="*/ 3680602 h 5185602"/>
                <a:gd name="connsiteX7" fmla="*/ 504967 w 655093"/>
                <a:gd name="connsiteY7" fmla="*/ 5181856 h 5185602"/>
                <a:gd name="connsiteX8" fmla="*/ 409433 w 655093"/>
                <a:gd name="connsiteY8" fmla="*/ 5168209 h 5185602"/>
                <a:gd name="connsiteX9" fmla="*/ 382138 w 655093"/>
                <a:gd name="connsiteY9" fmla="*/ 3885319 h 5185602"/>
                <a:gd name="connsiteX10" fmla="*/ 368490 w 655093"/>
                <a:gd name="connsiteY10" fmla="*/ 3762489 h 5185602"/>
                <a:gd name="connsiteX11" fmla="*/ 341194 w 655093"/>
                <a:gd name="connsiteY11" fmla="*/ 3271170 h 5185602"/>
                <a:gd name="connsiteX12" fmla="*/ 327546 w 655093"/>
                <a:gd name="connsiteY12" fmla="*/ 1428722 h 5185602"/>
                <a:gd name="connsiteX13" fmla="*/ 313899 w 655093"/>
                <a:gd name="connsiteY13" fmla="*/ 1333188 h 5185602"/>
                <a:gd name="connsiteX14" fmla="*/ 300251 w 655093"/>
                <a:gd name="connsiteY14" fmla="*/ 678095 h 5185602"/>
                <a:gd name="connsiteX15" fmla="*/ 286603 w 655093"/>
                <a:gd name="connsiteY15" fmla="*/ 637152 h 5185602"/>
                <a:gd name="connsiteX16" fmla="*/ 272955 w 655093"/>
                <a:gd name="connsiteY16" fmla="*/ 582561 h 5185602"/>
                <a:gd name="connsiteX17" fmla="*/ 245660 w 655093"/>
                <a:gd name="connsiteY17" fmla="*/ 405140 h 5185602"/>
                <a:gd name="connsiteX18" fmla="*/ 232012 w 655093"/>
                <a:gd name="connsiteY18" fmla="*/ 336901 h 5185602"/>
                <a:gd name="connsiteX19" fmla="*/ 204717 w 655093"/>
                <a:gd name="connsiteY19" fmla="*/ 282310 h 5185602"/>
                <a:gd name="connsiteX20" fmla="*/ 191069 w 655093"/>
                <a:gd name="connsiteY20" fmla="*/ 241367 h 5185602"/>
                <a:gd name="connsiteX21" fmla="*/ 163773 w 655093"/>
                <a:gd name="connsiteY21" fmla="*/ 132185 h 5185602"/>
                <a:gd name="connsiteX22" fmla="*/ 136478 w 655093"/>
                <a:gd name="connsiteY22" fmla="*/ 77594 h 5185602"/>
                <a:gd name="connsiteX23" fmla="*/ 109182 w 655093"/>
                <a:gd name="connsiteY23" fmla="*/ 50298 h 5185602"/>
                <a:gd name="connsiteX24" fmla="*/ 0 w 655093"/>
                <a:gd name="connsiteY24" fmla="*/ 36650 h 5185602"/>
                <a:gd name="connsiteX0" fmla="*/ 0 w 655093"/>
                <a:gd name="connsiteY0" fmla="*/ 36650 h 5275942"/>
                <a:gd name="connsiteX1" fmla="*/ 655093 w 655093"/>
                <a:gd name="connsiteY1" fmla="*/ 23003 h 5275942"/>
                <a:gd name="connsiteX2" fmla="*/ 559559 w 655093"/>
                <a:gd name="connsiteY2" fmla="*/ 36651 h 5275942"/>
                <a:gd name="connsiteX3" fmla="*/ 559558 w 655093"/>
                <a:gd name="connsiteY3" fmla="*/ 9355 h 5275942"/>
                <a:gd name="connsiteX4" fmla="*/ 518615 w 655093"/>
                <a:gd name="connsiteY4" fmla="*/ 282310 h 5275942"/>
                <a:gd name="connsiteX5" fmla="*/ 504968 w 655093"/>
                <a:gd name="connsiteY5" fmla="*/ 514321 h 5275942"/>
                <a:gd name="connsiteX6" fmla="*/ 491320 w 655093"/>
                <a:gd name="connsiteY6" fmla="*/ 3680602 h 5275942"/>
                <a:gd name="connsiteX7" fmla="*/ 504967 w 655093"/>
                <a:gd name="connsiteY7" fmla="*/ 5181856 h 5275942"/>
                <a:gd name="connsiteX8" fmla="*/ 409433 w 655093"/>
                <a:gd name="connsiteY8" fmla="*/ 5168209 h 5275942"/>
                <a:gd name="connsiteX9" fmla="*/ 368490 w 655093"/>
                <a:gd name="connsiteY9" fmla="*/ 3762489 h 5275942"/>
                <a:gd name="connsiteX10" fmla="*/ 341194 w 655093"/>
                <a:gd name="connsiteY10" fmla="*/ 3271170 h 5275942"/>
                <a:gd name="connsiteX11" fmla="*/ 327546 w 655093"/>
                <a:gd name="connsiteY11" fmla="*/ 1428722 h 5275942"/>
                <a:gd name="connsiteX12" fmla="*/ 313899 w 655093"/>
                <a:gd name="connsiteY12" fmla="*/ 1333188 h 5275942"/>
                <a:gd name="connsiteX13" fmla="*/ 300251 w 655093"/>
                <a:gd name="connsiteY13" fmla="*/ 678095 h 5275942"/>
                <a:gd name="connsiteX14" fmla="*/ 286603 w 655093"/>
                <a:gd name="connsiteY14" fmla="*/ 637152 h 5275942"/>
                <a:gd name="connsiteX15" fmla="*/ 272955 w 655093"/>
                <a:gd name="connsiteY15" fmla="*/ 582561 h 5275942"/>
                <a:gd name="connsiteX16" fmla="*/ 245660 w 655093"/>
                <a:gd name="connsiteY16" fmla="*/ 405140 h 5275942"/>
                <a:gd name="connsiteX17" fmla="*/ 232012 w 655093"/>
                <a:gd name="connsiteY17" fmla="*/ 336901 h 5275942"/>
                <a:gd name="connsiteX18" fmla="*/ 204717 w 655093"/>
                <a:gd name="connsiteY18" fmla="*/ 282310 h 5275942"/>
                <a:gd name="connsiteX19" fmla="*/ 191069 w 655093"/>
                <a:gd name="connsiteY19" fmla="*/ 241367 h 5275942"/>
                <a:gd name="connsiteX20" fmla="*/ 163773 w 655093"/>
                <a:gd name="connsiteY20" fmla="*/ 132185 h 5275942"/>
                <a:gd name="connsiteX21" fmla="*/ 136478 w 655093"/>
                <a:gd name="connsiteY21" fmla="*/ 77594 h 5275942"/>
                <a:gd name="connsiteX22" fmla="*/ 109182 w 655093"/>
                <a:gd name="connsiteY22" fmla="*/ 50298 h 5275942"/>
                <a:gd name="connsiteX23" fmla="*/ 0 w 655093"/>
                <a:gd name="connsiteY23" fmla="*/ 36650 h 5275942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91320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265840"/>
                <a:gd name="connsiteX1" fmla="*/ 655093 w 655093"/>
                <a:gd name="connsiteY1" fmla="*/ 23003 h 5265840"/>
                <a:gd name="connsiteX2" fmla="*/ 559559 w 655093"/>
                <a:gd name="connsiteY2" fmla="*/ 36651 h 5265840"/>
                <a:gd name="connsiteX3" fmla="*/ 559558 w 655093"/>
                <a:gd name="connsiteY3" fmla="*/ 9355 h 5265840"/>
                <a:gd name="connsiteX4" fmla="*/ 518615 w 655093"/>
                <a:gd name="connsiteY4" fmla="*/ 282310 h 5265840"/>
                <a:gd name="connsiteX5" fmla="*/ 504968 w 655093"/>
                <a:gd name="connsiteY5" fmla="*/ 514321 h 5265840"/>
                <a:gd name="connsiteX6" fmla="*/ 450377 w 655093"/>
                <a:gd name="connsiteY6" fmla="*/ 3680602 h 5265840"/>
                <a:gd name="connsiteX7" fmla="*/ 504967 w 655093"/>
                <a:gd name="connsiteY7" fmla="*/ 5181856 h 5265840"/>
                <a:gd name="connsiteX8" fmla="*/ 409433 w 655093"/>
                <a:gd name="connsiteY8" fmla="*/ 5168209 h 5265840"/>
                <a:gd name="connsiteX9" fmla="*/ 395786 w 655093"/>
                <a:gd name="connsiteY9" fmla="*/ 3898967 h 5265840"/>
                <a:gd name="connsiteX10" fmla="*/ 341194 w 655093"/>
                <a:gd name="connsiteY10" fmla="*/ 3271170 h 5265840"/>
                <a:gd name="connsiteX11" fmla="*/ 327546 w 655093"/>
                <a:gd name="connsiteY11" fmla="*/ 1428722 h 5265840"/>
                <a:gd name="connsiteX12" fmla="*/ 313899 w 655093"/>
                <a:gd name="connsiteY12" fmla="*/ 1333188 h 5265840"/>
                <a:gd name="connsiteX13" fmla="*/ 300251 w 655093"/>
                <a:gd name="connsiteY13" fmla="*/ 678095 h 5265840"/>
                <a:gd name="connsiteX14" fmla="*/ 286603 w 655093"/>
                <a:gd name="connsiteY14" fmla="*/ 637152 h 5265840"/>
                <a:gd name="connsiteX15" fmla="*/ 272955 w 655093"/>
                <a:gd name="connsiteY15" fmla="*/ 582561 h 5265840"/>
                <a:gd name="connsiteX16" fmla="*/ 245660 w 655093"/>
                <a:gd name="connsiteY16" fmla="*/ 405140 h 5265840"/>
                <a:gd name="connsiteX17" fmla="*/ 232012 w 655093"/>
                <a:gd name="connsiteY17" fmla="*/ 336901 h 5265840"/>
                <a:gd name="connsiteX18" fmla="*/ 204717 w 655093"/>
                <a:gd name="connsiteY18" fmla="*/ 282310 h 5265840"/>
                <a:gd name="connsiteX19" fmla="*/ 191069 w 655093"/>
                <a:gd name="connsiteY19" fmla="*/ 241367 h 5265840"/>
                <a:gd name="connsiteX20" fmla="*/ 163773 w 655093"/>
                <a:gd name="connsiteY20" fmla="*/ 132185 h 5265840"/>
                <a:gd name="connsiteX21" fmla="*/ 136478 w 655093"/>
                <a:gd name="connsiteY21" fmla="*/ 77594 h 5265840"/>
                <a:gd name="connsiteX22" fmla="*/ 109182 w 655093"/>
                <a:gd name="connsiteY22" fmla="*/ 50298 h 5265840"/>
                <a:gd name="connsiteX23" fmla="*/ 0 w 655093"/>
                <a:gd name="connsiteY23" fmla="*/ 36650 h 5265840"/>
                <a:gd name="connsiteX0" fmla="*/ 0 w 655093"/>
                <a:gd name="connsiteY0" fmla="*/ 36650 h 5574786"/>
                <a:gd name="connsiteX1" fmla="*/ 655093 w 655093"/>
                <a:gd name="connsiteY1" fmla="*/ 23003 h 5574786"/>
                <a:gd name="connsiteX2" fmla="*/ 559559 w 655093"/>
                <a:gd name="connsiteY2" fmla="*/ 36651 h 5574786"/>
                <a:gd name="connsiteX3" fmla="*/ 559558 w 655093"/>
                <a:gd name="connsiteY3" fmla="*/ 9355 h 5574786"/>
                <a:gd name="connsiteX4" fmla="*/ 518615 w 655093"/>
                <a:gd name="connsiteY4" fmla="*/ 282310 h 5574786"/>
                <a:gd name="connsiteX5" fmla="*/ 504968 w 655093"/>
                <a:gd name="connsiteY5" fmla="*/ 514321 h 5574786"/>
                <a:gd name="connsiteX6" fmla="*/ 504967 w 655093"/>
                <a:gd name="connsiteY6" fmla="*/ 5181856 h 5574786"/>
                <a:gd name="connsiteX7" fmla="*/ 409433 w 655093"/>
                <a:gd name="connsiteY7" fmla="*/ 5168209 h 5574786"/>
                <a:gd name="connsiteX8" fmla="*/ 395786 w 655093"/>
                <a:gd name="connsiteY8" fmla="*/ 3898967 h 5574786"/>
                <a:gd name="connsiteX9" fmla="*/ 341194 w 655093"/>
                <a:gd name="connsiteY9" fmla="*/ 3271170 h 5574786"/>
                <a:gd name="connsiteX10" fmla="*/ 327546 w 655093"/>
                <a:gd name="connsiteY10" fmla="*/ 1428722 h 5574786"/>
                <a:gd name="connsiteX11" fmla="*/ 313899 w 655093"/>
                <a:gd name="connsiteY11" fmla="*/ 1333188 h 5574786"/>
                <a:gd name="connsiteX12" fmla="*/ 300251 w 655093"/>
                <a:gd name="connsiteY12" fmla="*/ 678095 h 5574786"/>
                <a:gd name="connsiteX13" fmla="*/ 286603 w 655093"/>
                <a:gd name="connsiteY13" fmla="*/ 637152 h 5574786"/>
                <a:gd name="connsiteX14" fmla="*/ 272955 w 655093"/>
                <a:gd name="connsiteY14" fmla="*/ 582561 h 5574786"/>
                <a:gd name="connsiteX15" fmla="*/ 245660 w 655093"/>
                <a:gd name="connsiteY15" fmla="*/ 405140 h 5574786"/>
                <a:gd name="connsiteX16" fmla="*/ 232012 w 655093"/>
                <a:gd name="connsiteY16" fmla="*/ 336901 h 5574786"/>
                <a:gd name="connsiteX17" fmla="*/ 204717 w 655093"/>
                <a:gd name="connsiteY17" fmla="*/ 282310 h 5574786"/>
                <a:gd name="connsiteX18" fmla="*/ 191069 w 655093"/>
                <a:gd name="connsiteY18" fmla="*/ 241367 h 5574786"/>
                <a:gd name="connsiteX19" fmla="*/ 163773 w 655093"/>
                <a:gd name="connsiteY19" fmla="*/ 132185 h 5574786"/>
                <a:gd name="connsiteX20" fmla="*/ 136478 w 655093"/>
                <a:gd name="connsiteY20" fmla="*/ 77594 h 5574786"/>
                <a:gd name="connsiteX21" fmla="*/ 109182 w 655093"/>
                <a:gd name="connsiteY21" fmla="*/ 50298 h 5574786"/>
                <a:gd name="connsiteX22" fmla="*/ 0 w 655093"/>
                <a:gd name="connsiteY22" fmla="*/ 36650 h 5574786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2929976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504967 w 655093"/>
                <a:gd name="connsiteY6" fmla="*/ 3926262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4 w 655093"/>
                <a:gd name="connsiteY10" fmla="*/ 3271170 h 5400429"/>
                <a:gd name="connsiteX11" fmla="*/ 327546 w 655093"/>
                <a:gd name="connsiteY11" fmla="*/ 1428722 h 5400429"/>
                <a:gd name="connsiteX12" fmla="*/ 313899 w 655093"/>
                <a:gd name="connsiteY12" fmla="*/ 1333188 h 5400429"/>
                <a:gd name="connsiteX13" fmla="*/ 300251 w 655093"/>
                <a:gd name="connsiteY13" fmla="*/ 678095 h 5400429"/>
                <a:gd name="connsiteX14" fmla="*/ 286603 w 655093"/>
                <a:gd name="connsiteY14" fmla="*/ 637152 h 5400429"/>
                <a:gd name="connsiteX15" fmla="*/ 272955 w 655093"/>
                <a:gd name="connsiteY15" fmla="*/ 582561 h 5400429"/>
                <a:gd name="connsiteX16" fmla="*/ 245660 w 655093"/>
                <a:gd name="connsiteY16" fmla="*/ 405140 h 5400429"/>
                <a:gd name="connsiteX17" fmla="*/ 232012 w 655093"/>
                <a:gd name="connsiteY17" fmla="*/ 336901 h 5400429"/>
                <a:gd name="connsiteX18" fmla="*/ 204717 w 655093"/>
                <a:gd name="connsiteY18" fmla="*/ 282310 h 5400429"/>
                <a:gd name="connsiteX19" fmla="*/ 191069 w 655093"/>
                <a:gd name="connsiteY19" fmla="*/ 241367 h 5400429"/>
                <a:gd name="connsiteX20" fmla="*/ 163773 w 655093"/>
                <a:gd name="connsiteY20" fmla="*/ 132185 h 5400429"/>
                <a:gd name="connsiteX21" fmla="*/ 136478 w 655093"/>
                <a:gd name="connsiteY21" fmla="*/ 77594 h 5400429"/>
                <a:gd name="connsiteX22" fmla="*/ 109182 w 655093"/>
                <a:gd name="connsiteY22" fmla="*/ 50298 h 5400429"/>
                <a:gd name="connsiteX23" fmla="*/ 0 w 655093"/>
                <a:gd name="connsiteY23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27546 w 655093"/>
                <a:gd name="connsiteY10" fmla="*/ 1428722 h 5400429"/>
                <a:gd name="connsiteX11" fmla="*/ 313899 w 655093"/>
                <a:gd name="connsiteY11" fmla="*/ 1333188 h 5400429"/>
                <a:gd name="connsiteX12" fmla="*/ 300251 w 655093"/>
                <a:gd name="connsiteY12" fmla="*/ 678095 h 5400429"/>
                <a:gd name="connsiteX13" fmla="*/ 286603 w 655093"/>
                <a:gd name="connsiteY13" fmla="*/ 637152 h 5400429"/>
                <a:gd name="connsiteX14" fmla="*/ 272955 w 655093"/>
                <a:gd name="connsiteY14" fmla="*/ 582561 h 5400429"/>
                <a:gd name="connsiteX15" fmla="*/ 245660 w 655093"/>
                <a:gd name="connsiteY15" fmla="*/ 405140 h 5400429"/>
                <a:gd name="connsiteX16" fmla="*/ 232012 w 655093"/>
                <a:gd name="connsiteY16" fmla="*/ 336901 h 5400429"/>
                <a:gd name="connsiteX17" fmla="*/ 204717 w 655093"/>
                <a:gd name="connsiteY17" fmla="*/ 282310 h 5400429"/>
                <a:gd name="connsiteX18" fmla="*/ 191069 w 655093"/>
                <a:gd name="connsiteY18" fmla="*/ 241367 h 5400429"/>
                <a:gd name="connsiteX19" fmla="*/ 163773 w 655093"/>
                <a:gd name="connsiteY19" fmla="*/ 132185 h 5400429"/>
                <a:gd name="connsiteX20" fmla="*/ 136478 w 655093"/>
                <a:gd name="connsiteY20" fmla="*/ 77594 h 5400429"/>
                <a:gd name="connsiteX21" fmla="*/ 109182 w 655093"/>
                <a:gd name="connsiteY21" fmla="*/ 50298 h 5400429"/>
                <a:gd name="connsiteX22" fmla="*/ 0 w 655093"/>
                <a:gd name="connsiteY22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13899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82138 w 655093"/>
                <a:gd name="connsiteY10" fmla="*/ 1333188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60483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72955 w 655093"/>
                <a:gd name="connsiteY13" fmla="*/ 582561 h 5400429"/>
                <a:gd name="connsiteX14" fmla="*/ 245660 w 655093"/>
                <a:gd name="connsiteY14" fmla="*/ 405140 h 5400429"/>
                <a:gd name="connsiteX15" fmla="*/ 232012 w 655093"/>
                <a:gd name="connsiteY15" fmla="*/ 336901 h 5400429"/>
                <a:gd name="connsiteX16" fmla="*/ 204717 w 655093"/>
                <a:gd name="connsiteY16" fmla="*/ 282310 h 5400429"/>
                <a:gd name="connsiteX17" fmla="*/ 191069 w 655093"/>
                <a:gd name="connsiteY17" fmla="*/ 241367 h 5400429"/>
                <a:gd name="connsiteX18" fmla="*/ 163773 w 655093"/>
                <a:gd name="connsiteY18" fmla="*/ 132185 h 5400429"/>
                <a:gd name="connsiteX19" fmla="*/ 136478 w 655093"/>
                <a:gd name="connsiteY19" fmla="*/ 77594 h 5400429"/>
                <a:gd name="connsiteX20" fmla="*/ 109182 w 655093"/>
                <a:gd name="connsiteY20" fmla="*/ 50298 h 5400429"/>
                <a:gd name="connsiteX21" fmla="*/ 0 w 655093"/>
                <a:gd name="connsiteY21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86603 w 655093"/>
                <a:gd name="connsiteY12" fmla="*/ 637152 h 5400429"/>
                <a:gd name="connsiteX13" fmla="*/ 245660 w 655093"/>
                <a:gd name="connsiteY13" fmla="*/ 405140 h 5400429"/>
                <a:gd name="connsiteX14" fmla="*/ 232012 w 655093"/>
                <a:gd name="connsiteY14" fmla="*/ 336901 h 5400429"/>
                <a:gd name="connsiteX15" fmla="*/ 204717 w 655093"/>
                <a:gd name="connsiteY15" fmla="*/ 282310 h 5400429"/>
                <a:gd name="connsiteX16" fmla="*/ 191069 w 655093"/>
                <a:gd name="connsiteY16" fmla="*/ 241367 h 5400429"/>
                <a:gd name="connsiteX17" fmla="*/ 163773 w 655093"/>
                <a:gd name="connsiteY17" fmla="*/ 132185 h 5400429"/>
                <a:gd name="connsiteX18" fmla="*/ 136478 w 655093"/>
                <a:gd name="connsiteY18" fmla="*/ 77594 h 5400429"/>
                <a:gd name="connsiteX19" fmla="*/ 109182 w 655093"/>
                <a:gd name="connsiteY19" fmla="*/ 50298 h 5400429"/>
                <a:gd name="connsiteX20" fmla="*/ 0 w 655093"/>
                <a:gd name="connsiteY20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678095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91069 w 655093"/>
                <a:gd name="connsiteY15" fmla="*/ 241367 h 5400429"/>
                <a:gd name="connsiteX16" fmla="*/ 163773 w 655093"/>
                <a:gd name="connsiteY16" fmla="*/ 132185 h 5400429"/>
                <a:gd name="connsiteX17" fmla="*/ 136478 w 655093"/>
                <a:gd name="connsiteY17" fmla="*/ 77594 h 5400429"/>
                <a:gd name="connsiteX18" fmla="*/ 109182 w 655093"/>
                <a:gd name="connsiteY18" fmla="*/ 50298 h 5400429"/>
                <a:gd name="connsiteX19" fmla="*/ 0 w 655093"/>
                <a:gd name="connsiteY19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204717 w 655093"/>
                <a:gd name="connsiteY14" fmla="*/ 282310 h 5400429"/>
                <a:gd name="connsiteX15" fmla="*/ 163773 w 655093"/>
                <a:gd name="connsiteY15" fmla="*/ 132185 h 5400429"/>
                <a:gd name="connsiteX16" fmla="*/ 136478 w 655093"/>
                <a:gd name="connsiteY16" fmla="*/ 77594 h 5400429"/>
                <a:gd name="connsiteX17" fmla="*/ 109182 w 655093"/>
                <a:gd name="connsiteY17" fmla="*/ 50298 h 5400429"/>
                <a:gd name="connsiteX18" fmla="*/ 0 w 655093"/>
                <a:gd name="connsiteY18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232012 w 655093"/>
                <a:gd name="connsiteY13" fmla="*/ 336901 h 5400429"/>
                <a:gd name="connsiteX14" fmla="*/ 163773 w 655093"/>
                <a:gd name="connsiteY14" fmla="*/ 132185 h 5400429"/>
                <a:gd name="connsiteX15" fmla="*/ 136478 w 655093"/>
                <a:gd name="connsiteY15" fmla="*/ 77594 h 5400429"/>
                <a:gd name="connsiteX16" fmla="*/ 109182 w 655093"/>
                <a:gd name="connsiteY16" fmla="*/ 50298 h 5400429"/>
                <a:gd name="connsiteX17" fmla="*/ 0 w 655093"/>
                <a:gd name="connsiteY17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245660 w 655093"/>
                <a:gd name="connsiteY12" fmla="*/ 405140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36478 w 655093"/>
                <a:gd name="connsiteY14" fmla="*/ 77594 h 5400429"/>
                <a:gd name="connsiteX15" fmla="*/ 109182 w 655093"/>
                <a:gd name="connsiteY15" fmla="*/ 50298 h 5400429"/>
                <a:gd name="connsiteX16" fmla="*/ 0 w 655093"/>
                <a:gd name="connsiteY16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63773 w 655093"/>
                <a:gd name="connsiteY13" fmla="*/ 132185 h 5400429"/>
                <a:gd name="connsiteX14" fmla="*/ 109182 w 655093"/>
                <a:gd name="connsiteY14" fmla="*/ 50298 h 5400429"/>
                <a:gd name="connsiteX15" fmla="*/ 0 w 655093"/>
                <a:gd name="connsiteY15" fmla="*/ 36650 h 5400429"/>
                <a:gd name="connsiteX0" fmla="*/ 0 w 655093"/>
                <a:gd name="connsiteY0" fmla="*/ 36650 h 5400429"/>
                <a:gd name="connsiteX1" fmla="*/ 655093 w 655093"/>
                <a:gd name="connsiteY1" fmla="*/ 23003 h 5400429"/>
                <a:gd name="connsiteX2" fmla="*/ 559559 w 655093"/>
                <a:gd name="connsiteY2" fmla="*/ 36651 h 5400429"/>
                <a:gd name="connsiteX3" fmla="*/ 559558 w 655093"/>
                <a:gd name="connsiteY3" fmla="*/ 9355 h 5400429"/>
                <a:gd name="connsiteX4" fmla="*/ 518615 w 655093"/>
                <a:gd name="connsiteY4" fmla="*/ 282310 h 5400429"/>
                <a:gd name="connsiteX5" fmla="*/ 504968 w 655093"/>
                <a:gd name="connsiteY5" fmla="*/ 514321 h 5400429"/>
                <a:gd name="connsiteX6" fmla="*/ 477671 w 655093"/>
                <a:gd name="connsiteY6" fmla="*/ 3912614 h 5400429"/>
                <a:gd name="connsiteX7" fmla="*/ 504967 w 655093"/>
                <a:gd name="connsiteY7" fmla="*/ 5181856 h 5400429"/>
                <a:gd name="connsiteX8" fmla="*/ 409433 w 655093"/>
                <a:gd name="connsiteY8" fmla="*/ 5168209 h 5400429"/>
                <a:gd name="connsiteX9" fmla="*/ 395786 w 655093"/>
                <a:gd name="connsiteY9" fmla="*/ 3898967 h 5400429"/>
                <a:gd name="connsiteX10" fmla="*/ 341195 w 655093"/>
                <a:gd name="connsiteY10" fmla="*/ 1305892 h 5400429"/>
                <a:gd name="connsiteX11" fmla="*/ 300251 w 655093"/>
                <a:gd name="connsiteY11" fmla="*/ 514322 h 5400429"/>
                <a:gd name="connsiteX12" fmla="*/ 300251 w 655093"/>
                <a:gd name="connsiteY12" fmla="*/ 268662 h 5400429"/>
                <a:gd name="connsiteX13" fmla="*/ 109182 w 655093"/>
                <a:gd name="connsiteY13" fmla="*/ 50298 h 5400429"/>
                <a:gd name="connsiteX14" fmla="*/ 0 w 655093"/>
                <a:gd name="connsiteY14" fmla="*/ 36650 h 5400429"/>
                <a:gd name="connsiteX0" fmla="*/ 7481 w 662574"/>
                <a:gd name="connsiteY0" fmla="*/ 36650 h 5400429"/>
                <a:gd name="connsiteX1" fmla="*/ 662574 w 662574"/>
                <a:gd name="connsiteY1" fmla="*/ 23003 h 5400429"/>
                <a:gd name="connsiteX2" fmla="*/ 567040 w 662574"/>
                <a:gd name="connsiteY2" fmla="*/ 36651 h 5400429"/>
                <a:gd name="connsiteX3" fmla="*/ 567039 w 662574"/>
                <a:gd name="connsiteY3" fmla="*/ 9355 h 5400429"/>
                <a:gd name="connsiteX4" fmla="*/ 526096 w 662574"/>
                <a:gd name="connsiteY4" fmla="*/ 282310 h 5400429"/>
                <a:gd name="connsiteX5" fmla="*/ 512449 w 662574"/>
                <a:gd name="connsiteY5" fmla="*/ 514321 h 5400429"/>
                <a:gd name="connsiteX6" fmla="*/ 485152 w 662574"/>
                <a:gd name="connsiteY6" fmla="*/ 3912614 h 5400429"/>
                <a:gd name="connsiteX7" fmla="*/ 512448 w 662574"/>
                <a:gd name="connsiteY7" fmla="*/ 5181856 h 5400429"/>
                <a:gd name="connsiteX8" fmla="*/ 416914 w 662574"/>
                <a:gd name="connsiteY8" fmla="*/ 5168209 h 5400429"/>
                <a:gd name="connsiteX9" fmla="*/ 403267 w 662574"/>
                <a:gd name="connsiteY9" fmla="*/ 3898967 h 5400429"/>
                <a:gd name="connsiteX10" fmla="*/ 348676 w 662574"/>
                <a:gd name="connsiteY10" fmla="*/ 1305892 h 5400429"/>
                <a:gd name="connsiteX11" fmla="*/ 307732 w 662574"/>
                <a:gd name="connsiteY11" fmla="*/ 514322 h 5400429"/>
                <a:gd name="connsiteX12" fmla="*/ 307732 w 662574"/>
                <a:gd name="connsiteY12" fmla="*/ 268662 h 5400429"/>
                <a:gd name="connsiteX13" fmla="*/ 7481 w 662574"/>
                <a:gd name="connsiteY13" fmla="*/ 36650 h 5400429"/>
                <a:gd name="connsiteX0" fmla="*/ 8850 w 663943"/>
                <a:gd name="connsiteY0" fmla="*/ 36650 h 5400429"/>
                <a:gd name="connsiteX1" fmla="*/ 663943 w 663943"/>
                <a:gd name="connsiteY1" fmla="*/ 23003 h 5400429"/>
                <a:gd name="connsiteX2" fmla="*/ 568409 w 663943"/>
                <a:gd name="connsiteY2" fmla="*/ 36651 h 5400429"/>
                <a:gd name="connsiteX3" fmla="*/ 568408 w 663943"/>
                <a:gd name="connsiteY3" fmla="*/ 9355 h 5400429"/>
                <a:gd name="connsiteX4" fmla="*/ 527465 w 663943"/>
                <a:gd name="connsiteY4" fmla="*/ 282310 h 5400429"/>
                <a:gd name="connsiteX5" fmla="*/ 513818 w 663943"/>
                <a:gd name="connsiteY5" fmla="*/ 514321 h 5400429"/>
                <a:gd name="connsiteX6" fmla="*/ 486521 w 663943"/>
                <a:gd name="connsiteY6" fmla="*/ 3912614 h 5400429"/>
                <a:gd name="connsiteX7" fmla="*/ 513817 w 663943"/>
                <a:gd name="connsiteY7" fmla="*/ 5181856 h 5400429"/>
                <a:gd name="connsiteX8" fmla="*/ 418283 w 663943"/>
                <a:gd name="connsiteY8" fmla="*/ 5168209 h 5400429"/>
                <a:gd name="connsiteX9" fmla="*/ 404636 w 663943"/>
                <a:gd name="connsiteY9" fmla="*/ 3898967 h 5400429"/>
                <a:gd name="connsiteX10" fmla="*/ 350045 w 663943"/>
                <a:gd name="connsiteY10" fmla="*/ 1305892 h 5400429"/>
                <a:gd name="connsiteX11" fmla="*/ 309101 w 663943"/>
                <a:gd name="connsiteY11" fmla="*/ 514322 h 5400429"/>
                <a:gd name="connsiteX12" fmla="*/ 254510 w 663943"/>
                <a:gd name="connsiteY12" fmla="*/ 186775 h 5400429"/>
                <a:gd name="connsiteX13" fmla="*/ 8850 w 663943"/>
                <a:gd name="connsiteY13" fmla="*/ 36650 h 5400429"/>
                <a:gd name="connsiteX0" fmla="*/ 14350 w 532965"/>
                <a:gd name="connsiteY0" fmla="*/ 36650 h 5400429"/>
                <a:gd name="connsiteX1" fmla="*/ 532965 w 532965"/>
                <a:gd name="connsiteY1" fmla="*/ 23003 h 5400429"/>
                <a:gd name="connsiteX2" fmla="*/ 437431 w 532965"/>
                <a:gd name="connsiteY2" fmla="*/ 36651 h 5400429"/>
                <a:gd name="connsiteX3" fmla="*/ 437430 w 532965"/>
                <a:gd name="connsiteY3" fmla="*/ 9355 h 5400429"/>
                <a:gd name="connsiteX4" fmla="*/ 396487 w 532965"/>
                <a:gd name="connsiteY4" fmla="*/ 282310 h 5400429"/>
                <a:gd name="connsiteX5" fmla="*/ 382840 w 532965"/>
                <a:gd name="connsiteY5" fmla="*/ 514321 h 5400429"/>
                <a:gd name="connsiteX6" fmla="*/ 355543 w 532965"/>
                <a:gd name="connsiteY6" fmla="*/ 3912614 h 5400429"/>
                <a:gd name="connsiteX7" fmla="*/ 382839 w 532965"/>
                <a:gd name="connsiteY7" fmla="*/ 5181856 h 5400429"/>
                <a:gd name="connsiteX8" fmla="*/ 287305 w 532965"/>
                <a:gd name="connsiteY8" fmla="*/ 5168209 h 5400429"/>
                <a:gd name="connsiteX9" fmla="*/ 273658 w 532965"/>
                <a:gd name="connsiteY9" fmla="*/ 3898967 h 5400429"/>
                <a:gd name="connsiteX10" fmla="*/ 219067 w 532965"/>
                <a:gd name="connsiteY10" fmla="*/ 1305892 h 5400429"/>
                <a:gd name="connsiteX11" fmla="*/ 178123 w 532965"/>
                <a:gd name="connsiteY11" fmla="*/ 514322 h 5400429"/>
                <a:gd name="connsiteX12" fmla="*/ 123532 w 532965"/>
                <a:gd name="connsiteY12" fmla="*/ 186775 h 5400429"/>
                <a:gd name="connsiteX13" fmla="*/ 14350 w 532965"/>
                <a:gd name="connsiteY13" fmla="*/ 36650 h 5400429"/>
                <a:gd name="connsiteX0" fmla="*/ 4902 w 946597"/>
                <a:gd name="connsiteY0" fmla="*/ 23003 h 5400429"/>
                <a:gd name="connsiteX1" fmla="*/ 946597 w 946597"/>
                <a:gd name="connsiteY1" fmla="*/ 23003 h 5400429"/>
                <a:gd name="connsiteX2" fmla="*/ 851063 w 946597"/>
                <a:gd name="connsiteY2" fmla="*/ 36651 h 5400429"/>
                <a:gd name="connsiteX3" fmla="*/ 851062 w 946597"/>
                <a:gd name="connsiteY3" fmla="*/ 9355 h 5400429"/>
                <a:gd name="connsiteX4" fmla="*/ 810119 w 946597"/>
                <a:gd name="connsiteY4" fmla="*/ 282310 h 5400429"/>
                <a:gd name="connsiteX5" fmla="*/ 796472 w 946597"/>
                <a:gd name="connsiteY5" fmla="*/ 514321 h 5400429"/>
                <a:gd name="connsiteX6" fmla="*/ 769175 w 946597"/>
                <a:gd name="connsiteY6" fmla="*/ 3912614 h 5400429"/>
                <a:gd name="connsiteX7" fmla="*/ 796471 w 946597"/>
                <a:gd name="connsiteY7" fmla="*/ 5181856 h 5400429"/>
                <a:gd name="connsiteX8" fmla="*/ 700937 w 946597"/>
                <a:gd name="connsiteY8" fmla="*/ 5168209 h 5400429"/>
                <a:gd name="connsiteX9" fmla="*/ 687290 w 946597"/>
                <a:gd name="connsiteY9" fmla="*/ 3898967 h 5400429"/>
                <a:gd name="connsiteX10" fmla="*/ 632699 w 946597"/>
                <a:gd name="connsiteY10" fmla="*/ 1305892 h 5400429"/>
                <a:gd name="connsiteX11" fmla="*/ 591755 w 946597"/>
                <a:gd name="connsiteY11" fmla="*/ 514322 h 5400429"/>
                <a:gd name="connsiteX12" fmla="*/ 537164 w 946597"/>
                <a:gd name="connsiteY12" fmla="*/ 186775 h 5400429"/>
                <a:gd name="connsiteX13" fmla="*/ 4902 w 946597"/>
                <a:gd name="connsiteY13" fmla="*/ 23003 h 5400429"/>
                <a:gd name="connsiteX0" fmla="*/ 4902 w 946597"/>
                <a:gd name="connsiteY0" fmla="*/ 61739 h 5439165"/>
                <a:gd name="connsiteX1" fmla="*/ 946597 w 946597"/>
                <a:gd name="connsiteY1" fmla="*/ 61739 h 5439165"/>
                <a:gd name="connsiteX2" fmla="*/ 851063 w 946597"/>
                <a:gd name="connsiteY2" fmla="*/ 75387 h 5439165"/>
                <a:gd name="connsiteX3" fmla="*/ 387038 w 946597"/>
                <a:gd name="connsiteY3" fmla="*/ 7147 h 5439165"/>
                <a:gd name="connsiteX4" fmla="*/ 810119 w 946597"/>
                <a:gd name="connsiteY4" fmla="*/ 321046 h 5439165"/>
                <a:gd name="connsiteX5" fmla="*/ 796472 w 946597"/>
                <a:gd name="connsiteY5" fmla="*/ 553057 h 5439165"/>
                <a:gd name="connsiteX6" fmla="*/ 769175 w 946597"/>
                <a:gd name="connsiteY6" fmla="*/ 3951350 h 5439165"/>
                <a:gd name="connsiteX7" fmla="*/ 796471 w 946597"/>
                <a:gd name="connsiteY7" fmla="*/ 5220592 h 5439165"/>
                <a:gd name="connsiteX8" fmla="*/ 700937 w 946597"/>
                <a:gd name="connsiteY8" fmla="*/ 5206945 h 5439165"/>
                <a:gd name="connsiteX9" fmla="*/ 687290 w 946597"/>
                <a:gd name="connsiteY9" fmla="*/ 3937703 h 5439165"/>
                <a:gd name="connsiteX10" fmla="*/ 632699 w 946597"/>
                <a:gd name="connsiteY10" fmla="*/ 1344628 h 5439165"/>
                <a:gd name="connsiteX11" fmla="*/ 591755 w 946597"/>
                <a:gd name="connsiteY11" fmla="*/ 553058 h 5439165"/>
                <a:gd name="connsiteX12" fmla="*/ 537164 w 946597"/>
                <a:gd name="connsiteY12" fmla="*/ 225511 h 5439165"/>
                <a:gd name="connsiteX13" fmla="*/ 4902 w 946597"/>
                <a:gd name="connsiteY13" fmla="*/ 61739 h 5439165"/>
                <a:gd name="connsiteX0" fmla="*/ 4902 w 1233200"/>
                <a:gd name="connsiteY0" fmla="*/ 54853 h 5432279"/>
                <a:gd name="connsiteX1" fmla="*/ 946597 w 1233200"/>
                <a:gd name="connsiteY1" fmla="*/ 54853 h 5432279"/>
                <a:gd name="connsiteX2" fmla="*/ 1233200 w 1233200"/>
                <a:gd name="connsiteY2" fmla="*/ 368752 h 5432279"/>
                <a:gd name="connsiteX3" fmla="*/ 387038 w 1233200"/>
                <a:gd name="connsiteY3" fmla="*/ 261 h 5432279"/>
                <a:gd name="connsiteX4" fmla="*/ 810119 w 1233200"/>
                <a:gd name="connsiteY4" fmla="*/ 314160 h 5432279"/>
                <a:gd name="connsiteX5" fmla="*/ 796472 w 1233200"/>
                <a:gd name="connsiteY5" fmla="*/ 546171 h 5432279"/>
                <a:gd name="connsiteX6" fmla="*/ 769175 w 1233200"/>
                <a:gd name="connsiteY6" fmla="*/ 3944464 h 5432279"/>
                <a:gd name="connsiteX7" fmla="*/ 796471 w 1233200"/>
                <a:gd name="connsiteY7" fmla="*/ 5213706 h 5432279"/>
                <a:gd name="connsiteX8" fmla="*/ 700937 w 1233200"/>
                <a:gd name="connsiteY8" fmla="*/ 5200059 h 5432279"/>
                <a:gd name="connsiteX9" fmla="*/ 687290 w 1233200"/>
                <a:gd name="connsiteY9" fmla="*/ 3930817 h 5432279"/>
                <a:gd name="connsiteX10" fmla="*/ 632699 w 1233200"/>
                <a:gd name="connsiteY10" fmla="*/ 1337742 h 5432279"/>
                <a:gd name="connsiteX11" fmla="*/ 591755 w 1233200"/>
                <a:gd name="connsiteY11" fmla="*/ 546172 h 5432279"/>
                <a:gd name="connsiteX12" fmla="*/ 537164 w 1233200"/>
                <a:gd name="connsiteY12" fmla="*/ 218625 h 5432279"/>
                <a:gd name="connsiteX13" fmla="*/ 4902 w 1233200"/>
                <a:gd name="connsiteY13" fmla="*/ 54853 h 5432279"/>
                <a:gd name="connsiteX0" fmla="*/ 4902 w 1233200"/>
                <a:gd name="connsiteY0" fmla="*/ 0 h 5377426"/>
                <a:gd name="connsiteX1" fmla="*/ 946597 w 1233200"/>
                <a:gd name="connsiteY1" fmla="*/ 0 h 5377426"/>
                <a:gd name="connsiteX2" fmla="*/ 1233200 w 1233200"/>
                <a:gd name="connsiteY2" fmla="*/ 313899 h 5377426"/>
                <a:gd name="connsiteX3" fmla="*/ 810119 w 1233200"/>
                <a:gd name="connsiteY3" fmla="*/ 259307 h 5377426"/>
                <a:gd name="connsiteX4" fmla="*/ 796472 w 1233200"/>
                <a:gd name="connsiteY4" fmla="*/ 491318 h 5377426"/>
                <a:gd name="connsiteX5" fmla="*/ 769175 w 1233200"/>
                <a:gd name="connsiteY5" fmla="*/ 3889611 h 5377426"/>
                <a:gd name="connsiteX6" fmla="*/ 796471 w 1233200"/>
                <a:gd name="connsiteY6" fmla="*/ 5158853 h 5377426"/>
                <a:gd name="connsiteX7" fmla="*/ 700937 w 1233200"/>
                <a:gd name="connsiteY7" fmla="*/ 5145206 h 5377426"/>
                <a:gd name="connsiteX8" fmla="*/ 687290 w 1233200"/>
                <a:gd name="connsiteY8" fmla="*/ 3875964 h 5377426"/>
                <a:gd name="connsiteX9" fmla="*/ 632699 w 1233200"/>
                <a:gd name="connsiteY9" fmla="*/ 1282889 h 5377426"/>
                <a:gd name="connsiteX10" fmla="*/ 591755 w 1233200"/>
                <a:gd name="connsiteY10" fmla="*/ 491319 h 5377426"/>
                <a:gd name="connsiteX11" fmla="*/ 537164 w 1233200"/>
                <a:gd name="connsiteY11" fmla="*/ 163772 h 5377426"/>
                <a:gd name="connsiteX12" fmla="*/ 4902 w 1233200"/>
                <a:gd name="connsiteY12" fmla="*/ 0 h 5377426"/>
                <a:gd name="connsiteX0" fmla="*/ 4902 w 946597"/>
                <a:gd name="connsiteY0" fmla="*/ 0 h 5377426"/>
                <a:gd name="connsiteX1" fmla="*/ 946597 w 946597"/>
                <a:gd name="connsiteY1" fmla="*/ 0 h 5377426"/>
                <a:gd name="connsiteX2" fmla="*/ 837415 w 946597"/>
                <a:gd name="connsiteY2" fmla="*/ 95535 h 5377426"/>
                <a:gd name="connsiteX3" fmla="*/ 810119 w 946597"/>
                <a:gd name="connsiteY3" fmla="*/ 259307 h 5377426"/>
                <a:gd name="connsiteX4" fmla="*/ 796472 w 946597"/>
                <a:gd name="connsiteY4" fmla="*/ 491318 h 5377426"/>
                <a:gd name="connsiteX5" fmla="*/ 769175 w 946597"/>
                <a:gd name="connsiteY5" fmla="*/ 3889611 h 5377426"/>
                <a:gd name="connsiteX6" fmla="*/ 796471 w 946597"/>
                <a:gd name="connsiteY6" fmla="*/ 5158853 h 5377426"/>
                <a:gd name="connsiteX7" fmla="*/ 700937 w 946597"/>
                <a:gd name="connsiteY7" fmla="*/ 5145206 h 5377426"/>
                <a:gd name="connsiteX8" fmla="*/ 687290 w 946597"/>
                <a:gd name="connsiteY8" fmla="*/ 3875964 h 5377426"/>
                <a:gd name="connsiteX9" fmla="*/ 632699 w 946597"/>
                <a:gd name="connsiteY9" fmla="*/ 1282889 h 5377426"/>
                <a:gd name="connsiteX10" fmla="*/ 591755 w 946597"/>
                <a:gd name="connsiteY10" fmla="*/ 491319 h 5377426"/>
                <a:gd name="connsiteX11" fmla="*/ 537164 w 946597"/>
                <a:gd name="connsiteY11" fmla="*/ 163772 h 5377426"/>
                <a:gd name="connsiteX12" fmla="*/ 4902 w 946597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491319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4555 w 946250"/>
                <a:gd name="connsiteY0" fmla="*/ 0 h 5377426"/>
                <a:gd name="connsiteX1" fmla="*/ 946250 w 946250"/>
                <a:gd name="connsiteY1" fmla="*/ 0 h 5377426"/>
                <a:gd name="connsiteX2" fmla="*/ 837068 w 946250"/>
                <a:gd name="connsiteY2" fmla="*/ 95535 h 5377426"/>
                <a:gd name="connsiteX3" fmla="*/ 809772 w 946250"/>
                <a:gd name="connsiteY3" fmla="*/ 259307 h 5377426"/>
                <a:gd name="connsiteX4" fmla="*/ 796125 w 946250"/>
                <a:gd name="connsiteY4" fmla="*/ 491318 h 5377426"/>
                <a:gd name="connsiteX5" fmla="*/ 768828 w 946250"/>
                <a:gd name="connsiteY5" fmla="*/ 3889611 h 5377426"/>
                <a:gd name="connsiteX6" fmla="*/ 796124 w 946250"/>
                <a:gd name="connsiteY6" fmla="*/ 5158853 h 5377426"/>
                <a:gd name="connsiteX7" fmla="*/ 700590 w 946250"/>
                <a:gd name="connsiteY7" fmla="*/ 5145206 h 5377426"/>
                <a:gd name="connsiteX8" fmla="*/ 686943 w 946250"/>
                <a:gd name="connsiteY8" fmla="*/ 3875964 h 5377426"/>
                <a:gd name="connsiteX9" fmla="*/ 632352 w 946250"/>
                <a:gd name="connsiteY9" fmla="*/ 1282889 h 5377426"/>
                <a:gd name="connsiteX10" fmla="*/ 591408 w 946250"/>
                <a:gd name="connsiteY10" fmla="*/ 354841 h 5377426"/>
                <a:gd name="connsiteX11" fmla="*/ 577761 w 946250"/>
                <a:gd name="connsiteY11" fmla="*/ 95533 h 5377426"/>
                <a:gd name="connsiteX12" fmla="*/ 4555 w 946250"/>
                <a:gd name="connsiteY12" fmla="*/ 0 h 5377426"/>
                <a:gd name="connsiteX0" fmla="*/ 5164 w 946859"/>
                <a:gd name="connsiteY0" fmla="*/ 0 h 5377426"/>
                <a:gd name="connsiteX1" fmla="*/ 946859 w 946859"/>
                <a:gd name="connsiteY1" fmla="*/ 0 h 5377426"/>
                <a:gd name="connsiteX2" fmla="*/ 837677 w 946859"/>
                <a:gd name="connsiteY2" fmla="*/ 95535 h 5377426"/>
                <a:gd name="connsiteX3" fmla="*/ 810381 w 946859"/>
                <a:gd name="connsiteY3" fmla="*/ 259307 h 5377426"/>
                <a:gd name="connsiteX4" fmla="*/ 796734 w 946859"/>
                <a:gd name="connsiteY4" fmla="*/ 491318 h 5377426"/>
                <a:gd name="connsiteX5" fmla="*/ 769437 w 946859"/>
                <a:gd name="connsiteY5" fmla="*/ 3889611 h 5377426"/>
                <a:gd name="connsiteX6" fmla="*/ 796733 w 946859"/>
                <a:gd name="connsiteY6" fmla="*/ 5158853 h 5377426"/>
                <a:gd name="connsiteX7" fmla="*/ 701199 w 946859"/>
                <a:gd name="connsiteY7" fmla="*/ 5145206 h 5377426"/>
                <a:gd name="connsiteX8" fmla="*/ 687552 w 946859"/>
                <a:gd name="connsiteY8" fmla="*/ 3875964 h 5377426"/>
                <a:gd name="connsiteX9" fmla="*/ 632961 w 946859"/>
                <a:gd name="connsiteY9" fmla="*/ 1282889 h 5377426"/>
                <a:gd name="connsiteX10" fmla="*/ 592017 w 946859"/>
                <a:gd name="connsiteY10" fmla="*/ 354841 h 5377426"/>
                <a:gd name="connsiteX11" fmla="*/ 510132 w 946859"/>
                <a:gd name="connsiteY11" fmla="*/ 109180 h 5377426"/>
                <a:gd name="connsiteX12" fmla="*/ 5164 w 946859"/>
                <a:gd name="connsiteY12" fmla="*/ 0 h 5377426"/>
                <a:gd name="connsiteX0" fmla="*/ 18127 w 523093"/>
                <a:gd name="connsiteY0" fmla="*/ 0 h 5377426"/>
                <a:gd name="connsiteX1" fmla="*/ 523093 w 523093"/>
                <a:gd name="connsiteY1" fmla="*/ 0 h 5377426"/>
                <a:gd name="connsiteX2" fmla="*/ 413911 w 523093"/>
                <a:gd name="connsiteY2" fmla="*/ 95535 h 5377426"/>
                <a:gd name="connsiteX3" fmla="*/ 386615 w 523093"/>
                <a:gd name="connsiteY3" fmla="*/ 259307 h 5377426"/>
                <a:gd name="connsiteX4" fmla="*/ 372968 w 523093"/>
                <a:gd name="connsiteY4" fmla="*/ 491318 h 5377426"/>
                <a:gd name="connsiteX5" fmla="*/ 345671 w 523093"/>
                <a:gd name="connsiteY5" fmla="*/ 3889611 h 5377426"/>
                <a:gd name="connsiteX6" fmla="*/ 372967 w 523093"/>
                <a:gd name="connsiteY6" fmla="*/ 5158853 h 5377426"/>
                <a:gd name="connsiteX7" fmla="*/ 277433 w 523093"/>
                <a:gd name="connsiteY7" fmla="*/ 5145206 h 5377426"/>
                <a:gd name="connsiteX8" fmla="*/ 263786 w 523093"/>
                <a:gd name="connsiteY8" fmla="*/ 3875964 h 5377426"/>
                <a:gd name="connsiteX9" fmla="*/ 209195 w 523093"/>
                <a:gd name="connsiteY9" fmla="*/ 1282889 h 5377426"/>
                <a:gd name="connsiteX10" fmla="*/ 168251 w 523093"/>
                <a:gd name="connsiteY10" fmla="*/ 354841 h 5377426"/>
                <a:gd name="connsiteX11" fmla="*/ 86366 w 523093"/>
                <a:gd name="connsiteY11" fmla="*/ 109180 h 5377426"/>
                <a:gd name="connsiteX12" fmla="*/ 18127 w 523093"/>
                <a:gd name="connsiteY12" fmla="*/ 0 h 5377426"/>
                <a:gd name="connsiteX0" fmla="*/ 46746 w 551712"/>
                <a:gd name="connsiteY0" fmla="*/ 1867 h 5379293"/>
                <a:gd name="connsiteX1" fmla="*/ 551712 w 551712"/>
                <a:gd name="connsiteY1" fmla="*/ 1867 h 5379293"/>
                <a:gd name="connsiteX2" fmla="*/ 442530 w 551712"/>
                <a:gd name="connsiteY2" fmla="*/ 97402 h 5379293"/>
                <a:gd name="connsiteX3" fmla="*/ 415234 w 551712"/>
                <a:gd name="connsiteY3" fmla="*/ 261174 h 5379293"/>
                <a:gd name="connsiteX4" fmla="*/ 401587 w 551712"/>
                <a:gd name="connsiteY4" fmla="*/ 493185 h 5379293"/>
                <a:gd name="connsiteX5" fmla="*/ 374290 w 551712"/>
                <a:gd name="connsiteY5" fmla="*/ 3891478 h 5379293"/>
                <a:gd name="connsiteX6" fmla="*/ 401586 w 551712"/>
                <a:gd name="connsiteY6" fmla="*/ 5160720 h 5379293"/>
                <a:gd name="connsiteX7" fmla="*/ 306052 w 551712"/>
                <a:gd name="connsiteY7" fmla="*/ 5147073 h 5379293"/>
                <a:gd name="connsiteX8" fmla="*/ 292405 w 551712"/>
                <a:gd name="connsiteY8" fmla="*/ 3877831 h 5379293"/>
                <a:gd name="connsiteX9" fmla="*/ 237814 w 551712"/>
                <a:gd name="connsiteY9" fmla="*/ 1284756 h 5379293"/>
                <a:gd name="connsiteX10" fmla="*/ 196870 w 551712"/>
                <a:gd name="connsiteY10" fmla="*/ 356708 h 5379293"/>
                <a:gd name="connsiteX11" fmla="*/ 114985 w 551712"/>
                <a:gd name="connsiteY11" fmla="*/ 111047 h 5379293"/>
                <a:gd name="connsiteX12" fmla="*/ 46746 w 551712"/>
                <a:gd name="connsiteY12" fmla="*/ 1867 h 5379293"/>
                <a:gd name="connsiteX0" fmla="*/ 46746 w 647879"/>
                <a:gd name="connsiteY0" fmla="*/ 1867 h 5361524"/>
                <a:gd name="connsiteX1" fmla="*/ 551712 w 647879"/>
                <a:gd name="connsiteY1" fmla="*/ 1867 h 5361524"/>
                <a:gd name="connsiteX2" fmla="*/ 442530 w 647879"/>
                <a:gd name="connsiteY2" fmla="*/ 97402 h 5361524"/>
                <a:gd name="connsiteX3" fmla="*/ 415234 w 647879"/>
                <a:gd name="connsiteY3" fmla="*/ 261174 h 5361524"/>
                <a:gd name="connsiteX4" fmla="*/ 401587 w 647879"/>
                <a:gd name="connsiteY4" fmla="*/ 493185 h 5361524"/>
                <a:gd name="connsiteX5" fmla="*/ 374290 w 647879"/>
                <a:gd name="connsiteY5" fmla="*/ 3891478 h 5361524"/>
                <a:gd name="connsiteX6" fmla="*/ 647245 w 647879"/>
                <a:gd name="connsiteY6" fmla="*/ 5133424 h 5361524"/>
                <a:gd name="connsiteX7" fmla="*/ 306052 w 647879"/>
                <a:gd name="connsiteY7" fmla="*/ 5147073 h 5361524"/>
                <a:gd name="connsiteX8" fmla="*/ 292405 w 647879"/>
                <a:gd name="connsiteY8" fmla="*/ 3877831 h 5361524"/>
                <a:gd name="connsiteX9" fmla="*/ 237814 w 647879"/>
                <a:gd name="connsiteY9" fmla="*/ 1284756 h 5361524"/>
                <a:gd name="connsiteX10" fmla="*/ 196870 w 647879"/>
                <a:gd name="connsiteY10" fmla="*/ 356708 h 5361524"/>
                <a:gd name="connsiteX11" fmla="*/ 114985 w 647879"/>
                <a:gd name="connsiteY11" fmla="*/ 111047 h 5361524"/>
                <a:gd name="connsiteX12" fmla="*/ 46746 w 647879"/>
                <a:gd name="connsiteY12" fmla="*/ 1867 h 5361524"/>
                <a:gd name="connsiteX0" fmla="*/ 46746 w 647879"/>
                <a:gd name="connsiteY0" fmla="*/ 1867 h 5220513"/>
                <a:gd name="connsiteX1" fmla="*/ 551712 w 647879"/>
                <a:gd name="connsiteY1" fmla="*/ 1867 h 5220513"/>
                <a:gd name="connsiteX2" fmla="*/ 442530 w 647879"/>
                <a:gd name="connsiteY2" fmla="*/ 97402 h 5220513"/>
                <a:gd name="connsiteX3" fmla="*/ 415234 w 647879"/>
                <a:gd name="connsiteY3" fmla="*/ 261174 h 5220513"/>
                <a:gd name="connsiteX4" fmla="*/ 401587 w 647879"/>
                <a:gd name="connsiteY4" fmla="*/ 493185 h 5220513"/>
                <a:gd name="connsiteX5" fmla="*/ 374290 w 647879"/>
                <a:gd name="connsiteY5" fmla="*/ 3891478 h 5220513"/>
                <a:gd name="connsiteX6" fmla="*/ 647245 w 647879"/>
                <a:gd name="connsiteY6" fmla="*/ 5133424 h 5220513"/>
                <a:gd name="connsiteX7" fmla="*/ 306052 w 647879"/>
                <a:gd name="connsiteY7" fmla="*/ 5147073 h 5220513"/>
                <a:gd name="connsiteX8" fmla="*/ 292405 w 647879"/>
                <a:gd name="connsiteY8" fmla="*/ 3877831 h 5220513"/>
                <a:gd name="connsiteX9" fmla="*/ 237814 w 647879"/>
                <a:gd name="connsiteY9" fmla="*/ 1284756 h 5220513"/>
                <a:gd name="connsiteX10" fmla="*/ 196870 w 647879"/>
                <a:gd name="connsiteY10" fmla="*/ 356708 h 5220513"/>
                <a:gd name="connsiteX11" fmla="*/ 114985 w 647879"/>
                <a:gd name="connsiteY11" fmla="*/ 111047 h 5220513"/>
                <a:gd name="connsiteX12" fmla="*/ 46746 w 647879"/>
                <a:gd name="connsiteY12" fmla="*/ 1867 h 5220513"/>
                <a:gd name="connsiteX0" fmla="*/ 46746 w 647879"/>
                <a:gd name="connsiteY0" fmla="*/ 1867 h 5133424"/>
                <a:gd name="connsiteX1" fmla="*/ 551712 w 647879"/>
                <a:gd name="connsiteY1" fmla="*/ 1867 h 5133424"/>
                <a:gd name="connsiteX2" fmla="*/ 442530 w 647879"/>
                <a:gd name="connsiteY2" fmla="*/ 97402 h 5133424"/>
                <a:gd name="connsiteX3" fmla="*/ 415234 w 647879"/>
                <a:gd name="connsiteY3" fmla="*/ 261174 h 5133424"/>
                <a:gd name="connsiteX4" fmla="*/ 401587 w 647879"/>
                <a:gd name="connsiteY4" fmla="*/ 493185 h 5133424"/>
                <a:gd name="connsiteX5" fmla="*/ 374290 w 647879"/>
                <a:gd name="connsiteY5" fmla="*/ 3891478 h 5133424"/>
                <a:gd name="connsiteX6" fmla="*/ 647245 w 647879"/>
                <a:gd name="connsiteY6" fmla="*/ 5133424 h 5133424"/>
                <a:gd name="connsiteX7" fmla="*/ 237813 w 647879"/>
                <a:gd name="connsiteY7" fmla="*/ 4792232 h 5133424"/>
                <a:gd name="connsiteX8" fmla="*/ 292405 w 647879"/>
                <a:gd name="connsiteY8" fmla="*/ 3877831 h 5133424"/>
                <a:gd name="connsiteX9" fmla="*/ 237814 w 647879"/>
                <a:gd name="connsiteY9" fmla="*/ 1284756 h 5133424"/>
                <a:gd name="connsiteX10" fmla="*/ 196870 w 647879"/>
                <a:gd name="connsiteY10" fmla="*/ 356708 h 5133424"/>
                <a:gd name="connsiteX11" fmla="*/ 114985 w 647879"/>
                <a:gd name="connsiteY11" fmla="*/ 111047 h 5133424"/>
                <a:gd name="connsiteX12" fmla="*/ 46746 w 647879"/>
                <a:gd name="connsiteY12" fmla="*/ 1867 h 5133424"/>
                <a:gd name="connsiteX0" fmla="*/ 46746 w 551712"/>
                <a:gd name="connsiteY0" fmla="*/ 1867 h 4846940"/>
                <a:gd name="connsiteX1" fmla="*/ 551712 w 551712"/>
                <a:gd name="connsiteY1" fmla="*/ 1867 h 4846940"/>
                <a:gd name="connsiteX2" fmla="*/ 442530 w 551712"/>
                <a:gd name="connsiteY2" fmla="*/ 97402 h 4846940"/>
                <a:gd name="connsiteX3" fmla="*/ 415234 w 551712"/>
                <a:gd name="connsiteY3" fmla="*/ 261174 h 4846940"/>
                <a:gd name="connsiteX4" fmla="*/ 401587 w 551712"/>
                <a:gd name="connsiteY4" fmla="*/ 493185 h 4846940"/>
                <a:gd name="connsiteX5" fmla="*/ 374290 w 551712"/>
                <a:gd name="connsiteY5" fmla="*/ 3891478 h 4846940"/>
                <a:gd name="connsiteX6" fmla="*/ 524415 w 551712"/>
                <a:gd name="connsiteY6" fmla="*/ 4805877 h 4846940"/>
                <a:gd name="connsiteX7" fmla="*/ 237813 w 551712"/>
                <a:gd name="connsiteY7" fmla="*/ 4792232 h 4846940"/>
                <a:gd name="connsiteX8" fmla="*/ 292405 w 551712"/>
                <a:gd name="connsiteY8" fmla="*/ 3877831 h 4846940"/>
                <a:gd name="connsiteX9" fmla="*/ 237814 w 551712"/>
                <a:gd name="connsiteY9" fmla="*/ 1284756 h 4846940"/>
                <a:gd name="connsiteX10" fmla="*/ 196870 w 551712"/>
                <a:gd name="connsiteY10" fmla="*/ 356708 h 4846940"/>
                <a:gd name="connsiteX11" fmla="*/ 114985 w 551712"/>
                <a:gd name="connsiteY11" fmla="*/ 111047 h 4846940"/>
                <a:gd name="connsiteX12" fmla="*/ 46746 w 551712"/>
                <a:gd name="connsiteY12" fmla="*/ 1867 h 4846940"/>
                <a:gd name="connsiteX0" fmla="*/ 46746 w 552058"/>
                <a:gd name="connsiteY0" fmla="*/ 1867 h 4846940"/>
                <a:gd name="connsiteX1" fmla="*/ 551712 w 552058"/>
                <a:gd name="connsiteY1" fmla="*/ 1867 h 4846940"/>
                <a:gd name="connsiteX2" fmla="*/ 442530 w 552058"/>
                <a:gd name="connsiteY2" fmla="*/ 97402 h 4846940"/>
                <a:gd name="connsiteX3" fmla="*/ 415234 w 552058"/>
                <a:gd name="connsiteY3" fmla="*/ 261174 h 4846940"/>
                <a:gd name="connsiteX4" fmla="*/ 401587 w 552058"/>
                <a:gd name="connsiteY4" fmla="*/ 493185 h 4846940"/>
                <a:gd name="connsiteX5" fmla="*/ 374290 w 552058"/>
                <a:gd name="connsiteY5" fmla="*/ 3891478 h 4846940"/>
                <a:gd name="connsiteX6" fmla="*/ 524415 w 552058"/>
                <a:gd name="connsiteY6" fmla="*/ 4805877 h 4846940"/>
                <a:gd name="connsiteX7" fmla="*/ 237813 w 552058"/>
                <a:gd name="connsiteY7" fmla="*/ 4792232 h 4846940"/>
                <a:gd name="connsiteX8" fmla="*/ 292405 w 552058"/>
                <a:gd name="connsiteY8" fmla="*/ 3877831 h 4846940"/>
                <a:gd name="connsiteX9" fmla="*/ 237814 w 552058"/>
                <a:gd name="connsiteY9" fmla="*/ 1284756 h 4846940"/>
                <a:gd name="connsiteX10" fmla="*/ 196870 w 552058"/>
                <a:gd name="connsiteY10" fmla="*/ 356708 h 4846940"/>
                <a:gd name="connsiteX11" fmla="*/ 114985 w 552058"/>
                <a:gd name="connsiteY11" fmla="*/ 111047 h 4846940"/>
                <a:gd name="connsiteX12" fmla="*/ 46746 w 552058"/>
                <a:gd name="connsiteY12" fmla="*/ 1867 h 4846940"/>
                <a:gd name="connsiteX0" fmla="*/ 46746 w 552058"/>
                <a:gd name="connsiteY0" fmla="*/ 1867 h 4960000"/>
                <a:gd name="connsiteX1" fmla="*/ 551712 w 552058"/>
                <a:gd name="connsiteY1" fmla="*/ 1867 h 4960000"/>
                <a:gd name="connsiteX2" fmla="*/ 442530 w 552058"/>
                <a:gd name="connsiteY2" fmla="*/ 97402 h 4960000"/>
                <a:gd name="connsiteX3" fmla="*/ 415234 w 552058"/>
                <a:gd name="connsiteY3" fmla="*/ 261174 h 4960000"/>
                <a:gd name="connsiteX4" fmla="*/ 401587 w 552058"/>
                <a:gd name="connsiteY4" fmla="*/ 493185 h 4960000"/>
                <a:gd name="connsiteX5" fmla="*/ 374290 w 552058"/>
                <a:gd name="connsiteY5" fmla="*/ 3891478 h 4960000"/>
                <a:gd name="connsiteX6" fmla="*/ 524415 w 552058"/>
                <a:gd name="connsiteY6" fmla="*/ 4805877 h 4960000"/>
                <a:gd name="connsiteX7" fmla="*/ 237813 w 552058"/>
                <a:gd name="connsiteY7" fmla="*/ 4792232 h 4960000"/>
                <a:gd name="connsiteX8" fmla="*/ 292405 w 552058"/>
                <a:gd name="connsiteY8" fmla="*/ 3877831 h 4960000"/>
                <a:gd name="connsiteX9" fmla="*/ 237814 w 552058"/>
                <a:gd name="connsiteY9" fmla="*/ 1284756 h 4960000"/>
                <a:gd name="connsiteX10" fmla="*/ 196870 w 552058"/>
                <a:gd name="connsiteY10" fmla="*/ 356708 h 4960000"/>
                <a:gd name="connsiteX11" fmla="*/ 114985 w 552058"/>
                <a:gd name="connsiteY11" fmla="*/ 111047 h 4960000"/>
                <a:gd name="connsiteX12" fmla="*/ 46746 w 552058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524415 w 551712"/>
                <a:gd name="connsiteY6" fmla="*/ 4805877 h 4960000"/>
                <a:gd name="connsiteX7" fmla="*/ 237813 w 551712"/>
                <a:gd name="connsiteY7" fmla="*/ 4792232 h 4960000"/>
                <a:gd name="connsiteX8" fmla="*/ 292405 w 551712"/>
                <a:gd name="connsiteY8" fmla="*/ 3877831 h 4960000"/>
                <a:gd name="connsiteX9" fmla="*/ 237814 w 551712"/>
                <a:gd name="connsiteY9" fmla="*/ 1284756 h 4960000"/>
                <a:gd name="connsiteX10" fmla="*/ 196870 w 551712"/>
                <a:gd name="connsiteY10" fmla="*/ 356708 h 4960000"/>
                <a:gd name="connsiteX11" fmla="*/ 114985 w 551712"/>
                <a:gd name="connsiteY11" fmla="*/ 111047 h 4960000"/>
                <a:gd name="connsiteX12" fmla="*/ 46746 w 551712"/>
                <a:gd name="connsiteY12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46996 w 551712"/>
                <a:gd name="connsiteY6" fmla="*/ 4000663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74292 w 551712"/>
                <a:gd name="connsiteY6" fmla="*/ 405525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60000"/>
                <a:gd name="connsiteX1" fmla="*/ 551712 w 551712"/>
                <a:gd name="connsiteY1" fmla="*/ 1867 h 4960000"/>
                <a:gd name="connsiteX2" fmla="*/ 442530 w 551712"/>
                <a:gd name="connsiteY2" fmla="*/ 97402 h 4960000"/>
                <a:gd name="connsiteX3" fmla="*/ 415234 w 551712"/>
                <a:gd name="connsiteY3" fmla="*/ 261174 h 4960000"/>
                <a:gd name="connsiteX4" fmla="*/ 401587 w 551712"/>
                <a:gd name="connsiteY4" fmla="*/ 493185 h 4960000"/>
                <a:gd name="connsiteX5" fmla="*/ 374290 w 551712"/>
                <a:gd name="connsiteY5" fmla="*/ 3891478 h 4960000"/>
                <a:gd name="connsiteX6" fmla="*/ 387940 w 551712"/>
                <a:gd name="connsiteY6" fmla="*/ 4178084 h 4960000"/>
                <a:gd name="connsiteX7" fmla="*/ 524415 w 551712"/>
                <a:gd name="connsiteY7" fmla="*/ 4805877 h 4960000"/>
                <a:gd name="connsiteX8" fmla="*/ 237813 w 551712"/>
                <a:gd name="connsiteY8" fmla="*/ 4792232 h 4960000"/>
                <a:gd name="connsiteX9" fmla="*/ 292405 w 551712"/>
                <a:gd name="connsiteY9" fmla="*/ 3877831 h 4960000"/>
                <a:gd name="connsiteX10" fmla="*/ 237814 w 551712"/>
                <a:gd name="connsiteY10" fmla="*/ 1284756 h 4960000"/>
                <a:gd name="connsiteX11" fmla="*/ 196870 w 551712"/>
                <a:gd name="connsiteY11" fmla="*/ 356708 h 4960000"/>
                <a:gd name="connsiteX12" fmla="*/ 114985 w 551712"/>
                <a:gd name="connsiteY12" fmla="*/ 111047 h 4960000"/>
                <a:gd name="connsiteX13" fmla="*/ 46746 w 551712"/>
                <a:gd name="connsiteY13" fmla="*/ 1867 h 4960000"/>
                <a:gd name="connsiteX0" fmla="*/ 46746 w 551712"/>
                <a:gd name="connsiteY0" fmla="*/ 1867 h 4933817"/>
                <a:gd name="connsiteX1" fmla="*/ 551712 w 551712"/>
                <a:gd name="connsiteY1" fmla="*/ 1867 h 4933817"/>
                <a:gd name="connsiteX2" fmla="*/ 442530 w 551712"/>
                <a:gd name="connsiteY2" fmla="*/ 97402 h 4933817"/>
                <a:gd name="connsiteX3" fmla="*/ 415234 w 551712"/>
                <a:gd name="connsiteY3" fmla="*/ 261174 h 4933817"/>
                <a:gd name="connsiteX4" fmla="*/ 401587 w 551712"/>
                <a:gd name="connsiteY4" fmla="*/ 493185 h 4933817"/>
                <a:gd name="connsiteX5" fmla="*/ 374290 w 551712"/>
                <a:gd name="connsiteY5" fmla="*/ 3891478 h 4933817"/>
                <a:gd name="connsiteX6" fmla="*/ 387940 w 551712"/>
                <a:gd name="connsiteY6" fmla="*/ 4178084 h 4933817"/>
                <a:gd name="connsiteX7" fmla="*/ 538063 w 551712"/>
                <a:gd name="connsiteY7" fmla="*/ 4764934 h 4933817"/>
                <a:gd name="connsiteX8" fmla="*/ 237813 w 551712"/>
                <a:gd name="connsiteY8" fmla="*/ 4792232 h 4933817"/>
                <a:gd name="connsiteX9" fmla="*/ 292405 w 551712"/>
                <a:gd name="connsiteY9" fmla="*/ 3877831 h 4933817"/>
                <a:gd name="connsiteX10" fmla="*/ 237814 w 551712"/>
                <a:gd name="connsiteY10" fmla="*/ 1284756 h 4933817"/>
                <a:gd name="connsiteX11" fmla="*/ 196870 w 551712"/>
                <a:gd name="connsiteY11" fmla="*/ 356708 h 4933817"/>
                <a:gd name="connsiteX12" fmla="*/ 114985 w 551712"/>
                <a:gd name="connsiteY12" fmla="*/ 111047 h 4933817"/>
                <a:gd name="connsiteX13" fmla="*/ 46746 w 551712"/>
                <a:gd name="connsiteY13" fmla="*/ 1867 h 4933817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387940 w 551712"/>
                <a:gd name="connsiteY6" fmla="*/ 4178084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51712"/>
                <a:gd name="connsiteY0" fmla="*/ 1867 h 4911914"/>
                <a:gd name="connsiteX1" fmla="*/ 551712 w 551712"/>
                <a:gd name="connsiteY1" fmla="*/ 1867 h 4911914"/>
                <a:gd name="connsiteX2" fmla="*/ 442530 w 551712"/>
                <a:gd name="connsiteY2" fmla="*/ 97402 h 4911914"/>
                <a:gd name="connsiteX3" fmla="*/ 415234 w 551712"/>
                <a:gd name="connsiteY3" fmla="*/ 261174 h 4911914"/>
                <a:gd name="connsiteX4" fmla="*/ 401587 w 551712"/>
                <a:gd name="connsiteY4" fmla="*/ 493185 h 4911914"/>
                <a:gd name="connsiteX5" fmla="*/ 374290 w 551712"/>
                <a:gd name="connsiteY5" fmla="*/ 3891478 h 4911914"/>
                <a:gd name="connsiteX6" fmla="*/ 428883 w 551712"/>
                <a:gd name="connsiteY6" fmla="*/ 4259970 h 4911914"/>
                <a:gd name="connsiteX7" fmla="*/ 538063 w 551712"/>
                <a:gd name="connsiteY7" fmla="*/ 4764934 h 4911914"/>
                <a:gd name="connsiteX8" fmla="*/ 224166 w 551712"/>
                <a:gd name="connsiteY8" fmla="*/ 4737641 h 4911914"/>
                <a:gd name="connsiteX9" fmla="*/ 292405 w 551712"/>
                <a:gd name="connsiteY9" fmla="*/ 3877831 h 4911914"/>
                <a:gd name="connsiteX10" fmla="*/ 237814 w 551712"/>
                <a:gd name="connsiteY10" fmla="*/ 1284756 h 4911914"/>
                <a:gd name="connsiteX11" fmla="*/ 196870 w 551712"/>
                <a:gd name="connsiteY11" fmla="*/ 356708 h 4911914"/>
                <a:gd name="connsiteX12" fmla="*/ 114985 w 551712"/>
                <a:gd name="connsiteY12" fmla="*/ 111047 h 4911914"/>
                <a:gd name="connsiteX13" fmla="*/ 46746 w 551712"/>
                <a:gd name="connsiteY13" fmla="*/ 1867 h 4911914"/>
                <a:gd name="connsiteX0" fmla="*/ 46746 w 541960"/>
                <a:gd name="connsiteY0" fmla="*/ 1867 h 4911914"/>
                <a:gd name="connsiteX1" fmla="*/ 477285 w 541960"/>
                <a:gd name="connsiteY1" fmla="*/ 1867 h 4911914"/>
                <a:gd name="connsiteX2" fmla="*/ 442530 w 541960"/>
                <a:gd name="connsiteY2" fmla="*/ 97402 h 4911914"/>
                <a:gd name="connsiteX3" fmla="*/ 415234 w 541960"/>
                <a:gd name="connsiteY3" fmla="*/ 261174 h 4911914"/>
                <a:gd name="connsiteX4" fmla="*/ 401587 w 541960"/>
                <a:gd name="connsiteY4" fmla="*/ 493185 h 4911914"/>
                <a:gd name="connsiteX5" fmla="*/ 374290 w 541960"/>
                <a:gd name="connsiteY5" fmla="*/ 3891478 h 4911914"/>
                <a:gd name="connsiteX6" fmla="*/ 428883 w 541960"/>
                <a:gd name="connsiteY6" fmla="*/ 4259970 h 4911914"/>
                <a:gd name="connsiteX7" fmla="*/ 538063 w 541960"/>
                <a:gd name="connsiteY7" fmla="*/ 4764934 h 4911914"/>
                <a:gd name="connsiteX8" fmla="*/ 224166 w 541960"/>
                <a:gd name="connsiteY8" fmla="*/ 4737641 h 4911914"/>
                <a:gd name="connsiteX9" fmla="*/ 292405 w 541960"/>
                <a:gd name="connsiteY9" fmla="*/ 3877831 h 4911914"/>
                <a:gd name="connsiteX10" fmla="*/ 237814 w 541960"/>
                <a:gd name="connsiteY10" fmla="*/ 1284756 h 4911914"/>
                <a:gd name="connsiteX11" fmla="*/ 196870 w 541960"/>
                <a:gd name="connsiteY11" fmla="*/ 356708 h 4911914"/>
                <a:gd name="connsiteX12" fmla="*/ 114985 w 541960"/>
                <a:gd name="connsiteY12" fmla="*/ 111047 h 4911914"/>
                <a:gd name="connsiteX13" fmla="*/ 46746 w 541960"/>
                <a:gd name="connsiteY13" fmla="*/ 1867 h 4911914"/>
                <a:gd name="connsiteX0" fmla="*/ 54094 w 506778"/>
                <a:gd name="connsiteY0" fmla="*/ 1672 h 4922352"/>
                <a:gd name="connsiteX1" fmla="*/ 442103 w 506778"/>
                <a:gd name="connsiteY1" fmla="*/ 12305 h 4922352"/>
                <a:gd name="connsiteX2" fmla="*/ 407348 w 506778"/>
                <a:gd name="connsiteY2" fmla="*/ 107840 h 4922352"/>
                <a:gd name="connsiteX3" fmla="*/ 380052 w 506778"/>
                <a:gd name="connsiteY3" fmla="*/ 271612 h 4922352"/>
                <a:gd name="connsiteX4" fmla="*/ 366405 w 506778"/>
                <a:gd name="connsiteY4" fmla="*/ 503623 h 4922352"/>
                <a:gd name="connsiteX5" fmla="*/ 339108 w 506778"/>
                <a:gd name="connsiteY5" fmla="*/ 3901916 h 4922352"/>
                <a:gd name="connsiteX6" fmla="*/ 393701 w 506778"/>
                <a:gd name="connsiteY6" fmla="*/ 4270408 h 4922352"/>
                <a:gd name="connsiteX7" fmla="*/ 502881 w 506778"/>
                <a:gd name="connsiteY7" fmla="*/ 4775372 h 4922352"/>
                <a:gd name="connsiteX8" fmla="*/ 188984 w 506778"/>
                <a:gd name="connsiteY8" fmla="*/ 4748079 h 4922352"/>
                <a:gd name="connsiteX9" fmla="*/ 257223 w 506778"/>
                <a:gd name="connsiteY9" fmla="*/ 3888269 h 4922352"/>
                <a:gd name="connsiteX10" fmla="*/ 202632 w 506778"/>
                <a:gd name="connsiteY10" fmla="*/ 1295194 h 4922352"/>
                <a:gd name="connsiteX11" fmla="*/ 161688 w 506778"/>
                <a:gd name="connsiteY11" fmla="*/ 367146 h 4922352"/>
                <a:gd name="connsiteX12" fmla="*/ 79803 w 506778"/>
                <a:gd name="connsiteY12" fmla="*/ 121485 h 4922352"/>
                <a:gd name="connsiteX13" fmla="*/ 54094 w 506778"/>
                <a:gd name="connsiteY13" fmla="*/ 1672 h 4922352"/>
                <a:gd name="connsiteX0" fmla="*/ 45659 w 498343"/>
                <a:gd name="connsiteY0" fmla="*/ 554 h 4921234"/>
                <a:gd name="connsiteX1" fmla="*/ 433668 w 498343"/>
                <a:gd name="connsiteY1" fmla="*/ 11187 h 4921234"/>
                <a:gd name="connsiteX2" fmla="*/ 398913 w 498343"/>
                <a:gd name="connsiteY2" fmla="*/ 106722 h 4921234"/>
                <a:gd name="connsiteX3" fmla="*/ 371617 w 498343"/>
                <a:gd name="connsiteY3" fmla="*/ 270494 h 4921234"/>
                <a:gd name="connsiteX4" fmla="*/ 357970 w 498343"/>
                <a:gd name="connsiteY4" fmla="*/ 502505 h 4921234"/>
                <a:gd name="connsiteX5" fmla="*/ 330673 w 498343"/>
                <a:gd name="connsiteY5" fmla="*/ 3900798 h 4921234"/>
                <a:gd name="connsiteX6" fmla="*/ 385266 w 498343"/>
                <a:gd name="connsiteY6" fmla="*/ 4269290 h 4921234"/>
                <a:gd name="connsiteX7" fmla="*/ 494446 w 498343"/>
                <a:gd name="connsiteY7" fmla="*/ 4774254 h 4921234"/>
                <a:gd name="connsiteX8" fmla="*/ 180549 w 498343"/>
                <a:gd name="connsiteY8" fmla="*/ 4746961 h 4921234"/>
                <a:gd name="connsiteX9" fmla="*/ 248788 w 498343"/>
                <a:gd name="connsiteY9" fmla="*/ 3887151 h 4921234"/>
                <a:gd name="connsiteX10" fmla="*/ 194197 w 498343"/>
                <a:gd name="connsiteY10" fmla="*/ 1294076 h 4921234"/>
                <a:gd name="connsiteX11" fmla="*/ 153253 w 498343"/>
                <a:gd name="connsiteY11" fmla="*/ 366028 h 4921234"/>
                <a:gd name="connsiteX12" fmla="*/ 113898 w 498343"/>
                <a:gd name="connsiteY12" fmla="*/ 290488 h 4921234"/>
                <a:gd name="connsiteX13" fmla="*/ 45659 w 498343"/>
                <a:gd name="connsiteY13" fmla="*/ 554 h 4921234"/>
                <a:gd name="connsiteX0" fmla="*/ 45926 w 498610"/>
                <a:gd name="connsiteY0" fmla="*/ 680 h 4921360"/>
                <a:gd name="connsiteX1" fmla="*/ 433935 w 498610"/>
                <a:gd name="connsiteY1" fmla="*/ 11313 h 4921360"/>
                <a:gd name="connsiteX2" fmla="*/ 399180 w 498610"/>
                <a:gd name="connsiteY2" fmla="*/ 106848 h 4921360"/>
                <a:gd name="connsiteX3" fmla="*/ 371884 w 498610"/>
                <a:gd name="connsiteY3" fmla="*/ 270620 h 4921360"/>
                <a:gd name="connsiteX4" fmla="*/ 358237 w 498610"/>
                <a:gd name="connsiteY4" fmla="*/ 502631 h 4921360"/>
                <a:gd name="connsiteX5" fmla="*/ 330940 w 498610"/>
                <a:gd name="connsiteY5" fmla="*/ 3900924 h 4921360"/>
                <a:gd name="connsiteX6" fmla="*/ 385533 w 498610"/>
                <a:gd name="connsiteY6" fmla="*/ 4269416 h 4921360"/>
                <a:gd name="connsiteX7" fmla="*/ 494713 w 498610"/>
                <a:gd name="connsiteY7" fmla="*/ 4774380 h 4921360"/>
                <a:gd name="connsiteX8" fmla="*/ 180816 w 498610"/>
                <a:gd name="connsiteY8" fmla="*/ 4747087 h 4921360"/>
                <a:gd name="connsiteX9" fmla="*/ 249055 w 498610"/>
                <a:gd name="connsiteY9" fmla="*/ 3887277 h 4921360"/>
                <a:gd name="connsiteX10" fmla="*/ 194464 w 498610"/>
                <a:gd name="connsiteY10" fmla="*/ 1294202 h 4921360"/>
                <a:gd name="connsiteX11" fmla="*/ 164152 w 498610"/>
                <a:gd name="connsiteY11" fmla="*/ 653233 h 4921360"/>
                <a:gd name="connsiteX12" fmla="*/ 114165 w 498610"/>
                <a:gd name="connsiteY12" fmla="*/ 290614 h 4921360"/>
                <a:gd name="connsiteX13" fmla="*/ 45926 w 498610"/>
                <a:gd name="connsiteY13" fmla="*/ 680 h 4921360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96247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14316 w 454689"/>
                <a:gd name="connsiteY4" fmla="*/ 49203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55259 w 454689"/>
                <a:gd name="connsiteY2" fmla="*/ 415224 h 4910759"/>
                <a:gd name="connsiteX3" fmla="*/ 327963 w 454689"/>
                <a:gd name="connsiteY3" fmla="*/ 260019 h 4910759"/>
                <a:gd name="connsiteX4" fmla="*/ 303684 w 454689"/>
                <a:gd name="connsiteY4" fmla="*/ 906700 h 4910759"/>
                <a:gd name="connsiteX5" fmla="*/ 287019 w 454689"/>
                <a:gd name="connsiteY5" fmla="*/ 3890323 h 4910759"/>
                <a:gd name="connsiteX6" fmla="*/ 341612 w 454689"/>
                <a:gd name="connsiteY6" fmla="*/ 4258815 h 4910759"/>
                <a:gd name="connsiteX7" fmla="*/ 450792 w 454689"/>
                <a:gd name="connsiteY7" fmla="*/ 4763779 h 4910759"/>
                <a:gd name="connsiteX8" fmla="*/ 136895 w 454689"/>
                <a:gd name="connsiteY8" fmla="*/ 4736486 h 4910759"/>
                <a:gd name="connsiteX9" fmla="*/ 205134 w 454689"/>
                <a:gd name="connsiteY9" fmla="*/ 3876676 h 4910759"/>
                <a:gd name="connsiteX10" fmla="*/ 150543 w 454689"/>
                <a:gd name="connsiteY10" fmla="*/ 1283601 h 4910759"/>
                <a:gd name="connsiteX11" fmla="*/ 120231 w 454689"/>
                <a:gd name="connsiteY11" fmla="*/ 642632 h 4910759"/>
                <a:gd name="connsiteX12" fmla="*/ 70244 w 454689"/>
                <a:gd name="connsiteY12" fmla="*/ 280013 h 4910759"/>
                <a:gd name="connsiteX13" fmla="*/ 55168 w 454689"/>
                <a:gd name="connsiteY13" fmla="*/ 712 h 4910759"/>
                <a:gd name="connsiteX0" fmla="*/ 55168 w 454689"/>
                <a:gd name="connsiteY0" fmla="*/ 712 h 4910759"/>
                <a:gd name="connsiteX1" fmla="*/ 390014 w 454689"/>
                <a:gd name="connsiteY1" fmla="*/ 712 h 4910759"/>
                <a:gd name="connsiteX2" fmla="*/ 327963 w 454689"/>
                <a:gd name="connsiteY2" fmla="*/ 260019 h 4910759"/>
                <a:gd name="connsiteX3" fmla="*/ 303684 w 454689"/>
                <a:gd name="connsiteY3" fmla="*/ 906700 h 4910759"/>
                <a:gd name="connsiteX4" fmla="*/ 287019 w 454689"/>
                <a:gd name="connsiteY4" fmla="*/ 3890323 h 4910759"/>
                <a:gd name="connsiteX5" fmla="*/ 341612 w 454689"/>
                <a:gd name="connsiteY5" fmla="*/ 4258815 h 4910759"/>
                <a:gd name="connsiteX6" fmla="*/ 450792 w 454689"/>
                <a:gd name="connsiteY6" fmla="*/ 4763779 h 4910759"/>
                <a:gd name="connsiteX7" fmla="*/ 136895 w 454689"/>
                <a:gd name="connsiteY7" fmla="*/ 4736486 h 4910759"/>
                <a:gd name="connsiteX8" fmla="*/ 205134 w 454689"/>
                <a:gd name="connsiteY8" fmla="*/ 3876676 h 4910759"/>
                <a:gd name="connsiteX9" fmla="*/ 150543 w 454689"/>
                <a:gd name="connsiteY9" fmla="*/ 1283601 h 4910759"/>
                <a:gd name="connsiteX10" fmla="*/ 120231 w 454689"/>
                <a:gd name="connsiteY10" fmla="*/ 642632 h 4910759"/>
                <a:gd name="connsiteX11" fmla="*/ 70244 w 454689"/>
                <a:gd name="connsiteY11" fmla="*/ 280013 h 4910759"/>
                <a:gd name="connsiteX12" fmla="*/ 55168 w 454689"/>
                <a:gd name="connsiteY12" fmla="*/ 712 h 4910759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304058 w 455063"/>
                <a:gd name="connsiteY3" fmla="*/ 906954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28337 w 455063"/>
                <a:gd name="connsiteY2" fmla="*/ 260273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293425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50917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3"/>
                <a:gd name="connsiteX1" fmla="*/ 390388 w 455063"/>
                <a:gd name="connsiteY1" fmla="*/ 966 h 4911013"/>
                <a:gd name="connsiteX2" fmla="*/ 349602 w 455063"/>
                <a:gd name="connsiteY2" fmla="*/ 462291 h 4911013"/>
                <a:gd name="connsiteX3" fmla="*/ 325323 w 455063"/>
                <a:gd name="connsiteY3" fmla="*/ 1140870 h 4911013"/>
                <a:gd name="connsiteX4" fmla="*/ 287393 w 455063"/>
                <a:gd name="connsiteY4" fmla="*/ 3890577 h 4911013"/>
                <a:gd name="connsiteX5" fmla="*/ 341986 w 455063"/>
                <a:gd name="connsiteY5" fmla="*/ 4259069 h 4911013"/>
                <a:gd name="connsiteX6" fmla="*/ 451166 w 455063"/>
                <a:gd name="connsiteY6" fmla="*/ 4764033 h 4911013"/>
                <a:gd name="connsiteX7" fmla="*/ 137269 w 455063"/>
                <a:gd name="connsiteY7" fmla="*/ 4736740 h 4911013"/>
                <a:gd name="connsiteX8" fmla="*/ 205508 w 455063"/>
                <a:gd name="connsiteY8" fmla="*/ 3876930 h 4911013"/>
                <a:gd name="connsiteX9" fmla="*/ 119020 w 455063"/>
                <a:gd name="connsiteY9" fmla="*/ 1283855 h 4911013"/>
                <a:gd name="connsiteX10" fmla="*/ 131237 w 455063"/>
                <a:gd name="connsiteY10" fmla="*/ 961863 h 4911013"/>
                <a:gd name="connsiteX11" fmla="*/ 70618 w 455063"/>
                <a:gd name="connsiteY11" fmla="*/ 280267 h 4911013"/>
                <a:gd name="connsiteX12" fmla="*/ 55542 w 455063"/>
                <a:gd name="connsiteY12" fmla="*/ 966 h 4911013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87393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55496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308659 w 455063"/>
                <a:gd name="connsiteY4" fmla="*/ 3890577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5063"/>
                <a:gd name="connsiteY0" fmla="*/ 966 h 4911012"/>
                <a:gd name="connsiteX1" fmla="*/ 390388 w 455063"/>
                <a:gd name="connsiteY1" fmla="*/ 966 h 4911012"/>
                <a:gd name="connsiteX2" fmla="*/ 349602 w 455063"/>
                <a:gd name="connsiteY2" fmla="*/ 462291 h 4911012"/>
                <a:gd name="connsiteX3" fmla="*/ 325323 w 455063"/>
                <a:gd name="connsiteY3" fmla="*/ 1140870 h 4911012"/>
                <a:gd name="connsiteX4" fmla="*/ 276761 w 455063"/>
                <a:gd name="connsiteY4" fmla="*/ 3879944 h 4911012"/>
                <a:gd name="connsiteX5" fmla="*/ 341986 w 455063"/>
                <a:gd name="connsiteY5" fmla="*/ 4259069 h 4911012"/>
                <a:gd name="connsiteX6" fmla="*/ 451166 w 455063"/>
                <a:gd name="connsiteY6" fmla="*/ 4764033 h 4911012"/>
                <a:gd name="connsiteX7" fmla="*/ 137269 w 455063"/>
                <a:gd name="connsiteY7" fmla="*/ 4736740 h 4911012"/>
                <a:gd name="connsiteX8" fmla="*/ 162978 w 455063"/>
                <a:gd name="connsiteY8" fmla="*/ 3876930 h 4911012"/>
                <a:gd name="connsiteX9" fmla="*/ 119020 w 455063"/>
                <a:gd name="connsiteY9" fmla="*/ 1283855 h 4911012"/>
                <a:gd name="connsiteX10" fmla="*/ 131237 w 455063"/>
                <a:gd name="connsiteY10" fmla="*/ 961863 h 4911012"/>
                <a:gd name="connsiteX11" fmla="*/ 70618 w 455063"/>
                <a:gd name="connsiteY11" fmla="*/ 280267 h 4911012"/>
                <a:gd name="connsiteX12" fmla="*/ 55542 w 455063"/>
                <a:gd name="connsiteY12" fmla="*/ 966 h 4911012"/>
                <a:gd name="connsiteX0" fmla="*/ 55542 w 453269"/>
                <a:gd name="connsiteY0" fmla="*/ 966 h 4860168"/>
                <a:gd name="connsiteX1" fmla="*/ 390388 w 453269"/>
                <a:gd name="connsiteY1" fmla="*/ 966 h 4860168"/>
                <a:gd name="connsiteX2" fmla="*/ 349602 w 453269"/>
                <a:gd name="connsiteY2" fmla="*/ 462291 h 4860168"/>
                <a:gd name="connsiteX3" fmla="*/ 325323 w 453269"/>
                <a:gd name="connsiteY3" fmla="*/ 1140870 h 4860168"/>
                <a:gd name="connsiteX4" fmla="*/ 276761 w 453269"/>
                <a:gd name="connsiteY4" fmla="*/ 3879944 h 4860168"/>
                <a:gd name="connsiteX5" fmla="*/ 451166 w 453269"/>
                <a:gd name="connsiteY5" fmla="*/ 4764033 h 4860168"/>
                <a:gd name="connsiteX6" fmla="*/ 137269 w 453269"/>
                <a:gd name="connsiteY6" fmla="*/ 4736740 h 4860168"/>
                <a:gd name="connsiteX7" fmla="*/ 162978 w 453269"/>
                <a:gd name="connsiteY7" fmla="*/ 3876930 h 4860168"/>
                <a:gd name="connsiteX8" fmla="*/ 119020 w 453269"/>
                <a:gd name="connsiteY8" fmla="*/ 1283855 h 4860168"/>
                <a:gd name="connsiteX9" fmla="*/ 131237 w 453269"/>
                <a:gd name="connsiteY9" fmla="*/ 961863 h 4860168"/>
                <a:gd name="connsiteX10" fmla="*/ 70618 w 453269"/>
                <a:gd name="connsiteY10" fmla="*/ 280267 h 4860168"/>
                <a:gd name="connsiteX11" fmla="*/ 55542 w 453269"/>
                <a:gd name="connsiteY11" fmla="*/ 966 h 4860168"/>
                <a:gd name="connsiteX0" fmla="*/ 55542 w 453269"/>
                <a:gd name="connsiteY0" fmla="*/ 966 h 4810997"/>
                <a:gd name="connsiteX1" fmla="*/ 390388 w 453269"/>
                <a:gd name="connsiteY1" fmla="*/ 966 h 4810997"/>
                <a:gd name="connsiteX2" fmla="*/ 349602 w 453269"/>
                <a:gd name="connsiteY2" fmla="*/ 462291 h 4810997"/>
                <a:gd name="connsiteX3" fmla="*/ 325323 w 453269"/>
                <a:gd name="connsiteY3" fmla="*/ 1140870 h 4810997"/>
                <a:gd name="connsiteX4" fmla="*/ 276761 w 453269"/>
                <a:gd name="connsiteY4" fmla="*/ 3879944 h 4810997"/>
                <a:gd name="connsiteX5" fmla="*/ 451166 w 453269"/>
                <a:gd name="connsiteY5" fmla="*/ 4668783 h 4810997"/>
                <a:gd name="connsiteX6" fmla="*/ 137269 w 453269"/>
                <a:gd name="connsiteY6" fmla="*/ 4736740 h 4810997"/>
                <a:gd name="connsiteX7" fmla="*/ 162978 w 453269"/>
                <a:gd name="connsiteY7" fmla="*/ 3876930 h 4810997"/>
                <a:gd name="connsiteX8" fmla="*/ 119020 w 453269"/>
                <a:gd name="connsiteY8" fmla="*/ 1283855 h 4810997"/>
                <a:gd name="connsiteX9" fmla="*/ 131237 w 453269"/>
                <a:gd name="connsiteY9" fmla="*/ 961863 h 4810997"/>
                <a:gd name="connsiteX10" fmla="*/ 70618 w 453269"/>
                <a:gd name="connsiteY10" fmla="*/ 280267 h 4810997"/>
                <a:gd name="connsiteX11" fmla="*/ 55542 w 453269"/>
                <a:gd name="connsiteY11" fmla="*/ 966 h 4810997"/>
                <a:gd name="connsiteX0" fmla="*/ 55542 w 453269"/>
                <a:gd name="connsiteY0" fmla="*/ 966 h 4806310"/>
                <a:gd name="connsiteX1" fmla="*/ 390388 w 453269"/>
                <a:gd name="connsiteY1" fmla="*/ 966 h 4806310"/>
                <a:gd name="connsiteX2" fmla="*/ 349602 w 453269"/>
                <a:gd name="connsiteY2" fmla="*/ 462291 h 4806310"/>
                <a:gd name="connsiteX3" fmla="*/ 325323 w 453269"/>
                <a:gd name="connsiteY3" fmla="*/ 1140870 h 4806310"/>
                <a:gd name="connsiteX4" fmla="*/ 276761 w 453269"/>
                <a:gd name="connsiteY4" fmla="*/ 3879944 h 4806310"/>
                <a:gd name="connsiteX5" fmla="*/ 451166 w 453269"/>
                <a:gd name="connsiteY5" fmla="*/ 4668783 h 4806310"/>
                <a:gd name="connsiteX6" fmla="*/ 137269 w 453269"/>
                <a:gd name="connsiteY6" fmla="*/ 4736740 h 4806310"/>
                <a:gd name="connsiteX7" fmla="*/ 162978 w 453269"/>
                <a:gd name="connsiteY7" fmla="*/ 3876930 h 4806310"/>
                <a:gd name="connsiteX8" fmla="*/ 119020 w 453269"/>
                <a:gd name="connsiteY8" fmla="*/ 1283855 h 4806310"/>
                <a:gd name="connsiteX9" fmla="*/ 131237 w 453269"/>
                <a:gd name="connsiteY9" fmla="*/ 961863 h 4806310"/>
                <a:gd name="connsiteX10" fmla="*/ 70618 w 453269"/>
                <a:gd name="connsiteY10" fmla="*/ 280267 h 4806310"/>
                <a:gd name="connsiteX11" fmla="*/ 55542 w 453269"/>
                <a:gd name="connsiteY11" fmla="*/ 966 h 4806310"/>
                <a:gd name="connsiteX0" fmla="*/ 55542 w 495175"/>
                <a:gd name="connsiteY0" fmla="*/ 966 h 4806310"/>
                <a:gd name="connsiteX1" fmla="*/ 390388 w 495175"/>
                <a:gd name="connsiteY1" fmla="*/ 966 h 4806310"/>
                <a:gd name="connsiteX2" fmla="*/ 349602 w 495175"/>
                <a:gd name="connsiteY2" fmla="*/ 462291 h 4806310"/>
                <a:gd name="connsiteX3" fmla="*/ 325323 w 495175"/>
                <a:gd name="connsiteY3" fmla="*/ 1140870 h 4806310"/>
                <a:gd name="connsiteX4" fmla="*/ 276761 w 495175"/>
                <a:gd name="connsiteY4" fmla="*/ 3879944 h 4806310"/>
                <a:gd name="connsiteX5" fmla="*/ 451166 w 495175"/>
                <a:gd name="connsiteY5" fmla="*/ 4668783 h 4806310"/>
                <a:gd name="connsiteX6" fmla="*/ 137269 w 495175"/>
                <a:gd name="connsiteY6" fmla="*/ 4736740 h 4806310"/>
                <a:gd name="connsiteX7" fmla="*/ 162978 w 495175"/>
                <a:gd name="connsiteY7" fmla="*/ 3876930 h 4806310"/>
                <a:gd name="connsiteX8" fmla="*/ 119020 w 495175"/>
                <a:gd name="connsiteY8" fmla="*/ 1283855 h 4806310"/>
                <a:gd name="connsiteX9" fmla="*/ 131237 w 495175"/>
                <a:gd name="connsiteY9" fmla="*/ 961863 h 4806310"/>
                <a:gd name="connsiteX10" fmla="*/ 70618 w 495175"/>
                <a:gd name="connsiteY10" fmla="*/ 280267 h 4806310"/>
                <a:gd name="connsiteX11" fmla="*/ 55542 w 495175"/>
                <a:gd name="connsiteY11" fmla="*/ 966 h 4806310"/>
                <a:gd name="connsiteX0" fmla="*/ 55542 w 477555"/>
                <a:gd name="connsiteY0" fmla="*/ 966 h 4806310"/>
                <a:gd name="connsiteX1" fmla="*/ 390388 w 477555"/>
                <a:gd name="connsiteY1" fmla="*/ 966 h 4806310"/>
                <a:gd name="connsiteX2" fmla="*/ 349602 w 477555"/>
                <a:gd name="connsiteY2" fmla="*/ 462291 h 4806310"/>
                <a:gd name="connsiteX3" fmla="*/ 325323 w 477555"/>
                <a:gd name="connsiteY3" fmla="*/ 1140870 h 4806310"/>
                <a:gd name="connsiteX4" fmla="*/ 276761 w 477555"/>
                <a:gd name="connsiteY4" fmla="*/ 3879944 h 4806310"/>
                <a:gd name="connsiteX5" fmla="*/ 451166 w 477555"/>
                <a:gd name="connsiteY5" fmla="*/ 4668783 h 4806310"/>
                <a:gd name="connsiteX6" fmla="*/ 137269 w 477555"/>
                <a:gd name="connsiteY6" fmla="*/ 4736740 h 4806310"/>
                <a:gd name="connsiteX7" fmla="*/ 162978 w 477555"/>
                <a:gd name="connsiteY7" fmla="*/ 3876930 h 4806310"/>
                <a:gd name="connsiteX8" fmla="*/ 119020 w 477555"/>
                <a:gd name="connsiteY8" fmla="*/ 1283855 h 4806310"/>
                <a:gd name="connsiteX9" fmla="*/ 131237 w 477555"/>
                <a:gd name="connsiteY9" fmla="*/ 961863 h 4806310"/>
                <a:gd name="connsiteX10" fmla="*/ 70618 w 477555"/>
                <a:gd name="connsiteY10" fmla="*/ 280267 h 4806310"/>
                <a:gd name="connsiteX11" fmla="*/ 55542 w 477555"/>
                <a:gd name="connsiteY11" fmla="*/ 966 h 4806310"/>
                <a:gd name="connsiteX0" fmla="*/ 55542 w 455024"/>
                <a:gd name="connsiteY0" fmla="*/ 966 h 4806310"/>
                <a:gd name="connsiteX1" fmla="*/ 390388 w 455024"/>
                <a:gd name="connsiteY1" fmla="*/ 966 h 4806310"/>
                <a:gd name="connsiteX2" fmla="*/ 349602 w 455024"/>
                <a:gd name="connsiteY2" fmla="*/ 462291 h 4806310"/>
                <a:gd name="connsiteX3" fmla="*/ 325323 w 455024"/>
                <a:gd name="connsiteY3" fmla="*/ 1140870 h 4806310"/>
                <a:gd name="connsiteX4" fmla="*/ 276761 w 455024"/>
                <a:gd name="connsiteY4" fmla="*/ 3879944 h 4806310"/>
                <a:gd name="connsiteX5" fmla="*/ 451166 w 455024"/>
                <a:gd name="connsiteY5" fmla="*/ 4668783 h 4806310"/>
                <a:gd name="connsiteX6" fmla="*/ 137269 w 455024"/>
                <a:gd name="connsiteY6" fmla="*/ 4736740 h 4806310"/>
                <a:gd name="connsiteX7" fmla="*/ 162978 w 455024"/>
                <a:gd name="connsiteY7" fmla="*/ 3876930 h 4806310"/>
                <a:gd name="connsiteX8" fmla="*/ 119020 w 455024"/>
                <a:gd name="connsiteY8" fmla="*/ 1283855 h 4806310"/>
                <a:gd name="connsiteX9" fmla="*/ 131237 w 455024"/>
                <a:gd name="connsiteY9" fmla="*/ 961863 h 4806310"/>
                <a:gd name="connsiteX10" fmla="*/ 70618 w 455024"/>
                <a:gd name="connsiteY10" fmla="*/ 280267 h 4806310"/>
                <a:gd name="connsiteX11" fmla="*/ 55542 w 455024"/>
                <a:gd name="connsiteY11" fmla="*/ 966 h 4806310"/>
                <a:gd name="connsiteX0" fmla="*/ 55542 w 451166"/>
                <a:gd name="connsiteY0" fmla="*/ 966 h 4806310"/>
                <a:gd name="connsiteX1" fmla="*/ 390388 w 451166"/>
                <a:gd name="connsiteY1" fmla="*/ 966 h 4806310"/>
                <a:gd name="connsiteX2" fmla="*/ 349602 w 451166"/>
                <a:gd name="connsiteY2" fmla="*/ 462291 h 4806310"/>
                <a:gd name="connsiteX3" fmla="*/ 325323 w 451166"/>
                <a:gd name="connsiteY3" fmla="*/ 1140870 h 4806310"/>
                <a:gd name="connsiteX4" fmla="*/ 276761 w 451166"/>
                <a:gd name="connsiteY4" fmla="*/ 3879944 h 4806310"/>
                <a:gd name="connsiteX5" fmla="*/ 451166 w 451166"/>
                <a:gd name="connsiteY5" fmla="*/ 4668783 h 4806310"/>
                <a:gd name="connsiteX6" fmla="*/ 137269 w 451166"/>
                <a:gd name="connsiteY6" fmla="*/ 4736740 h 4806310"/>
                <a:gd name="connsiteX7" fmla="*/ 162978 w 451166"/>
                <a:gd name="connsiteY7" fmla="*/ 3876930 h 4806310"/>
                <a:gd name="connsiteX8" fmla="*/ 119020 w 451166"/>
                <a:gd name="connsiteY8" fmla="*/ 1283855 h 4806310"/>
                <a:gd name="connsiteX9" fmla="*/ 131237 w 451166"/>
                <a:gd name="connsiteY9" fmla="*/ 961863 h 4806310"/>
                <a:gd name="connsiteX10" fmla="*/ 70618 w 451166"/>
                <a:gd name="connsiteY10" fmla="*/ 280267 h 4806310"/>
                <a:gd name="connsiteX11" fmla="*/ 55542 w 451166"/>
                <a:gd name="connsiteY11" fmla="*/ 966 h 4806310"/>
                <a:gd name="connsiteX0" fmla="*/ 55542 w 451166"/>
                <a:gd name="connsiteY0" fmla="*/ 966 h 4921617"/>
                <a:gd name="connsiteX1" fmla="*/ 390388 w 451166"/>
                <a:gd name="connsiteY1" fmla="*/ 966 h 4921617"/>
                <a:gd name="connsiteX2" fmla="*/ 349602 w 451166"/>
                <a:gd name="connsiteY2" fmla="*/ 462291 h 4921617"/>
                <a:gd name="connsiteX3" fmla="*/ 325323 w 451166"/>
                <a:gd name="connsiteY3" fmla="*/ 1140870 h 4921617"/>
                <a:gd name="connsiteX4" fmla="*/ 276761 w 451166"/>
                <a:gd name="connsiteY4" fmla="*/ 3879944 h 4921617"/>
                <a:gd name="connsiteX5" fmla="*/ 451166 w 451166"/>
                <a:gd name="connsiteY5" fmla="*/ 4668783 h 4921617"/>
                <a:gd name="connsiteX6" fmla="*/ 137269 w 451166"/>
                <a:gd name="connsiteY6" fmla="*/ 4736740 h 4921617"/>
                <a:gd name="connsiteX7" fmla="*/ 162978 w 451166"/>
                <a:gd name="connsiteY7" fmla="*/ 3876930 h 4921617"/>
                <a:gd name="connsiteX8" fmla="*/ 119020 w 451166"/>
                <a:gd name="connsiteY8" fmla="*/ 1283855 h 4921617"/>
                <a:gd name="connsiteX9" fmla="*/ 131237 w 451166"/>
                <a:gd name="connsiteY9" fmla="*/ 961863 h 4921617"/>
                <a:gd name="connsiteX10" fmla="*/ 70618 w 451166"/>
                <a:gd name="connsiteY10" fmla="*/ 280267 h 4921617"/>
                <a:gd name="connsiteX11" fmla="*/ 55542 w 451166"/>
                <a:gd name="connsiteY11" fmla="*/ 966 h 4921617"/>
                <a:gd name="connsiteX0" fmla="*/ 55542 w 451166"/>
                <a:gd name="connsiteY0" fmla="*/ 966 h 4851848"/>
                <a:gd name="connsiteX1" fmla="*/ 390388 w 451166"/>
                <a:gd name="connsiteY1" fmla="*/ 966 h 4851848"/>
                <a:gd name="connsiteX2" fmla="*/ 349602 w 451166"/>
                <a:gd name="connsiteY2" fmla="*/ 462291 h 4851848"/>
                <a:gd name="connsiteX3" fmla="*/ 325323 w 451166"/>
                <a:gd name="connsiteY3" fmla="*/ 1140870 h 4851848"/>
                <a:gd name="connsiteX4" fmla="*/ 276761 w 451166"/>
                <a:gd name="connsiteY4" fmla="*/ 3879944 h 4851848"/>
                <a:gd name="connsiteX5" fmla="*/ 451166 w 451166"/>
                <a:gd name="connsiteY5" fmla="*/ 4668783 h 4851848"/>
                <a:gd name="connsiteX6" fmla="*/ 137269 w 451166"/>
                <a:gd name="connsiteY6" fmla="*/ 4736740 h 4851848"/>
                <a:gd name="connsiteX7" fmla="*/ 162978 w 451166"/>
                <a:gd name="connsiteY7" fmla="*/ 3876930 h 4851848"/>
                <a:gd name="connsiteX8" fmla="*/ 119020 w 451166"/>
                <a:gd name="connsiteY8" fmla="*/ 1283855 h 4851848"/>
                <a:gd name="connsiteX9" fmla="*/ 131237 w 451166"/>
                <a:gd name="connsiteY9" fmla="*/ 961863 h 4851848"/>
                <a:gd name="connsiteX10" fmla="*/ 70618 w 451166"/>
                <a:gd name="connsiteY10" fmla="*/ 280267 h 4851848"/>
                <a:gd name="connsiteX11" fmla="*/ 55542 w 451166"/>
                <a:gd name="connsiteY11" fmla="*/ 966 h 4851848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410698 w 585103"/>
                <a:gd name="connsiteY4" fmla="*/ 3879944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479 w 585103"/>
                <a:gd name="connsiteY0" fmla="*/ 966 h 4878190"/>
                <a:gd name="connsiteX1" fmla="*/ 524325 w 585103"/>
                <a:gd name="connsiteY1" fmla="*/ 966 h 4878190"/>
                <a:gd name="connsiteX2" fmla="*/ 483539 w 585103"/>
                <a:gd name="connsiteY2" fmla="*/ 462291 h 4878190"/>
                <a:gd name="connsiteX3" fmla="*/ 459260 w 585103"/>
                <a:gd name="connsiteY3" fmla="*/ 1140870 h 4878190"/>
                <a:gd name="connsiteX4" fmla="*/ 137566 w 585103"/>
                <a:gd name="connsiteY4" fmla="*/ 3575092 h 4878190"/>
                <a:gd name="connsiteX5" fmla="*/ 585103 w 585103"/>
                <a:gd name="connsiteY5" fmla="*/ 4668783 h 4878190"/>
                <a:gd name="connsiteX6" fmla="*/ 271206 w 585103"/>
                <a:gd name="connsiteY6" fmla="*/ 4736740 h 4878190"/>
                <a:gd name="connsiteX7" fmla="*/ 32 w 585103"/>
                <a:gd name="connsiteY7" fmla="*/ 3526915 h 4878190"/>
                <a:gd name="connsiteX8" fmla="*/ 252957 w 585103"/>
                <a:gd name="connsiteY8" fmla="*/ 1283855 h 4878190"/>
                <a:gd name="connsiteX9" fmla="*/ 265174 w 585103"/>
                <a:gd name="connsiteY9" fmla="*/ 961863 h 4878190"/>
                <a:gd name="connsiteX10" fmla="*/ 204555 w 585103"/>
                <a:gd name="connsiteY10" fmla="*/ 280267 h 4878190"/>
                <a:gd name="connsiteX11" fmla="*/ 189479 w 585103"/>
                <a:gd name="connsiteY11" fmla="*/ 966 h 4878190"/>
                <a:gd name="connsiteX0" fmla="*/ 189991 w 585615"/>
                <a:gd name="connsiteY0" fmla="*/ 966 h 4845254"/>
                <a:gd name="connsiteX1" fmla="*/ 524837 w 585615"/>
                <a:gd name="connsiteY1" fmla="*/ 966 h 4845254"/>
                <a:gd name="connsiteX2" fmla="*/ 484051 w 585615"/>
                <a:gd name="connsiteY2" fmla="*/ 462291 h 4845254"/>
                <a:gd name="connsiteX3" fmla="*/ 459772 w 585615"/>
                <a:gd name="connsiteY3" fmla="*/ 1140870 h 4845254"/>
                <a:gd name="connsiteX4" fmla="*/ 138078 w 585615"/>
                <a:gd name="connsiteY4" fmla="*/ 3575092 h 4845254"/>
                <a:gd name="connsiteX5" fmla="*/ 585615 w 585615"/>
                <a:gd name="connsiteY5" fmla="*/ 4668783 h 4845254"/>
                <a:gd name="connsiteX6" fmla="*/ 331094 w 585615"/>
                <a:gd name="connsiteY6" fmla="*/ 4668996 h 4845254"/>
                <a:gd name="connsiteX7" fmla="*/ 544 w 585615"/>
                <a:gd name="connsiteY7" fmla="*/ 3526915 h 4845254"/>
                <a:gd name="connsiteX8" fmla="*/ 253469 w 585615"/>
                <a:gd name="connsiteY8" fmla="*/ 1283855 h 4845254"/>
                <a:gd name="connsiteX9" fmla="*/ 265686 w 585615"/>
                <a:gd name="connsiteY9" fmla="*/ 961863 h 4845254"/>
                <a:gd name="connsiteX10" fmla="*/ 205067 w 585615"/>
                <a:gd name="connsiteY10" fmla="*/ 280267 h 4845254"/>
                <a:gd name="connsiteX11" fmla="*/ 189991 w 585615"/>
                <a:gd name="connsiteY11" fmla="*/ 966 h 4845254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114062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189973 w 585597"/>
                <a:gd name="connsiteY0" fmla="*/ 724 h 4845012"/>
                <a:gd name="connsiteX1" fmla="*/ 524819 w 585597"/>
                <a:gd name="connsiteY1" fmla="*/ 724 h 4845012"/>
                <a:gd name="connsiteX2" fmla="*/ 484033 w 585597"/>
                <a:gd name="connsiteY2" fmla="*/ 462049 h 4845012"/>
                <a:gd name="connsiteX3" fmla="*/ 459754 w 585597"/>
                <a:gd name="connsiteY3" fmla="*/ 724008 h 4845012"/>
                <a:gd name="connsiteX4" fmla="*/ 138060 w 585597"/>
                <a:gd name="connsiteY4" fmla="*/ 3574850 h 4845012"/>
                <a:gd name="connsiteX5" fmla="*/ 585597 w 585597"/>
                <a:gd name="connsiteY5" fmla="*/ 4668541 h 4845012"/>
                <a:gd name="connsiteX6" fmla="*/ 331076 w 585597"/>
                <a:gd name="connsiteY6" fmla="*/ 4668754 h 4845012"/>
                <a:gd name="connsiteX7" fmla="*/ 526 w 585597"/>
                <a:gd name="connsiteY7" fmla="*/ 3526673 h 4845012"/>
                <a:gd name="connsiteX8" fmla="*/ 253451 w 585597"/>
                <a:gd name="connsiteY8" fmla="*/ 1283613 h 4845012"/>
                <a:gd name="connsiteX9" fmla="*/ 217728 w 585597"/>
                <a:gd name="connsiteY9" fmla="*/ 662175 h 4845012"/>
                <a:gd name="connsiteX10" fmla="*/ 205049 w 585597"/>
                <a:gd name="connsiteY10" fmla="*/ 280025 h 4845012"/>
                <a:gd name="connsiteX11" fmla="*/ 189973 w 585597"/>
                <a:gd name="connsiteY11" fmla="*/ 724 h 4845012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293678 w 741215"/>
                <a:gd name="connsiteY4" fmla="*/ 3574850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23473"/>
                <a:gd name="connsiteX1" fmla="*/ 680437 w 741215"/>
                <a:gd name="connsiteY1" fmla="*/ 724 h 4823473"/>
                <a:gd name="connsiteX2" fmla="*/ 639651 w 741215"/>
                <a:gd name="connsiteY2" fmla="*/ 462049 h 4823473"/>
                <a:gd name="connsiteX3" fmla="*/ 615372 w 741215"/>
                <a:gd name="connsiteY3" fmla="*/ 724008 h 4823473"/>
                <a:gd name="connsiteX4" fmla="*/ 113905 w 741215"/>
                <a:gd name="connsiteY4" fmla="*/ 3874296 h 4823473"/>
                <a:gd name="connsiteX5" fmla="*/ 741215 w 741215"/>
                <a:gd name="connsiteY5" fmla="*/ 4668541 h 4823473"/>
                <a:gd name="connsiteX6" fmla="*/ 486694 w 741215"/>
                <a:gd name="connsiteY6" fmla="*/ 4668754 h 4823473"/>
                <a:gd name="connsiteX7" fmla="*/ 340 w 741215"/>
                <a:gd name="connsiteY7" fmla="*/ 3930274 h 4823473"/>
                <a:gd name="connsiteX8" fmla="*/ 409069 w 741215"/>
                <a:gd name="connsiteY8" fmla="*/ 1283613 h 4823473"/>
                <a:gd name="connsiteX9" fmla="*/ 373346 w 741215"/>
                <a:gd name="connsiteY9" fmla="*/ 662175 h 4823473"/>
                <a:gd name="connsiteX10" fmla="*/ 360667 w 741215"/>
                <a:gd name="connsiteY10" fmla="*/ 280025 h 4823473"/>
                <a:gd name="connsiteX11" fmla="*/ 345591 w 741215"/>
                <a:gd name="connsiteY11" fmla="*/ 724 h 4823473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741215 w 741215"/>
                <a:gd name="connsiteY5" fmla="*/ 4668541 h 4818351"/>
                <a:gd name="connsiteX6" fmla="*/ 486694 w 741215"/>
                <a:gd name="connsiteY6" fmla="*/ 4668754 h 4818351"/>
                <a:gd name="connsiteX7" fmla="*/ 340 w 741215"/>
                <a:gd name="connsiteY7" fmla="*/ 4034429 h 4818351"/>
                <a:gd name="connsiteX8" fmla="*/ 409069 w 741215"/>
                <a:gd name="connsiteY8" fmla="*/ 1283613 h 4818351"/>
                <a:gd name="connsiteX9" fmla="*/ 373346 w 741215"/>
                <a:gd name="connsiteY9" fmla="*/ 662175 h 4818351"/>
                <a:gd name="connsiteX10" fmla="*/ 360667 w 741215"/>
                <a:gd name="connsiteY10" fmla="*/ 280025 h 4818351"/>
                <a:gd name="connsiteX11" fmla="*/ 345591 w 741215"/>
                <a:gd name="connsiteY11" fmla="*/ 724 h 4818351"/>
                <a:gd name="connsiteX0" fmla="*/ 345591 w 741215"/>
                <a:gd name="connsiteY0" fmla="*/ 724 h 4818351"/>
                <a:gd name="connsiteX1" fmla="*/ 680437 w 741215"/>
                <a:gd name="connsiteY1" fmla="*/ 724 h 4818351"/>
                <a:gd name="connsiteX2" fmla="*/ 639651 w 741215"/>
                <a:gd name="connsiteY2" fmla="*/ 462049 h 4818351"/>
                <a:gd name="connsiteX3" fmla="*/ 615372 w 741215"/>
                <a:gd name="connsiteY3" fmla="*/ 724008 h 4818351"/>
                <a:gd name="connsiteX4" fmla="*/ 113905 w 741215"/>
                <a:gd name="connsiteY4" fmla="*/ 3874296 h 4818351"/>
                <a:gd name="connsiteX5" fmla="*/ 96184 w 741215"/>
                <a:gd name="connsiteY5" fmla="*/ 4093177 h 4818351"/>
                <a:gd name="connsiteX6" fmla="*/ 741215 w 741215"/>
                <a:gd name="connsiteY6" fmla="*/ 4668541 h 4818351"/>
                <a:gd name="connsiteX7" fmla="*/ 486694 w 741215"/>
                <a:gd name="connsiteY7" fmla="*/ 4668754 h 4818351"/>
                <a:gd name="connsiteX8" fmla="*/ 340 w 741215"/>
                <a:gd name="connsiteY8" fmla="*/ 4034429 h 4818351"/>
                <a:gd name="connsiteX9" fmla="*/ 409069 w 741215"/>
                <a:gd name="connsiteY9" fmla="*/ 1283613 h 4818351"/>
                <a:gd name="connsiteX10" fmla="*/ 373346 w 741215"/>
                <a:gd name="connsiteY10" fmla="*/ 662175 h 4818351"/>
                <a:gd name="connsiteX11" fmla="*/ 360667 w 741215"/>
                <a:gd name="connsiteY11" fmla="*/ 280025 h 4818351"/>
                <a:gd name="connsiteX12" fmla="*/ 345591 w 741215"/>
                <a:gd name="connsiteY12" fmla="*/ 724 h 4818351"/>
                <a:gd name="connsiteX0" fmla="*/ 345615 w 741239"/>
                <a:gd name="connsiteY0" fmla="*/ 652 h 4818279"/>
                <a:gd name="connsiteX1" fmla="*/ 680461 w 741239"/>
                <a:gd name="connsiteY1" fmla="*/ 652 h 4818279"/>
                <a:gd name="connsiteX2" fmla="*/ 639675 w 741239"/>
                <a:gd name="connsiteY2" fmla="*/ 461977 h 4818279"/>
                <a:gd name="connsiteX3" fmla="*/ 615396 w 741239"/>
                <a:gd name="connsiteY3" fmla="*/ 723936 h 4818279"/>
                <a:gd name="connsiteX4" fmla="*/ 113929 w 741239"/>
                <a:gd name="connsiteY4" fmla="*/ 3874224 h 4818279"/>
                <a:gd name="connsiteX5" fmla="*/ 96208 w 741239"/>
                <a:gd name="connsiteY5" fmla="*/ 4093105 h 4818279"/>
                <a:gd name="connsiteX6" fmla="*/ 741239 w 741239"/>
                <a:gd name="connsiteY6" fmla="*/ 4668469 h 4818279"/>
                <a:gd name="connsiteX7" fmla="*/ 486718 w 741239"/>
                <a:gd name="connsiteY7" fmla="*/ 4668682 h 4818279"/>
                <a:gd name="connsiteX8" fmla="*/ 364 w 741239"/>
                <a:gd name="connsiteY8" fmla="*/ 4034357 h 4818279"/>
                <a:gd name="connsiteX9" fmla="*/ 409093 w 741239"/>
                <a:gd name="connsiteY9" fmla="*/ 1283541 h 4818279"/>
                <a:gd name="connsiteX10" fmla="*/ 517189 w 741239"/>
                <a:gd name="connsiteY10" fmla="*/ 531908 h 4818279"/>
                <a:gd name="connsiteX11" fmla="*/ 360691 w 741239"/>
                <a:gd name="connsiteY11" fmla="*/ 279953 h 4818279"/>
                <a:gd name="connsiteX12" fmla="*/ 345615 w 741239"/>
                <a:gd name="connsiteY12" fmla="*/ 652 h 4818279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615396 w 741239"/>
                <a:gd name="connsiteY3" fmla="*/ 724409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615 w 741239"/>
                <a:gd name="connsiteY0" fmla="*/ 1125 h 4818752"/>
                <a:gd name="connsiteX1" fmla="*/ 680461 w 741239"/>
                <a:gd name="connsiteY1" fmla="*/ 1125 h 4818752"/>
                <a:gd name="connsiteX2" fmla="*/ 639675 w 741239"/>
                <a:gd name="connsiteY2" fmla="*/ 462450 h 4818752"/>
                <a:gd name="connsiteX3" fmla="*/ 507533 w 741239"/>
                <a:gd name="connsiteY3" fmla="*/ 3731887 h 4818752"/>
                <a:gd name="connsiteX4" fmla="*/ 113929 w 741239"/>
                <a:gd name="connsiteY4" fmla="*/ 3874697 h 4818752"/>
                <a:gd name="connsiteX5" fmla="*/ 96208 w 741239"/>
                <a:gd name="connsiteY5" fmla="*/ 4093578 h 4818752"/>
                <a:gd name="connsiteX6" fmla="*/ 741239 w 741239"/>
                <a:gd name="connsiteY6" fmla="*/ 4668942 h 4818752"/>
                <a:gd name="connsiteX7" fmla="*/ 486718 w 741239"/>
                <a:gd name="connsiteY7" fmla="*/ 4669155 h 4818752"/>
                <a:gd name="connsiteX8" fmla="*/ 364 w 741239"/>
                <a:gd name="connsiteY8" fmla="*/ 4034830 h 4818752"/>
                <a:gd name="connsiteX9" fmla="*/ 409093 w 741239"/>
                <a:gd name="connsiteY9" fmla="*/ 1284014 h 4818752"/>
                <a:gd name="connsiteX10" fmla="*/ 517189 w 741239"/>
                <a:gd name="connsiteY10" fmla="*/ 532381 h 4818752"/>
                <a:gd name="connsiteX11" fmla="*/ 456570 w 741239"/>
                <a:gd name="connsiteY11" fmla="*/ 189291 h 4818752"/>
                <a:gd name="connsiteX12" fmla="*/ 345615 w 741239"/>
                <a:gd name="connsiteY12" fmla="*/ 1125 h 4818752"/>
                <a:gd name="connsiteX0" fmla="*/ 345349 w 740973"/>
                <a:gd name="connsiteY0" fmla="*/ 1125 h 4818752"/>
                <a:gd name="connsiteX1" fmla="*/ 680195 w 740973"/>
                <a:gd name="connsiteY1" fmla="*/ 1125 h 4818752"/>
                <a:gd name="connsiteX2" fmla="*/ 639409 w 740973"/>
                <a:gd name="connsiteY2" fmla="*/ 462450 h 4818752"/>
                <a:gd name="connsiteX3" fmla="*/ 507267 w 740973"/>
                <a:gd name="connsiteY3" fmla="*/ 3731887 h 4818752"/>
                <a:gd name="connsiteX4" fmla="*/ 113663 w 740973"/>
                <a:gd name="connsiteY4" fmla="*/ 3874697 h 4818752"/>
                <a:gd name="connsiteX5" fmla="*/ 95942 w 740973"/>
                <a:gd name="connsiteY5" fmla="*/ 4093578 h 4818752"/>
                <a:gd name="connsiteX6" fmla="*/ 740973 w 740973"/>
                <a:gd name="connsiteY6" fmla="*/ 4668942 h 4818752"/>
                <a:gd name="connsiteX7" fmla="*/ 486452 w 740973"/>
                <a:gd name="connsiteY7" fmla="*/ 4669155 h 4818752"/>
                <a:gd name="connsiteX8" fmla="*/ 98 w 740973"/>
                <a:gd name="connsiteY8" fmla="*/ 4034830 h 4818752"/>
                <a:gd name="connsiteX9" fmla="*/ 444782 w 740973"/>
                <a:gd name="connsiteY9" fmla="*/ 3692601 h 4818752"/>
                <a:gd name="connsiteX10" fmla="*/ 516923 w 740973"/>
                <a:gd name="connsiteY10" fmla="*/ 532381 h 4818752"/>
                <a:gd name="connsiteX11" fmla="*/ 456304 w 740973"/>
                <a:gd name="connsiteY11" fmla="*/ 189291 h 4818752"/>
                <a:gd name="connsiteX12" fmla="*/ 345349 w 740973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96500 w 741531"/>
                <a:gd name="connsiteY5" fmla="*/ 4093578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114221 w 741531"/>
                <a:gd name="connsiteY4" fmla="*/ 3874697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345907 w 741531"/>
                <a:gd name="connsiteY0" fmla="*/ 1125 h 4818752"/>
                <a:gd name="connsiteX1" fmla="*/ 680753 w 741531"/>
                <a:gd name="connsiteY1" fmla="*/ 1125 h 4818752"/>
                <a:gd name="connsiteX2" fmla="*/ 639967 w 741531"/>
                <a:gd name="connsiteY2" fmla="*/ 462450 h 4818752"/>
                <a:gd name="connsiteX3" fmla="*/ 507825 w 741531"/>
                <a:gd name="connsiteY3" fmla="*/ 3731887 h 4818752"/>
                <a:gd name="connsiteX4" fmla="*/ 341934 w 741531"/>
                <a:gd name="connsiteY4" fmla="*/ 4030930 h 4818752"/>
                <a:gd name="connsiteX5" fmla="*/ 432077 w 741531"/>
                <a:gd name="connsiteY5" fmla="*/ 4223772 h 4818752"/>
                <a:gd name="connsiteX6" fmla="*/ 741531 w 741531"/>
                <a:gd name="connsiteY6" fmla="*/ 4668942 h 4818752"/>
                <a:gd name="connsiteX7" fmla="*/ 487010 w 741531"/>
                <a:gd name="connsiteY7" fmla="*/ 4669155 h 4818752"/>
                <a:gd name="connsiteX8" fmla="*/ 656 w 741531"/>
                <a:gd name="connsiteY8" fmla="*/ 4034830 h 4818752"/>
                <a:gd name="connsiteX9" fmla="*/ 385415 w 741531"/>
                <a:gd name="connsiteY9" fmla="*/ 3679582 h 4818752"/>
                <a:gd name="connsiteX10" fmla="*/ 517481 w 741531"/>
                <a:gd name="connsiteY10" fmla="*/ 532381 h 4818752"/>
                <a:gd name="connsiteX11" fmla="*/ 456862 w 741531"/>
                <a:gd name="connsiteY11" fmla="*/ 189291 h 4818752"/>
                <a:gd name="connsiteX12" fmla="*/ 345907 w 741531"/>
                <a:gd name="connsiteY12" fmla="*/ 1125 h 4818752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186561 w 586158"/>
                <a:gd name="connsiteY4" fmla="*/ 4030930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76704 w 586158"/>
                <a:gd name="connsiteY5" fmla="*/ 4223772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86158"/>
                <a:gd name="connsiteY0" fmla="*/ 1125 h 4800196"/>
                <a:gd name="connsiteX1" fmla="*/ 525380 w 586158"/>
                <a:gd name="connsiteY1" fmla="*/ 1125 h 4800196"/>
                <a:gd name="connsiteX2" fmla="*/ 484594 w 586158"/>
                <a:gd name="connsiteY2" fmla="*/ 462450 h 4800196"/>
                <a:gd name="connsiteX3" fmla="*/ 352452 w 586158"/>
                <a:gd name="connsiteY3" fmla="*/ 3731887 h 4800196"/>
                <a:gd name="connsiteX4" fmla="*/ 90682 w 586158"/>
                <a:gd name="connsiteY4" fmla="*/ 4434532 h 4800196"/>
                <a:gd name="connsiteX5" fmla="*/ 228764 w 586158"/>
                <a:gd name="connsiteY5" fmla="*/ 4523219 h 4800196"/>
                <a:gd name="connsiteX6" fmla="*/ 586158 w 586158"/>
                <a:gd name="connsiteY6" fmla="*/ 4668942 h 4800196"/>
                <a:gd name="connsiteX7" fmla="*/ 331637 w 586158"/>
                <a:gd name="connsiteY7" fmla="*/ 4669155 h 4800196"/>
                <a:gd name="connsiteX8" fmla="*/ 1087 w 586158"/>
                <a:gd name="connsiteY8" fmla="*/ 4451451 h 4800196"/>
                <a:gd name="connsiteX9" fmla="*/ 230042 w 586158"/>
                <a:gd name="connsiteY9" fmla="*/ 3679582 h 4800196"/>
                <a:gd name="connsiteX10" fmla="*/ 362108 w 586158"/>
                <a:gd name="connsiteY10" fmla="*/ 532381 h 4800196"/>
                <a:gd name="connsiteX11" fmla="*/ 301489 w 586158"/>
                <a:gd name="connsiteY11" fmla="*/ 189291 h 4800196"/>
                <a:gd name="connsiteX12" fmla="*/ 190534 w 586158"/>
                <a:gd name="connsiteY12" fmla="*/ 1125 h 4800196"/>
                <a:gd name="connsiteX0" fmla="*/ 190534 w 591479"/>
                <a:gd name="connsiteY0" fmla="*/ 1125 h 4697313"/>
                <a:gd name="connsiteX1" fmla="*/ 525380 w 591479"/>
                <a:gd name="connsiteY1" fmla="*/ 1125 h 4697313"/>
                <a:gd name="connsiteX2" fmla="*/ 484594 w 591479"/>
                <a:gd name="connsiteY2" fmla="*/ 462450 h 4697313"/>
                <a:gd name="connsiteX3" fmla="*/ 352452 w 591479"/>
                <a:gd name="connsiteY3" fmla="*/ 3731887 h 4697313"/>
                <a:gd name="connsiteX4" fmla="*/ 90682 w 591479"/>
                <a:gd name="connsiteY4" fmla="*/ 4434532 h 4697313"/>
                <a:gd name="connsiteX5" fmla="*/ 586158 w 591479"/>
                <a:gd name="connsiteY5" fmla="*/ 4668942 h 4697313"/>
                <a:gd name="connsiteX6" fmla="*/ 331637 w 591479"/>
                <a:gd name="connsiteY6" fmla="*/ 4669155 h 4697313"/>
                <a:gd name="connsiteX7" fmla="*/ 1087 w 591479"/>
                <a:gd name="connsiteY7" fmla="*/ 4451451 h 4697313"/>
                <a:gd name="connsiteX8" fmla="*/ 230042 w 591479"/>
                <a:gd name="connsiteY8" fmla="*/ 3679582 h 4697313"/>
                <a:gd name="connsiteX9" fmla="*/ 362108 w 591479"/>
                <a:gd name="connsiteY9" fmla="*/ 532381 h 4697313"/>
                <a:gd name="connsiteX10" fmla="*/ 301489 w 591479"/>
                <a:gd name="connsiteY10" fmla="*/ 189291 h 4697313"/>
                <a:gd name="connsiteX11" fmla="*/ 190534 w 591479"/>
                <a:gd name="connsiteY11" fmla="*/ 1125 h 4697313"/>
                <a:gd name="connsiteX0" fmla="*/ 190534 w 589009"/>
                <a:gd name="connsiteY0" fmla="*/ 1125 h 4697313"/>
                <a:gd name="connsiteX1" fmla="*/ 525380 w 589009"/>
                <a:gd name="connsiteY1" fmla="*/ 1125 h 4697313"/>
                <a:gd name="connsiteX2" fmla="*/ 484594 w 589009"/>
                <a:gd name="connsiteY2" fmla="*/ 462450 h 4697313"/>
                <a:gd name="connsiteX3" fmla="*/ 352452 w 589009"/>
                <a:gd name="connsiteY3" fmla="*/ 3731887 h 4697313"/>
                <a:gd name="connsiteX4" fmla="*/ 163681 w 589009"/>
                <a:gd name="connsiteY4" fmla="*/ 4434532 h 4697313"/>
                <a:gd name="connsiteX5" fmla="*/ 586158 w 589009"/>
                <a:gd name="connsiteY5" fmla="*/ 4668942 h 4697313"/>
                <a:gd name="connsiteX6" fmla="*/ 331637 w 589009"/>
                <a:gd name="connsiteY6" fmla="*/ 4669155 h 4697313"/>
                <a:gd name="connsiteX7" fmla="*/ 1087 w 589009"/>
                <a:gd name="connsiteY7" fmla="*/ 4451451 h 4697313"/>
                <a:gd name="connsiteX8" fmla="*/ 230042 w 589009"/>
                <a:gd name="connsiteY8" fmla="*/ 3679582 h 4697313"/>
                <a:gd name="connsiteX9" fmla="*/ 362108 w 589009"/>
                <a:gd name="connsiteY9" fmla="*/ 532381 h 4697313"/>
                <a:gd name="connsiteX10" fmla="*/ 301489 w 589009"/>
                <a:gd name="connsiteY10" fmla="*/ 189291 h 4697313"/>
                <a:gd name="connsiteX11" fmla="*/ 190534 w 589009"/>
                <a:gd name="connsiteY11" fmla="*/ 1125 h 4697313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84532 w 588947"/>
                <a:gd name="connsiteY2" fmla="*/ 555087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93762 h 4789950"/>
                <a:gd name="connsiteX1" fmla="*/ 525318 w 588947"/>
                <a:gd name="connsiteY1" fmla="*/ 93762 h 4789950"/>
                <a:gd name="connsiteX2" fmla="*/ 411533 w 588947"/>
                <a:gd name="connsiteY2" fmla="*/ 3002056 h 4789950"/>
                <a:gd name="connsiteX3" fmla="*/ 352390 w 588947"/>
                <a:gd name="connsiteY3" fmla="*/ 3824524 h 4789950"/>
                <a:gd name="connsiteX4" fmla="*/ 163619 w 588947"/>
                <a:gd name="connsiteY4" fmla="*/ 4527169 h 4789950"/>
                <a:gd name="connsiteX5" fmla="*/ 586096 w 588947"/>
                <a:gd name="connsiteY5" fmla="*/ 4761579 h 4789950"/>
                <a:gd name="connsiteX6" fmla="*/ 331575 w 588947"/>
                <a:gd name="connsiteY6" fmla="*/ 4761792 h 4789950"/>
                <a:gd name="connsiteX7" fmla="*/ 1025 w 588947"/>
                <a:gd name="connsiteY7" fmla="*/ 4544088 h 4789950"/>
                <a:gd name="connsiteX8" fmla="*/ 229980 w 588947"/>
                <a:gd name="connsiteY8" fmla="*/ 3772219 h 4789950"/>
                <a:gd name="connsiteX9" fmla="*/ 289047 w 588947"/>
                <a:gd name="connsiteY9" fmla="*/ 2992687 h 4789950"/>
                <a:gd name="connsiteX10" fmla="*/ 301427 w 588947"/>
                <a:gd name="connsiteY10" fmla="*/ 281928 h 4789950"/>
                <a:gd name="connsiteX11" fmla="*/ 190472 w 588947"/>
                <a:gd name="connsiteY11" fmla="*/ 93762 h 4789950"/>
                <a:gd name="connsiteX0" fmla="*/ 190472 w 588947"/>
                <a:gd name="connsiteY0" fmla="*/ 83 h 4696271"/>
                <a:gd name="connsiteX1" fmla="*/ 525318 w 588947"/>
                <a:gd name="connsiteY1" fmla="*/ 83 h 4696271"/>
                <a:gd name="connsiteX2" fmla="*/ 411533 w 588947"/>
                <a:gd name="connsiteY2" fmla="*/ 2908377 h 4696271"/>
                <a:gd name="connsiteX3" fmla="*/ 352390 w 588947"/>
                <a:gd name="connsiteY3" fmla="*/ 3730845 h 4696271"/>
                <a:gd name="connsiteX4" fmla="*/ 163619 w 588947"/>
                <a:gd name="connsiteY4" fmla="*/ 4433490 h 4696271"/>
                <a:gd name="connsiteX5" fmla="*/ 586096 w 588947"/>
                <a:gd name="connsiteY5" fmla="*/ 4667900 h 4696271"/>
                <a:gd name="connsiteX6" fmla="*/ 331575 w 588947"/>
                <a:gd name="connsiteY6" fmla="*/ 4668113 h 4696271"/>
                <a:gd name="connsiteX7" fmla="*/ 1025 w 588947"/>
                <a:gd name="connsiteY7" fmla="*/ 4450409 h 4696271"/>
                <a:gd name="connsiteX8" fmla="*/ 229980 w 588947"/>
                <a:gd name="connsiteY8" fmla="*/ 3678540 h 4696271"/>
                <a:gd name="connsiteX9" fmla="*/ 289047 w 588947"/>
                <a:gd name="connsiteY9" fmla="*/ 2899008 h 4696271"/>
                <a:gd name="connsiteX10" fmla="*/ 290999 w 588947"/>
                <a:gd name="connsiteY10" fmla="*/ 2159418 h 4696271"/>
                <a:gd name="connsiteX11" fmla="*/ 190472 w 588947"/>
                <a:gd name="connsiteY11" fmla="*/ 83 h 4696271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290999 w 588947"/>
                <a:gd name="connsiteY10" fmla="*/ 2159335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32712 w 588947"/>
                <a:gd name="connsiteY10" fmla="*/ 2181992 h 4696188"/>
                <a:gd name="connsiteX11" fmla="*/ 336469 w 588947"/>
                <a:gd name="connsiteY11" fmla="*/ 1642641 h 4696188"/>
                <a:gd name="connsiteX0" fmla="*/ 336469 w 588947"/>
                <a:gd name="connsiteY0" fmla="*/ 1642641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336469 w 588947"/>
                <a:gd name="connsiteY11" fmla="*/ 1642641 h 4696188"/>
                <a:gd name="connsiteX0" fmla="*/ 294756 w 588947"/>
                <a:gd name="connsiteY0" fmla="*/ 1631313 h 4696188"/>
                <a:gd name="connsiteX1" fmla="*/ 525318 w 588947"/>
                <a:gd name="connsiteY1" fmla="*/ 0 h 4696188"/>
                <a:gd name="connsiteX2" fmla="*/ 411533 w 588947"/>
                <a:gd name="connsiteY2" fmla="*/ 2908294 h 4696188"/>
                <a:gd name="connsiteX3" fmla="*/ 352390 w 588947"/>
                <a:gd name="connsiteY3" fmla="*/ 3730762 h 4696188"/>
                <a:gd name="connsiteX4" fmla="*/ 163619 w 588947"/>
                <a:gd name="connsiteY4" fmla="*/ 4433407 h 4696188"/>
                <a:gd name="connsiteX5" fmla="*/ 586096 w 588947"/>
                <a:gd name="connsiteY5" fmla="*/ 4667817 h 4696188"/>
                <a:gd name="connsiteX6" fmla="*/ 331575 w 588947"/>
                <a:gd name="connsiteY6" fmla="*/ 4668030 h 4696188"/>
                <a:gd name="connsiteX7" fmla="*/ 1025 w 588947"/>
                <a:gd name="connsiteY7" fmla="*/ 4450326 h 4696188"/>
                <a:gd name="connsiteX8" fmla="*/ 229980 w 588947"/>
                <a:gd name="connsiteY8" fmla="*/ 3678457 h 4696188"/>
                <a:gd name="connsiteX9" fmla="*/ 289047 w 588947"/>
                <a:gd name="connsiteY9" fmla="*/ 2898925 h 4696188"/>
                <a:gd name="connsiteX10" fmla="*/ 301426 w 588947"/>
                <a:gd name="connsiteY10" fmla="*/ 2181992 h 4696188"/>
                <a:gd name="connsiteX11" fmla="*/ 294756 w 588947"/>
                <a:gd name="connsiteY11" fmla="*/ 1631313 h 4696188"/>
                <a:gd name="connsiteX0" fmla="*/ 294756 w 588947"/>
                <a:gd name="connsiteY0" fmla="*/ 22657 h 3087532"/>
                <a:gd name="connsiteX1" fmla="*/ 473177 w 588947"/>
                <a:gd name="connsiteY1" fmla="*/ 0 h 3087532"/>
                <a:gd name="connsiteX2" fmla="*/ 411533 w 588947"/>
                <a:gd name="connsiteY2" fmla="*/ 1299638 h 3087532"/>
                <a:gd name="connsiteX3" fmla="*/ 352390 w 588947"/>
                <a:gd name="connsiteY3" fmla="*/ 2122106 h 3087532"/>
                <a:gd name="connsiteX4" fmla="*/ 163619 w 588947"/>
                <a:gd name="connsiteY4" fmla="*/ 2824751 h 3087532"/>
                <a:gd name="connsiteX5" fmla="*/ 586096 w 588947"/>
                <a:gd name="connsiteY5" fmla="*/ 3059161 h 3087532"/>
                <a:gd name="connsiteX6" fmla="*/ 331575 w 588947"/>
                <a:gd name="connsiteY6" fmla="*/ 3059374 h 3087532"/>
                <a:gd name="connsiteX7" fmla="*/ 1025 w 588947"/>
                <a:gd name="connsiteY7" fmla="*/ 2841670 h 3087532"/>
                <a:gd name="connsiteX8" fmla="*/ 229980 w 588947"/>
                <a:gd name="connsiteY8" fmla="*/ 2069801 h 3087532"/>
                <a:gd name="connsiteX9" fmla="*/ 289047 w 588947"/>
                <a:gd name="connsiteY9" fmla="*/ 1290269 h 3087532"/>
                <a:gd name="connsiteX10" fmla="*/ 301426 w 588947"/>
                <a:gd name="connsiteY10" fmla="*/ 573336 h 3087532"/>
                <a:gd name="connsiteX11" fmla="*/ 294756 w 58894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301446 w 588967"/>
                <a:gd name="connsiteY10" fmla="*/ 573336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52410 w 588967"/>
                <a:gd name="connsiteY3" fmla="*/ 2122106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11553 w 588967"/>
                <a:gd name="connsiteY2" fmla="*/ 129963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8967"/>
                <a:gd name="connsiteY0" fmla="*/ 22657 h 3087532"/>
                <a:gd name="connsiteX1" fmla="*/ 473197 w 588967"/>
                <a:gd name="connsiteY1" fmla="*/ 0 h 3087532"/>
                <a:gd name="connsiteX2" fmla="*/ 431001 w 588967"/>
                <a:gd name="connsiteY2" fmla="*/ 1310708 h 3087532"/>
                <a:gd name="connsiteX3" fmla="*/ 319997 w 588967"/>
                <a:gd name="connsiteY3" fmla="*/ 2099967 h 3087532"/>
                <a:gd name="connsiteX4" fmla="*/ 163639 w 588967"/>
                <a:gd name="connsiteY4" fmla="*/ 2824751 h 3087532"/>
                <a:gd name="connsiteX5" fmla="*/ 586116 w 588967"/>
                <a:gd name="connsiteY5" fmla="*/ 3059161 h 3087532"/>
                <a:gd name="connsiteX6" fmla="*/ 331595 w 588967"/>
                <a:gd name="connsiteY6" fmla="*/ 3059374 h 3087532"/>
                <a:gd name="connsiteX7" fmla="*/ 1045 w 588967"/>
                <a:gd name="connsiteY7" fmla="*/ 2841670 h 3087532"/>
                <a:gd name="connsiteX8" fmla="*/ 230000 w 588967"/>
                <a:gd name="connsiteY8" fmla="*/ 2069801 h 3087532"/>
                <a:gd name="connsiteX9" fmla="*/ 314998 w 588967"/>
                <a:gd name="connsiteY9" fmla="*/ 1290269 h 3087532"/>
                <a:gd name="connsiteX10" fmla="*/ 281998 w 588967"/>
                <a:gd name="connsiteY10" fmla="*/ 219121 h 3087532"/>
                <a:gd name="connsiteX11" fmla="*/ 294776 w 588967"/>
                <a:gd name="connsiteY11" fmla="*/ 22657 h 3087532"/>
                <a:gd name="connsiteX0" fmla="*/ 294776 w 589996"/>
                <a:gd name="connsiteY0" fmla="*/ 22657 h 3086833"/>
                <a:gd name="connsiteX1" fmla="*/ 473197 w 589996"/>
                <a:gd name="connsiteY1" fmla="*/ 0 h 3086833"/>
                <a:gd name="connsiteX2" fmla="*/ 431001 w 589996"/>
                <a:gd name="connsiteY2" fmla="*/ 1310708 h 3086833"/>
                <a:gd name="connsiteX3" fmla="*/ 319997 w 589996"/>
                <a:gd name="connsiteY3" fmla="*/ 2099967 h 3086833"/>
                <a:gd name="connsiteX4" fmla="*/ 131226 w 589996"/>
                <a:gd name="connsiteY4" fmla="*/ 2835821 h 3086833"/>
                <a:gd name="connsiteX5" fmla="*/ 586116 w 589996"/>
                <a:gd name="connsiteY5" fmla="*/ 3059161 h 3086833"/>
                <a:gd name="connsiteX6" fmla="*/ 331595 w 589996"/>
                <a:gd name="connsiteY6" fmla="*/ 3059374 h 3086833"/>
                <a:gd name="connsiteX7" fmla="*/ 1045 w 589996"/>
                <a:gd name="connsiteY7" fmla="*/ 2841670 h 3086833"/>
                <a:gd name="connsiteX8" fmla="*/ 230000 w 589996"/>
                <a:gd name="connsiteY8" fmla="*/ 2069801 h 3086833"/>
                <a:gd name="connsiteX9" fmla="*/ 314998 w 589996"/>
                <a:gd name="connsiteY9" fmla="*/ 1290269 h 3086833"/>
                <a:gd name="connsiteX10" fmla="*/ 281998 w 589996"/>
                <a:gd name="connsiteY10" fmla="*/ 219121 h 3086833"/>
                <a:gd name="connsiteX11" fmla="*/ 294776 w 589996"/>
                <a:gd name="connsiteY11" fmla="*/ 22657 h 3086833"/>
                <a:gd name="connsiteX0" fmla="*/ 294776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294776 w 589996"/>
                <a:gd name="connsiteY11" fmla="*/ 100684 h 3164860"/>
                <a:gd name="connsiteX0" fmla="*/ 365048 w 589996"/>
                <a:gd name="connsiteY0" fmla="*/ 100684 h 3164860"/>
                <a:gd name="connsiteX1" fmla="*/ 473197 w 589996"/>
                <a:gd name="connsiteY1" fmla="*/ 78027 h 3164860"/>
                <a:gd name="connsiteX2" fmla="*/ 431001 w 589996"/>
                <a:gd name="connsiteY2" fmla="*/ 1388735 h 3164860"/>
                <a:gd name="connsiteX3" fmla="*/ 319997 w 589996"/>
                <a:gd name="connsiteY3" fmla="*/ 2177994 h 3164860"/>
                <a:gd name="connsiteX4" fmla="*/ 131226 w 589996"/>
                <a:gd name="connsiteY4" fmla="*/ 2913848 h 3164860"/>
                <a:gd name="connsiteX5" fmla="*/ 586116 w 589996"/>
                <a:gd name="connsiteY5" fmla="*/ 3137188 h 3164860"/>
                <a:gd name="connsiteX6" fmla="*/ 331595 w 589996"/>
                <a:gd name="connsiteY6" fmla="*/ 3137401 h 3164860"/>
                <a:gd name="connsiteX7" fmla="*/ 1045 w 589996"/>
                <a:gd name="connsiteY7" fmla="*/ 2919697 h 3164860"/>
                <a:gd name="connsiteX8" fmla="*/ 230000 w 589996"/>
                <a:gd name="connsiteY8" fmla="*/ 2147828 h 3164860"/>
                <a:gd name="connsiteX9" fmla="*/ 314998 w 589996"/>
                <a:gd name="connsiteY9" fmla="*/ 1368296 h 3164860"/>
                <a:gd name="connsiteX10" fmla="*/ 244159 w 589996"/>
                <a:gd name="connsiteY10" fmla="*/ 95641 h 3164860"/>
                <a:gd name="connsiteX11" fmla="*/ 365048 w 589996"/>
                <a:gd name="connsiteY11" fmla="*/ 100684 h 3164860"/>
                <a:gd name="connsiteX0" fmla="*/ 244159 w 589996"/>
                <a:gd name="connsiteY0" fmla="*/ 170544 h 3239763"/>
                <a:gd name="connsiteX1" fmla="*/ 473197 w 589996"/>
                <a:gd name="connsiteY1" fmla="*/ 152930 h 3239763"/>
                <a:gd name="connsiteX2" fmla="*/ 431001 w 589996"/>
                <a:gd name="connsiteY2" fmla="*/ 1463638 h 3239763"/>
                <a:gd name="connsiteX3" fmla="*/ 319997 w 589996"/>
                <a:gd name="connsiteY3" fmla="*/ 2252897 h 3239763"/>
                <a:gd name="connsiteX4" fmla="*/ 131226 w 589996"/>
                <a:gd name="connsiteY4" fmla="*/ 2988751 h 3239763"/>
                <a:gd name="connsiteX5" fmla="*/ 586116 w 589996"/>
                <a:gd name="connsiteY5" fmla="*/ 3212091 h 3239763"/>
                <a:gd name="connsiteX6" fmla="*/ 331595 w 589996"/>
                <a:gd name="connsiteY6" fmla="*/ 3212304 h 3239763"/>
                <a:gd name="connsiteX7" fmla="*/ 1045 w 589996"/>
                <a:gd name="connsiteY7" fmla="*/ 2994600 h 3239763"/>
                <a:gd name="connsiteX8" fmla="*/ 230000 w 589996"/>
                <a:gd name="connsiteY8" fmla="*/ 2222731 h 3239763"/>
                <a:gd name="connsiteX9" fmla="*/ 314998 w 589996"/>
                <a:gd name="connsiteY9" fmla="*/ 1443199 h 3239763"/>
                <a:gd name="connsiteX10" fmla="*/ 244159 w 589996"/>
                <a:gd name="connsiteY10" fmla="*/ 170544 h 3239763"/>
                <a:gd name="connsiteX0" fmla="*/ 244159 w 589996"/>
                <a:gd name="connsiteY0" fmla="*/ 181693 h 3250912"/>
                <a:gd name="connsiteX1" fmla="*/ 361485 w 589996"/>
                <a:gd name="connsiteY1" fmla="*/ 21495 h 3250912"/>
                <a:gd name="connsiteX2" fmla="*/ 473197 w 589996"/>
                <a:gd name="connsiteY2" fmla="*/ 164079 h 3250912"/>
                <a:gd name="connsiteX3" fmla="*/ 431001 w 589996"/>
                <a:gd name="connsiteY3" fmla="*/ 1474787 h 3250912"/>
                <a:gd name="connsiteX4" fmla="*/ 319997 w 589996"/>
                <a:gd name="connsiteY4" fmla="*/ 2264046 h 3250912"/>
                <a:gd name="connsiteX5" fmla="*/ 131226 w 589996"/>
                <a:gd name="connsiteY5" fmla="*/ 2999900 h 3250912"/>
                <a:gd name="connsiteX6" fmla="*/ 586116 w 589996"/>
                <a:gd name="connsiteY6" fmla="*/ 3223240 h 3250912"/>
                <a:gd name="connsiteX7" fmla="*/ 331595 w 589996"/>
                <a:gd name="connsiteY7" fmla="*/ 3223453 h 3250912"/>
                <a:gd name="connsiteX8" fmla="*/ 1045 w 589996"/>
                <a:gd name="connsiteY8" fmla="*/ 3005749 h 3250912"/>
                <a:gd name="connsiteX9" fmla="*/ 230000 w 589996"/>
                <a:gd name="connsiteY9" fmla="*/ 2233880 h 3250912"/>
                <a:gd name="connsiteX10" fmla="*/ 314998 w 589996"/>
                <a:gd name="connsiteY10" fmla="*/ 1454348 h 3250912"/>
                <a:gd name="connsiteX11" fmla="*/ 244159 w 589996"/>
                <a:gd name="connsiteY11" fmla="*/ 181693 h 3250912"/>
                <a:gd name="connsiteX0" fmla="*/ 244159 w 589996"/>
                <a:gd name="connsiteY0" fmla="*/ 121761 h 3190980"/>
                <a:gd name="connsiteX1" fmla="*/ 361485 w 589996"/>
                <a:gd name="connsiteY1" fmla="*/ 120647 h 3190980"/>
                <a:gd name="connsiteX2" fmla="*/ 473197 w 589996"/>
                <a:gd name="connsiteY2" fmla="*/ 104147 h 3190980"/>
                <a:gd name="connsiteX3" fmla="*/ 431001 w 589996"/>
                <a:gd name="connsiteY3" fmla="*/ 1414855 h 3190980"/>
                <a:gd name="connsiteX4" fmla="*/ 319997 w 589996"/>
                <a:gd name="connsiteY4" fmla="*/ 2204114 h 3190980"/>
                <a:gd name="connsiteX5" fmla="*/ 131226 w 589996"/>
                <a:gd name="connsiteY5" fmla="*/ 2939968 h 3190980"/>
                <a:gd name="connsiteX6" fmla="*/ 586116 w 589996"/>
                <a:gd name="connsiteY6" fmla="*/ 3163308 h 3190980"/>
                <a:gd name="connsiteX7" fmla="*/ 331595 w 589996"/>
                <a:gd name="connsiteY7" fmla="*/ 3163521 h 3190980"/>
                <a:gd name="connsiteX8" fmla="*/ 1045 w 589996"/>
                <a:gd name="connsiteY8" fmla="*/ 2945817 h 3190980"/>
                <a:gd name="connsiteX9" fmla="*/ 230000 w 589996"/>
                <a:gd name="connsiteY9" fmla="*/ 2173948 h 3190980"/>
                <a:gd name="connsiteX10" fmla="*/ 314998 w 589996"/>
                <a:gd name="connsiteY10" fmla="*/ 1394416 h 3190980"/>
                <a:gd name="connsiteX11" fmla="*/ 244159 w 589996"/>
                <a:gd name="connsiteY11" fmla="*/ 121761 h 319098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93991 h 3163210"/>
                <a:gd name="connsiteX1" fmla="*/ 361485 w 589996"/>
                <a:gd name="connsiteY1" fmla="*/ 92877 h 3163210"/>
                <a:gd name="connsiteX2" fmla="*/ 473197 w 589996"/>
                <a:gd name="connsiteY2" fmla="*/ 140011 h 3163210"/>
                <a:gd name="connsiteX3" fmla="*/ 431001 w 589996"/>
                <a:gd name="connsiteY3" fmla="*/ 1387085 h 3163210"/>
                <a:gd name="connsiteX4" fmla="*/ 319997 w 589996"/>
                <a:gd name="connsiteY4" fmla="*/ 2176344 h 3163210"/>
                <a:gd name="connsiteX5" fmla="*/ 131226 w 589996"/>
                <a:gd name="connsiteY5" fmla="*/ 2912198 h 3163210"/>
                <a:gd name="connsiteX6" fmla="*/ 586116 w 589996"/>
                <a:gd name="connsiteY6" fmla="*/ 3135538 h 3163210"/>
                <a:gd name="connsiteX7" fmla="*/ 331595 w 589996"/>
                <a:gd name="connsiteY7" fmla="*/ 3135751 h 3163210"/>
                <a:gd name="connsiteX8" fmla="*/ 1045 w 589996"/>
                <a:gd name="connsiteY8" fmla="*/ 2918047 h 3163210"/>
                <a:gd name="connsiteX9" fmla="*/ 230000 w 589996"/>
                <a:gd name="connsiteY9" fmla="*/ 2146178 h 3163210"/>
                <a:gd name="connsiteX10" fmla="*/ 314998 w 589996"/>
                <a:gd name="connsiteY10" fmla="*/ 1366646 h 3163210"/>
                <a:gd name="connsiteX11" fmla="*/ 244159 w 589996"/>
                <a:gd name="connsiteY11" fmla="*/ 93991 h 3163210"/>
                <a:gd name="connsiteX0" fmla="*/ 244159 w 589996"/>
                <a:gd name="connsiteY0" fmla="*/ 78176 h 3147395"/>
                <a:gd name="connsiteX1" fmla="*/ 361485 w 589996"/>
                <a:gd name="connsiteY1" fmla="*/ 130090 h 3147395"/>
                <a:gd name="connsiteX2" fmla="*/ 473197 w 589996"/>
                <a:gd name="connsiteY2" fmla="*/ 124196 h 3147395"/>
                <a:gd name="connsiteX3" fmla="*/ 431001 w 589996"/>
                <a:gd name="connsiteY3" fmla="*/ 1371270 h 3147395"/>
                <a:gd name="connsiteX4" fmla="*/ 319997 w 589996"/>
                <a:gd name="connsiteY4" fmla="*/ 2160529 h 3147395"/>
                <a:gd name="connsiteX5" fmla="*/ 131226 w 589996"/>
                <a:gd name="connsiteY5" fmla="*/ 2896383 h 3147395"/>
                <a:gd name="connsiteX6" fmla="*/ 586116 w 589996"/>
                <a:gd name="connsiteY6" fmla="*/ 3119723 h 3147395"/>
                <a:gd name="connsiteX7" fmla="*/ 331595 w 589996"/>
                <a:gd name="connsiteY7" fmla="*/ 3119936 h 3147395"/>
                <a:gd name="connsiteX8" fmla="*/ 1045 w 589996"/>
                <a:gd name="connsiteY8" fmla="*/ 2902232 h 3147395"/>
                <a:gd name="connsiteX9" fmla="*/ 230000 w 589996"/>
                <a:gd name="connsiteY9" fmla="*/ 2130363 h 3147395"/>
                <a:gd name="connsiteX10" fmla="*/ 314998 w 589996"/>
                <a:gd name="connsiteY10" fmla="*/ 1350831 h 3147395"/>
                <a:gd name="connsiteX11" fmla="*/ 244159 w 589996"/>
                <a:gd name="connsiteY11" fmla="*/ 78176 h 3147395"/>
                <a:gd name="connsiteX0" fmla="*/ 249564 w 589996"/>
                <a:gd name="connsiteY0" fmla="*/ 95875 h 3090855"/>
                <a:gd name="connsiteX1" fmla="*/ 361485 w 589996"/>
                <a:gd name="connsiteY1" fmla="*/ 73550 h 3090855"/>
                <a:gd name="connsiteX2" fmla="*/ 473197 w 589996"/>
                <a:gd name="connsiteY2" fmla="*/ 67656 h 3090855"/>
                <a:gd name="connsiteX3" fmla="*/ 431001 w 589996"/>
                <a:gd name="connsiteY3" fmla="*/ 1314730 h 3090855"/>
                <a:gd name="connsiteX4" fmla="*/ 319997 w 589996"/>
                <a:gd name="connsiteY4" fmla="*/ 2103989 h 3090855"/>
                <a:gd name="connsiteX5" fmla="*/ 131226 w 589996"/>
                <a:gd name="connsiteY5" fmla="*/ 2839843 h 3090855"/>
                <a:gd name="connsiteX6" fmla="*/ 586116 w 589996"/>
                <a:gd name="connsiteY6" fmla="*/ 3063183 h 3090855"/>
                <a:gd name="connsiteX7" fmla="*/ 331595 w 589996"/>
                <a:gd name="connsiteY7" fmla="*/ 3063396 h 3090855"/>
                <a:gd name="connsiteX8" fmla="*/ 1045 w 589996"/>
                <a:gd name="connsiteY8" fmla="*/ 2845692 h 3090855"/>
                <a:gd name="connsiteX9" fmla="*/ 230000 w 589996"/>
                <a:gd name="connsiteY9" fmla="*/ 2073823 h 3090855"/>
                <a:gd name="connsiteX10" fmla="*/ 314998 w 589996"/>
                <a:gd name="connsiteY10" fmla="*/ 1294291 h 3090855"/>
                <a:gd name="connsiteX11" fmla="*/ 249564 w 589996"/>
                <a:gd name="connsiteY11" fmla="*/ 95875 h 3090855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9564 w 589996"/>
                <a:gd name="connsiteY0" fmla="*/ 28219 h 3023199"/>
                <a:gd name="connsiteX1" fmla="*/ 361485 w 589996"/>
                <a:gd name="connsiteY1" fmla="*/ 5894 h 3023199"/>
                <a:gd name="connsiteX2" fmla="*/ 473197 w 589996"/>
                <a:gd name="connsiteY2" fmla="*/ 0 h 3023199"/>
                <a:gd name="connsiteX3" fmla="*/ 431001 w 589996"/>
                <a:gd name="connsiteY3" fmla="*/ 1247074 h 3023199"/>
                <a:gd name="connsiteX4" fmla="*/ 319997 w 589996"/>
                <a:gd name="connsiteY4" fmla="*/ 2036333 h 3023199"/>
                <a:gd name="connsiteX5" fmla="*/ 131226 w 589996"/>
                <a:gd name="connsiteY5" fmla="*/ 2772187 h 3023199"/>
                <a:gd name="connsiteX6" fmla="*/ 586116 w 589996"/>
                <a:gd name="connsiteY6" fmla="*/ 2995527 h 3023199"/>
                <a:gd name="connsiteX7" fmla="*/ 331595 w 589996"/>
                <a:gd name="connsiteY7" fmla="*/ 2995740 h 3023199"/>
                <a:gd name="connsiteX8" fmla="*/ 1045 w 589996"/>
                <a:gd name="connsiteY8" fmla="*/ 2778036 h 3023199"/>
                <a:gd name="connsiteX9" fmla="*/ 230000 w 589996"/>
                <a:gd name="connsiteY9" fmla="*/ 2006167 h 3023199"/>
                <a:gd name="connsiteX10" fmla="*/ 314998 w 589996"/>
                <a:gd name="connsiteY10" fmla="*/ 1226635 h 3023199"/>
                <a:gd name="connsiteX11" fmla="*/ 249564 w 589996"/>
                <a:gd name="connsiteY11" fmla="*/ 28219 h 3023199"/>
                <a:gd name="connsiteX0" fmla="*/ 244158 w 589996"/>
                <a:gd name="connsiteY0" fmla="*/ 51 h 3026848"/>
                <a:gd name="connsiteX1" fmla="*/ 361485 w 589996"/>
                <a:gd name="connsiteY1" fmla="*/ 9543 h 3026848"/>
                <a:gd name="connsiteX2" fmla="*/ 473197 w 589996"/>
                <a:gd name="connsiteY2" fmla="*/ 3649 h 3026848"/>
                <a:gd name="connsiteX3" fmla="*/ 431001 w 589996"/>
                <a:gd name="connsiteY3" fmla="*/ 1250723 h 3026848"/>
                <a:gd name="connsiteX4" fmla="*/ 319997 w 589996"/>
                <a:gd name="connsiteY4" fmla="*/ 2039982 h 3026848"/>
                <a:gd name="connsiteX5" fmla="*/ 131226 w 589996"/>
                <a:gd name="connsiteY5" fmla="*/ 2775836 h 3026848"/>
                <a:gd name="connsiteX6" fmla="*/ 586116 w 589996"/>
                <a:gd name="connsiteY6" fmla="*/ 2999176 h 3026848"/>
                <a:gd name="connsiteX7" fmla="*/ 331595 w 589996"/>
                <a:gd name="connsiteY7" fmla="*/ 2999389 h 3026848"/>
                <a:gd name="connsiteX8" fmla="*/ 1045 w 589996"/>
                <a:gd name="connsiteY8" fmla="*/ 2781685 h 3026848"/>
                <a:gd name="connsiteX9" fmla="*/ 230000 w 589996"/>
                <a:gd name="connsiteY9" fmla="*/ 2009816 h 3026848"/>
                <a:gd name="connsiteX10" fmla="*/ 314998 w 589996"/>
                <a:gd name="connsiteY10" fmla="*/ 1230284 h 3026848"/>
                <a:gd name="connsiteX11" fmla="*/ 244158 w 589996"/>
                <a:gd name="connsiteY11" fmla="*/ 51 h 302684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244186 w 590024"/>
                <a:gd name="connsiteY0" fmla="*/ 40371 h 3067168"/>
                <a:gd name="connsiteX1" fmla="*/ 361513 w 590024"/>
                <a:gd name="connsiteY1" fmla="*/ 49863 h 3067168"/>
                <a:gd name="connsiteX2" fmla="*/ 473225 w 590024"/>
                <a:gd name="connsiteY2" fmla="*/ 43969 h 3067168"/>
                <a:gd name="connsiteX3" fmla="*/ 431029 w 590024"/>
                <a:gd name="connsiteY3" fmla="*/ 1291043 h 3067168"/>
                <a:gd name="connsiteX4" fmla="*/ 320025 w 590024"/>
                <a:gd name="connsiteY4" fmla="*/ 2080302 h 3067168"/>
                <a:gd name="connsiteX5" fmla="*/ 131254 w 590024"/>
                <a:gd name="connsiteY5" fmla="*/ 2816156 h 3067168"/>
                <a:gd name="connsiteX6" fmla="*/ 586144 w 590024"/>
                <a:gd name="connsiteY6" fmla="*/ 3039496 h 3067168"/>
                <a:gd name="connsiteX7" fmla="*/ 331623 w 590024"/>
                <a:gd name="connsiteY7" fmla="*/ 3039709 h 3067168"/>
                <a:gd name="connsiteX8" fmla="*/ 1073 w 590024"/>
                <a:gd name="connsiteY8" fmla="*/ 2822005 h 3067168"/>
                <a:gd name="connsiteX9" fmla="*/ 230028 w 590024"/>
                <a:gd name="connsiteY9" fmla="*/ 2050136 h 3067168"/>
                <a:gd name="connsiteX10" fmla="*/ 347459 w 590024"/>
                <a:gd name="connsiteY10" fmla="*/ 634266 h 3067168"/>
                <a:gd name="connsiteX11" fmla="*/ 244186 w 590024"/>
                <a:gd name="connsiteY11" fmla="*/ 40371 h 3067168"/>
                <a:gd name="connsiteX0" fmla="*/ 314458 w 590024"/>
                <a:gd name="connsiteY0" fmla="*/ 49127 h 3044107"/>
                <a:gd name="connsiteX1" fmla="*/ 361513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49127 h 3044107"/>
                <a:gd name="connsiteX1" fmla="*/ 399352 w 590024"/>
                <a:gd name="connsiteY1" fmla="*/ 26802 h 3044107"/>
                <a:gd name="connsiteX2" fmla="*/ 473225 w 590024"/>
                <a:gd name="connsiteY2" fmla="*/ 20908 h 3044107"/>
                <a:gd name="connsiteX3" fmla="*/ 431029 w 590024"/>
                <a:gd name="connsiteY3" fmla="*/ 1267982 h 3044107"/>
                <a:gd name="connsiteX4" fmla="*/ 320025 w 590024"/>
                <a:gd name="connsiteY4" fmla="*/ 2057241 h 3044107"/>
                <a:gd name="connsiteX5" fmla="*/ 131254 w 590024"/>
                <a:gd name="connsiteY5" fmla="*/ 2793095 h 3044107"/>
                <a:gd name="connsiteX6" fmla="*/ 586144 w 590024"/>
                <a:gd name="connsiteY6" fmla="*/ 3016435 h 3044107"/>
                <a:gd name="connsiteX7" fmla="*/ 331623 w 590024"/>
                <a:gd name="connsiteY7" fmla="*/ 3016648 h 3044107"/>
                <a:gd name="connsiteX8" fmla="*/ 1073 w 590024"/>
                <a:gd name="connsiteY8" fmla="*/ 2798944 h 3044107"/>
                <a:gd name="connsiteX9" fmla="*/ 230028 w 590024"/>
                <a:gd name="connsiteY9" fmla="*/ 2027075 h 3044107"/>
                <a:gd name="connsiteX10" fmla="*/ 347459 w 590024"/>
                <a:gd name="connsiteY10" fmla="*/ 611205 h 3044107"/>
                <a:gd name="connsiteX11" fmla="*/ 314458 w 590024"/>
                <a:gd name="connsiteY11" fmla="*/ 49127 h 3044107"/>
                <a:gd name="connsiteX0" fmla="*/ 314458 w 590024"/>
                <a:gd name="connsiteY0" fmla="*/ 134541 h 3129521"/>
                <a:gd name="connsiteX1" fmla="*/ 473225 w 590024"/>
                <a:gd name="connsiteY1" fmla="*/ 106322 h 3129521"/>
                <a:gd name="connsiteX2" fmla="*/ 431029 w 590024"/>
                <a:gd name="connsiteY2" fmla="*/ 1353396 h 3129521"/>
                <a:gd name="connsiteX3" fmla="*/ 320025 w 590024"/>
                <a:gd name="connsiteY3" fmla="*/ 2142655 h 3129521"/>
                <a:gd name="connsiteX4" fmla="*/ 131254 w 590024"/>
                <a:gd name="connsiteY4" fmla="*/ 2878509 h 3129521"/>
                <a:gd name="connsiteX5" fmla="*/ 586144 w 590024"/>
                <a:gd name="connsiteY5" fmla="*/ 3101849 h 3129521"/>
                <a:gd name="connsiteX6" fmla="*/ 331623 w 590024"/>
                <a:gd name="connsiteY6" fmla="*/ 3102062 h 3129521"/>
                <a:gd name="connsiteX7" fmla="*/ 1073 w 590024"/>
                <a:gd name="connsiteY7" fmla="*/ 2884358 h 3129521"/>
                <a:gd name="connsiteX8" fmla="*/ 230028 w 590024"/>
                <a:gd name="connsiteY8" fmla="*/ 2112489 h 3129521"/>
                <a:gd name="connsiteX9" fmla="*/ 347459 w 590024"/>
                <a:gd name="connsiteY9" fmla="*/ 696619 h 3129521"/>
                <a:gd name="connsiteX10" fmla="*/ 314458 w 590024"/>
                <a:gd name="connsiteY10" fmla="*/ 134541 h 3129521"/>
                <a:gd name="connsiteX0" fmla="*/ 314458 w 590024"/>
                <a:gd name="connsiteY0" fmla="*/ 52959 h 3047939"/>
                <a:gd name="connsiteX1" fmla="*/ 473225 w 590024"/>
                <a:gd name="connsiteY1" fmla="*/ 24740 h 3047939"/>
                <a:gd name="connsiteX2" fmla="*/ 431029 w 590024"/>
                <a:gd name="connsiteY2" fmla="*/ 1271814 h 3047939"/>
                <a:gd name="connsiteX3" fmla="*/ 320025 w 590024"/>
                <a:gd name="connsiteY3" fmla="*/ 2061073 h 3047939"/>
                <a:gd name="connsiteX4" fmla="*/ 131254 w 590024"/>
                <a:gd name="connsiteY4" fmla="*/ 2796927 h 3047939"/>
                <a:gd name="connsiteX5" fmla="*/ 586144 w 590024"/>
                <a:gd name="connsiteY5" fmla="*/ 3020267 h 3047939"/>
                <a:gd name="connsiteX6" fmla="*/ 331623 w 590024"/>
                <a:gd name="connsiteY6" fmla="*/ 3020480 h 3047939"/>
                <a:gd name="connsiteX7" fmla="*/ 1073 w 590024"/>
                <a:gd name="connsiteY7" fmla="*/ 2802776 h 3047939"/>
                <a:gd name="connsiteX8" fmla="*/ 230028 w 590024"/>
                <a:gd name="connsiteY8" fmla="*/ 2030907 h 3047939"/>
                <a:gd name="connsiteX9" fmla="*/ 347459 w 590024"/>
                <a:gd name="connsiteY9" fmla="*/ 615037 h 3047939"/>
                <a:gd name="connsiteX10" fmla="*/ 314458 w 590024"/>
                <a:gd name="connsiteY10" fmla="*/ 52959 h 3047939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31029 w 590024"/>
                <a:gd name="connsiteY2" fmla="*/ 1247115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  <a:gd name="connsiteX0" fmla="*/ 314458 w 590024"/>
                <a:gd name="connsiteY0" fmla="*/ 28260 h 3023240"/>
                <a:gd name="connsiteX1" fmla="*/ 473225 w 590024"/>
                <a:gd name="connsiteY1" fmla="*/ 41 h 3023240"/>
                <a:gd name="connsiteX2" fmla="*/ 420218 w 590024"/>
                <a:gd name="connsiteY2" fmla="*/ 1109241 h 3023240"/>
                <a:gd name="connsiteX3" fmla="*/ 320025 w 590024"/>
                <a:gd name="connsiteY3" fmla="*/ 2036374 h 3023240"/>
                <a:gd name="connsiteX4" fmla="*/ 131254 w 590024"/>
                <a:gd name="connsiteY4" fmla="*/ 2772228 h 3023240"/>
                <a:gd name="connsiteX5" fmla="*/ 586144 w 590024"/>
                <a:gd name="connsiteY5" fmla="*/ 2995568 h 3023240"/>
                <a:gd name="connsiteX6" fmla="*/ 331623 w 590024"/>
                <a:gd name="connsiteY6" fmla="*/ 2995781 h 3023240"/>
                <a:gd name="connsiteX7" fmla="*/ 1073 w 590024"/>
                <a:gd name="connsiteY7" fmla="*/ 2778077 h 3023240"/>
                <a:gd name="connsiteX8" fmla="*/ 230028 w 590024"/>
                <a:gd name="connsiteY8" fmla="*/ 2006208 h 3023240"/>
                <a:gd name="connsiteX9" fmla="*/ 347459 w 590024"/>
                <a:gd name="connsiteY9" fmla="*/ 590338 h 3023240"/>
                <a:gd name="connsiteX10" fmla="*/ 314458 w 590024"/>
                <a:gd name="connsiteY10" fmla="*/ 28260 h 3023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024" h="3023240">
                  <a:moveTo>
                    <a:pt x="314458" y="28260"/>
                  </a:moveTo>
                  <a:cubicBezTo>
                    <a:pt x="340825" y="46539"/>
                    <a:pt x="388930" y="-1594"/>
                    <a:pt x="473225" y="41"/>
                  </a:cubicBezTo>
                  <a:cubicBezTo>
                    <a:pt x="492653" y="203183"/>
                    <a:pt x="445751" y="769852"/>
                    <a:pt x="420218" y="1109241"/>
                  </a:cubicBezTo>
                  <a:cubicBezTo>
                    <a:pt x="394685" y="1448630"/>
                    <a:pt x="368186" y="1759210"/>
                    <a:pt x="320025" y="2036374"/>
                  </a:cubicBezTo>
                  <a:cubicBezTo>
                    <a:pt x="271864" y="2313538"/>
                    <a:pt x="86901" y="2612362"/>
                    <a:pt x="131254" y="2772228"/>
                  </a:cubicBezTo>
                  <a:cubicBezTo>
                    <a:pt x="175607" y="2932094"/>
                    <a:pt x="552749" y="2958309"/>
                    <a:pt x="586144" y="2995568"/>
                  </a:cubicBezTo>
                  <a:cubicBezTo>
                    <a:pt x="619539" y="3032827"/>
                    <a:pt x="429135" y="3032030"/>
                    <a:pt x="331623" y="2995781"/>
                  </a:cubicBezTo>
                  <a:cubicBezTo>
                    <a:pt x="234111" y="2959533"/>
                    <a:pt x="18006" y="2943006"/>
                    <a:pt x="1073" y="2778077"/>
                  </a:cubicBezTo>
                  <a:cubicBezTo>
                    <a:pt x="-15860" y="2613148"/>
                    <a:pt x="172297" y="2370831"/>
                    <a:pt x="230028" y="2006208"/>
                  </a:cubicBezTo>
                  <a:cubicBezTo>
                    <a:pt x="287759" y="1641585"/>
                    <a:pt x="349535" y="919274"/>
                    <a:pt x="347459" y="590338"/>
                  </a:cubicBezTo>
                  <a:cubicBezTo>
                    <a:pt x="353139" y="323087"/>
                    <a:pt x="288091" y="9981"/>
                    <a:pt x="314458" y="28260"/>
                  </a:cubicBez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100000">
                  <a:srgbClr val="EAB2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Skupina 1"/>
            <p:cNvGrpSpPr/>
            <p:nvPr/>
          </p:nvGrpSpPr>
          <p:grpSpPr>
            <a:xfrm>
              <a:off x="4737879" y="4240116"/>
              <a:ext cx="1694026" cy="1965075"/>
              <a:chOff x="4704759" y="4236462"/>
              <a:chExt cx="1694026" cy="1965075"/>
            </a:xfrm>
          </p:grpSpPr>
          <p:sp>
            <p:nvSpPr>
              <p:cNvPr id="26" name="Voľná forma 5"/>
              <p:cNvSpPr/>
              <p:nvPr/>
            </p:nvSpPr>
            <p:spPr>
              <a:xfrm>
                <a:off x="4711369" y="4236462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Voľná forma 6"/>
              <p:cNvSpPr/>
              <p:nvPr/>
            </p:nvSpPr>
            <p:spPr>
              <a:xfrm>
                <a:off x="4711369" y="4468018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Voľná forma 7"/>
              <p:cNvSpPr/>
              <p:nvPr/>
            </p:nvSpPr>
            <p:spPr>
              <a:xfrm>
                <a:off x="4716115" y="4703012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Voľná forma 8"/>
              <p:cNvSpPr/>
              <p:nvPr/>
            </p:nvSpPr>
            <p:spPr>
              <a:xfrm>
                <a:off x="4710174" y="4912466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Voľná forma 9"/>
              <p:cNvSpPr/>
              <p:nvPr/>
            </p:nvSpPr>
            <p:spPr>
              <a:xfrm>
                <a:off x="4729573" y="5121921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Voľná forma 10"/>
              <p:cNvSpPr/>
              <p:nvPr/>
            </p:nvSpPr>
            <p:spPr>
              <a:xfrm>
                <a:off x="4737879" y="5363719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Voľná forma 11"/>
              <p:cNvSpPr/>
              <p:nvPr/>
            </p:nvSpPr>
            <p:spPr>
              <a:xfrm>
                <a:off x="4710174" y="5573173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Voľná forma 12"/>
              <p:cNvSpPr/>
              <p:nvPr/>
            </p:nvSpPr>
            <p:spPr>
              <a:xfrm>
                <a:off x="4704759" y="5782628"/>
                <a:ext cx="1660906" cy="41890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" name="Skupina 23"/>
          <p:cNvGrpSpPr/>
          <p:nvPr/>
        </p:nvGrpSpPr>
        <p:grpSpPr>
          <a:xfrm>
            <a:off x="6351640" y="3846590"/>
            <a:ext cx="2411360" cy="1171156"/>
            <a:chOff x="6732240" y="3535510"/>
            <a:chExt cx="2411360" cy="1171156"/>
          </a:xfrm>
        </p:grpSpPr>
        <p:cxnSp>
          <p:nvCxnSpPr>
            <p:cNvPr id="36" name="Rovná spojovacia šípka 16"/>
            <p:cNvCxnSpPr/>
            <p:nvPr/>
          </p:nvCxnSpPr>
          <p:spPr>
            <a:xfrm>
              <a:off x="6732240" y="3535510"/>
              <a:ext cx="0" cy="1171156"/>
            </a:xfrm>
            <a:prstGeom prst="straightConnector1">
              <a:avLst/>
            </a:prstGeom>
            <a:ln w="825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BlokTextu 20"/>
            <p:cNvSpPr txBox="1"/>
            <p:nvPr/>
          </p:nvSpPr>
          <p:spPr>
            <a:xfrm>
              <a:off x="6850985" y="3830014"/>
              <a:ext cx="229261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latin typeface="+mj-lt"/>
                </a:rPr>
                <a:t>h</a:t>
              </a:r>
              <a:r>
                <a:rPr lang="en-US" sz="2400" dirty="0" smtClean="0">
                  <a:latin typeface="+mj-lt"/>
                </a:rPr>
                <a:t>oney flowing in</a:t>
              </a:r>
              <a:endParaRPr lang="en-US" sz="2400" dirty="0">
                <a:latin typeface="+mj-lt"/>
              </a:endParaRPr>
            </a:p>
          </p:txBody>
        </p:sp>
      </p:grpSp>
      <p:grpSp>
        <p:nvGrpSpPr>
          <p:cNvPr id="38" name="Skupina 38"/>
          <p:cNvGrpSpPr/>
          <p:nvPr/>
        </p:nvGrpSpPr>
        <p:grpSpPr>
          <a:xfrm>
            <a:off x="2057400" y="5251256"/>
            <a:ext cx="4390666" cy="1173208"/>
            <a:chOff x="1187624" y="2523660"/>
            <a:chExt cx="3963975" cy="1660449"/>
          </a:xfrm>
        </p:grpSpPr>
        <p:grpSp>
          <p:nvGrpSpPr>
            <p:cNvPr id="39" name="Skupina 34"/>
            <p:cNvGrpSpPr/>
            <p:nvPr/>
          </p:nvGrpSpPr>
          <p:grpSpPr>
            <a:xfrm>
              <a:off x="1187624" y="2523660"/>
              <a:ext cx="2128622" cy="1633810"/>
              <a:chOff x="2740393" y="2438646"/>
              <a:chExt cx="2128622" cy="1633810"/>
            </a:xfrm>
          </p:grpSpPr>
          <p:sp>
            <p:nvSpPr>
              <p:cNvPr id="43" name="Oblúk 28"/>
              <p:cNvSpPr/>
              <p:nvPr/>
            </p:nvSpPr>
            <p:spPr>
              <a:xfrm rot="5240001">
                <a:off x="2987799" y="2191240"/>
                <a:ext cx="1633810" cy="2128622"/>
              </a:xfrm>
              <a:prstGeom prst="arc">
                <a:avLst/>
              </a:prstGeom>
              <a:ln w="88900">
                <a:solidFill>
                  <a:srgbClr val="FF99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Rovná spojovacia šípka 30"/>
              <p:cNvCxnSpPr>
                <a:stCxn id="43" idx="2"/>
              </p:cNvCxnSpPr>
              <p:nvPr/>
            </p:nvCxnSpPr>
            <p:spPr>
              <a:xfrm flipH="1">
                <a:off x="3454114" y="4071571"/>
                <a:ext cx="388597" cy="0"/>
              </a:xfrm>
              <a:prstGeom prst="straightConnector1">
                <a:avLst/>
              </a:prstGeom>
              <a:ln w="88900">
                <a:solidFill>
                  <a:srgbClr val="FF99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0" name="Skupina 35"/>
            <p:cNvGrpSpPr/>
            <p:nvPr/>
          </p:nvGrpSpPr>
          <p:grpSpPr>
            <a:xfrm>
              <a:off x="3022977" y="2550299"/>
              <a:ext cx="2128622" cy="1633810"/>
              <a:chOff x="2740393" y="2438646"/>
              <a:chExt cx="2128622" cy="1633810"/>
            </a:xfrm>
            <a:scene3d>
              <a:camera prst="orthographicFront">
                <a:rot lat="0" lon="10799977" rev="0"/>
              </a:camera>
              <a:lightRig rig="threePt" dir="t"/>
            </a:scene3d>
          </p:grpSpPr>
          <p:sp>
            <p:nvSpPr>
              <p:cNvPr id="41" name="Oblúk 36"/>
              <p:cNvSpPr/>
              <p:nvPr/>
            </p:nvSpPr>
            <p:spPr>
              <a:xfrm rot="5240001">
                <a:off x="2987799" y="2191240"/>
                <a:ext cx="1633810" cy="2128622"/>
              </a:xfrm>
              <a:prstGeom prst="arc">
                <a:avLst/>
              </a:prstGeom>
              <a:ln w="88900">
                <a:solidFill>
                  <a:srgbClr val="FF99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2" name="Rovná spojovacia šípka 37"/>
              <p:cNvCxnSpPr>
                <a:stCxn id="41" idx="2"/>
              </p:cNvCxnSpPr>
              <p:nvPr/>
            </p:nvCxnSpPr>
            <p:spPr>
              <a:xfrm flipH="1">
                <a:off x="3454114" y="4071571"/>
                <a:ext cx="388597" cy="0"/>
              </a:xfrm>
              <a:prstGeom prst="straightConnector1">
                <a:avLst/>
              </a:prstGeom>
              <a:ln w="88900">
                <a:solidFill>
                  <a:srgbClr val="FF99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5" name="Group 44"/>
          <p:cNvGrpSpPr/>
          <p:nvPr/>
        </p:nvGrpSpPr>
        <p:grpSpPr>
          <a:xfrm>
            <a:off x="6341836" y="5778922"/>
            <a:ext cx="2584813" cy="698078"/>
            <a:chOff x="6324600" y="5847183"/>
            <a:chExt cx="2584813" cy="698078"/>
          </a:xfrm>
        </p:grpSpPr>
        <p:sp>
          <p:nvSpPr>
            <p:cNvPr id="46" name="BlokTextu 21"/>
            <p:cNvSpPr txBox="1"/>
            <p:nvPr/>
          </p:nvSpPr>
          <p:spPr>
            <a:xfrm>
              <a:off x="6413217" y="5883291"/>
              <a:ext cx="24961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+mj-lt"/>
                </a:rPr>
                <a:t>honey flowing out</a:t>
              </a:r>
              <a:endParaRPr lang="en-US" sz="2400" dirty="0">
                <a:latin typeface="+mj-lt"/>
              </a:endParaRPr>
            </a:p>
          </p:txBody>
        </p:sp>
        <p:cxnSp>
          <p:nvCxnSpPr>
            <p:cNvPr id="47" name="Rovná spojovacia šípka 16"/>
            <p:cNvCxnSpPr/>
            <p:nvPr/>
          </p:nvCxnSpPr>
          <p:spPr>
            <a:xfrm>
              <a:off x="6324600" y="5847183"/>
              <a:ext cx="0" cy="698078"/>
            </a:xfrm>
            <a:prstGeom prst="straightConnector1">
              <a:avLst/>
            </a:prstGeom>
            <a:ln w="825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9" name="Rovná spojovacia šípka 25"/>
          <p:cNvCxnSpPr/>
          <p:nvPr/>
        </p:nvCxnSpPr>
        <p:spPr>
          <a:xfrm flipV="1">
            <a:off x="6705600" y="4686731"/>
            <a:ext cx="0" cy="1787930"/>
          </a:xfrm>
          <a:prstGeom prst="straightConnector1">
            <a:avLst/>
          </a:prstGeom>
          <a:ln w="889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6858000" y="5296127"/>
            <a:ext cx="17350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800" dirty="0" smtClean="0">
                <a:solidFill>
                  <a:schemeClr val="accent4"/>
                </a:solidFill>
              </a:rPr>
              <a:t>coil height</a:t>
            </a:r>
            <a:endParaRPr lang="sk-SK" sz="2800" dirty="0">
              <a:solidFill>
                <a:schemeClr val="accent4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3311266" y="2902104"/>
            <a:ext cx="3851534" cy="0"/>
          </a:xfrm>
          <a:prstGeom prst="line">
            <a:avLst/>
          </a:prstGeom>
          <a:ln w="19050">
            <a:solidFill>
              <a:schemeClr val="tx2"/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5326445" y="2462211"/>
            <a:ext cx="16017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400" dirty="0" smtClean="0">
                <a:solidFill>
                  <a:schemeClr val="tx2"/>
                </a:solidFill>
              </a:rPr>
              <a:t>max height</a:t>
            </a:r>
            <a:endParaRPr lang="sk-SK" sz="2400" dirty="0">
              <a:solidFill>
                <a:schemeClr val="tx2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6019800" y="4444425"/>
            <a:ext cx="14945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3200" i="1" dirty="0" smtClean="0">
                <a:solidFill>
                  <a:schemeClr val="tx2"/>
                </a:solidFill>
              </a:rPr>
              <a:t>coil falls</a:t>
            </a:r>
            <a:endParaRPr lang="sk-SK" sz="3200" i="1" dirty="0">
              <a:solidFill>
                <a:schemeClr val="tx2"/>
              </a:solidFill>
            </a:endParaRPr>
          </a:p>
        </p:txBody>
      </p:sp>
      <p:sp>
        <p:nvSpPr>
          <p:cNvPr id="52" name="Slide Number Placeholder 5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87309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034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2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2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500" fill="hold"/>
                                        <p:tgtEl>
                                          <p:spTgt spid="49"/>
                                        </p:tgtEl>
                                      </p:cBhvr>
                                      <p:by x="1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64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59259E-6 L -3.33333E-6 -0.1581 " pathEditMode="relative" rAng="0" ptsTypes="AA">
                                      <p:cBhvr>
                                        <p:cTn id="4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917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8" repeatCount="indefinite" fill="remove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</p:childTnLst>
        </p:cTn>
      </p:par>
    </p:tnLst>
    <p:bldLst>
      <p:bldP spid="2" grpId="0"/>
      <p:bldP spid="2" grpId="1"/>
      <p:bldP spid="50" grpId="0"/>
      <p:bldP spid="5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sz="3100" b="1" i="1" dirty="0" smtClean="0"/>
              <a:t>Inertial Regime:</a:t>
            </a:r>
            <a:br>
              <a:rPr lang="sk-SK" sz="3100" b="1" i="1" dirty="0" smtClean="0"/>
            </a:br>
            <a:r>
              <a:rPr lang="sk-SK" dirty="0" smtClean="0"/>
              <a:t>Periodic Falling</a:t>
            </a:r>
            <a:endParaRPr lang="sk-SK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6480915" y="609600"/>
                <a:ext cx="187795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800" b="0" i="1" smtClean="0">
                          <a:latin typeface="Cambria Math"/>
                        </a:rPr>
                        <m:t>h</m:t>
                      </m:r>
                      <m:r>
                        <a:rPr lang="sk-SK" sz="2800" b="0" i="1" smtClean="0">
                          <a:latin typeface="Cambria Math"/>
                        </a:rPr>
                        <m:t>&gt;20 </m:t>
                      </m:r>
                      <m:r>
                        <m:rPr>
                          <m:sty m:val="p"/>
                        </m:rPr>
                        <a:rPr lang="sk-SK" sz="2800" b="0" i="0" smtClean="0">
                          <a:latin typeface="Cambria Math"/>
                        </a:rPr>
                        <m:t>cm</m:t>
                      </m:r>
                    </m:oMath>
                  </m:oMathPara>
                </a14:m>
                <a:endParaRPr lang="sk-SK" sz="2800" dirty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0915" y="609600"/>
                <a:ext cx="1877950" cy="523220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collapse_spomaleny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30555" t="541" r="30993" b="16259"/>
          <a:stretch/>
        </p:blipFill>
        <p:spPr>
          <a:xfrm>
            <a:off x="391941" y="1676400"/>
            <a:ext cx="2503659" cy="5023036"/>
          </a:xfrm>
          <a:prstGeom prst="rect">
            <a:avLst/>
          </a:prstGeom>
        </p:spPr>
      </p:pic>
      <p:graphicFrame>
        <p:nvGraphicFramePr>
          <p:cNvPr id="6" name="Graf 4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9086016"/>
              </p:ext>
            </p:extLst>
          </p:nvPr>
        </p:nvGraphicFramePr>
        <p:xfrm>
          <a:off x="3053988" y="1752600"/>
          <a:ext cx="6166212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7" name="Rovná spojnica 42"/>
          <p:cNvCxnSpPr/>
          <p:nvPr/>
        </p:nvCxnSpPr>
        <p:spPr>
          <a:xfrm flipV="1">
            <a:off x="4831762" y="1981200"/>
            <a:ext cx="0" cy="3701558"/>
          </a:xfrm>
          <a:prstGeom prst="line">
            <a:avLst/>
          </a:prstGeom>
          <a:ln w="31750">
            <a:solidFill>
              <a:srgbClr val="22B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Rovná spojnica 43"/>
          <p:cNvCxnSpPr/>
          <p:nvPr/>
        </p:nvCxnSpPr>
        <p:spPr>
          <a:xfrm flipV="1">
            <a:off x="5907292" y="1981200"/>
            <a:ext cx="0" cy="3629336"/>
          </a:xfrm>
          <a:prstGeom prst="line">
            <a:avLst/>
          </a:prstGeom>
          <a:ln w="317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Rovná spojnica 44"/>
          <p:cNvCxnSpPr/>
          <p:nvPr/>
        </p:nvCxnSpPr>
        <p:spPr>
          <a:xfrm flipV="1">
            <a:off x="7719937" y="1981200"/>
            <a:ext cx="0" cy="3670006"/>
          </a:xfrm>
          <a:prstGeom prst="line">
            <a:avLst/>
          </a:prstGeom>
          <a:ln w="3175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Rovná spojnica 45"/>
          <p:cNvCxnSpPr/>
          <p:nvPr/>
        </p:nvCxnSpPr>
        <p:spPr>
          <a:xfrm flipV="1">
            <a:off x="8455852" y="1981200"/>
            <a:ext cx="0" cy="3670005"/>
          </a:xfrm>
          <a:prstGeom prst="line">
            <a:avLst/>
          </a:prstGeom>
          <a:ln w="3175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Rovná spojovacia šípka 46"/>
          <p:cNvCxnSpPr/>
          <p:nvPr/>
        </p:nvCxnSpPr>
        <p:spPr>
          <a:xfrm>
            <a:off x="4036252" y="5584372"/>
            <a:ext cx="795510" cy="4"/>
          </a:xfrm>
          <a:prstGeom prst="straightConnector1">
            <a:avLst/>
          </a:prstGeom>
          <a:ln w="60325">
            <a:solidFill>
              <a:srgbClr val="92D05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Rovná spojovacia šípka 49"/>
          <p:cNvCxnSpPr/>
          <p:nvPr/>
        </p:nvCxnSpPr>
        <p:spPr>
          <a:xfrm flipV="1">
            <a:off x="4831762" y="5579240"/>
            <a:ext cx="1075530" cy="2637"/>
          </a:xfrm>
          <a:prstGeom prst="straightConnector1">
            <a:avLst/>
          </a:prstGeom>
          <a:ln w="60325"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Rovná spojnica 50"/>
          <p:cNvCxnSpPr/>
          <p:nvPr/>
        </p:nvCxnSpPr>
        <p:spPr>
          <a:xfrm flipV="1">
            <a:off x="6702349" y="1981200"/>
            <a:ext cx="0" cy="3713056"/>
          </a:xfrm>
          <a:prstGeom prst="line">
            <a:avLst/>
          </a:prstGeom>
          <a:ln w="3175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ovná spojovacia šípka 51"/>
          <p:cNvCxnSpPr/>
          <p:nvPr/>
        </p:nvCxnSpPr>
        <p:spPr>
          <a:xfrm>
            <a:off x="5936866" y="5582648"/>
            <a:ext cx="795510" cy="4"/>
          </a:xfrm>
          <a:prstGeom prst="straightConnector1">
            <a:avLst/>
          </a:prstGeom>
          <a:ln w="60325">
            <a:solidFill>
              <a:srgbClr val="92D05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Rovná spojovacia šípka 52"/>
          <p:cNvCxnSpPr/>
          <p:nvPr/>
        </p:nvCxnSpPr>
        <p:spPr>
          <a:xfrm>
            <a:off x="7708422" y="5575521"/>
            <a:ext cx="795510" cy="4"/>
          </a:xfrm>
          <a:prstGeom prst="straightConnector1">
            <a:avLst/>
          </a:prstGeom>
          <a:ln w="60325">
            <a:solidFill>
              <a:srgbClr val="92D05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Rovná spojovacia šípka 49"/>
          <p:cNvCxnSpPr/>
          <p:nvPr/>
        </p:nvCxnSpPr>
        <p:spPr>
          <a:xfrm flipV="1">
            <a:off x="6662058" y="5569473"/>
            <a:ext cx="1075530" cy="2637"/>
          </a:xfrm>
          <a:prstGeom prst="straightConnector1">
            <a:avLst/>
          </a:prstGeom>
          <a:ln w="60325"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BlokTextu 47"/>
          <p:cNvSpPr txBox="1"/>
          <p:nvPr/>
        </p:nvSpPr>
        <p:spPr>
          <a:xfrm>
            <a:off x="4169228" y="1589928"/>
            <a:ext cx="6286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400" dirty="0" smtClean="0">
                <a:solidFill>
                  <a:srgbClr val="00B050"/>
                </a:solidFill>
              </a:rPr>
              <a:t>r</a:t>
            </a:r>
            <a:r>
              <a:rPr lang="en-US" sz="2400" dirty="0" err="1" smtClean="0">
                <a:solidFill>
                  <a:srgbClr val="00B050"/>
                </a:solidFill>
              </a:rPr>
              <a:t>ise</a:t>
            </a:r>
            <a:endParaRPr lang="en-US" sz="2400" dirty="0">
              <a:solidFill>
                <a:srgbClr val="00B050"/>
              </a:solidFill>
            </a:endParaRPr>
          </a:p>
        </p:txBody>
      </p:sp>
      <p:sp>
        <p:nvSpPr>
          <p:cNvPr id="48" name="BlokTextu 48"/>
          <p:cNvSpPr txBox="1"/>
          <p:nvPr/>
        </p:nvSpPr>
        <p:spPr>
          <a:xfrm>
            <a:off x="5079258" y="1578428"/>
            <a:ext cx="5709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400" dirty="0" smtClean="0">
                <a:solidFill>
                  <a:schemeClr val="accent4"/>
                </a:solidFill>
              </a:rPr>
              <a:t>f</a:t>
            </a:r>
            <a:r>
              <a:rPr lang="en-US" sz="2400" dirty="0" smtClean="0">
                <a:solidFill>
                  <a:schemeClr val="accent4"/>
                </a:solidFill>
              </a:rPr>
              <a:t>all</a:t>
            </a:r>
            <a:endParaRPr lang="en-US" sz="2400" dirty="0">
              <a:solidFill>
                <a:schemeClr val="accent4"/>
              </a:solidFill>
            </a:endParaRPr>
          </a:p>
        </p:txBody>
      </p:sp>
      <p:sp>
        <p:nvSpPr>
          <p:cNvPr id="49" name="Slide Number Placeholder 4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58014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03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33" repeatCount="indefinite" fill="remove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  <p:bldLst>
      <p:bldGraphic spid="6" grpId="0">
        <p:bldAsOne/>
      </p:bldGraphic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sz="3100" b="1" i="1" dirty="0" smtClean="0"/>
              <a:t>Inertial Regime:</a:t>
            </a:r>
            <a:br>
              <a:rPr lang="sk-SK" sz="3100" b="1" i="1" dirty="0" smtClean="0"/>
            </a:br>
            <a:r>
              <a:rPr lang="sk-SK" dirty="0" smtClean="0"/>
              <a:t>Periodic Falling</a:t>
            </a:r>
            <a:endParaRPr lang="sk-SK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6480915" y="609600"/>
                <a:ext cx="187795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800" b="0" i="1" smtClean="0">
                          <a:latin typeface="Cambria Math"/>
                        </a:rPr>
                        <m:t>h</m:t>
                      </m:r>
                      <m:r>
                        <a:rPr lang="sk-SK" sz="2800" b="0" i="1" smtClean="0">
                          <a:latin typeface="Cambria Math"/>
                        </a:rPr>
                        <m:t>&gt;20 </m:t>
                      </m:r>
                      <m:r>
                        <m:rPr>
                          <m:sty m:val="p"/>
                        </m:rPr>
                        <a:rPr lang="sk-SK" sz="2800" b="0" i="0" smtClean="0">
                          <a:latin typeface="Cambria Math"/>
                        </a:rPr>
                        <m:t>cm</m:t>
                      </m:r>
                    </m:oMath>
                  </m:oMathPara>
                </a14:m>
                <a:endParaRPr lang="sk-SK" sz="2800" dirty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0915" y="609600"/>
                <a:ext cx="1877950" cy="523220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collapse_spomaleny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30555" t="541" r="30993" b="16259"/>
          <a:stretch/>
        </p:blipFill>
        <p:spPr>
          <a:xfrm>
            <a:off x="391941" y="1676400"/>
            <a:ext cx="2503659" cy="5023036"/>
          </a:xfrm>
          <a:prstGeom prst="rect">
            <a:avLst/>
          </a:prstGeom>
        </p:spPr>
      </p:pic>
      <p:graphicFrame>
        <p:nvGraphicFramePr>
          <p:cNvPr id="6" name="Graf 3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0323541"/>
              </p:ext>
            </p:extLst>
          </p:nvPr>
        </p:nvGraphicFramePr>
        <p:xfrm>
          <a:off x="2906486" y="1676400"/>
          <a:ext cx="6237514" cy="5023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36</a:t>
            </a:fld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830180" y="1676400"/>
            <a:ext cx="1065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dirty="0" smtClean="0"/>
              <a:t>5x slower</a:t>
            </a:r>
            <a:endParaRPr lang="sk-SK" dirty="0"/>
          </a:p>
        </p:txBody>
      </p:sp>
    </p:spTree>
    <p:extLst>
      <p:ext uri="{BB962C8B-B14F-4D97-AF65-F5344CB8AC3E}">
        <p14:creationId xmlns:p14="http://schemas.microsoft.com/office/powerpoint/2010/main" val="25908895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03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9" repeatCount="indefinite" fill="remove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  <p:bldLst>
      <p:bldGraphic spid="6" grpId="0">
        <p:bldAsOne/>
      </p:bldGraphic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sz="3100" b="1" i="1" dirty="0" smtClean="0"/>
              <a:t>Inertial Regime:</a:t>
            </a:r>
            <a:br>
              <a:rPr lang="sk-SK" sz="3100" b="1" i="1" dirty="0" smtClean="0"/>
            </a:br>
            <a:r>
              <a:rPr lang="en-US" dirty="0" smtClean="0"/>
              <a:t>“</a:t>
            </a:r>
            <a:r>
              <a:rPr lang="en-US" dirty="0" err="1" smtClean="0"/>
              <a:t>Coilception</a:t>
            </a:r>
            <a:r>
              <a:rPr lang="en-US" dirty="0" smtClean="0"/>
              <a:t>”</a:t>
            </a:r>
            <a:endParaRPr lang="sk-SK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6480915" y="609600"/>
                <a:ext cx="192924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800" b="0" i="1" smtClean="0">
                          <a:latin typeface="Cambria Math"/>
                        </a:rPr>
                        <m:t>h</m:t>
                      </m:r>
                      <m:r>
                        <a:rPr lang="sk-SK" sz="2800" b="0" i="1" smtClean="0">
                          <a:latin typeface="Cambria Math"/>
                        </a:rPr>
                        <m:t>≫20 </m:t>
                      </m:r>
                      <m:r>
                        <m:rPr>
                          <m:sty m:val="p"/>
                        </m:rPr>
                        <a:rPr lang="sk-SK" sz="2800" b="0" i="0" smtClean="0">
                          <a:latin typeface="Cambria Math"/>
                        </a:rPr>
                        <m:t>cm</m:t>
                      </m:r>
                    </m:oMath>
                  </m:oMathPara>
                </a14:m>
                <a:endParaRPr lang="sk-SK" sz="2800" dirty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0915" y="609600"/>
                <a:ext cx="1929246" cy="523220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570" y="1494067"/>
            <a:ext cx="7696200" cy="52006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4" name="Picture 2" descr="C:\Users\kamila\Dropbox\TMF2013\template\strip-bottom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000"/>
          <a:stretch/>
        </p:blipFill>
        <p:spPr bwMode="auto">
          <a:xfrm>
            <a:off x="-1" y="6172199"/>
            <a:ext cx="9144000" cy="6857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3423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k-SK" sz="3100" b="1" i="1" dirty="0" smtClean="0"/>
              <a:t>Inertial Regime:</a:t>
            </a:r>
            <a:br>
              <a:rPr lang="sk-SK" sz="3100" b="1" i="1" dirty="0" smtClean="0"/>
            </a:br>
            <a:r>
              <a:rPr lang="en-US" dirty="0" smtClean="0"/>
              <a:t>“</a:t>
            </a:r>
            <a:r>
              <a:rPr lang="en-US" dirty="0" err="1" smtClean="0"/>
              <a:t>Coilception</a:t>
            </a:r>
            <a:r>
              <a:rPr lang="en-US" dirty="0" smtClean="0"/>
              <a:t>”</a:t>
            </a:r>
            <a:endParaRPr lang="sk-SK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6480915" y="609600"/>
                <a:ext cx="192924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800" b="0" i="1" smtClean="0">
                          <a:latin typeface="Cambria Math"/>
                        </a:rPr>
                        <m:t>h</m:t>
                      </m:r>
                      <m:r>
                        <a:rPr lang="sk-SK" sz="2800" b="0" i="1" smtClean="0">
                          <a:latin typeface="Cambria Math"/>
                        </a:rPr>
                        <m:t>≫20 </m:t>
                      </m:r>
                      <m:r>
                        <m:rPr>
                          <m:sty m:val="p"/>
                        </m:rPr>
                        <a:rPr lang="sk-SK" sz="2800" b="0" i="0" smtClean="0">
                          <a:latin typeface="Cambria Math"/>
                        </a:rPr>
                        <m:t>cm</m:t>
                      </m:r>
                    </m:oMath>
                  </m:oMathPara>
                </a14:m>
                <a:endParaRPr lang="sk-SK" sz="2800" dirty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0915" y="609600"/>
                <a:ext cx="1929246" cy="523220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Skupina 90"/>
          <p:cNvGrpSpPr/>
          <p:nvPr/>
        </p:nvGrpSpPr>
        <p:grpSpPr>
          <a:xfrm>
            <a:off x="255719" y="1319363"/>
            <a:ext cx="3642468" cy="5233837"/>
            <a:chOff x="19592" y="1077248"/>
            <a:chExt cx="4643291" cy="5466532"/>
          </a:xfrm>
        </p:grpSpPr>
        <p:grpSp>
          <p:nvGrpSpPr>
            <p:cNvPr id="7" name="Skupina 2"/>
            <p:cNvGrpSpPr/>
            <p:nvPr/>
          </p:nvGrpSpPr>
          <p:grpSpPr>
            <a:xfrm>
              <a:off x="19592" y="1077248"/>
              <a:ext cx="4643291" cy="5466532"/>
              <a:chOff x="3205679" y="1082842"/>
              <a:chExt cx="4643291" cy="5538606"/>
            </a:xfrm>
          </p:grpSpPr>
          <p:sp>
            <p:nvSpPr>
              <p:cNvPr id="78" name="Voľná forma 3"/>
              <p:cNvSpPr/>
              <p:nvPr/>
            </p:nvSpPr>
            <p:spPr>
              <a:xfrm>
                <a:off x="3205679" y="5100966"/>
                <a:ext cx="4643291" cy="1520482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86933"/>
                  <a:gd name="connsiteY0" fmla="*/ 28260 h 2995581"/>
                  <a:gd name="connsiteX1" fmla="*/ 473225 w 586933"/>
                  <a:gd name="connsiteY1" fmla="*/ 41 h 2995581"/>
                  <a:gd name="connsiteX2" fmla="*/ 420218 w 586933"/>
                  <a:gd name="connsiteY2" fmla="*/ 1109241 h 2995581"/>
                  <a:gd name="connsiteX3" fmla="*/ 320025 w 586933"/>
                  <a:gd name="connsiteY3" fmla="*/ 2036374 h 2995581"/>
                  <a:gd name="connsiteX4" fmla="*/ 131254 w 586933"/>
                  <a:gd name="connsiteY4" fmla="*/ 2772228 h 2995581"/>
                  <a:gd name="connsiteX5" fmla="*/ 586144 w 586933"/>
                  <a:gd name="connsiteY5" fmla="*/ 2995568 h 2995581"/>
                  <a:gd name="connsiteX6" fmla="*/ 1073 w 586933"/>
                  <a:gd name="connsiteY6" fmla="*/ 2778077 h 2995581"/>
                  <a:gd name="connsiteX7" fmla="*/ 230028 w 586933"/>
                  <a:gd name="connsiteY7" fmla="*/ 2006208 h 2995581"/>
                  <a:gd name="connsiteX8" fmla="*/ 347459 w 586933"/>
                  <a:gd name="connsiteY8" fmla="*/ 590338 h 2995581"/>
                  <a:gd name="connsiteX9" fmla="*/ 314458 w 586933"/>
                  <a:gd name="connsiteY9" fmla="*/ 28260 h 2995581"/>
                  <a:gd name="connsiteX0" fmla="*/ 315302 w 478662"/>
                  <a:gd name="connsiteY0" fmla="*/ 28260 h 2869477"/>
                  <a:gd name="connsiteX1" fmla="*/ 474069 w 478662"/>
                  <a:gd name="connsiteY1" fmla="*/ 41 h 2869477"/>
                  <a:gd name="connsiteX2" fmla="*/ 421062 w 478662"/>
                  <a:gd name="connsiteY2" fmla="*/ 1109241 h 2869477"/>
                  <a:gd name="connsiteX3" fmla="*/ 320869 w 478662"/>
                  <a:gd name="connsiteY3" fmla="*/ 2036374 h 2869477"/>
                  <a:gd name="connsiteX4" fmla="*/ 132098 w 478662"/>
                  <a:gd name="connsiteY4" fmla="*/ 2772228 h 2869477"/>
                  <a:gd name="connsiteX5" fmla="*/ 1917 w 478662"/>
                  <a:gd name="connsiteY5" fmla="*/ 2778077 h 2869477"/>
                  <a:gd name="connsiteX6" fmla="*/ 230872 w 478662"/>
                  <a:gd name="connsiteY6" fmla="*/ 2006208 h 2869477"/>
                  <a:gd name="connsiteX7" fmla="*/ 348303 w 478662"/>
                  <a:gd name="connsiteY7" fmla="*/ 590338 h 2869477"/>
                  <a:gd name="connsiteX8" fmla="*/ 315302 w 478662"/>
                  <a:gd name="connsiteY8" fmla="*/ 28260 h 2869477"/>
                  <a:gd name="connsiteX0" fmla="*/ 363866 w 1355956"/>
                  <a:gd name="connsiteY0" fmla="*/ 28260 h 2858574"/>
                  <a:gd name="connsiteX1" fmla="*/ 522633 w 1355956"/>
                  <a:gd name="connsiteY1" fmla="*/ 41 h 2858574"/>
                  <a:gd name="connsiteX2" fmla="*/ 469626 w 1355956"/>
                  <a:gd name="connsiteY2" fmla="*/ 1109241 h 2858574"/>
                  <a:gd name="connsiteX3" fmla="*/ 369433 w 1355956"/>
                  <a:gd name="connsiteY3" fmla="*/ 2036374 h 2858574"/>
                  <a:gd name="connsiteX4" fmla="*/ 1353670 w 1355956"/>
                  <a:gd name="connsiteY4" fmla="*/ 2751018 h 2858574"/>
                  <a:gd name="connsiteX5" fmla="*/ 50481 w 1355956"/>
                  <a:gd name="connsiteY5" fmla="*/ 2778077 h 2858574"/>
                  <a:gd name="connsiteX6" fmla="*/ 279436 w 1355956"/>
                  <a:gd name="connsiteY6" fmla="*/ 2006208 h 2858574"/>
                  <a:gd name="connsiteX7" fmla="*/ 396867 w 1355956"/>
                  <a:gd name="connsiteY7" fmla="*/ 590338 h 2858574"/>
                  <a:gd name="connsiteX8" fmla="*/ 363866 w 1355956"/>
                  <a:gd name="connsiteY8" fmla="*/ 28260 h 2858574"/>
                  <a:gd name="connsiteX0" fmla="*/ 363866 w 1400304"/>
                  <a:gd name="connsiteY0" fmla="*/ 28260 h 2839481"/>
                  <a:gd name="connsiteX1" fmla="*/ 522633 w 1400304"/>
                  <a:gd name="connsiteY1" fmla="*/ 41 h 2839481"/>
                  <a:gd name="connsiteX2" fmla="*/ 469626 w 1400304"/>
                  <a:gd name="connsiteY2" fmla="*/ 1109241 h 2839481"/>
                  <a:gd name="connsiteX3" fmla="*/ 1050534 w 1400304"/>
                  <a:gd name="connsiteY3" fmla="*/ 2428783 h 2839481"/>
                  <a:gd name="connsiteX4" fmla="*/ 1353670 w 1400304"/>
                  <a:gd name="connsiteY4" fmla="*/ 2751018 h 2839481"/>
                  <a:gd name="connsiteX5" fmla="*/ 50481 w 1400304"/>
                  <a:gd name="connsiteY5" fmla="*/ 2778077 h 2839481"/>
                  <a:gd name="connsiteX6" fmla="*/ 279436 w 1400304"/>
                  <a:gd name="connsiteY6" fmla="*/ 2006208 h 2839481"/>
                  <a:gd name="connsiteX7" fmla="*/ 396867 w 1400304"/>
                  <a:gd name="connsiteY7" fmla="*/ 590338 h 2839481"/>
                  <a:gd name="connsiteX8" fmla="*/ 363866 w 1400304"/>
                  <a:gd name="connsiteY8" fmla="*/ 28260 h 2839481"/>
                  <a:gd name="connsiteX0" fmla="*/ 362966 w 1399404"/>
                  <a:gd name="connsiteY0" fmla="*/ 28260 h 2813800"/>
                  <a:gd name="connsiteX1" fmla="*/ 521733 w 1399404"/>
                  <a:gd name="connsiteY1" fmla="*/ 41 h 2813800"/>
                  <a:gd name="connsiteX2" fmla="*/ 468726 w 1399404"/>
                  <a:gd name="connsiteY2" fmla="*/ 1109241 h 2813800"/>
                  <a:gd name="connsiteX3" fmla="*/ 1049634 w 1399404"/>
                  <a:gd name="connsiteY3" fmla="*/ 2428783 h 2813800"/>
                  <a:gd name="connsiteX4" fmla="*/ 1352770 w 1399404"/>
                  <a:gd name="connsiteY4" fmla="*/ 2751018 h 2813800"/>
                  <a:gd name="connsiteX5" fmla="*/ 49581 w 1399404"/>
                  <a:gd name="connsiteY5" fmla="*/ 2778077 h 2813800"/>
                  <a:gd name="connsiteX6" fmla="*/ 283942 w 1399404"/>
                  <a:gd name="connsiteY6" fmla="*/ 2356193 h 2813800"/>
                  <a:gd name="connsiteX7" fmla="*/ 395967 w 1399404"/>
                  <a:gd name="connsiteY7" fmla="*/ 590338 h 2813800"/>
                  <a:gd name="connsiteX8" fmla="*/ 362966 w 1399404"/>
                  <a:gd name="connsiteY8" fmla="*/ 28260 h 2813800"/>
                  <a:gd name="connsiteX0" fmla="*/ 545053 w 1594052"/>
                  <a:gd name="connsiteY0" fmla="*/ 28260 h 2855858"/>
                  <a:gd name="connsiteX1" fmla="*/ 703820 w 1594052"/>
                  <a:gd name="connsiteY1" fmla="*/ 41 h 2855858"/>
                  <a:gd name="connsiteX2" fmla="*/ 650813 w 1594052"/>
                  <a:gd name="connsiteY2" fmla="*/ 1109241 h 2855858"/>
                  <a:gd name="connsiteX3" fmla="*/ 1231721 w 1594052"/>
                  <a:gd name="connsiteY3" fmla="*/ 2428783 h 2855858"/>
                  <a:gd name="connsiteX4" fmla="*/ 1534857 w 1594052"/>
                  <a:gd name="connsiteY4" fmla="*/ 2751018 h 2855858"/>
                  <a:gd name="connsiteX5" fmla="*/ 37068 w 1594052"/>
                  <a:gd name="connsiteY5" fmla="*/ 2831105 h 2855858"/>
                  <a:gd name="connsiteX6" fmla="*/ 466029 w 1594052"/>
                  <a:gd name="connsiteY6" fmla="*/ 2356193 h 2855858"/>
                  <a:gd name="connsiteX7" fmla="*/ 578054 w 1594052"/>
                  <a:gd name="connsiteY7" fmla="*/ 590338 h 2855858"/>
                  <a:gd name="connsiteX8" fmla="*/ 545053 w 1594052"/>
                  <a:gd name="connsiteY8" fmla="*/ 28260 h 2855858"/>
                  <a:gd name="connsiteX0" fmla="*/ 549706 w 1677871"/>
                  <a:gd name="connsiteY0" fmla="*/ 28260 h 2894737"/>
                  <a:gd name="connsiteX1" fmla="*/ 708473 w 1677871"/>
                  <a:gd name="connsiteY1" fmla="*/ 41 h 2894737"/>
                  <a:gd name="connsiteX2" fmla="*/ 655466 w 1677871"/>
                  <a:gd name="connsiteY2" fmla="*/ 1109241 h 2894737"/>
                  <a:gd name="connsiteX3" fmla="*/ 1236374 w 1677871"/>
                  <a:gd name="connsiteY3" fmla="*/ 2428783 h 2894737"/>
                  <a:gd name="connsiteX4" fmla="*/ 1625999 w 1677871"/>
                  <a:gd name="connsiteY4" fmla="*/ 2846469 h 2894737"/>
                  <a:gd name="connsiteX5" fmla="*/ 41721 w 1677871"/>
                  <a:gd name="connsiteY5" fmla="*/ 2831105 h 2894737"/>
                  <a:gd name="connsiteX6" fmla="*/ 470682 w 1677871"/>
                  <a:gd name="connsiteY6" fmla="*/ 2356193 h 2894737"/>
                  <a:gd name="connsiteX7" fmla="*/ 582707 w 1677871"/>
                  <a:gd name="connsiteY7" fmla="*/ 590338 h 2894737"/>
                  <a:gd name="connsiteX8" fmla="*/ 549706 w 1677871"/>
                  <a:gd name="connsiteY8" fmla="*/ 28260 h 2894737"/>
                  <a:gd name="connsiteX0" fmla="*/ 549706 w 1671442"/>
                  <a:gd name="connsiteY0" fmla="*/ 28260 h 2894737"/>
                  <a:gd name="connsiteX1" fmla="*/ 708473 w 1671442"/>
                  <a:gd name="connsiteY1" fmla="*/ 41 h 2894737"/>
                  <a:gd name="connsiteX2" fmla="*/ 1185212 w 1671442"/>
                  <a:gd name="connsiteY2" fmla="*/ 2074354 h 2894737"/>
                  <a:gd name="connsiteX3" fmla="*/ 1236374 w 1671442"/>
                  <a:gd name="connsiteY3" fmla="*/ 2428783 h 2894737"/>
                  <a:gd name="connsiteX4" fmla="*/ 1625999 w 1671442"/>
                  <a:gd name="connsiteY4" fmla="*/ 2846469 h 2894737"/>
                  <a:gd name="connsiteX5" fmla="*/ 41721 w 1671442"/>
                  <a:gd name="connsiteY5" fmla="*/ 2831105 h 2894737"/>
                  <a:gd name="connsiteX6" fmla="*/ 470682 w 1671442"/>
                  <a:gd name="connsiteY6" fmla="*/ 2356193 h 2894737"/>
                  <a:gd name="connsiteX7" fmla="*/ 582707 w 1671442"/>
                  <a:gd name="connsiteY7" fmla="*/ 590338 h 2894737"/>
                  <a:gd name="connsiteX8" fmla="*/ 549706 w 1671442"/>
                  <a:gd name="connsiteY8" fmla="*/ 28260 h 2894737"/>
                  <a:gd name="connsiteX0" fmla="*/ 549706 w 1671442"/>
                  <a:gd name="connsiteY0" fmla="*/ 55105 h 2921582"/>
                  <a:gd name="connsiteX1" fmla="*/ 989562 w 1671442"/>
                  <a:gd name="connsiteY1" fmla="*/ 1967716 h 2921582"/>
                  <a:gd name="connsiteX2" fmla="*/ 1185212 w 1671442"/>
                  <a:gd name="connsiteY2" fmla="*/ 2101199 h 2921582"/>
                  <a:gd name="connsiteX3" fmla="*/ 1236374 w 1671442"/>
                  <a:gd name="connsiteY3" fmla="*/ 2455628 h 2921582"/>
                  <a:gd name="connsiteX4" fmla="*/ 1625999 w 1671442"/>
                  <a:gd name="connsiteY4" fmla="*/ 2873314 h 2921582"/>
                  <a:gd name="connsiteX5" fmla="*/ 41721 w 1671442"/>
                  <a:gd name="connsiteY5" fmla="*/ 2857950 h 2921582"/>
                  <a:gd name="connsiteX6" fmla="*/ 470682 w 1671442"/>
                  <a:gd name="connsiteY6" fmla="*/ 2383038 h 2921582"/>
                  <a:gd name="connsiteX7" fmla="*/ 582707 w 1671442"/>
                  <a:gd name="connsiteY7" fmla="*/ 617183 h 2921582"/>
                  <a:gd name="connsiteX8" fmla="*/ 549706 w 1671442"/>
                  <a:gd name="connsiteY8" fmla="*/ 55105 h 2921582"/>
                  <a:gd name="connsiteX0" fmla="*/ 549864 w 1671600"/>
                  <a:gd name="connsiteY0" fmla="*/ 8 h 2866485"/>
                  <a:gd name="connsiteX1" fmla="*/ 989720 w 1671600"/>
                  <a:gd name="connsiteY1" fmla="*/ 1912619 h 2866485"/>
                  <a:gd name="connsiteX2" fmla="*/ 1185370 w 1671600"/>
                  <a:gd name="connsiteY2" fmla="*/ 2046102 h 2866485"/>
                  <a:gd name="connsiteX3" fmla="*/ 1236532 w 1671600"/>
                  <a:gd name="connsiteY3" fmla="*/ 2400531 h 2866485"/>
                  <a:gd name="connsiteX4" fmla="*/ 1626157 w 1671600"/>
                  <a:gd name="connsiteY4" fmla="*/ 2818217 h 2866485"/>
                  <a:gd name="connsiteX5" fmla="*/ 41879 w 1671600"/>
                  <a:gd name="connsiteY5" fmla="*/ 2802853 h 2866485"/>
                  <a:gd name="connsiteX6" fmla="*/ 470840 w 1671600"/>
                  <a:gd name="connsiteY6" fmla="*/ 2327941 h 2866485"/>
                  <a:gd name="connsiteX7" fmla="*/ 599082 w 1671600"/>
                  <a:gd name="connsiteY7" fmla="*/ 1887789 h 2866485"/>
                  <a:gd name="connsiteX8" fmla="*/ 549864 w 1671600"/>
                  <a:gd name="connsiteY8" fmla="*/ 8 h 2866485"/>
                  <a:gd name="connsiteX0" fmla="*/ 809331 w 1671600"/>
                  <a:gd name="connsiteY0" fmla="*/ 127601 h 1095670"/>
                  <a:gd name="connsiteX1" fmla="*/ 989720 w 1671600"/>
                  <a:gd name="connsiteY1" fmla="*/ 141804 h 1095670"/>
                  <a:gd name="connsiteX2" fmla="*/ 1185370 w 1671600"/>
                  <a:gd name="connsiteY2" fmla="*/ 275287 h 1095670"/>
                  <a:gd name="connsiteX3" fmla="*/ 1236532 w 1671600"/>
                  <a:gd name="connsiteY3" fmla="*/ 629716 h 1095670"/>
                  <a:gd name="connsiteX4" fmla="*/ 1626157 w 1671600"/>
                  <a:gd name="connsiteY4" fmla="*/ 1047402 h 1095670"/>
                  <a:gd name="connsiteX5" fmla="*/ 41879 w 1671600"/>
                  <a:gd name="connsiteY5" fmla="*/ 1032038 h 1095670"/>
                  <a:gd name="connsiteX6" fmla="*/ 470840 w 1671600"/>
                  <a:gd name="connsiteY6" fmla="*/ 557126 h 1095670"/>
                  <a:gd name="connsiteX7" fmla="*/ 599082 w 1671600"/>
                  <a:gd name="connsiteY7" fmla="*/ 116974 h 1095670"/>
                  <a:gd name="connsiteX8" fmla="*/ 809331 w 1671600"/>
                  <a:gd name="connsiteY8" fmla="*/ 127601 h 1095670"/>
                  <a:gd name="connsiteX0" fmla="*/ 809867 w 1672136"/>
                  <a:gd name="connsiteY0" fmla="*/ 17620 h 985689"/>
                  <a:gd name="connsiteX1" fmla="*/ 990256 w 1672136"/>
                  <a:gd name="connsiteY1" fmla="*/ 31823 h 985689"/>
                  <a:gd name="connsiteX2" fmla="*/ 1185906 w 1672136"/>
                  <a:gd name="connsiteY2" fmla="*/ 165306 h 985689"/>
                  <a:gd name="connsiteX3" fmla="*/ 1237068 w 1672136"/>
                  <a:gd name="connsiteY3" fmla="*/ 519735 h 985689"/>
                  <a:gd name="connsiteX4" fmla="*/ 1626693 w 1672136"/>
                  <a:gd name="connsiteY4" fmla="*/ 937421 h 985689"/>
                  <a:gd name="connsiteX5" fmla="*/ 42415 w 1672136"/>
                  <a:gd name="connsiteY5" fmla="*/ 922057 h 985689"/>
                  <a:gd name="connsiteX6" fmla="*/ 471376 w 1672136"/>
                  <a:gd name="connsiteY6" fmla="*/ 447145 h 985689"/>
                  <a:gd name="connsiteX7" fmla="*/ 653673 w 1672136"/>
                  <a:gd name="connsiteY7" fmla="*/ 166078 h 985689"/>
                  <a:gd name="connsiteX8" fmla="*/ 809867 w 1672136"/>
                  <a:gd name="connsiteY8" fmla="*/ 17620 h 985689"/>
                  <a:gd name="connsiteX0" fmla="*/ 802235 w 1664504"/>
                  <a:gd name="connsiteY0" fmla="*/ 17620 h 988226"/>
                  <a:gd name="connsiteX1" fmla="*/ 982624 w 1664504"/>
                  <a:gd name="connsiteY1" fmla="*/ 31823 h 988226"/>
                  <a:gd name="connsiteX2" fmla="*/ 1178274 w 1664504"/>
                  <a:gd name="connsiteY2" fmla="*/ 165306 h 988226"/>
                  <a:gd name="connsiteX3" fmla="*/ 1229436 w 1664504"/>
                  <a:gd name="connsiteY3" fmla="*/ 519735 h 988226"/>
                  <a:gd name="connsiteX4" fmla="*/ 1619061 w 1664504"/>
                  <a:gd name="connsiteY4" fmla="*/ 937421 h 988226"/>
                  <a:gd name="connsiteX5" fmla="*/ 34783 w 1664504"/>
                  <a:gd name="connsiteY5" fmla="*/ 922057 h 988226"/>
                  <a:gd name="connsiteX6" fmla="*/ 534016 w 1664504"/>
                  <a:gd name="connsiteY6" fmla="*/ 404722 h 988226"/>
                  <a:gd name="connsiteX7" fmla="*/ 646041 w 1664504"/>
                  <a:gd name="connsiteY7" fmla="*/ 166078 h 988226"/>
                  <a:gd name="connsiteX8" fmla="*/ 802235 w 1664504"/>
                  <a:gd name="connsiteY8" fmla="*/ 17620 h 988226"/>
                  <a:gd name="connsiteX0" fmla="*/ 799884 w 1662153"/>
                  <a:gd name="connsiteY0" fmla="*/ 17620 h 988226"/>
                  <a:gd name="connsiteX1" fmla="*/ 980273 w 1662153"/>
                  <a:gd name="connsiteY1" fmla="*/ 31823 h 988226"/>
                  <a:gd name="connsiteX2" fmla="*/ 1175923 w 1662153"/>
                  <a:gd name="connsiteY2" fmla="*/ 165306 h 988226"/>
                  <a:gd name="connsiteX3" fmla="*/ 1227085 w 1662153"/>
                  <a:gd name="connsiteY3" fmla="*/ 519735 h 988226"/>
                  <a:gd name="connsiteX4" fmla="*/ 1616710 w 1662153"/>
                  <a:gd name="connsiteY4" fmla="*/ 937421 h 988226"/>
                  <a:gd name="connsiteX5" fmla="*/ 32432 w 1662153"/>
                  <a:gd name="connsiteY5" fmla="*/ 922057 h 988226"/>
                  <a:gd name="connsiteX6" fmla="*/ 531665 w 1662153"/>
                  <a:gd name="connsiteY6" fmla="*/ 404722 h 988226"/>
                  <a:gd name="connsiteX7" fmla="*/ 643690 w 1662153"/>
                  <a:gd name="connsiteY7" fmla="*/ 166078 h 988226"/>
                  <a:gd name="connsiteX8" fmla="*/ 799884 w 1662153"/>
                  <a:gd name="connsiteY8" fmla="*/ 17620 h 988226"/>
                  <a:gd name="connsiteX0" fmla="*/ 802410 w 1664679"/>
                  <a:gd name="connsiteY0" fmla="*/ 17620 h 975872"/>
                  <a:gd name="connsiteX1" fmla="*/ 982799 w 1664679"/>
                  <a:gd name="connsiteY1" fmla="*/ 31823 h 975872"/>
                  <a:gd name="connsiteX2" fmla="*/ 1178449 w 1664679"/>
                  <a:gd name="connsiteY2" fmla="*/ 165306 h 975872"/>
                  <a:gd name="connsiteX3" fmla="*/ 1229611 w 1664679"/>
                  <a:gd name="connsiteY3" fmla="*/ 519735 h 975872"/>
                  <a:gd name="connsiteX4" fmla="*/ 1619236 w 1664679"/>
                  <a:gd name="connsiteY4" fmla="*/ 937421 h 975872"/>
                  <a:gd name="connsiteX5" fmla="*/ 34958 w 1664679"/>
                  <a:gd name="connsiteY5" fmla="*/ 922057 h 975872"/>
                  <a:gd name="connsiteX6" fmla="*/ 507164 w 1664679"/>
                  <a:gd name="connsiteY6" fmla="*/ 627441 h 975872"/>
                  <a:gd name="connsiteX7" fmla="*/ 646216 w 1664679"/>
                  <a:gd name="connsiteY7" fmla="*/ 166078 h 975872"/>
                  <a:gd name="connsiteX8" fmla="*/ 802410 w 1664679"/>
                  <a:gd name="connsiteY8" fmla="*/ 17620 h 975872"/>
                  <a:gd name="connsiteX0" fmla="*/ 803925 w 1666194"/>
                  <a:gd name="connsiteY0" fmla="*/ 17620 h 975872"/>
                  <a:gd name="connsiteX1" fmla="*/ 984314 w 1666194"/>
                  <a:gd name="connsiteY1" fmla="*/ 31823 h 975872"/>
                  <a:gd name="connsiteX2" fmla="*/ 1179964 w 1666194"/>
                  <a:gd name="connsiteY2" fmla="*/ 165306 h 975872"/>
                  <a:gd name="connsiteX3" fmla="*/ 1231126 w 1666194"/>
                  <a:gd name="connsiteY3" fmla="*/ 519735 h 975872"/>
                  <a:gd name="connsiteX4" fmla="*/ 1620751 w 1666194"/>
                  <a:gd name="connsiteY4" fmla="*/ 937421 h 975872"/>
                  <a:gd name="connsiteX5" fmla="*/ 36473 w 1666194"/>
                  <a:gd name="connsiteY5" fmla="*/ 922057 h 975872"/>
                  <a:gd name="connsiteX6" fmla="*/ 508679 w 1666194"/>
                  <a:gd name="connsiteY6" fmla="*/ 627441 h 975872"/>
                  <a:gd name="connsiteX7" fmla="*/ 647731 w 1666194"/>
                  <a:gd name="connsiteY7" fmla="*/ 166078 h 975872"/>
                  <a:gd name="connsiteX8" fmla="*/ 803925 w 1666194"/>
                  <a:gd name="connsiteY8" fmla="*/ 17620 h 975872"/>
                  <a:gd name="connsiteX0" fmla="*/ 803925 w 1681902"/>
                  <a:gd name="connsiteY0" fmla="*/ 17620 h 961837"/>
                  <a:gd name="connsiteX1" fmla="*/ 984314 w 1681902"/>
                  <a:gd name="connsiteY1" fmla="*/ 31823 h 961837"/>
                  <a:gd name="connsiteX2" fmla="*/ 1179964 w 1681902"/>
                  <a:gd name="connsiteY2" fmla="*/ 165306 h 961837"/>
                  <a:gd name="connsiteX3" fmla="*/ 1339237 w 1681902"/>
                  <a:gd name="connsiteY3" fmla="*/ 721242 h 961837"/>
                  <a:gd name="connsiteX4" fmla="*/ 1620751 w 1681902"/>
                  <a:gd name="connsiteY4" fmla="*/ 937421 h 961837"/>
                  <a:gd name="connsiteX5" fmla="*/ 36473 w 1681902"/>
                  <a:gd name="connsiteY5" fmla="*/ 922057 h 961837"/>
                  <a:gd name="connsiteX6" fmla="*/ 508679 w 1681902"/>
                  <a:gd name="connsiteY6" fmla="*/ 627441 h 961837"/>
                  <a:gd name="connsiteX7" fmla="*/ 647731 w 1681902"/>
                  <a:gd name="connsiteY7" fmla="*/ 166078 h 961837"/>
                  <a:gd name="connsiteX8" fmla="*/ 803925 w 1681902"/>
                  <a:gd name="connsiteY8" fmla="*/ 17620 h 961837"/>
                  <a:gd name="connsiteX0" fmla="*/ 804478 w 1692330"/>
                  <a:gd name="connsiteY0" fmla="*/ 17620 h 984599"/>
                  <a:gd name="connsiteX1" fmla="*/ 984867 w 1692330"/>
                  <a:gd name="connsiteY1" fmla="*/ 31823 h 984599"/>
                  <a:gd name="connsiteX2" fmla="*/ 1180517 w 1692330"/>
                  <a:gd name="connsiteY2" fmla="*/ 165306 h 984599"/>
                  <a:gd name="connsiteX3" fmla="*/ 1339790 w 1692330"/>
                  <a:gd name="connsiteY3" fmla="*/ 721242 h 984599"/>
                  <a:gd name="connsiteX4" fmla="*/ 1632115 w 1692330"/>
                  <a:gd name="connsiteY4" fmla="*/ 969238 h 984599"/>
                  <a:gd name="connsiteX5" fmla="*/ 37026 w 1692330"/>
                  <a:gd name="connsiteY5" fmla="*/ 922057 h 984599"/>
                  <a:gd name="connsiteX6" fmla="*/ 509232 w 1692330"/>
                  <a:gd name="connsiteY6" fmla="*/ 627441 h 984599"/>
                  <a:gd name="connsiteX7" fmla="*/ 648284 w 1692330"/>
                  <a:gd name="connsiteY7" fmla="*/ 166078 h 984599"/>
                  <a:gd name="connsiteX8" fmla="*/ 804478 w 1692330"/>
                  <a:gd name="connsiteY8" fmla="*/ 17620 h 984599"/>
                  <a:gd name="connsiteX0" fmla="*/ 804478 w 1692330"/>
                  <a:gd name="connsiteY0" fmla="*/ 54190 h 1021169"/>
                  <a:gd name="connsiteX1" fmla="*/ 1001083 w 1692330"/>
                  <a:gd name="connsiteY1" fmla="*/ 609281 h 1021169"/>
                  <a:gd name="connsiteX2" fmla="*/ 1180517 w 1692330"/>
                  <a:gd name="connsiteY2" fmla="*/ 201876 h 1021169"/>
                  <a:gd name="connsiteX3" fmla="*/ 1339790 w 1692330"/>
                  <a:gd name="connsiteY3" fmla="*/ 757812 h 1021169"/>
                  <a:gd name="connsiteX4" fmla="*/ 1632115 w 1692330"/>
                  <a:gd name="connsiteY4" fmla="*/ 1005808 h 1021169"/>
                  <a:gd name="connsiteX5" fmla="*/ 37026 w 1692330"/>
                  <a:gd name="connsiteY5" fmla="*/ 958627 h 1021169"/>
                  <a:gd name="connsiteX6" fmla="*/ 509232 w 1692330"/>
                  <a:gd name="connsiteY6" fmla="*/ 664011 h 1021169"/>
                  <a:gd name="connsiteX7" fmla="*/ 648284 w 1692330"/>
                  <a:gd name="connsiteY7" fmla="*/ 202648 h 1021169"/>
                  <a:gd name="connsiteX8" fmla="*/ 804478 w 1692330"/>
                  <a:gd name="connsiteY8" fmla="*/ 54190 h 1021169"/>
                  <a:gd name="connsiteX0" fmla="*/ 804478 w 1695236"/>
                  <a:gd name="connsiteY0" fmla="*/ 54190 h 1021169"/>
                  <a:gd name="connsiteX1" fmla="*/ 1001083 w 1695236"/>
                  <a:gd name="connsiteY1" fmla="*/ 609281 h 1021169"/>
                  <a:gd name="connsiteX2" fmla="*/ 1339790 w 1695236"/>
                  <a:gd name="connsiteY2" fmla="*/ 757812 h 1021169"/>
                  <a:gd name="connsiteX3" fmla="*/ 1632115 w 1695236"/>
                  <a:gd name="connsiteY3" fmla="*/ 1005808 h 1021169"/>
                  <a:gd name="connsiteX4" fmla="*/ 37026 w 1695236"/>
                  <a:gd name="connsiteY4" fmla="*/ 958627 h 1021169"/>
                  <a:gd name="connsiteX5" fmla="*/ 509232 w 1695236"/>
                  <a:gd name="connsiteY5" fmla="*/ 664011 h 1021169"/>
                  <a:gd name="connsiteX6" fmla="*/ 648284 w 1695236"/>
                  <a:gd name="connsiteY6" fmla="*/ 202648 h 1021169"/>
                  <a:gd name="connsiteX7" fmla="*/ 804478 w 1695236"/>
                  <a:gd name="connsiteY7" fmla="*/ 54190 h 1021169"/>
                  <a:gd name="connsiteX0" fmla="*/ 648284 w 1695236"/>
                  <a:gd name="connsiteY0" fmla="*/ 190 h 818711"/>
                  <a:gd name="connsiteX1" fmla="*/ 1001083 w 1695236"/>
                  <a:gd name="connsiteY1" fmla="*/ 406823 h 818711"/>
                  <a:gd name="connsiteX2" fmla="*/ 1339790 w 1695236"/>
                  <a:gd name="connsiteY2" fmla="*/ 555354 h 818711"/>
                  <a:gd name="connsiteX3" fmla="*/ 1632115 w 1695236"/>
                  <a:gd name="connsiteY3" fmla="*/ 803350 h 818711"/>
                  <a:gd name="connsiteX4" fmla="*/ 37026 w 1695236"/>
                  <a:gd name="connsiteY4" fmla="*/ 756169 h 818711"/>
                  <a:gd name="connsiteX5" fmla="*/ 509232 w 1695236"/>
                  <a:gd name="connsiteY5" fmla="*/ 461553 h 818711"/>
                  <a:gd name="connsiteX6" fmla="*/ 648284 w 1695236"/>
                  <a:gd name="connsiteY6" fmla="*/ 190 h 818711"/>
                  <a:gd name="connsiteX0" fmla="*/ 513612 w 1699616"/>
                  <a:gd name="connsiteY0" fmla="*/ 60970 h 418128"/>
                  <a:gd name="connsiteX1" fmla="*/ 1005463 w 1699616"/>
                  <a:gd name="connsiteY1" fmla="*/ 6240 h 418128"/>
                  <a:gd name="connsiteX2" fmla="*/ 1344170 w 1699616"/>
                  <a:gd name="connsiteY2" fmla="*/ 154771 h 418128"/>
                  <a:gd name="connsiteX3" fmla="*/ 1636495 w 1699616"/>
                  <a:gd name="connsiteY3" fmla="*/ 402767 h 418128"/>
                  <a:gd name="connsiteX4" fmla="*/ 41406 w 1699616"/>
                  <a:gd name="connsiteY4" fmla="*/ 355586 h 418128"/>
                  <a:gd name="connsiteX5" fmla="*/ 513612 w 1699616"/>
                  <a:gd name="connsiteY5" fmla="*/ 60970 h 418128"/>
                  <a:gd name="connsiteX0" fmla="*/ 581129 w 1691455"/>
                  <a:gd name="connsiteY0" fmla="*/ 30274 h 442380"/>
                  <a:gd name="connsiteX1" fmla="*/ 997302 w 1691455"/>
                  <a:gd name="connsiteY1" fmla="*/ 28572 h 442380"/>
                  <a:gd name="connsiteX2" fmla="*/ 1336009 w 1691455"/>
                  <a:gd name="connsiteY2" fmla="*/ 177103 h 442380"/>
                  <a:gd name="connsiteX3" fmla="*/ 1628334 w 1691455"/>
                  <a:gd name="connsiteY3" fmla="*/ 425099 h 442380"/>
                  <a:gd name="connsiteX4" fmla="*/ 33245 w 1691455"/>
                  <a:gd name="connsiteY4" fmla="*/ 377918 h 442380"/>
                  <a:gd name="connsiteX5" fmla="*/ 581129 w 1691455"/>
                  <a:gd name="connsiteY5" fmla="*/ 30274 h 442380"/>
                  <a:gd name="connsiteX0" fmla="*/ 580369 w 1692470"/>
                  <a:gd name="connsiteY0" fmla="*/ 543024 h 955129"/>
                  <a:gd name="connsiteX1" fmla="*/ 893836 w 1692470"/>
                  <a:gd name="connsiteY1" fmla="*/ 435 h 955129"/>
                  <a:gd name="connsiteX2" fmla="*/ 1335249 w 1692470"/>
                  <a:gd name="connsiteY2" fmla="*/ 689853 h 955129"/>
                  <a:gd name="connsiteX3" fmla="*/ 1627574 w 1692470"/>
                  <a:gd name="connsiteY3" fmla="*/ 937849 h 955129"/>
                  <a:gd name="connsiteX4" fmla="*/ 32485 w 1692470"/>
                  <a:gd name="connsiteY4" fmla="*/ 890668 h 955129"/>
                  <a:gd name="connsiteX5" fmla="*/ 580369 w 1692470"/>
                  <a:gd name="connsiteY5" fmla="*/ 543024 h 955129"/>
                  <a:gd name="connsiteX0" fmla="*/ 580369 w 1685958"/>
                  <a:gd name="connsiteY0" fmla="*/ 543024 h 956699"/>
                  <a:gd name="connsiteX1" fmla="*/ 893836 w 1685958"/>
                  <a:gd name="connsiteY1" fmla="*/ 435 h 956699"/>
                  <a:gd name="connsiteX2" fmla="*/ 1297409 w 1685958"/>
                  <a:gd name="connsiteY2" fmla="*/ 668641 h 956699"/>
                  <a:gd name="connsiteX3" fmla="*/ 1627574 w 1685958"/>
                  <a:gd name="connsiteY3" fmla="*/ 937849 h 956699"/>
                  <a:gd name="connsiteX4" fmla="*/ 32485 w 1685958"/>
                  <a:gd name="connsiteY4" fmla="*/ 890668 h 956699"/>
                  <a:gd name="connsiteX5" fmla="*/ 580369 w 1685958"/>
                  <a:gd name="connsiteY5" fmla="*/ 543024 h 956699"/>
                  <a:gd name="connsiteX0" fmla="*/ 580369 w 1684494"/>
                  <a:gd name="connsiteY0" fmla="*/ 543024 h 956699"/>
                  <a:gd name="connsiteX1" fmla="*/ 893836 w 1684494"/>
                  <a:gd name="connsiteY1" fmla="*/ 435 h 956699"/>
                  <a:gd name="connsiteX2" fmla="*/ 1297409 w 1684494"/>
                  <a:gd name="connsiteY2" fmla="*/ 668641 h 956699"/>
                  <a:gd name="connsiteX3" fmla="*/ 1627574 w 1684494"/>
                  <a:gd name="connsiteY3" fmla="*/ 937849 h 956699"/>
                  <a:gd name="connsiteX4" fmla="*/ 32485 w 1684494"/>
                  <a:gd name="connsiteY4" fmla="*/ 890668 h 956699"/>
                  <a:gd name="connsiteX5" fmla="*/ 580369 w 1684494"/>
                  <a:gd name="connsiteY5" fmla="*/ 543024 h 956699"/>
                  <a:gd name="connsiteX0" fmla="*/ 580369 w 1687109"/>
                  <a:gd name="connsiteY0" fmla="*/ 543024 h 957484"/>
                  <a:gd name="connsiteX1" fmla="*/ 893836 w 1687109"/>
                  <a:gd name="connsiteY1" fmla="*/ 435 h 957484"/>
                  <a:gd name="connsiteX2" fmla="*/ 1313626 w 1687109"/>
                  <a:gd name="connsiteY2" fmla="*/ 658036 h 957484"/>
                  <a:gd name="connsiteX3" fmla="*/ 1627574 w 1687109"/>
                  <a:gd name="connsiteY3" fmla="*/ 937849 h 957484"/>
                  <a:gd name="connsiteX4" fmla="*/ 32485 w 1687109"/>
                  <a:gd name="connsiteY4" fmla="*/ 890668 h 957484"/>
                  <a:gd name="connsiteX5" fmla="*/ 580369 w 1687109"/>
                  <a:gd name="connsiteY5" fmla="*/ 543024 h 957484"/>
                  <a:gd name="connsiteX0" fmla="*/ 580369 w 1690786"/>
                  <a:gd name="connsiteY0" fmla="*/ 543024 h 959055"/>
                  <a:gd name="connsiteX1" fmla="*/ 893836 w 1690786"/>
                  <a:gd name="connsiteY1" fmla="*/ 435 h 959055"/>
                  <a:gd name="connsiteX2" fmla="*/ 1335248 w 1690786"/>
                  <a:gd name="connsiteY2" fmla="*/ 636825 h 959055"/>
                  <a:gd name="connsiteX3" fmla="*/ 1627574 w 1690786"/>
                  <a:gd name="connsiteY3" fmla="*/ 937849 h 959055"/>
                  <a:gd name="connsiteX4" fmla="*/ 32485 w 1690786"/>
                  <a:gd name="connsiteY4" fmla="*/ 890668 h 959055"/>
                  <a:gd name="connsiteX5" fmla="*/ 580369 w 1690786"/>
                  <a:gd name="connsiteY5" fmla="*/ 543024 h 959055"/>
                  <a:gd name="connsiteX0" fmla="*/ 579679 w 1690096"/>
                  <a:gd name="connsiteY0" fmla="*/ 543072 h 959103"/>
                  <a:gd name="connsiteX1" fmla="*/ 893146 w 1690096"/>
                  <a:gd name="connsiteY1" fmla="*/ 483 h 959103"/>
                  <a:gd name="connsiteX2" fmla="*/ 1334558 w 1690096"/>
                  <a:gd name="connsiteY2" fmla="*/ 636873 h 959103"/>
                  <a:gd name="connsiteX3" fmla="*/ 1626884 w 1690096"/>
                  <a:gd name="connsiteY3" fmla="*/ 937897 h 959103"/>
                  <a:gd name="connsiteX4" fmla="*/ 31795 w 1690096"/>
                  <a:gd name="connsiteY4" fmla="*/ 890716 h 959103"/>
                  <a:gd name="connsiteX5" fmla="*/ 579679 w 1690096"/>
                  <a:gd name="connsiteY5" fmla="*/ 543072 h 959103"/>
                  <a:gd name="connsiteX0" fmla="*/ 535794 w 1694861"/>
                  <a:gd name="connsiteY0" fmla="*/ 585447 h 957495"/>
                  <a:gd name="connsiteX1" fmla="*/ 897911 w 1694861"/>
                  <a:gd name="connsiteY1" fmla="*/ 435 h 957495"/>
                  <a:gd name="connsiteX2" fmla="*/ 1339323 w 1694861"/>
                  <a:gd name="connsiteY2" fmla="*/ 636825 h 957495"/>
                  <a:gd name="connsiteX3" fmla="*/ 1631649 w 1694861"/>
                  <a:gd name="connsiteY3" fmla="*/ 937849 h 957495"/>
                  <a:gd name="connsiteX4" fmla="*/ 36560 w 1694861"/>
                  <a:gd name="connsiteY4" fmla="*/ 890668 h 957495"/>
                  <a:gd name="connsiteX5" fmla="*/ 535794 w 1694861"/>
                  <a:gd name="connsiteY5" fmla="*/ 585447 h 957495"/>
                  <a:gd name="connsiteX0" fmla="*/ 555224 w 1692669"/>
                  <a:gd name="connsiteY0" fmla="*/ 553666 h 958687"/>
                  <a:gd name="connsiteX1" fmla="*/ 895719 w 1692669"/>
                  <a:gd name="connsiteY1" fmla="*/ 470 h 958687"/>
                  <a:gd name="connsiteX2" fmla="*/ 1337131 w 1692669"/>
                  <a:gd name="connsiteY2" fmla="*/ 636860 h 958687"/>
                  <a:gd name="connsiteX3" fmla="*/ 1629457 w 1692669"/>
                  <a:gd name="connsiteY3" fmla="*/ 937884 h 958687"/>
                  <a:gd name="connsiteX4" fmla="*/ 34368 w 1692669"/>
                  <a:gd name="connsiteY4" fmla="*/ 890703 h 958687"/>
                  <a:gd name="connsiteX5" fmla="*/ 555224 w 1692669"/>
                  <a:gd name="connsiteY5" fmla="*/ 553666 h 958687"/>
                  <a:gd name="connsiteX0" fmla="*/ 555224 w 1692669"/>
                  <a:gd name="connsiteY0" fmla="*/ 511300 h 960410"/>
                  <a:gd name="connsiteX1" fmla="*/ 895719 w 1692669"/>
                  <a:gd name="connsiteY1" fmla="*/ 527 h 960410"/>
                  <a:gd name="connsiteX2" fmla="*/ 1337131 w 1692669"/>
                  <a:gd name="connsiteY2" fmla="*/ 636917 h 960410"/>
                  <a:gd name="connsiteX3" fmla="*/ 1629457 w 1692669"/>
                  <a:gd name="connsiteY3" fmla="*/ 937941 h 960410"/>
                  <a:gd name="connsiteX4" fmla="*/ 34368 w 1692669"/>
                  <a:gd name="connsiteY4" fmla="*/ 890760 h 960410"/>
                  <a:gd name="connsiteX5" fmla="*/ 555224 w 1692669"/>
                  <a:gd name="connsiteY5" fmla="*/ 511300 h 960410"/>
                  <a:gd name="connsiteX0" fmla="*/ 579679 w 1690096"/>
                  <a:gd name="connsiteY0" fmla="*/ 44679 h 1359703"/>
                  <a:gd name="connsiteX1" fmla="*/ 893146 w 1690096"/>
                  <a:gd name="connsiteY1" fmla="*/ 350560 h 1359703"/>
                  <a:gd name="connsiteX2" fmla="*/ 1334558 w 1690096"/>
                  <a:gd name="connsiteY2" fmla="*/ 986950 h 1359703"/>
                  <a:gd name="connsiteX3" fmla="*/ 1626884 w 1690096"/>
                  <a:gd name="connsiteY3" fmla="*/ 1287974 h 1359703"/>
                  <a:gd name="connsiteX4" fmla="*/ 31795 w 1690096"/>
                  <a:gd name="connsiteY4" fmla="*/ 1240793 h 1359703"/>
                  <a:gd name="connsiteX5" fmla="*/ 579679 w 1690096"/>
                  <a:gd name="connsiteY5" fmla="*/ 44679 h 1359703"/>
                  <a:gd name="connsiteX0" fmla="*/ 611604 w 1724134"/>
                  <a:gd name="connsiteY0" fmla="*/ 31738 h 1361139"/>
                  <a:gd name="connsiteX1" fmla="*/ 925071 w 1724134"/>
                  <a:gd name="connsiteY1" fmla="*/ 337619 h 1361139"/>
                  <a:gd name="connsiteX2" fmla="*/ 1366483 w 1724134"/>
                  <a:gd name="connsiteY2" fmla="*/ 974009 h 1361139"/>
                  <a:gd name="connsiteX3" fmla="*/ 1658809 w 1724134"/>
                  <a:gd name="connsiteY3" fmla="*/ 1275033 h 1361139"/>
                  <a:gd name="connsiteX4" fmla="*/ 31286 w 1724134"/>
                  <a:gd name="connsiteY4" fmla="*/ 1249343 h 1361139"/>
                  <a:gd name="connsiteX5" fmla="*/ 611604 w 1724134"/>
                  <a:gd name="connsiteY5" fmla="*/ 31738 h 1361139"/>
                  <a:gd name="connsiteX0" fmla="*/ 608562 w 1721092"/>
                  <a:gd name="connsiteY0" fmla="*/ 31738 h 1312824"/>
                  <a:gd name="connsiteX1" fmla="*/ 922029 w 1721092"/>
                  <a:gd name="connsiteY1" fmla="*/ 337619 h 1312824"/>
                  <a:gd name="connsiteX2" fmla="*/ 1363441 w 1721092"/>
                  <a:gd name="connsiteY2" fmla="*/ 974009 h 1312824"/>
                  <a:gd name="connsiteX3" fmla="*/ 1655767 w 1721092"/>
                  <a:gd name="connsiteY3" fmla="*/ 1275033 h 1312824"/>
                  <a:gd name="connsiteX4" fmla="*/ 28244 w 1721092"/>
                  <a:gd name="connsiteY4" fmla="*/ 1249343 h 1312824"/>
                  <a:gd name="connsiteX5" fmla="*/ 608562 w 1721092"/>
                  <a:gd name="connsiteY5" fmla="*/ 31738 h 1312824"/>
                  <a:gd name="connsiteX0" fmla="*/ 634087 w 2159670"/>
                  <a:gd name="connsiteY0" fmla="*/ 31738 h 1340416"/>
                  <a:gd name="connsiteX1" fmla="*/ 947554 w 2159670"/>
                  <a:gd name="connsiteY1" fmla="*/ 337619 h 1340416"/>
                  <a:gd name="connsiteX2" fmla="*/ 1388966 w 2159670"/>
                  <a:gd name="connsiteY2" fmla="*/ 974009 h 1340416"/>
                  <a:gd name="connsiteX3" fmla="*/ 2119143 w 2159670"/>
                  <a:gd name="connsiteY3" fmla="*/ 1221305 h 1340416"/>
                  <a:gd name="connsiteX4" fmla="*/ 53769 w 2159670"/>
                  <a:gd name="connsiteY4" fmla="*/ 1249343 h 1340416"/>
                  <a:gd name="connsiteX5" fmla="*/ 634087 w 2159670"/>
                  <a:gd name="connsiteY5" fmla="*/ 31738 h 1340416"/>
                  <a:gd name="connsiteX0" fmla="*/ 634087 w 2176621"/>
                  <a:gd name="connsiteY0" fmla="*/ 31738 h 1359488"/>
                  <a:gd name="connsiteX1" fmla="*/ 947554 w 2176621"/>
                  <a:gd name="connsiteY1" fmla="*/ 337619 h 1359488"/>
                  <a:gd name="connsiteX2" fmla="*/ 1545727 w 2176621"/>
                  <a:gd name="connsiteY2" fmla="*/ 533445 h 1359488"/>
                  <a:gd name="connsiteX3" fmla="*/ 2119143 w 2176621"/>
                  <a:gd name="connsiteY3" fmla="*/ 1221305 h 1359488"/>
                  <a:gd name="connsiteX4" fmla="*/ 53769 w 2176621"/>
                  <a:gd name="connsiteY4" fmla="*/ 1249343 h 1359488"/>
                  <a:gd name="connsiteX5" fmla="*/ 634087 w 2176621"/>
                  <a:gd name="connsiteY5" fmla="*/ 31738 h 1359488"/>
                  <a:gd name="connsiteX0" fmla="*/ 635864 w 2208983"/>
                  <a:gd name="connsiteY0" fmla="*/ 31738 h 1350686"/>
                  <a:gd name="connsiteX1" fmla="*/ 949331 w 2208983"/>
                  <a:gd name="connsiteY1" fmla="*/ 337619 h 1350686"/>
                  <a:gd name="connsiteX2" fmla="*/ 1547504 w 2208983"/>
                  <a:gd name="connsiteY2" fmla="*/ 533445 h 1350686"/>
                  <a:gd name="connsiteX3" fmla="*/ 2153354 w 2208983"/>
                  <a:gd name="connsiteY3" fmla="*/ 1199814 h 1350686"/>
                  <a:gd name="connsiteX4" fmla="*/ 55546 w 2208983"/>
                  <a:gd name="connsiteY4" fmla="*/ 1249343 h 1350686"/>
                  <a:gd name="connsiteX5" fmla="*/ 635864 w 2208983"/>
                  <a:gd name="connsiteY5" fmla="*/ 31738 h 1350686"/>
                  <a:gd name="connsiteX0" fmla="*/ 635864 w 2161694"/>
                  <a:gd name="connsiteY0" fmla="*/ 31738 h 1372431"/>
                  <a:gd name="connsiteX1" fmla="*/ 949331 w 2161694"/>
                  <a:gd name="connsiteY1" fmla="*/ 337619 h 1372431"/>
                  <a:gd name="connsiteX2" fmla="*/ 1547504 w 2161694"/>
                  <a:gd name="connsiteY2" fmla="*/ 533445 h 1372431"/>
                  <a:gd name="connsiteX3" fmla="*/ 2153354 w 2161694"/>
                  <a:gd name="connsiteY3" fmla="*/ 1199814 h 1372431"/>
                  <a:gd name="connsiteX4" fmla="*/ 1082626 w 2161694"/>
                  <a:gd name="connsiteY4" fmla="*/ 1325248 h 1372431"/>
                  <a:gd name="connsiteX5" fmla="*/ 55546 w 2161694"/>
                  <a:gd name="connsiteY5" fmla="*/ 1249343 h 1372431"/>
                  <a:gd name="connsiteX6" fmla="*/ 635864 w 2161694"/>
                  <a:gd name="connsiteY6" fmla="*/ 31738 h 1372431"/>
                  <a:gd name="connsiteX0" fmla="*/ 587595 w 2113596"/>
                  <a:gd name="connsiteY0" fmla="*/ 31738 h 1357915"/>
                  <a:gd name="connsiteX1" fmla="*/ 901062 w 2113596"/>
                  <a:gd name="connsiteY1" fmla="*/ 337619 h 1357915"/>
                  <a:gd name="connsiteX2" fmla="*/ 1499235 w 2113596"/>
                  <a:gd name="connsiteY2" fmla="*/ 533445 h 1357915"/>
                  <a:gd name="connsiteX3" fmla="*/ 2105085 w 2113596"/>
                  <a:gd name="connsiteY3" fmla="*/ 1199814 h 1357915"/>
                  <a:gd name="connsiteX4" fmla="*/ 1028951 w 2113596"/>
                  <a:gd name="connsiteY4" fmla="*/ 1293012 h 1357915"/>
                  <a:gd name="connsiteX5" fmla="*/ 7277 w 2113596"/>
                  <a:gd name="connsiteY5" fmla="*/ 1249343 h 1357915"/>
                  <a:gd name="connsiteX6" fmla="*/ 587595 w 2113596"/>
                  <a:gd name="connsiteY6" fmla="*/ 31738 h 1357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3596" h="1357915">
                    <a:moveTo>
                      <a:pt x="587595" y="31738"/>
                    </a:moveTo>
                    <a:cubicBezTo>
                      <a:pt x="736559" y="-120216"/>
                      <a:pt x="762636" y="321986"/>
                      <a:pt x="901062" y="337619"/>
                    </a:cubicBezTo>
                    <a:cubicBezTo>
                      <a:pt x="1039488" y="353252"/>
                      <a:pt x="1298565" y="389746"/>
                      <a:pt x="1499235" y="533445"/>
                    </a:cubicBezTo>
                    <a:cubicBezTo>
                      <a:pt x="1699905" y="677144"/>
                      <a:pt x="2183466" y="1073220"/>
                      <a:pt x="2105085" y="1199814"/>
                    </a:cubicBezTo>
                    <a:cubicBezTo>
                      <a:pt x="2026704" y="1326408"/>
                      <a:pt x="1378586" y="1284757"/>
                      <a:pt x="1028951" y="1293012"/>
                    </a:cubicBezTo>
                    <a:cubicBezTo>
                      <a:pt x="679316" y="1301267"/>
                      <a:pt x="80836" y="1459555"/>
                      <a:pt x="7277" y="1249343"/>
                    </a:cubicBezTo>
                    <a:cubicBezTo>
                      <a:pt x="-66282" y="1039131"/>
                      <a:pt x="438631" y="183692"/>
                      <a:pt x="587595" y="3173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Voľná forma 5"/>
              <p:cNvSpPr/>
              <p:nvPr/>
            </p:nvSpPr>
            <p:spPr>
              <a:xfrm>
                <a:off x="4737879" y="1082842"/>
                <a:ext cx="1029750" cy="296641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0024" h="3023240">
                    <a:moveTo>
                      <a:pt x="314458" y="28260"/>
                    </a:moveTo>
                    <a:cubicBezTo>
                      <a:pt x="340825" y="46539"/>
                      <a:pt x="388930" y="-1594"/>
                      <a:pt x="473225" y="41"/>
                    </a:cubicBezTo>
                    <a:cubicBezTo>
                      <a:pt x="492653" y="203183"/>
                      <a:pt x="445751" y="769852"/>
                      <a:pt x="420218" y="1109241"/>
                    </a:cubicBezTo>
                    <a:cubicBezTo>
                      <a:pt x="394685" y="1448630"/>
                      <a:pt x="368186" y="1759210"/>
                      <a:pt x="320025" y="2036374"/>
                    </a:cubicBezTo>
                    <a:cubicBezTo>
                      <a:pt x="271864" y="2313538"/>
                      <a:pt x="86901" y="2612362"/>
                      <a:pt x="131254" y="2772228"/>
                    </a:cubicBezTo>
                    <a:cubicBezTo>
                      <a:pt x="175607" y="2932094"/>
                      <a:pt x="552749" y="2958309"/>
                      <a:pt x="586144" y="2995568"/>
                    </a:cubicBezTo>
                    <a:cubicBezTo>
                      <a:pt x="619539" y="3032827"/>
                      <a:pt x="429135" y="3032030"/>
                      <a:pt x="331623" y="2995781"/>
                    </a:cubicBezTo>
                    <a:cubicBezTo>
                      <a:pt x="234111" y="2959533"/>
                      <a:pt x="18006" y="2943006"/>
                      <a:pt x="1073" y="2778077"/>
                    </a:cubicBezTo>
                    <a:cubicBezTo>
                      <a:pt x="-15860" y="2613148"/>
                      <a:pt x="172297" y="2370831"/>
                      <a:pt x="230028" y="2006208"/>
                    </a:cubicBezTo>
                    <a:cubicBezTo>
                      <a:pt x="287759" y="1641585"/>
                      <a:pt x="349535" y="919274"/>
                      <a:pt x="347459" y="590338"/>
                    </a:cubicBezTo>
                    <a:cubicBezTo>
                      <a:pt x="353139" y="323087"/>
                      <a:pt x="288091" y="9981"/>
                      <a:pt x="314458" y="2826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Voľná forma 7"/>
              <p:cNvSpPr/>
              <p:nvPr/>
            </p:nvSpPr>
            <p:spPr>
              <a:xfrm>
                <a:off x="4731767" y="3871963"/>
                <a:ext cx="1035862" cy="209455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Skupina 89"/>
            <p:cNvGrpSpPr/>
            <p:nvPr/>
          </p:nvGrpSpPr>
          <p:grpSpPr>
            <a:xfrm>
              <a:off x="681285" y="3933438"/>
              <a:ext cx="2707963" cy="2238321"/>
              <a:chOff x="681285" y="3933438"/>
              <a:chExt cx="2707963" cy="2238321"/>
            </a:xfrm>
          </p:grpSpPr>
          <p:sp>
            <p:nvSpPr>
              <p:cNvPr id="9" name="Voľná forma 33"/>
              <p:cNvSpPr/>
              <p:nvPr/>
            </p:nvSpPr>
            <p:spPr>
              <a:xfrm rot="20413936">
                <a:off x="1843408" y="4329585"/>
                <a:ext cx="1035862" cy="20672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Voľná forma 15"/>
              <p:cNvSpPr/>
              <p:nvPr/>
            </p:nvSpPr>
            <p:spPr>
              <a:xfrm rot="21320872">
                <a:off x="1576464" y="3933438"/>
                <a:ext cx="1035862" cy="20672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Voľná forma 16"/>
              <p:cNvSpPr/>
              <p:nvPr/>
            </p:nvSpPr>
            <p:spPr>
              <a:xfrm rot="21072104">
                <a:off x="1653366" y="4051591"/>
                <a:ext cx="1035862" cy="20672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Voľná forma 17"/>
              <p:cNvSpPr/>
              <p:nvPr/>
            </p:nvSpPr>
            <p:spPr>
              <a:xfrm rot="20897064">
                <a:off x="1743189" y="4158320"/>
                <a:ext cx="1035862" cy="20672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Voľná forma 18"/>
              <p:cNvSpPr/>
              <p:nvPr/>
            </p:nvSpPr>
            <p:spPr>
              <a:xfrm rot="20413936">
                <a:off x="1748951" y="4224382"/>
                <a:ext cx="1035862" cy="206729"/>
              </a:xfrm>
              <a:custGeom>
                <a:avLst/>
                <a:gdLst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532263 w 655093"/>
                  <a:gd name="connsiteY6" fmla="*/ 1665026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45911 w 655093"/>
                  <a:gd name="connsiteY5" fmla="*/ 300250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73206 w 655093"/>
                  <a:gd name="connsiteY4" fmla="*/ 204716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13647 h 5162599"/>
                  <a:gd name="connsiteX1" fmla="*/ 655093 w 655093"/>
                  <a:gd name="connsiteY1" fmla="*/ 0 h 5162599"/>
                  <a:gd name="connsiteX2" fmla="*/ 655093 w 655093"/>
                  <a:gd name="connsiteY2" fmla="*/ 40943 h 5162599"/>
                  <a:gd name="connsiteX3" fmla="*/ 600502 w 655093"/>
                  <a:gd name="connsiteY3" fmla="*/ 163773 h 5162599"/>
                  <a:gd name="connsiteX4" fmla="*/ 518615 w 655093"/>
                  <a:gd name="connsiteY4" fmla="*/ 259307 h 5162599"/>
                  <a:gd name="connsiteX5" fmla="*/ 504968 w 655093"/>
                  <a:gd name="connsiteY5" fmla="*/ 491318 h 5162599"/>
                  <a:gd name="connsiteX6" fmla="*/ 491320 w 655093"/>
                  <a:gd name="connsiteY6" fmla="*/ 3657599 h 5162599"/>
                  <a:gd name="connsiteX7" fmla="*/ 504967 w 655093"/>
                  <a:gd name="connsiteY7" fmla="*/ 5158853 h 5162599"/>
                  <a:gd name="connsiteX8" fmla="*/ 409433 w 655093"/>
                  <a:gd name="connsiteY8" fmla="*/ 5145206 h 5162599"/>
                  <a:gd name="connsiteX9" fmla="*/ 382138 w 655093"/>
                  <a:gd name="connsiteY9" fmla="*/ 3862316 h 5162599"/>
                  <a:gd name="connsiteX10" fmla="*/ 368490 w 655093"/>
                  <a:gd name="connsiteY10" fmla="*/ 3739486 h 5162599"/>
                  <a:gd name="connsiteX11" fmla="*/ 341194 w 655093"/>
                  <a:gd name="connsiteY11" fmla="*/ 3248167 h 5162599"/>
                  <a:gd name="connsiteX12" fmla="*/ 327546 w 655093"/>
                  <a:gd name="connsiteY12" fmla="*/ 1405719 h 5162599"/>
                  <a:gd name="connsiteX13" fmla="*/ 313899 w 655093"/>
                  <a:gd name="connsiteY13" fmla="*/ 1310185 h 5162599"/>
                  <a:gd name="connsiteX14" fmla="*/ 300251 w 655093"/>
                  <a:gd name="connsiteY14" fmla="*/ 655092 h 5162599"/>
                  <a:gd name="connsiteX15" fmla="*/ 286603 w 655093"/>
                  <a:gd name="connsiteY15" fmla="*/ 614149 h 5162599"/>
                  <a:gd name="connsiteX16" fmla="*/ 272955 w 655093"/>
                  <a:gd name="connsiteY16" fmla="*/ 559558 h 5162599"/>
                  <a:gd name="connsiteX17" fmla="*/ 245660 w 655093"/>
                  <a:gd name="connsiteY17" fmla="*/ 382137 h 5162599"/>
                  <a:gd name="connsiteX18" fmla="*/ 232012 w 655093"/>
                  <a:gd name="connsiteY18" fmla="*/ 313898 h 5162599"/>
                  <a:gd name="connsiteX19" fmla="*/ 204717 w 655093"/>
                  <a:gd name="connsiteY19" fmla="*/ 259307 h 5162599"/>
                  <a:gd name="connsiteX20" fmla="*/ 191069 w 655093"/>
                  <a:gd name="connsiteY20" fmla="*/ 218364 h 5162599"/>
                  <a:gd name="connsiteX21" fmla="*/ 163773 w 655093"/>
                  <a:gd name="connsiteY21" fmla="*/ 109182 h 5162599"/>
                  <a:gd name="connsiteX22" fmla="*/ 136478 w 655093"/>
                  <a:gd name="connsiteY22" fmla="*/ 54591 h 5162599"/>
                  <a:gd name="connsiteX23" fmla="*/ 109182 w 655093"/>
                  <a:gd name="connsiteY23" fmla="*/ 27295 h 5162599"/>
                  <a:gd name="connsiteX24" fmla="*/ 0 w 655093"/>
                  <a:gd name="connsiteY24" fmla="*/ 13647 h 5162599"/>
                  <a:gd name="connsiteX0" fmla="*/ 0 w 655093"/>
                  <a:gd name="connsiteY0" fmla="*/ 33719 h 5182671"/>
                  <a:gd name="connsiteX1" fmla="*/ 655093 w 655093"/>
                  <a:gd name="connsiteY1" fmla="*/ 20072 h 5182671"/>
                  <a:gd name="connsiteX2" fmla="*/ 655093 w 655093"/>
                  <a:gd name="connsiteY2" fmla="*/ 61015 h 5182671"/>
                  <a:gd name="connsiteX3" fmla="*/ 559558 w 655093"/>
                  <a:gd name="connsiteY3" fmla="*/ 6424 h 5182671"/>
                  <a:gd name="connsiteX4" fmla="*/ 518615 w 655093"/>
                  <a:gd name="connsiteY4" fmla="*/ 279379 h 5182671"/>
                  <a:gd name="connsiteX5" fmla="*/ 504968 w 655093"/>
                  <a:gd name="connsiteY5" fmla="*/ 511390 h 5182671"/>
                  <a:gd name="connsiteX6" fmla="*/ 491320 w 655093"/>
                  <a:gd name="connsiteY6" fmla="*/ 3677671 h 5182671"/>
                  <a:gd name="connsiteX7" fmla="*/ 504967 w 655093"/>
                  <a:gd name="connsiteY7" fmla="*/ 5178925 h 5182671"/>
                  <a:gd name="connsiteX8" fmla="*/ 409433 w 655093"/>
                  <a:gd name="connsiteY8" fmla="*/ 5165278 h 5182671"/>
                  <a:gd name="connsiteX9" fmla="*/ 382138 w 655093"/>
                  <a:gd name="connsiteY9" fmla="*/ 3882388 h 5182671"/>
                  <a:gd name="connsiteX10" fmla="*/ 368490 w 655093"/>
                  <a:gd name="connsiteY10" fmla="*/ 3759558 h 5182671"/>
                  <a:gd name="connsiteX11" fmla="*/ 341194 w 655093"/>
                  <a:gd name="connsiteY11" fmla="*/ 3268239 h 5182671"/>
                  <a:gd name="connsiteX12" fmla="*/ 327546 w 655093"/>
                  <a:gd name="connsiteY12" fmla="*/ 1425791 h 5182671"/>
                  <a:gd name="connsiteX13" fmla="*/ 313899 w 655093"/>
                  <a:gd name="connsiteY13" fmla="*/ 1330257 h 5182671"/>
                  <a:gd name="connsiteX14" fmla="*/ 300251 w 655093"/>
                  <a:gd name="connsiteY14" fmla="*/ 675164 h 5182671"/>
                  <a:gd name="connsiteX15" fmla="*/ 286603 w 655093"/>
                  <a:gd name="connsiteY15" fmla="*/ 634221 h 5182671"/>
                  <a:gd name="connsiteX16" fmla="*/ 272955 w 655093"/>
                  <a:gd name="connsiteY16" fmla="*/ 579630 h 5182671"/>
                  <a:gd name="connsiteX17" fmla="*/ 245660 w 655093"/>
                  <a:gd name="connsiteY17" fmla="*/ 402209 h 5182671"/>
                  <a:gd name="connsiteX18" fmla="*/ 232012 w 655093"/>
                  <a:gd name="connsiteY18" fmla="*/ 333970 h 5182671"/>
                  <a:gd name="connsiteX19" fmla="*/ 204717 w 655093"/>
                  <a:gd name="connsiteY19" fmla="*/ 279379 h 5182671"/>
                  <a:gd name="connsiteX20" fmla="*/ 191069 w 655093"/>
                  <a:gd name="connsiteY20" fmla="*/ 238436 h 5182671"/>
                  <a:gd name="connsiteX21" fmla="*/ 163773 w 655093"/>
                  <a:gd name="connsiteY21" fmla="*/ 129254 h 5182671"/>
                  <a:gd name="connsiteX22" fmla="*/ 136478 w 655093"/>
                  <a:gd name="connsiteY22" fmla="*/ 74663 h 5182671"/>
                  <a:gd name="connsiteX23" fmla="*/ 109182 w 655093"/>
                  <a:gd name="connsiteY23" fmla="*/ 47367 h 5182671"/>
                  <a:gd name="connsiteX24" fmla="*/ 0 w 655093"/>
                  <a:gd name="connsiteY24" fmla="*/ 33719 h 5182671"/>
                  <a:gd name="connsiteX0" fmla="*/ 0 w 655093"/>
                  <a:gd name="connsiteY0" fmla="*/ 36650 h 5185602"/>
                  <a:gd name="connsiteX1" fmla="*/ 655093 w 655093"/>
                  <a:gd name="connsiteY1" fmla="*/ 23003 h 5185602"/>
                  <a:gd name="connsiteX2" fmla="*/ 559559 w 655093"/>
                  <a:gd name="connsiteY2" fmla="*/ 36651 h 5185602"/>
                  <a:gd name="connsiteX3" fmla="*/ 559558 w 655093"/>
                  <a:gd name="connsiteY3" fmla="*/ 9355 h 5185602"/>
                  <a:gd name="connsiteX4" fmla="*/ 518615 w 655093"/>
                  <a:gd name="connsiteY4" fmla="*/ 282310 h 5185602"/>
                  <a:gd name="connsiteX5" fmla="*/ 504968 w 655093"/>
                  <a:gd name="connsiteY5" fmla="*/ 514321 h 5185602"/>
                  <a:gd name="connsiteX6" fmla="*/ 491320 w 655093"/>
                  <a:gd name="connsiteY6" fmla="*/ 3680602 h 5185602"/>
                  <a:gd name="connsiteX7" fmla="*/ 504967 w 655093"/>
                  <a:gd name="connsiteY7" fmla="*/ 5181856 h 5185602"/>
                  <a:gd name="connsiteX8" fmla="*/ 409433 w 655093"/>
                  <a:gd name="connsiteY8" fmla="*/ 5168209 h 5185602"/>
                  <a:gd name="connsiteX9" fmla="*/ 382138 w 655093"/>
                  <a:gd name="connsiteY9" fmla="*/ 3885319 h 5185602"/>
                  <a:gd name="connsiteX10" fmla="*/ 368490 w 655093"/>
                  <a:gd name="connsiteY10" fmla="*/ 3762489 h 5185602"/>
                  <a:gd name="connsiteX11" fmla="*/ 341194 w 655093"/>
                  <a:gd name="connsiteY11" fmla="*/ 3271170 h 5185602"/>
                  <a:gd name="connsiteX12" fmla="*/ 327546 w 655093"/>
                  <a:gd name="connsiteY12" fmla="*/ 1428722 h 5185602"/>
                  <a:gd name="connsiteX13" fmla="*/ 313899 w 655093"/>
                  <a:gd name="connsiteY13" fmla="*/ 1333188 h 5185602"/>
                  <a:gd name="connsiteX14" fmla="*/ 300251 w 655093"/>
                  <a:gd name="connsiteY14" fmla="*/ 678095 h 5185602"/>
                  <a:gd name="connsiteX15" fmla="*/ 286603 w 655093"/>
                  <a:gd name="connsiteY15" fmla="*/ 637152 h 5185602"/>
                  <a:gd name="connsiteX16" fmla="*/ 272955 w 655093"/>
                  <a:gd name="connsiteY16" fmla="*/ 582561 h 5185602"/>
                  <a:gd name="connsiteX17" fmla="*/ 245660 w 655093"/>
                  <a:gd name="connsiteY17" fmla="*/ 405140 h 5185602"/>
                  <a:gd name="connsiteX18" fmla="*/ 232012 w 655093"/>
                  <a:gd name="connsiteY18" fmla="*/ 336901 h 5185602"/>
                  <a:gd name="connsiteX19" fmla="*/ 204717 w 655093"/>
                  <a:gd name="connsiteY19" fmla="*/ 282310 h 5185602"/>
                  <a:gd name="connsiteX20" fmla="*/ 191069 w 655093"/>
                  <a:gd name="connsiteY20" fmla="*/ 241367 h 5185602"/>
                  <a:gd name="connsiteX21" fmla="*/ 163773 w 655093"/>
                  <a:gd name="connsiteY21" fmla="*/ 132185 h 5185602"/>
                  <a:gd name="connsiteX22" fmla="*/ 136478 w 655093"/>
                  <a:gd name="connsiteY22" fmla="*/ 77594 h 5185602"/>
                  <a:gd name="connsiteX23" fmla="*/ 109182 w 655093"/>
                  <a:gd name="connsiteY23" fmla="*/ 50298 h 5185602"/>
                  <a:gd name="connsiteX24" fmla="*/ 0 w 655093"/>
                  <a:gd name="connsiteY24" fmla="*/ 36650 h 5185602"/>
                  <a:gd name="connsiteX0" fmla="*/ 0 w 655093"/>
                  <a:gd name="connsiteY0" fmla="*/ 36650 h 5275942"/>
                  <a:gd name="connsiteX1" fmla="*/ 655093 w 655093"/>
                  <a:gd name="connsiteY1" fmla="*/ 23003 h 5275942"/>
                  <a:gd name="connsiteX2" fmla="*/ 559559 w 655093"/>
                  <a:gd name="connsiteY2" fmla="*/ 36651 h 5275942"/>
                  <a:gd name="connsiteX3" fmla="*/ 559558 w 655093"/>
                  <a:gd name="connsiteY3" fmla="*/ 9355 h 5275942"/>
                  <a:gd name="connsiteX4" fmla="*/ 518615 w 655093"/>
                  <a:gd name="connsiteY4" fmla="*/ 282310 h 5275942"/>
                  <a:gd name="connsiteX5" fmla="*/ 504968 w 655093"/>
                  <a:gd name="connsiteY5" fmla="*/ 514321 h 5275942"/>
                  <a:gd name="connsiteX6" fmla="*/ 491320 w 655093"/>
                  <a:gd name="connsiteY6" fmla="*/ 3680602 h 5275942"/>
                  <a:gd name="connsiteX7" fmla="*/ 504967 w 655093"/>
                  <a:gd name="connsiteY7" fmla="*/ 5181856 h 5275942"/>
                  <a:gd name="connsiteX8" fmla="*/ 409433 w 655093"/>
                  <a:gd name="connsiteY8" fmla="*/ 5168209 h 5275942"/>
                  <a:gd name="connsiteX9" fmla="*/ 368490 w 655093"/>
                  <a:gd name="connsiteY9" fmla="*/ 3762489 h 5275942"/>
                  <a:gd name="connsiteX10" fmla="*/ 341194 w 655093"/>
                  <a:gd name="connsiteY10" fmla="*/ 3271170 h 5275942"/>
                  <a:gd name="connsiteX11" fmla="*/ 327546 w 655093"/>
                  <a:gd name="connsiteY11" fmla="*/ 1428722 h 5275942"/>
                  <a:gd name="connsiteX12" fmla="*/ 313899 w 655093"/>
                  <a:gd name="connsiteY12" fmla="*/ 1333188 h 5275942"/>
                  <a:gd name="connsiteX13" fmla="*/ 300251 w 655093"/>
                  <a:gd name="connsiteY13" fmla="*/ 678095 h 5275942"/>
                  <a:gd name="connsiteX14" fmla="*/ 286603 w 655093"/>
                  <a:gd name="connsiteY14" fmla="*/ 637152 h 5275942"/>
                  <a:gd name="connsiteX15" fmla="*/ 272955 w 655093"/>
                  <a:gd name="connsiteY15" fmla="*/ 582561 h 5275942"/>
                  <a:gd name="connsiteX16" fmla="*/ 245660 w 655093"/>
                  <a:gd name="connsiteY16" fmla="*/ 405140 h 5275942"/>
                  <a:gd name="connsiteX17" fmla="*/ 232012 w 655093"/>
                  <a:gd name="connsiteY17" fmla="*/ 336901 h 5275942"/>
                  <a:gd name="connsiteX18" fmla="*/ 204717 w 655093"/>
                  <a:gd name="connsiteY18" fmla="*/ 282310 h 5275942"/>
                  <a:gd name="connsiteX19" fmla="*/ 191069 w 655093"/>
                  <a:gd name="connsiteY19" fmla="*/ 241367 h 5275942"/>
                  <a:gd name="connsiteX20" fmla="*/ 163773 w 655093"/>
                  <a:gd name="connsiteY20" fmla="*/ 132185 h 5275942"/>
                  <a:gd name="connsiteX21" fmla="*/ 136478 w 655093"/>
                  <a:gd name="connsiteY21" fmla="*/ 77594 h 5275942"/>
                  <a:gd name="connsiteX22" fmla="*/ 109182 w 655093"/>
                  <a:gd name="connsiteY22" fmla="*/ 50298 h 5275942"/>
                  <a:gd name="connsiteX23" fmla="*/ 0 w 655093"/>
                  <a:gd name="connsiteY23" fmla="*/ 36650 h 5275942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91320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265840"/>
                  <a:gd name="connsiteX1" fmla="*/ 655093 w 655093"/>
                  <a:gd name="connsiteY1" fmla="*/ 23003 h 5265840"/>
                  <a:gd name="connsiteX2" fmla="*/ 559559 w 655093"/>
                  <a:gd name="connsiteY2" fmla="*/ 36651 h 5265840"/>
                  <a:gd name="connsiteX3" fmla="*/ 559558 w 655093"/>
                  <a:gd name="connsiteY3" fmla="*/ 9355 h 5265840"/>
                  <a:gd name="connsiteX4" fmla="*/ 518615 w 655093"/>
                  <a:gd name="connsiteY4" fmla="*/ 282310 h 5265840"/>
                  <a:gd name="connsiteX5" fmla="*/ 504968 w 655093"/>
                  <a:gd name="connsiteY5" fmla="*/ 514321 h 5265840"/>
                  <a:gd name="connsiteX6" fmla="*/ 450377 w 655093"/>
                  <a:gd name="connsiteY6" fmla="*/ 3680602 h 5265840"/>
                  <a:gd name="connsiteX7" fmla="*/ 504967 w 655093"/>
                  <a:gd name="connsiteY7" fmla="*/ 5181856 h 5265840"/>
                  <a:gd name="connsiteX8" fmla="*/ 409433 w 655093"/>
                  <a:gd name="connsiteY8" fmla="*/ 5168209 h 5265840"/>
                  <a:gd name="connsiteX9" fmla="*/ 395786 w 655093"/>
                  <a:gd name="connsiteY9" fmla="*/ 3898967 h 5265840"/>
                  <a:gd name="connsiteX10" fmla="*/ 341194 w 655093"/>
                  <a:gd name="connsiteY10" fmla="*/ 3271170 h 5265840"/>
                  <a:gd name="connsiteX11" fmla="*/ 327546 w 655093"/>
                  <a:gd name="connsiteY11" fmla="*/ 1428722 h 5265840"/>
                  <a:gd name="connsiteX12" fmla="*/ 313899 w 655093"/>
                  <a:gd name="connsiteY12" fmla="*/ 1333188 h 5265840"/>
                  <a:gd name="connsiteX13" fmla="*/ 300251 w 655093"/>
                  <a:gd name="connsiteY13" fmla="*/ 678095 h 5265840"/>
                  <a:gd name="connsiteX14" fmla="*/ 286603 w 655093"/>
                  <a:gd name="connsiteY14" fmla="*/ 637152 h 5265840"/>
                  <a:gd name="connsiteX15" fmla="*/ 272955 w 655093"/>
                  <a:gd name="connsiteY15" fmla="*/ 582561 h 5265840"/>
                  <a:gd name="connsiteX16" fmla="*/ 245660 w 655093"/>
                  <a:gd name="connsiteY16" fmla="*/ 405140 h 5265840"/>
                  <a:gd name="connsiteX17" fmla="*/ 232012 w 655093"/>
                  <a:gd name="connsiteY17" fmla="*/ 336901 h 5265840"/>
                  <a:gd name="connsiteX18" fmla="*/ 204717 w 655093"/>
                  <a:gd name="connsiteY18" fmla="*/ 282310 h 5265840"/>
                  <a:gd name="connsiteX19" fmla="*/ 191069 w 655093"/>
                  <a:gd name="connsiteY19" fmla="*/ 241367 h 5265840"/>
                  <a:gd name="connsiteX20" fmla="*/ 163773 w 655093"/>
                  <a:gd name="connsiteY20" fmla="*/ 132185 h 5265840"/>
                  <a:gd name="connsiteX21" fmla="*/ 136478 w 655093"/>
                  <a:gd name="connsiteY21" fmla="*/ 77594 h 5265840"/>
                  <a:gd name="connsiteX22" fmla="*/ 109182 w 655093"/>
                  <a:gd name="connsiteY22" fmla="*/ 50298 h 5265840"/>
                  <a:gd name="connsiteX23" fmla="*/ 0 w 655093"/>
                  <a:gd name="connsiteY23" fmla="*/ 36650 h 5265840"/>
                  <a:gd name="connsiteX0" fmla="*/ 0 w 655093"/>
                  <a:gd name="connsiteY0" fmla="*/ 36650 h 5574786"/>
                  <a:gd name="connsiteX1" fmla="*/ 655093 w 655093"/>
                  <a:gd name="connsiteY1" fmla="*/ 23003 h 5574786"/>
                  <a:gd name="connsiteX2" fmla="*/ 559559 w 655093"/>
                  <a:gd name="connsiteY2" fmla="*/ 36651 h 5574786"/>
                  <a:gd name="connsiteX3" fmla="*/ 559558 w 655093"/>
                  <a:gd name="connsiteY3" fmla="*/ 9355 h 5574786"/>
                  <a:gd name="connsiteX4" fmla="*/ 518615 w 655093"/>
                  <a:gd name="connsiteY4" fmla="*/ 282310 h 5574786"/>
                  <a:gd name="connsiteX5" fmla="*/ 504968 w 655093"/>
                  <a:gd name="connsiteY5" fmla="*/ 514321 h 5574786"/>
                  <a:gd name="connsiteX6" fmla="*/ 504967 w 655093"/>
                  <a:gd name="connsiteY6" fmla="*/ 5181856 h 5574786"/>
                  <a:gd name="connsiteX7" fmla="*/ 409433 w 655093"/>
                  <a:gd name="connsiteY7" fmla="*/ 5168209 h 5574786"/>
                  <a:gd name="connsiteX8" fmla="*/ 395786 w 655093"/>
                  <a:gd name="connsiteY8" fmla="*/ 3898967 h 5574786"/>
                  <a:gd name="connsiteX9" fmla="*/ 341194 w 655093"/>
                  <a:gd name="connsiteY9" fmla="*/ 3271170 h 5574786"/>
                  <a:gd name="connsiteX10" fmla="*/ 327546 w 655093"/>
                  <a:gd name="connsiteY10" fmla="*/ 1428722 h 5574786"/>
                  <a:gd name="connsiteX11" fmla="*/ 313899 w 655093"/>
                  <a:gd name="connsiteY11" fmla="*/ 1333188 h 5574786"/>
                  <a:gd name="connsiteX12" fmla="*/ 300251 w 655093"/>
                  <a:gd name="connsiteY12" fmla="*/ 678095 h 5574786"/>
                  <a:gd name="connsiteX13" fmla="*/ 286603 w 655093"/>
                  <a:gd name="connsiteY13" fmla="*/ 637152 h 5574786"/>
                  <a:gd name="connsiteX14" fmla="*/ 272955 w 655093"/>
                  <a:gd name="connsiteY14" fmla="*/ 582561 h 5574786"/>
                  <a:gd name="connsiteX15" fmla="*/ 245660 w 655093"/>
                  <a:gd name="connsiteY15" fmla="*/ 405140 h 5574786"/>
                  <a:gd name="connsiteX16" fmla="*/ 232012 w 655093"/>
                  <a:gd name="connsiteY16" fmla="*/ 336901 h 5574786"/>
                  <a:gd name="connsiteX17" fmla="*/ 204717 w 655093"/>
                  <a:gd name="connsiteY17" fmla="*/ 282310 h 5574786"/>
                  <a:gd name="connsiteX18" fmla="*/ 191069 w 655093"/>
                  <a:gd name="connsiteY18" fmla="*/ 241367 h 5574786"/>
                  <a:gd name="connsiteX19" fmla="*/ 163773 w 655093"/>
                  <a:gd name="connsiteY19" fmla="*/ 132185 h 5574786"/>
                  <a:gd name="connsiteX20" fmla="*/ 136478 w 655093"/>
                  <a:gd name="connsiteY20" fmla="*/ 77594 h 5574786"/>
                  <a:gd name="connsiteX21" fmla="*/ 109182 w 655093"/>
                  <a:gd name="connsiteY21" fmla="*/ 50298 h 5574786"/>
                  <a:gd name="connsiteX22" fmla="*/ 0 w 655093"/>
                  <a:gd name="connsiteY22" fmla="*/ 36650 h 5574786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2929976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504967 w 655093"/>
                  <a:gd name="connsiteY6" fmla="*/ 3926262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4 w 655093"/>
                  <a:gd name="connsiteY10" fmla="*/ 3271170 h 5400429"/>
                  <a:gd name="connsiteX11" fmla="*/ 327546 w 655093"/>
                  <a:gd name="connsiteY11" fmla="*/ 1428722 h 5400429"/>
                  <a:gd name="connsiteX12" fmla="*/ 313899 w 655093"/>
                  <a:gd name="connsiteY12" fmla="*/ 1333188 h 5400429"/>
                  <a:gd name="connsiteX13" fmla="*/ 300251 w 655093"/>
                  <a:gd name="connsiteY13" fmla="*/ 678095 h 5400429"/>
                  <a:gd name="connsiteX14" fmla="*/ 286603 w 655093"/>
                  <a:gd name="connsiteY14" fmla="*/ 637152 h 5400429"/>
                  <a:gd name="connsiteX15" fmla="*/ 272955 w 655093"/>
                  <a:gd name="connsiteY15" fmla="*/ 582561 h 5400429"/>
                  <a:gd name="connsiteX16" fmla="*/ 245660 w 655093"/>
                  <a:gd name="connsiteY16" fmla="*/ 405140 h 5400429"/>
                  <a:gd name="connsiteX17" fmla="*/ 232012 w 655093"/>
                  <a:gd name="connsiteY17" fmla="*/ 336901 h 5400429"/>
                  <a:gd name="connsiteX18" fmla="*/ 204717 w 655093"/>
                  <a:gd name="connsiteY18" fmla="*/ 282310 h 5400429"/>
                  <a:gd name="connsiteX19" fmla="*/ 191069 w 655093"/>
                  <a:gd name="connsiteY19" fmla="*/ 241367 h 5400429"/>
                  <a:gd name="connsiteX20" fmla="*/ 163773 w 655093"/>
                  <a:gd name="connsiteY20" fmla="*/ 132185 h 5400429"/>
                  <a:gd name="connsiteX21" fmla="*/ 136478 w 655093"/>
                  <a:gd name="connsiteY21" fmla="*/ 77594 h 5400429"/>
                  <a:gd name="connsiteX22" fmla="*/ 109182 w 655093"/>
                  <a:gd name="connsiteY22" fmla="*/ 50298 h 5400429"/>
                  <a:gd name="connsiteX23" fmla="*/ 0 w 655093"/>
                  <a:gd name="connsiteY23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27546 w 655093"/>
                  <a:gd name="connsiteY10" fmla="*/ 1428722 h 5400429"/>
                  <a:gd name="connsiteX11" fmla="*/ 313899 w 655093"/>
                  <a:gd name="connsiteY11" fmla="*/ 1333188 h 5400429"/>
                  <a:gd name="connsiteX12" fmla="*/ 300251 w 655093"/>
                  <a:gd name="connsiteY12" fmla="*/ 678095 h 5400429"/>
                  <a:gd name="connsiteX13" fmla="*/ 286603 w 655093"/>
                  <a:gd name="connsiteY13" fmla="*/ 637152 h 5400429"/>
                  <a:gd name="connsiteX14" fmla="*/ 272955 w 655093"/>
                  <a:gd name="connsiteY14" fmla="*/ 582561 h 5400429"/>
                  <a:gd name="connsiteX15" fmla="*/ 245660 w 655093"/>
                  <a:gd name="connsiteY15" fmla="*/ 405140 h 5400429"/>
                  <a:gd name="connsiteX16" fmla="*/ 232012 w 655093"/>
                  <a:gd name="connsiteY16" fmla="*/ 336901 h 5400429"/>
                  <a:gd name="connsiteX17" fmla="*/ 204717 w 655093"/>
                  <a:gd name="connsiteY17" fmla="*/ 282310 h 5400429"/>
                  <a:gd name="connsiteX18" fmla="*/ 191069 w 655093"/>
                  <a:gd name="connsiteY18" fmla="*/ 241367 h 5400429"/>
                  <a:gd name="connsiteX19" fmla="*/ 163773 w 655093"/>
                  <a:gd name="connsiteY19" fmla="*/ 132185 h 5400429"/>
                  <a:gd name="connsiteX20" fmla="*/ 136478 w 655093"/>
                  <a:gd name="connsiteY20" fmla="*/ 77594 h 5400429"/>
                  <a:gd name="connsiteX21" fmla="*/ 109182 w 655093"/>
                  <a:gd name="connsiteY21" fmla="*/ 50298 h 5400429"/>
                  <a:gd name="connsiteX22" fmla="*/ 0 w 655093"/>
                  <a:gd name="connsiteY22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13899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82138 w 655093"/>
                  <a:gd name="connsiteY10" fmla="*/ 1333188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60483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72955 w 655093"/>
                  <a:gd name="connsiteY13" fmla="*/ 582561 h 5400429"/>
                  <a:gd name="connsiteX14" fmla="*/ 245660 w 655093"/>
                  <a:gd name="connsiteY14" fmla="*/ 405140 h 5400429"/>
                  <a:gd name="connsiteX15" fmla="*/ 232012 w 655093"/>
                  <a:gd name="connsiteY15" fmla="*/ 336901 h 5400429"/>
                  <a:gd name="connsiteX16" fmla="*/ 204717 w 655093"/>
                  <a:gd name="connsiteY16" fmla="*/ 282310 h 5400429"/>
                  <a:gd name="connsiteX17" fmla="*/ 191069 w 655093"/>
                  <a:gd name="connsiteY17" fmla="*/ 241367 h 5400429"/>
                  <a:gd name="connsiteX18" fmla="*/ 163773 w 655093"/>
                  <a:gd name="connsiteY18" fmla="*/ 132185 h 5400429"/>
                  <a:gd name="connsiteX19" fmla="*/ 136478 w 655093"/>
                  <a:gd name="connsiteY19" fmla="*/ 77594 h 5400429"/>
                  <a:gd name="connsiteX20" fmla="*/ 109182 w 655093"/>
                  <a:gd name="connsiteY20" fmla="*/ 50298 h 5400429"/>
                  <a:gd name="connsiteX21" fmla="*/ 0 w 655093"/>
                  <a:gd name="connsiteY21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86603 w 655093"/>
                  <a:gd name="connsiteY12" fmla="*/ 637152 h 5400429"/>
                  <a:gd name="connsiteX13" fmla="*/ 245660 w 655093"/>
                  <a:gd name="connsiteY13" fmla="*/ 405140 h 5400429"/>
                  <a:gd name="connsiteX14" fmla="*/ 232012 w 655093"/>
                  <a:gd name="connsiteY14" fmla="*/ 336901 h 5400429"/>
                  <a:gd name="connsiteX15" fmla="*/ 204717 w 655093"/>
                  <a:gd name="connsiteY15" fmla="*/ 282310 h 5400429"/>
                  <a:gd name="connsiteX16" fmla="*/ 191069 w 655093"/>
                  <a:gd name="connsiteY16" fmla="*/ 241367 h 5400429"/>
                  <a:gd name="connsiteX17" fmla="*/ 163773 w 655093"/>
                  <a:gd name="connsiteY17" fmla="*/ 132185 h 5400429"/>
                  <a:gd name="connsiteX18" fmla="*/ 136478 w 655093"/>
                  <a:gd name="connsiteY18" fmla="*/ 77594 h 5400429"/>
                  <a:gd name="connsiteX19" fmla="*/ 109182 w 655093"/>
                  <a:gd name="connsiteY19" fmla="*/ 50298 h 5400429"/>
                  <a:gd name="connsiteX20" fmla="*/ 0 w 655093"/>
                  <a:gd name="connsiteY20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678095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91069 w 655093"/>
                  <a:gd name="connsiteY15" fmla="*/ 241367 h 5400429"/>
                  <a:gd name="connsiteX16" fmla="*/ 163773 w 655093"/>
                  <a:gd name="connsiteY16" fmla="*/ 132185 h 5400429"/>
                  <a:gd name="connsiteX17" fmla="*/ 136478 w 655093"/>
                  <a:gd name="connsiteY17" fmla="*/ 77594 h 5400429"/>
                  <a:gd name="connsiteX18" fmla="*/ 109182 w 655093"/>
                  <a:gd name="connsiteY18" fmla="*/ 50298 h 5400429"/>
                  <a:gd name="connsiteX19" fmla="*/ 0 w 655093"/>
                  <a:gd name="connsiteY19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204717 w 655093"/>
                  <a:gd name="connsiteY14" fmla="*/ 282310 h 5400429"/>
                  <a:gd name="connsiteX15" fmla="*/ 163773 w 655093"/>
                  <a:gd name="connsiteY15" fmla="*/ 132185 h 5400429"/>
                  <a:gd name="connsiteX16" fmla="*/ 136478 w 655093"/>
                  <a:gd name="connsiteY16" fmla="*/ 77594 h 5400429"/>
                  <a:gd name="connsiteX17" fmla="*/ 109182 w 655093"/>
                  <a:gd name="connsiteY17" fmla="*/ 50298 h 5400429"/>
                  <a:gd name="connsiteX18" fmla="*/ 0 w 655093"/>
                  <a:gd name="connsiteY18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232012 w 655093"/>
                  <a:gd name="connsiteY13" fmla="*/ 336901 h 5400429"/>
                  <a:gd name="connsiteX14" fmla="*/ 163773 w 655093"/>
                  <a:gd name="connsiteY14" fmla="*/ 132185 h 5400429"/>
                  <a:gd name="connsiteX15" fmla="*/ 136478 w 655093"/>
                  <a:gd name="connsiteY15" fmla="*/ 77594 h 5400429"/>
                  <a:gd name="connsiteX16" fmla="*/ 109182 w 655093"/>
                  <a:gd name="connsiteY16" fmla="*/ 50298 h 5400429"/>
                  <a:gd name="connsiteX17" fmla="*/ 0 w 655093"/>
                  <a:gd name="connsiteY17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245660 w 655093"/>
                  <a:gd name="connsiteY12" fmla="*/ 405140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36478 w 655093"/>
                  <a:gd name="connsiteY14" fmla="*/ 77594 h 5400429"/>
                  <a:gd name="connsiteX15" fmla="*/ 109182 w 655093"/>
                  <a:gd name="connsiteY15" fmla="*/ 50298 h 5400429"/>
                  <a:gd name="connsiteX16" fmla="*/ 0 w 655093"/>
                  <a:gd name="connsiteY16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63773 w 655093"/>
                  <a:gd name="connsiteY13" fmla="*/ 132185 h 5400429"/>
                  <a:gd name="connsiteX14" fmla="*/ 109182 w 655093"/>
                  <a:gd name="connsiteY14" fmla="*/ 50298 h 5400429"/>
                  <a:gd name="connsiteX15" fmla="*/ 0 w 655093"/>
                  <a:gd name="connsiteY15" fmla="*/ 36650 h 5400429"/>
                  <a:gd name="connsiteX0" fmla="*/ 0 w 655093"/>
                  <a:gd name="connsiteY0" fmla="*/ 36650 h 5400429"/>
                  <a:gd name="connsiteX1" fmla="*/ 655093 w 655093"/>
                  <a:gd name="connsiteY1" fmla="*/ 23003 h 5400429"/>
                  <a:gd name="connsiteX2" fmla="*/ 559559 w 655093"/>
                  <a:gd name="connsiteY2" fmla="*/ 36651 h 5400429"/>
                  <a:gd name="connsiteX3" fmla="*/ 559558 w 655093"/>
                  <a:gd name="connsiteY3" fmla="*/ 9355 h 5400429"/>
                  <a:gd name="connsiteX4" fmla="*/ 518615 w 655093"/>
                  <a:gd name="connsiteY4" fmla="*/ 282310 h 5400429"/>
                  <a:gd name="connsiteX5" fmla="*/ 504968 w 655093"/>
                  <a:gd name="connsiteY5" fmla="*/ 514321 h 5400429"/>
                  <a:gd name="connsiteX6" fmla="*/ 477671 w 655093"/>
                  <a:gd name="connsiteY6" fmla="*/ 3912614 h 5400429"/>
                  <a:gd name="connsiteX7" fmla="*/ 504967 w 655093"/>
                  <a:gd name="connsiteY7" fmla="*/ 5181856 h 5400429"/>
                  <a:gd name="connsiteX8" fmla="*/ 409433 w 655093"/>
                  <a:gd name="connsiteY8" fmla="*/ 5168209 h 5400429"/>
                  <a:gd name="connsiteX9" fmla="*/ 395786 w 655093"/>
                  <a:gd name="connsiteY9" fmla="*/ 3898967 h 5400429"/>
                  <a:gd name="connsiteX10" fmla="*/ 341195 w 655093"/>
                  <a:gd name="connsiteY10" fmla="*/ 1305892 h 5400429"/>
                  <a:gd name="connsiteX11" fmla="*/ 300251 w 655093"/>
                  <a:gd name="connsiteY11" fmla="*/ 514322 h 5400429"/>
                  <a:gd name="connsiteX12" fmla="*/ 300251 w 655093"/>
                  <a:gd name="connsiteY12" fmla="*/ 268662 h 5400429"/>
                  <a:gd name="connsiteX13" fmla="*/ 109182 w 655093"/>
                  <a:gd name="connsiteY13" fmla="*/ 50298 h 5400429"/>
                  <a:gd name="connsiteX14" fmla="*/ 0 w 655093"/>
                  <a:gd name="connsiteY14" fmla="*/ 36650 h 5400429"/>
                  <a:gd name="connsiteX0" fmla="*/ 7481 w 662574"/>
                  <a:gd name="connsiteY0" fmla="*/ 36650 h 5400429"/>
                  <a:gd name="connsiteX1" fmla="*/ 662574 w 662574"/>
                  <a:gd name="connsiteY1" fmla="*/ 23003 h 5400429"/>
                  <a:gd name="connsiteX2" fmla="*/ 567040 w 662574"/>
                  <a:gd name="connsiteY2" fmla="*/ 36651 h 5400429"/>
                  <a:gd name="connsiteX3" fmla="*/ 567039 w 662574"/>
                  <a:gd name="connsiteY3" fmla="*/ 9355 h 5400429"/>
                  <a:gd name="connsiteX4" fmla="*/ 526096 w 662574"/>
                  <a:gd name="connsiteY4" fmla="*/ 282310 h 5400429"/>
                  <a:gd name="connsiteX5" fmla="*/ 512449 w 662574"/>
                  <a:gd name="connsiteY5" fmla="*/ 514321 h 5400429"/>
                  <a:gd name="connsiteX6" fmla="*/ 485152 w 662574"/>
                  <a:gd name="connsiteY6" fmla="*/ 3912614 h 5400429"/>
                  <a:gd name="connsiteX7" fmla="*/ 512448 w 662574"/>
                  <a:gd name="connsiteY7" fmla="*/ 5181856 h 5400429"/>
                  <a:gd name="connsiteX8" fmla="*/ 416914 w 662574"/>
                  <a:gd name="connsiteY8" fmla="*/ 5168209 h 5400429"/>
                  <a:gd name="connsiteX9" fmla="*/ 403267 w 662574"/>
                  <a:gd name="connsiteY9" fmla="*/ 3898967 h 5400429"/>
                  <a:gd name="connsiteX10" fmla="*/ 348676 w 662574"/>
                  <a:gd name="connsiteY10" fmla="*/ 1305892 h 5400429"/>
                  <a:gd name="connsiteX11" fmla="*/ 307732 w 662574"/>
                  <a:gd name="connsiteY11" fmla="*/ 514322 h 5400429"/>
                  <a:gd name="connsiteX12" fmla="*/ 307732 w 662574"/>
                  <a:gd name="connsiteY12" fmla="*/ 268662 h 5400429"/>
                  <a:gd name="connsiteX13" fmla="*/ 7481 w 662574"/>
                  <a:gd name="connsiteY13" fmla="*/ 36650 h 5400429"/>
                  <a:gd name="connsiteX0" fmla="*/ 8850 w 663943"/>
                  <a:gd name="connsiteY0" fmla="*/ 36650 h 5400429"/>
                  <a:gd name="connsiteX1" fmla="*/ 663943 w 663943"/>
                  <a:gd name="connsiteY1" fmla="*/ 23003 h 5400429"/>
                  <a:gd name="connsiteX2" fmla="*/ 568409 w 663943"/>
                  <a:gd name="connsiteY2" fmla="*/ 36651 h 5400429"/>
                  <a:gd name="connsiteX3" fmla="*/ 568408 w 663943"/>
                  <a:gd name="connsiteY3" fmla="*/ 9355 h 5400429"/>
                  <a:gd name="connsiteX4" fmla="*/ 527465 w 663943"/>
                  <a:gd name="connsiteY4" fmla="*/ 282310 h 5400429"/>
                  <a:gd name="connsiteX5" fmla="*/ 513818 w 663943"/>
                  <a:gd name="connsiteY5" fmla="*/ 514321 h 5400429"/>
                  <a:gd name="connsiteX6" fmla="*/ 486521 w 663943"/>
                  <a:gd name="connsiteY6" fmla="*/ 3912614 h 5400429"/>
                  <a:gd name="connsiteX7" fmla="*/ 513817 w 663943"/>
                  <a:gd name="connsiteY7" fmla="*/ 5181856 h 5400429"/>
                  <a:gd name="connsiteX8" fmla="*/ 418283 w 663943"/>
                  <a:gd name="connsiteY8" fmla="*/ 5168209 h 5400429"/>
                  <a:gd name="connsiteX9" fmla="*/ 404636 w 663943"/>
                  <a:gd name="connsiteY9" fmla="*/ 3898967 h 5400429"/>
                  <a:gd name="connsiteX10" fmla="*/ 350045 w 663943"/>
                  <a:gd name="connsiteY10" fmla="*/ 1305892 h 5400429"/>
                  <a:gd name="connsiteX11" fmla="*/ 309101 w 663943"/>
                  <a:gd name="connsiteY11" fmla="*/ 514322 h 5400429"/>
                  <a:gd name="connsiteX12" fmla="*/ 254510 w 663943"/>
                  <a:gd name="connsiteY12" fmla="*/ 186775 h 5400429"/>
                  <a:gd name="connsiteX13" fmla="*/ 8850 w 663943"/>
                  <a:gd name="connsiteY13" fmla="*/ 36650 h 5400429"/>
                  <a:gd name="connsiteX0" fmla="*/ 14350 w 532965"/>
                  <a:gd name="connsiteY0" fmla="*/ 36650 h 5400429"/>
                  <a:gd name="connsiteX1" fmla="*/ 532965 w 532965"/>
                  <a:gd name="connsiteY1" fmla="*/ 23003 h 5400429"/>
                  <a:gd name="connsiteX2" fmla="*/ 437431 w 532965"/>
                  <a:gd name="connsiteY2" fmla="*/ 36651 h 5400429"/>
                  <a:gd name="connsiteX3" fmla="*/ 437430 w 532965"/>
                  <a:gd name="connsiteY3" fmla="*/ 9355 h 5400429"/>
                  <a:gd name="connsiteX4" fmla="*/ 396487 w 532965"/>
                  <a:gd name="connsiteY4" fmla="*/ 282310 h 5400429"/>
                  <a:gd name="connsiteX5" fmla="*/ 382840 w 532965"/>
                  <a:gd name="connsiteY5" fmla="*/ 514321 h 5400429"/>
                  <a:gd name="connsiteX6" fmla="*/ 355543 w 532965"/>
                  <a:gd name="connsiteY6" fmla="*/ 3912614 h 5400429"/>
                  <a:gd name="connsiteX7" fmla="*/ 382839 w 532965"/>
                  <a:gd name="connsiteY7" fmla="*/ 5181856 h 5400429"/>
                  <a:gd name="connsiteX8" fmla="*/ 287305 w 532965"/>
                  <a:gd name="connsiteY8" fmla="*/ 5168209 h 5400429"/>
                  <a:gd name="connsiteX9" fmla="*/ 273658 w 532965"/>
                  <a:gd name="connsiteY9" fmla="*/ 3898967 h 5400429"/>
                  <a:gd name="connsiteX10" fmla="*/ 219067 w 532965"/>
                  <a:gd name="connsiteY10" fmla="*/ 1305892 h 5400429"/>
                  <a:gd name="connsiteX11" fmla="*/ 178123 w 532965"/>
                  <a:gd name="connsiteY11" fmla="*/ 514322 h 5400429"/>
                  <a:gd name="connsiteX12" fmla="*/ 123532 w 532965"/>
                  <a:gd name="connsiteY12" fmla="*/ 186775 h 5400429"/>
                  <a:gd name="connsiteX13" fmla="*/ 14350 w 532965"/>
                  <a:gd name="connsiteY13" fmla="*/ 36650 h 5400429"/>
                  <a:gd name="connsiteX0" fmla="*/ 4902 w 946597"/>
                  <a:gd name="connsiteY0" fmla="*/ 23003 h 5400429"/>
                  <a:gd name="connsiteX1" fmla="*/ 946597 w 946597"/>
                  <a:gd name="connsiteY1" fmla="*/ 23003 h 5400429"/>
                  <a:gd name="connsiteX2" fmla="*/ 851063 w 946597"/>
                  <a:gd name="connsiteY2" fmla="*/ 36651 h 5400429"/>
                  <a:gd name="connsiteX3" fmla="*/ 851062 w 946597"/>
                  <a:gd name="connsiteY3" fmla="*/ 9355 h 5400429"/>
                  <a:gd name="connsiteX4" fmla="*/ 810119 w 946597"/>
                  <a:gd name="connsiteY4" fmla="*/ 282310 h 5400429"/>
                  <a:gd name="connsiteX5" fmla="*/ 796472 w 946597"/>
                  <a:gd name="connsiteY5" fmla="*/ 514321 h 5400429"/>
                  <a:gd name="connsiteX6" fmla="*/ 769175 w 946597"/>
                  <a:gd name="connsiteY6" fmla="*/ 3912614 h 5400429"/>
                  <a:gd name="connsiteX7" fmla="*/ 796471 w 946597"/>
                  <a:gd name="connsiteY7" fmla="*/ 5181856 h 5400429"/>
                  <a:gd name="connsiteX8" fmla="*/ 700937 w 946597"/>
                  <a:gd name="connsiteY8" fmla="*/ 5168209 h 5400429"/>
                  <a:gd name="connsiteX9" fmla="*/ 687290 w 946597"/>
                  <a:gd name="connsiteY9" fmla="*/ 3898967 h 5400429"/>
                  <a:gd name="connsiteX10" fmla="*/ 632699 w 946597"/>
                  <a:gd name="connsiteY10" fmla="*/ 1305892 h 5400429"/>
                  <a:gd name="connsiteX11" fmla="*/ 591755 w 946597"/>
                  <a:gd name="connsiteY11" fmla="*/ 514322 h 5400429"/>
                  <a:gd name="connsiteX12" fmla="*/ 537164 w 946597"/>
                  <a:gd name="connsiteY12" fmla="*/ 186775 h 5400429"/>
                  <a:gd name="connsiteX13" fmla="*/ 4902 w 946597"/>
                  <a:gd name="connsiteY13" fmla="*/ 23003 h 5400429"/>
                  <a:gd name="connsiteX0" fmla="*/ 4902 w 946597"/>
                  <a:gd name="connsiteY0" fmla="*/ 61739 h 5439165"/>
                  <a:gd name="connsiteX1" fmla="*/ 946597 w 946597"/>
                  <a:gd name="connsiteY1" fmla="*/ 61739 h 5439165"/>
                  <a:gd name="connsiteX2" fmla="*/ 851063 w 946597"/>
                  <a:gd name="connsiteY2" fmla="*/ 75387 h 5439165"/>
                  <a:gd name="connsiteX3" fmla="*/ 387038 w 946597"/>
                  <a:gd name="connsiteY3" fmla="*/ 7147 h 5439165"/>
                  <a:gd name="connsiteX4" fmla="*/ 810119 w 946597"/>
                  <a:gd name="connsiteY4" fmla="*/ 321046 h 5439165"/>
                  <a:gd name="connsiteX5" fmla="*/ 796472 w 946597"/>
                  <a:gd name="connsiteY5" fmla="*/ 553057 h 5439165"/>
                  <a:gd name="connsiteX6" fmla="*/ 769175 w 946597"/>
                  <a:gd name="connsiteY6" fmla="*/ 3951350 h 5439165"/>
                  <a:gd name="connsiteX7" fmla="*/ 796471 w 946597"/>
                  <a:gd name="connsiteY7" fmla="*/ 5220592 h 5439165"/>
                  <a:gd name="connsiteX8" fmla="*/ 700937 w 946597"/>
                  <a:gd name="connsiteY8" fmla="*/ 5206945 h 5439165"/>
                  <a:gd name="connsiteX9" fmla="*/ 687290 w 946597"/>
                  <a:gd name="connsiteY9" fmla="*/ 3937703 h 5439165"/>
                  <a:gd name="connsiteX10" fmla="*/ 632699 w 946597"/>
                  <a:gd name="connsiteY10" fmla="*/ 1344628 h 5439165"/>
                  <a:gd name="connsiteX11" fmla="*/ 591755 w 946597"/>
                  <a:gd name="connsiteY11" fmla="*/ 553058 h 5439165"/>
                  <a:gd name="connsiteX12" fmla="*/ 537164 w 946597"/>
                  <a:gd name="connsiteY12" fmla="*/ 225511 h 5439165"/>
                  <a:gd name="connsiteX13" fmla="*/ 4902 w 946597"/>
                  <a:gd name="connsiteY13" fmla="*/ 61739 h 5439165"/>
                  <a:gd name="connsiteX0" fmla="*/ 4902 w 1233200"/>
                  <a:gd name="connsiteY0" fmla="*/ 54853 h 5432279"/>
                  <a:gd name="connsiteX1" fmla="*/ 946597 w 1233200"/>
                  <a:gd name="connsiteY1" fmla="*/ 54853 h 5432279"/>
                  <a:gd name="connsiteX2" fmla="*/ 1233200 w 1233200"/>
                  <a:gd name="connsiteY2" fmla="*/ 368752 h 5432279"/>
                  <a:gd name="connsiteX3" fmla="*/ 387038 w 1233200"/>
                  <a:gd name="connsiteY3" fmla="*/ 261 h 5432279"/>
                  <a:gd name="connsiteX4" fmla="*/ 810119 w 1233200"/>
                  <a:gd name="connsiteY4" fmla="*/ 314160 h 5432279"/>
                  <a:gd name="connsiteX5" fmla="*/ 796472 w 1233200"/>
                  <a:gd name="connsiteY5" fmla="*/ 546171 h 5432279"/>
                  <a:gd name="connsiteX6" fmla="*/ 769175 w 1233200"/>
                  <a:gd name="connsiteY6" fmla="*/ 3944464 h 5432279"/>
                  <a:gd name="connsiteX7" fmla="*/ 796471 w 1233200"/>
                  <a:gd name="connsiteY7" fmla="*/ 5213706 h 5432279"/>
                  <a:gd name="connsiteX8" fmla="*/ 700937 w 1233200"/>
                  <a:gd name="connsiteY8" fmla="*/ 5200059 h 5432279"/>
                  <a:gd name="connsiteX9" fmla="*/ 687290 w 1233200"/>
                  <a:gd name="connsiteY9" fmla="*/ 3930817 h 5432279"/>
                  <a:gd name="connsiteX10" fmla="*/ 632699 w 1233200"/>
                  <a:gd name="connsiteY10" fmla="*/ 1337742 h 5432279"/>
                  <a:gd name="connsiteX11" fmla="*/ 591755 w 1233200"/>
                  <a:gd name="connsiteY11" fmla="*/ 546172 h 5432279"/>
                  <a:gd name="connsiteX12" fmla="*/ 537164 w 1233200"/>
                  <a:gd name="connsiteY12" fmla="*/ 218625 h 5432279"/>
                  <a:gd name="connsiteX13" fmla="*/ 4902 w 1233200"/>
                  <a:gd name="connsiteY13" fmla="*/ 54853 h 5432279"/>
                  <a:gd name="connsiteX0" fmla="*/ 4902 w 1233200"/>
                  <a:gd name="connsiteY0" fmla="*/ 0 h 5377426"/>
                  <a:gd name="connsiteX1" fmla="*/ 946597 w 1233200"/>
                  <a:gd name="connsiteY1" fmla="*/ 0 h 5377426"/>
                  <a:gd name="connsiteX2" fmla="*/ 1233200 w 1233200"/>
                  <a:gd name="connsiteY2" fmla="*/ 313899 h 5377426"/>
                  <a:gd name="connsiteX3" fmla="*/ 810119 w 1233200"/>
                  <a:gd name="connsiteY3" fmla="*/ 259307 h 5377426"/>
                  <a:gd name="connsiteX4" fmla="*/ 796472 w 1233200"/>
                  <a:gd name="connsiteY4" fmla="*/ 491318 h 5377426"/>
                  <a:gd name="connsiteX5" fmla="*/ 769175 w 1233200"/>
                  <a:gd name="connsiteY5" fmla="*/ 3889611 h 5377426"/>
                  <a:gd name="connsiteX6" fmla="*/ 796471 w 1233200"/>
                  <a:gd name="connsiteY6" fmla="*/ 5158853 h 5377426"/>
                  <a:gd name="connsiteX7" fmla="*/ 700937 w 1233200"/>
                  <a:gd name="connsiteY7" fmla="*/ 5145206 h 5377426"/>
                  <a:gd name="connsiteX8" fmla="*/ 687290 w 1233200"/>
                  <a:gd name="connsiteY8" fmla="*/ 3875964 h 5377426"/>
                  <a:gd name="connsiteX9" fmla="*/ 632699 w 1233200"/>
                  <a:gd name="connsiteY9" fmla="*/ 1282889 h 5377426"/>
                  <a:gd name="connsiteX10" fmla="*/ 591755 w 1233200"/>
                  <a:gd name="connsiteY10" fmla="*/ 491319 h 5377426"/>
                  <a:gd name="connsiteX11" fmla="*/ 537164 w 1233200"/>
                  <a:gd name="connsiteY11" fmla="*/ 163772 h 5377426"/>
                  <a:gd name="connsiteX12" fmla="*/ 4902 w 1233200"/>
                  <a:gd name="connsiteY12" fmla="*/ 0 h 5377426"/>
                  <a:gd name="connsiteX0" fmla="*/ 4902 w 946597"/>
                  <a:gd name="connsiteY0" fmla="*/ 0 h 5377426"/>
                  <a:gd name="connsiteX1" fmla="*/ 946597 w 946597"/>
                  <a:gd name="connsiteY1" fmla="*/ 0 h 5377426"/>
                  <a:gd name="connsiteX2" fmla="*/ 837415 w 946597"/>
                  <a:gd name="connsiteY2" fmla="*/ 95535 h 5377426"/>
                  <a:gd name="connsiteX3" fmla="*/ 810119 w 946597"/>
                  <a:gd name="connsiteY3" fmla="*/ 259307 h 5377426"/>
                  <a:gd name="connsiteX4" fmla="*/ 796472 w 946597"/>
                  <a:gd name="connsiteY4" fmla="*/ 491318 h 5377426"/>
                  <a:gd name="connsiteX5" fmla="*/ 769175 w 946597"/>
                  <a:gd name="connsiteY5" fmla="*/ 3889611 h 5377426"/>
                  <a:gd name="connsiteX6" fmla="*/ 796471 w 946597"/>
                  <a:gd name="connsiteY6" fmla="*/ 5158853 h 5377426"/>
                  <a:gd name="connsiteX7" fmla="*/ 700937 w 946597"/>
                  <a:gd name="connsiteY7" fmla="*/ 5145206 h 5377426"/>
                  <a:gd name="connsiteX8" fmla="*/ 687290 w 946597"/>
                  <a:gd name="connsiteY8" fmla="*/ 3875964 h 5377426"/>
                  <a:gd name="connsiteX9" fmla="*/ 632699 w 946597"/>
                  <a:gd name="connsiteY9" fmla="*/ 1282889 h 5377426"/>
                  <a:gd name="connsiteX10" fmla="*/ 591755 w 946597"/>
                  <a:gd name="connsiteY10" fmla="*/ 491319 h 5377426"/>
                  <a:gd name="connsiteX11" fmla="*/ 537164 w 946597"/>
                  <a:gd name="connsiteY11" fmla="*/ 163772 h 5377426"/>
                  <a:gd name="connsiteX12" fmla="*/ 4902 w 946597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491319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4555 w 946250"/>
                  <a:gd name="connsiteY0" fmla="*/ 0 h 5377426"/>
                  <a:gd name="connsiteX1" fmla="*/ 946250 w 946250"/>
                  <a:gd name="connsiteY1" fmla="*/ 0 h 5377426"/>
                  <a:gd name="connsiteX2" fmla="*/ 837068 w 946250"/>
                  <a:gd name="connsiteY2" fmla="*/ 95535 h 5377426"/>
                  <a:gd name="connsiteX3" fmla="*/ 809772 w 946250"/>
                  <a:gd name="connsiteY3" fmla="*/ 259307 h 5377426"/>
                  <a:gd name="connsiteX4" fmla="*/ 796125 w 946250"/>
                  <a:gd name="connsiteY4" fmla="*/ 491318 h 5377426"/>
                  <a:gd name="connsiteX5" fmla="*/ 768828 w 946250"/>
                  <a:gd name="connsiteY5" fmla="*/ 3889611 h 5377426"/>
                  <a:gd name="connsiteX6" fmla="*/ 796124 w 946250"/>
                  <a:gd name="connsiteY6" fmla="*/ 5158853 h 5377426"/>
                  <a:gd name="connsiteX7" fmla="*/ 700590 w 946250"/>
                  <a:gd name="connsiteY7" fmla="*/ 5145206 h 5377426"/>
                  <a:gd name="connsiteX8" fmla="*/ 686943 w 946250"/>
                  <a:gd name="connsiteY8" fmla="*/ 3875964 h 5377426"/>
                  <a:gd name="connsiteX9" fmla="*/ 632352 w 946250"/>
                  <a:gd name="connsiteY9" fmla="*/ 1282889 h 5377426"/>
                  <a:gd name="connsiteX10" fmla="*/ 591408 w 946250"/>
                  <a:gd name="connsiteY10" fmla="*/ 354841 h 5377426"/>
                  <a:gd name="connsiteX11" fmla="*/ 577761 w 946250"/>
                  <a:gd name="connsiteY11" fmla="*/ 95533 h 5377426"/>
                  <a:gd name="connsiteX12" fmla="*/ 4555 w 946250"/>
                  <a:gd name="connsiteY12" fmla="*/ 0 h 5377426"/>
                  <a:gd name="connsiteX0" fmla="*/ 5164 w 946859"/>
                  <a:gd name="connsiteY0" fmla="*/ 0 h 5377426"/>
                  <a:gd name="connsiteX1" fmla="*/ 946859 w 946859"/>
                  <a:gd name="connsiteY1" fmla="*/ 0 h 5377426"/>
                  <a:gd name="connsiteX2" fmla="*/ 837677 w 946859"/>
                  <a:gd name="connsiteY2" fmla="*/ 95535 h 5377426"/>
                  <a:gd name="connsiteX3" fmla="*/ 810381 w 946859"/>
                  <a:gd name="connsiteY3" fmla="*/ 259307 h 5377426"/>
                  <a:gd name="connsiteX4" fmla="*/ 796734 w 946859"/>
                  <a:gd name="connsiteY4" fmla="*/ 491318 h 5377426"/>
                  <a:gd name="connsiteX5" fmla="*/ 769437 w 946859"/>
                  <a:gd name="connsiteY5" fmla="*/ 3889611 h 5377426"/>
                  <a:gd name="connsiteX6" fmla="*/ 796733 w 946859"/>
                  <a:gd name="connsiteY6" fmla="*/ 5158853 h 5377426"/>
                  <a:gd name="connsiteX7" fmla="*/ 701199 w 946859"/>
                  <a:gd name="connsiteY7" fmla="*/ 5145206 h 5377426"/>
                  <a:gd name="connsiteX8" fmla="*/ 687552 w 946859"/>
                  <a:gd name="connsiteY8" fmla="*/ 3875964 h 5377426"/>
                  <a:gd name="connsiteX9" fmla="*/ 632961 w 946859"/>
                  <a:gd name="connsiteY9" fmla="*/ 1282889 h 5377426"/>
                  <a:gd name="connsiteX10" fmla="*/ 592017 w 946859"/>
                  <a:gd name="connsiteY10" fmla="*/ 354841 h 5377426"/>
                  <a:gd name="connsiteX11" fmla="*/ 510132 w 946859"/>
                  <a:gd name="connsiteY11" fmla="*/ 109180 h 5377426"/>
                  <a:gd name="connsiteX12" fmla="*/ 5164 w 946859"/>
                  <a:gd name="connsiteY12" fmla="*/ 0 h 5377426"/>
                  <a:gd name="connsiteX0" fmla="*/ 18127 w 523093"/>
                  <a:gd name="connsiteY0" fmla="*/ 0 h 5377426"/>
                  <a:gd name="connsiteX1" fmla="*/ 523093 w 523093"/>
                  <a:gd name="connsiteY1" fmla="*/ 0 h 5377426"/>
                  <a:gd name="connsiteX2" fmla="*/ 413911 w 523093"/>
                  <a:gd name="connsiteY2" fmla="*/ 95535 h 5377426"/>
                  <a:gd name="connsiteX3" fmla="*/ 386615 w 523093"/>
                  <a:gd name="connsiteY3" fmla="*/ 259307 h 5377426"/>
                  <a:gd name="connsiteX4" fmla="*/ 372968 w 523093"/>
                  <a:gd name="connsiteY4" fmla="*/ 491318 h 5377426"/>
                  <a:gd name="connsiteX5" fmla="*/ 345671 w 523093"/>
                  <a:gd name="connsiteY5" fmla="*/ 3889611 h 5377426"/>
                  <a:gd name="connsiteX6" fmla="*/ 372967 w 523093"/>
                  <a:gd name="connsiteY6" fmla="*/ 5158853 h 5377426"/>
                  <a:gd name="connsiteX7" fmla="*/ 277433 w 523093"/>
                  <a:gd name="connsiteY7" fmla="*/ 5145206 h 5377426"/>
                  <a:gd name="connsiteX8" fmla="*/ 263786 w 523093"/>
                  <a:gd name="connsiteY8" fmla="*/ 3875964 h 5377426"/>
                  <a:gd name="connsiteX9" fmla="*/ 209195 w 523093"/>
                  <a:gd name="connsiteY9" fmla="*/ 1282889 h 5377426"/>
                  <a:gd name="connsiteX10" fmla="*/ 168251 w 523093"/>
                  <a:gd name="connsiteY10" fmla="*/ 354841 h 5377426"/>
                  <a:gd name="connsiteX11" fmla="*/ 86366 w 523093"/>
                  <a:gd name="connsiteY11" fmla="*/ 109180 h 5377426"/>
                  <a:gd name="connsiteX12" fmla="*/ 18127 w 523093"/>
                  <a:gd name="connsiteY12" fmla="*/ 0 h 5377426"/>
                  <a:gd name="connsiteX0" fmla="*/ 46746 w 551712"/>
                  <a:gd name="connsiteY0" fmla="*/ 1867 h 5379293"/>
                  <a:gd name="connsiteX1" fmla="*/ 551712 w 551712"/>
                  <a:gd name="connsiteY1" fmla="*/ 1867 h 5379293"/>
                  <a:gd name="connsiteX2" fmla="*/ 442530 w 551712"/>
                  <a:gd name="connsiteY2" fmla="*/ 97402 h 5379293"/>
                  <a:gd name="connsiteX3" fmla="*/ 415234 w 551712"/>
                  <a:gd name="connsiteY3" fmla="*/ 261174 h 5379293"/>
                  <a:gd name="connsiteX4" fmla="*/ 401587 w 551712"/>
                  <a:gd name="connsiteY4" fmla="*/ 493185 h 5379293"/>
                  <a:gd name="connsiteX5" fmla="*/ 374290 w 551712"/>
                  <a:gd name="connsiteY5" fmla="*/ 3891478 h 5379293"/>
                  <a:gd name="connsiteX6" fmla="*/ 401586 w 551712"/>
                  <a:gd name="connsiteY6" fmla="*/ 5160720 h 5379293"/>
                  <a:gd name="connsiteX7" fmla="*/ 306052 w 551712"/>
                  <a:gd name="connsiteY7" fmla="*/ 5147073 h 5379293"/>
                  <a:gd name="connsiteX8" fmla="*/ 292405 w 551712"/>
                  <a:gd name="connsiteY8" fmla="*/ 3877831 h 5379293"/>
                  <a:gd name="connsiteX9" fmla="*/ 237814 w 551712"/>
                  <a:gd name="connsiteY9" fmla="*/ 1284756 h 5379293"/>
                  <a:gd name="connsiteX10" fmla="*/ 196870 w 551712"/>
                  <a:gd name="connsiteY10" fmla="*/ 356708 h 5379293"/>
                  <a:gd name="connsiteX11" fmla="*/ 114985 w 551712"/>
                  <a:gd name="connsiteY11" fmla="*/ 111047 h 5379293"/>
                  <a:gd name="connsiteX12" fmla="*/ 46746 w 551712"/>
                  <a:gd name="connsiteY12" fmla="*/ 1867 h 5379293"/>
                  <a:gd name="connsiteX0" fmla="*/ 46746 w 647879"/>
                  <a:gd name="connsiteY0" fmla="*/ 1867 h 5361524"/>
                  <a:gd name="connsiteX1" fmla="*/ 551712 w 647879"/>
                  <a:gd name="connsiteY1" fmla="*/ 1867 h 5361524"/>
                  <a:gd name="connsiteX2" fmla="*/ 442530 w 647879"/>
                  <a:gd name="connsiteY2" fmla="*/ 97402 h 5361524"/>
                  <a:gd name="connsiteX3" fmla="*/ 415234 w 647879"/>
                  <a:gd name="connsiteY3" fmla="*/ 261174 h 5361524"/>
                  <a:gd name="connsiteX4" fmla="*/ 401587 w 647879"/>
                  <a:gd name="connsiteY4" fmla="*/ 493185 h 5361524"/>
                  <a:gd name="connsiteX5" fmla="*/ 374290 w 647879"/>
                  <a:gd name="connsiteY5" fmla="*/ 3891478 h 5361524"/>
                  <a:gd name="connsiteX6" fmla="*/ 647245 w 647879"/>
                  <a:gd name="connsiteY6" fmla="*/ 5133424 h 5361524"/>
                  <a:gd name="connsiteX7" fmla="*/ 306052 w 647879"/>
                  <a:gd name="connsiteY7" fmla="*/ 5147073 h 5361524"/>
                  <a:gd name="connsiteX8" fmla="*/ 292405 w 647879"/>
                  <a:gd name="connsiteY8" fmla="*/ 3877831 h 5361524"/>
                  <a:gd name="connsiteX9" fmla="*/ 237814 w 647879"/>
                  <a:gd name="connsiteY9" fmla="*/ 1284756 h 5361524"/>
                  <a:gd name="connsiteX10" fmla="*/ 196870 w 647879"/>
                  <a:gd name="connsiteY10" fmla="*/ 356708 h 5361524"/>
                  <a:gd name="connsiteX11" fmla="*/ 114985 w 647879"/>
                  <a:gd name="connsiteY11" fmla="*/ 111047 h 5361524"/>
                  <a:gd name="connsiteX12" fmla="*/ 46746 w 647879"/>
                  <a:gd name="connsiteY12" fmla="*/ 1867 h 5361524"/>
                  <a:gd name="connsiteX0" fmla="*/ 46746 w 647879"/>
                  <a:gd name="connsiteY0" fmla="*/ 1867 h 5220513"/>
                  <a:gd name="connsiteX1" fmla="*/ 551712 w 647879"/>
                  <a:gd name="connsiteY1" fmla="*/ 1867 h 5220513"/>
                  <a:gd name="connsiteX2" fmla="*/ 442530 w 647879"/>
                  <a:gd name="connsiteY2" fmla="*/ 97402 h 5220513"/>
                  <a:gd name="connsiteX3" fmla="*/ 415234 w 647879"/>
                  <a:gd name="connsiteY3" fmla="*/ 261174 h 5220513"/>
                  <a:gd name="connsiteX4" fmla="*/ 401587 w 647879"/>
                  <a:gd name="connsiteY4" fmla="*/ 493185 h 5220513"/>
                  <a:gd name="connsiteX5" fmla="*/ 374290 w 647879"/>
                  <a:gd name="connsiteY5" fmla="*/ 3891478 h 5220513"/>
                  <a:gd name="connsiteX6" fmla="*/ 647245 w 647879"/>
                  <a:gd name="connsiteY6" fmla="*/ 5133424 h 5220513"/>
                  <a:gd name="connsiteX7" fmla="*/ 306052 w 647879"/>
                  <a:gd name="connsiteY7" fmla="*/ 5147073 h 5220513"/>
                  <a:gd name="connsiteX8" fmla="*/ 292405 w 647879"/>
                  <a:gd name="connsiteY8" fmla="*/ 3877831 h 5220513"/>
                  <a:gd name="connsiteX9" fmla="*/ 237814 w 647879"/>
                  <a:gd name="connsiteY9" fmla="*/ 1284756 h 5220513"/>
                  <a:gd name="connsiteX10" fmla="*/ 196870 w 647879"/>
                  <a:gd name="connsiteY10" fmla="*/ 356708 h 5220513"/>
                  <a:gd name="connsiteX11" fmla="*/ 114985 w 647879"/>
                  <a:gd name="connsiteY11" fmla="*/ 111047 h 5220513"/>
                  <a:gd name="connsiteX12" fmla="*/ 46746 w 647879"/>
                  <a:gd name="connsiteY12" fmla="*/ 1867 h 5220513"/>
                  <a:gd name="connsiteX0" fmla="*/ 46746 w 647879"/>
                  <a:gd name="connsiteY0" fmla="*/ 1867 h 5133424"/>
                  <a:gd name="connsiteX1" fmla="*/ 551712 w 647879"/>
                  <a:gd name="connsiteY1" fmla="*/ 1867 h 5133424"/>
                  <a:gd name="connsiteX2" fmla="*/ 442530 w 647879"/>
                  <a:gd name="connsiteY2" fmla="*/ 97402 h 5133424"/>
                  <a:gd name="connsiteX3" fmla="*/ 415234 w 647879"/>
                  <a:gd name="connsiteY3" fmla="*/ 261174 h 5133424"/>
                  <a:gd name="connsiteX4" fmla="*/ 401587 w 647879"/>
                  <a:gd name="connsiteY4" fmla="*/ 493185 h 5133424"/>
                  <a:gd name="connsiteX5" fmla="*/ 374290 w 647879"/>
                  <a:gd name="connsiteY5" fmla="*/ 3891478 h 5133424"/>
                  <a:gd name="connsiteX6" fmla="*/ 647245 w 647879"/>
                  <a:gd name="connsiteY6" fmla="*/ 5133424 h 5133424"/>
                  <a:gd name="connsiteX7" fmla="*/ 237813 w 647879"/>
                  <a:gd name="connsiteY7" fmla="*/ 4792232 h 5133424"/>
                  <a:gd name="connsiteX8" fmla="*/ 292405 w 647879"/>
                  <a:gd name="connsiteY8" fmla="*/ 3877831 h 5133424"/>
                  <a:gd name="connsiteX9" fmla="*/ 237814 w 647879"/>
                  <a:gd name="connsiteY9" fmla="*/ 1284756 h 5133424"/>
                  <a:gd name="connsiteX10" fmla="*/ 196870 w 647879"/>
                  <a:gd name="connsiteY10" fmla="*/ 356708 h 5133424"/>
                  <a:gd name="connsiteX11" fmla="*/ 114985 w 647879"/>
                  <a:gd name="connsiteY11" fmla="*/ 111047 h 5133424"/>
                  <a:gd name="connsiteX12" fmla="*/ 46746 w 647879"/>
                  <a:gd name="connsiteY12" fmla="*/ 1867 h 5133424"/>
                  <a:gd name="connsiteX0" fmla="*/ 46746 w 551712"/>
                  <a:gd name="connsiteY0" fmla="*/ 1867 h 4846940"/>
                  <a:gd name="connsiteX1" fmla="*/ 551712 w 551712"/>
                  <a:gd name="connsiteY1" fmla="*/ 1867 h 4846940"/>
                  <a:gd name="connsiteX2" fmla="*/ 442530 w 551712"/>
                  <a:gd name="connsiteY2" fmla="*/ 97402 h 4846940"/>
                  <a:gd name="connsiteX3" fmla="*/ 415234 w 551712"/>
                  <a:gd name="connsiteY3" fmla="*/ 261174 h 4846940"/>
                  <a:gd name="connsiteX4" fmla="*/ 401587 w 551712"/>
                  <a:gd name="connsiteY4" fmla="*/ 493185 h 4846940"/>
                  <a:gd name="connsiteX5" fmla="*/ 374290 w 551712"/>
                  <a:gd name="connsiteY5" fmla="*/ 3891478 h 4846940"/>
                  <a:gd name="connsiteX6" fmla="*/ 524415 w 551712"/>
                  <a:gd name="connsiteY6" fmla="*/ 4805877 h 4846940"/>
                  <a:gd name="connsiteX7" fmla="*/ 237813 w 551712"/>
                  <a:gd name="connsiteY7" fmla="*/ 4792232 h 4846940"/>
                  <a:gd name="connsiteX8" fmla="*/ 292405 w 551712"/>
                  <a:gd name="connsiteY8" fmla="*/ 3877831 h 4846940"/>
                  <a:gd name="connsiteX9" fmla="*/ 237814 w 551712"/>
                  <a:gd name="connsiteY9" fmla="*/ 1284756 h 4846940"/>
                  <a:gd name="connsiteX10" fmla="*/ 196870 w 551712"/>
                  <a:gd name="connsiteY10" fmla="*/ 356708 h 4846940"/>
                  <a:gd name="connsiteX11" fmla="*/ 114985 w 551712"/>
                  <a:gd name="connsiteY11" fmla="*/ 111047 h 4846940"/>
                  <a:gd name="connsiteX12" fmla="*/ 46746 w 551712"/>
                  <a:gd name="connsiteY12" fmla="*/ 1867 h 4846940"/>
                  <a:gd name="connsiteX0" fmla="*/ 46746 w 552058"/>
                  <a:gd name="connsiteY0" fmla="*/ 1867 h 4846940"/>
                  <a:gd name="connsiteX1" fmla="*/ 551712 w 552058"/>
                  <a:gd name="connsiteY1" fmla="*/ 1867 h 4846940"/>
                  <a:gd name="connsiteX2" fmla="*/ 442530 w 552058"/>
                  <a:gd name="connsiteY2" fmla="*/ 97402 h 4846940"/>
                  <a:gd name="connsiteX3" fmla="*/ 415234 w 552058"/>
                  <a:gd name="connsiteY3" fmla="*/ 261174 h 4846940"/>
                  <a:gd name="connsiteX4" fmla="*/ 401587 w 552058"/>
                  <a:gd name="connsiteY4" fmla="*/ 493185 h 4846940"/>
                  <a:gd name="connsiteX5" fmla="*/ 374290 w 552058"/>
                  <a:gd name="connsiteY5" fmla="*/ 3891478 h 4846940"/>
                  <a:gd name="connsiteX6" fmla="*/ 524415 w 552058"/>
                  <a:gd name="connsiteY6" fmla="*/ 4805877 h 4846940"/>
                  <a:gd name="connsiteX7" fmla="*/ 237813 w 552058"/>
                  <a:gd name="connsiteY7" fmla="*/ 4792232 h 4846940"/>
                  <a:gd name="connsiteX8" fmla="*/ 292405 w 552058"/>
                  <a:gd name="connsiteY8" fmla="*/ 3877831 h 4846940"/>
                  <a:gd name="connsiteX9" fmla="*/ 237814 w 552058"/>
                  <a:gd name="connsiteY9" fmla="*/ 1284756 h 4846940"/>
                  <a:gd name="connsiteX10" fmla="*/ 196870 w 552058"/>
                  <a:gd name="connsiteY10" fmla="*/ 356708 h 4846940"/>
                  <a:gd name="connsiteX11" fmla="*/ 114985 w 552058"/>
                  <a:gd name="connsiteY11" fmla="*/ 111047 h 4846940"/>
                  <a:gd name="connsiteX12" fmla="*/ 46746 w 552058"/>
                  <a:gd name="connsiteY12" fmla="*/ 1867 h 4846940"/>
                  <a:gd name="connsiteX0" fmla="*/ 46746 w 552058"/>
                  <a:gd name="connsiteY0" fmla="*/ 1867 h 4960000"/>
                  <a:gd name="connsiteX1" fmla="*/ 551712 w 552058"/>
                  <a:gd name="connsiteY1" fmla="*/ 1867 h 4960000"/>
                  <a:gd name="connsiteX2" fmla="*/ 442530 w 552058"/>
                  <a:gd name="connsiteY2" fmla="*/ 97402 h 4960000"/>
                  <a:gd name="connsiteX3" fmla="*/ 415234 w 552058"/>
                  <a:gd name="connsiteY3" fmla="*/ 261174 h 4960000"/>
                  <a:gd name="connsiteX4" fmla="*/ 401587 w 552058"/>
                  <a:gd name="connsiteY4" fmla="*/ 493185 h 4960000"/>
                  <a:gd name="connsiteX5" fmla="*/ 374290 w 552058"/>
                  <a:gd name="connsiteY5" fmla="*/ 3891478 h 4960000"/>
                  <a:gd name="connsiteX6" fmla="*/ 524415 w 552058"/>
                  <a:gd name="connsiteY6" fmla="*/ 4805877 h 4960000"/>
                  <a:gd name="connsiteX7" fmla="*/ 237813 w 552058"/>
                  <a:gd name="connsiteY7" fmla="*/ 4792232 h 4960000"/>
                  <a:gd name="connsiteX8" fmla="*/ 292405 w 552058"/>
                  <a:gd name="connsiteY8" fmla="*/ 3877831 h 4960000"/>
                  <a:gd name="connsiteX9" fmla="*/ 237814 w 552058"/>
                  <a:gd name="connsiteY9" fmla="*/ 1284756 h 4960000"/>
                  <a:gd name="connsiteX10" fmla="*/ 196870 w 552058"/>
                  <a:gd name="connsiteY10" fmla="*/ 356708 h 4960000"/>
                  <a:gd name="connsiteX11" fmla="*/ 114985 w 552058"/>
                  <a:gd name="connsiteY11" fmla="*/ 111047 h 4960000"/>
                  <a:gd name="connsiteX12" fmla="*/ 46746 w 552058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524415 w 551712"/>
                  <a:gd name="connsiteY6" fmla="*/ 4805877 h 4960000"/>
                  <a:gd name="connsiteX7" fmla="*/ 237813 w 551712"/>
                  <a:gd name="connsiteY7" fmla="*/ 4792232 h 4960000"/>
                  <a:gd name="connsiteX8" fmla="*/ 292405 w 551712"/>
                  <a:gd name="connsiteY8" fmla="*/ 3877831 h 4960000"/>
                  <a:gd name="connsiteX9" fmla="*/ 237814 w 551712"/>
                  <a:gd name="connsiteY9" fmla="*/ 1284756 h 4960000"/>
                  <a:gd name="connsiteX10" fmla="*/ 196870 w 551712"/>
                  <a:gd name="connsiteY10" fmla="*/ 356708 h 4960000"/>
                  <a:gd name="connsiteX11" fmla="*/ 114985 w 551712"/>
                  <a:gd name="connsiteY11" fmla="*/ 111047 h 4960000"/>
                  <a:gd name="connsiteX12" fmla="*/ 46746 w 551712"/>
                  <a:gd name="connsiteY12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46996 w 551712"/>
                  <a:gd name="connsiteY6" fmla="*/ 4000663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74292 w 551712"/>
                  <a:gd name="connsiteY6" fmla="*/ 405525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60000"/>
                  <a:gd name="connsiteX1" fmla="*/ 551712 w 551712"/>
                  <a:gd name="connsiteY1" fmla="*/ 1867 h 4960000"/>
                  <a:gd name="connsiteX2" fmla="*/ 442530 w 551712"/>
                  <a:gd name="connsiteY2" fmla="*/ 97402 h 4960000"/>
                  <a:gd name="connsiteX3" fmla="*/ 415234 w 551712"/>
                  <a:gd name="connsiteY3" fmla="*/ 261174 h 4960000"/>
                  <a:gd name="connsiteX4" fmla="*/ 401587 w 551712"/>
                  <a:gd name="connsiteY4" fmla="*/ 493185 h 4960000"/>
                  <a:gd name="connsiteX5" fmla="*/ 374290 w 551712"/>
                  <a:gd name="connsiteY5" fmla="*/ 3891478 h 4960000"/>
                  <a:gd name="connsiteX6" fmla="*/ 387940 w 551712"/>
                  <a:gd name="connsiteY6" fmla="*/ 4178084 h 4960000"/>
                  <a:gd name="connsiteX7" fmla="*/ 524415 w 551712"/>
                  <a:gd name="connsiteY7" fmla="*/ 4805877 h 4960000"/>
                  <a:gd name="connsiteX8" fmla="*/ 237813 w 551712"/>
                  <a:gd name="connsiteY8" fmla="*/ 4792232 h 4960000"/>
                  <a:gd name="connsiteX9" fmla="*/ 292405 w 551712"/>
                  <a:gd name="connsiteY9" fmla="*/ 3877831 h 4960000"/>
                  <a:gd name="connsiteX10" fmla="*/ 237814 w 551712"/>
                  <a:gd name="connsiteY10" fmla="*/ 1284756 h 4960000"/>
                  <a:gd name="connsiteX11" fmla="*/ 196870 w 551712"/>
                  <a:gd name="connsiteY11" fmla="*/ 356708 h 4960000"/>
                  <a:gd name="connsiteX12" fmla="*/ 114985 w 551712"/>
                  <a:gd name="connsiteY12" fmla="*/ 111047 h 4960000"/>
                  <a:gd name="connsiteX13" fmla="*/ 46746 w 551712"/>
                  <a:gd name="connsiteY13" fmla="*/ 1867 h 4960000"/>
                  <a:gd name="connsiteX0" fmla="*/ 46746 w 551712"/>
                  <a:gd name="connsiteY0" fmla="*/ 1867 h 4933817"/>
                  <a:gd name="connsiteX1" fmla="*/ 551712 w 551712"/>
                  <a:gd name="connsiteY1" fmla="*/ 1867 h 4933817"/>
                  <a:gd name="connsiteX2" fmla="*/ 442530 w 551712"/>
                  <a:gd name="connsiteY2" fmla="*/ 97402 h 4933817"/>
                  <a:gd name="connsiteX3" fmla="*/ 415234 w 551712"/>
                  <a:gd name="connsiteY3" fmla="*/ 261174 h 4933817"/>
                  <a:gd name="connsiteX4" fmla="*/ 401587 w 551712"/>
                  <a:gd name="connsiteY4" fmla="*/ 493185 h 4933817"/>
                  <a:gd name="connsiteX5" fmla="*/ 374290 w 551712"/>
                  <a:gd name="connsiteY5" fmla="*/ 3891478 h 4933817"/>
                  <a:gd name="connsiteX6" fmla="*/ 387940 w 551712"/>
                  <a:gd name="connsiteY6" fmla="*/ 4178084 h 4933817"/>
                  <a:gd name="connsiteX7" fmla="*/ 538063 w 551712"/>
                  <a:gd name="connsiteY7" fmla="*/ 4764934 h 4933817"/>
                  <a:gd name="connsiteX8" fmla="*/ 237813 w 551712"/>
                  <a:gd name="connsiteY8" fmla="*/ 4792232 h 4933817"/>
                  <a:gd name="connsiteX9" fmla="*/ 292405 w 551712"/>
                  <a:gd name="connsiteY9" fmla="*/ 3877831 h 4933817"/>
                  <a:gd name="connsiteX10" fmla="*/ 237814 w 551712"/>
                  <a:gd name="connsiteY10" fmla="*/ 1284756 h 4933817"/>
                  <a:gd name="connsiteX11" fmla="*/ 196870 w 551712"/>
                  <a:gd name="connsiteY11" fmla="*/ 356708 h 4933817"/>
                  <a:gd name="connsiteX12" fmla="*/ 114985 w 551712"/>
                  <a:gd name="connsiteY12" fmla="*/ 111047 h 4933817"/>
                  <a:gd name="connsiteX13" fmla="*/ 46746 w 551712"/>
                  <a:gd name="connsiteY13" fmla="*/ 1867 h 4933817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387940 w 551712"/>
                  <a:gd name="connsiteY6" fmla="*/ 4178084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51712"/>
                  <a:gd name="connsiteY0" fmla="*/ 1867 h 4911914"/>
                  <a:gd name="connsiteX1" fmla="*/ 551712 w 551712"/>
                  <a:gd name="connsiteY1" fmla="*/ 1867 h 4911914"/>
                  <a:gd name="connsiteX2" fmla="*/ 442530 w 551712"/>
                  <a:gd name="connsiteY2" fmla="*/ 97402 h 4911914"/>
                  <a:gd name="connsiteX3" fmla="*/ 415234 w 551712"/>
                  <a:gd name="connsiteY3" fmla="*/ 261174 h 4911914"/>
                  <a:gd name="connsiteX4" fmla="*/ 401587 w 551712"/>
                  <a:gd name="connsiteY4" fmla="*/ 493185 h 4911914"/>
                  <a:gd name="connsiteX5" fmla="*/ 374290 w 551712"/>
                  <a:gd name="connsiteY5" fmla="*/ 3891478 h 4911914"/>
                  <a:gd name="connsiteX6" fmla="*/ 428883 w 551712"/>
                  <a:gd name="connsiteY6" fmla="*/ 4259970 h 4911914"/>
                  <a:gd name="connsiteX7" fmla="*/ 538063 w 551712"/>
                  <a:gd name="connsiteY7" fmla="*/ 4764934 h 4911914"/>
                  <a:gd name="connsiteX8" fmla="*/ 224166 w 551712"/>
                  <a:gd name="connsiteY8" fmla="*/ 4737641 h 4911914"/>
                  <a:gd name="connsiteX9" fmla="*/ 292405 w 551712"/>
                  <a:gd name="connsiteY9" fmla="*/ 3877831 h 4911914"/>
                  <a:gd name="connsiteX10" fmla="*/ 237814 w 551712"/>
                  <a:gd name="connsiteY10" fmla="*/ 1284756 h 4911914"/>
                  <a:gd name="connsiteX11" fmla="*/ 196870 w 551712"/>
                  <a:gd name="connsiteY11" fmla="*/ 356708 h 4911914"/>
                  <a:gd name="connsiteX12" fmla="*/ 114985 w 551712"/>
                  <a:gd name="connsiteY12" fmla="*/ 111047 h 4911914"/>
                  <a:gd name="connsiteX13" fmla="*/ 46746 w 551712"/>
                  <a:gd name="connsiteY13" fmla="*/ 1867 h 4911914"/>
                  <a:gd name="connsiteX0" fmla="*/ 46746 w 541960"/>
                  <a:gd name="connsiteY0" fmla="*/ 1867 h 4911914"/>
                  <a:gd name="connsiteX1" fmla="*/ 477285 w 541960"/>
                  <a:gd name="connsiteY1" fmla="*/ 1867 h 4911914"/>
                  <a:gd name="connsiteX2" fmla="*/ 442530 w 541960"/>
                  <a:gd name="connsiteY2" fmla="*/ 97402 h 4911914"/>
                  <a:gd name="connsiteX3" fmla="*/ 415234 w 541960"/>
                  <a:gd name="connsiteY3" fmla="*/ 261174 h 4911914"/>
                  <a:gd name="connsiteX4" fmla="*/ 401587 w 541960"/>
                  <a:gd name="connsiteY4" fmla="*/ 493185 h 4911914"/>
                  <a:gd name="connsiteX5" fmla="*/ 374290 w 541960"/>
                  <a:gd name="connsiteY5" fmla="*/ 3891478 h 4911914"/>
                  <a:gd name="connsiteX6" fmla="*/ 428883 w 541960"/>
                  <a:gd name="connsiteY6" fmla="*/ 4259970 h 4911914"/>
                  <a:gd name="connsiteX7" fmla="*/ 538063 w 541960"/>
                  <a:gd name="connsiteY7" fmla="*/ 4764934 h 4911914"/>
                  <a:gd name="connsiteX8" fmla="*/ 224166 w 541960"/>
                  <a:gd name="connsiteY8" fmla="*/ 4737641 h 4911914"/>
                  <a:gd name="connsiteX9" fmla="*/ 292405 w 541960"/>
                  <a:gd name="connsiteY9" fmla="*/ 3877831 h 4911914"/>
                  <a:gd name="connsiteX10" fmla="*/ 237814 w 541960"/>
                  <a:gd name="connsiteY10" fmla="*/ 1284756 h 4911914"/>
                  <a:gd name="connsiteX11" fmla="*/ 196870 w 541960"/>
                  <a:gd name="connsiteY11" fmla="*/ 356708 h 4911914"/>
                  <a:gd name="connsiteX12" fmla="*/ 114985 w 541960"/>
                  <a:gd name="connsiteY12" fmla="*/ 111047 h 4911914"/>
                  <a:gd name="connsiteX13" fmla="*/ 46746 w 541960"/>
                  <a:gd name="connsiteY13" fmla="*/ 1867 h 4911914"/>
                  <a:gd name="connsiteX0" fmla="*/ 54094 w 506778"/>
                  <a:gd name="connsiteY0" fmla="*/ 1672 h 4922352"/>
                  <a:gd name="connsiteX1" fmla="*/ 442103 w 506778"/>
                  <a:gd name="connsiteY1" fmla="*/ 12305 h 4922352"/>
                  <a:gd name="connsiteX2" fmla="*/ 407348 w 506778"/>
                  <a:gd name="connsiteY2" fmla="*/ 107840 h 4922352"/>
                  <a:gd name="connsiteX3" fmla="*/ 380052 w 506778"/>
                  <a:gd name="connsiteY3" fmla="*/ 271612 h 4922352"/>
                  <a:gd name="connsiteX4" fmla="*/ 366405 w 506778"/>
                  <a:gd name="connsiteY4" fmla="*/ 503623 h 4922352"/>
                  <a:gd name="connsiteX5" fmla="*/ 339108 w 506778"/>
                  <a:gd name="connsiteY5" fmla="*/ 3901916 h 4922352"/>
                  <a:gd name="connsiteX6" fmla="*/ 393701 w 506778"/>
                  <a:gd name="connsiteY6" fmla="*/ 4270408 h 4922352"/>
                  <a:gd name="connsiteX7" fmla="*/ 502881 w 506778"/>
                  <a:gd name="connsiteY7" fmla="*/ 4775372 h 4922352"/>
                  <a:gd name="connsiteX8" fmla="*/ 188984 w 506778"/>
                  <a:gd name="connsiteY8" fmla="*/ 4748079 h 4922352"/>
                  <a:gd name="connsiteX9" fmla="*/ 257223 w 506778"/>
                  <a:gd name="connsiteY9" fmla="*/ 3888269 h 4922352"/>
                  <a:gd name="connsiteX10" fmla="*/ 202632 w 506778"/>
                  <a:gd name="connsiteY10" fmla="*/ 1295194 h 4922352"/>
                  <a:gd name="connsiteX11" fmla="*/ 161688 w 506778"/>
                  <a:gd name="connsiteY11" fmla="*/ 367146 h 4922352"/>
                  <a:gd name="connsiteX12" fmla="*/ 79803 w 506778"/>
                  <a:gd name="connsiteY12" fmla="*/ 121485 h 4922352"/>
                  <a:gd name="connsiteX13" fmla="*/ 54094 w 506778"/>
                  <a:gd name="connsiteY13" fmla="*/ 1672 h 4922352"/>
                  <a:gd name="connsiteX0" fmla="*/ 45659 w 498343"/>
                  <a:gd name="connsiteY0" fmla="*/ 554 h 4921234"/>
                  <a:gd name="connsiteX1" fmla="*/ 433668 w 498343"/>
                  <a:gd name="connsiteY1" fmla="*/ 11187 h 4921234"/>
                  <a:gd name="connsiteX2" fmla="*/ 398913 w 498343"/>
                  <a:gd name="connsiteY2" fmla="*/ 106722 h 4921234"/>
                  <a:gd name="connsiteX3" fmla="*/ 371617 w 498343"/>
                  <a:gd name="connsiteY3" fmla="*/ 270494 h 4921234"/>
                  <a:gd name="connsiteX4" fmla="*/ 357970 w 498343"/>
                  <a:gd name="connsiteY4" fmla="*/ 502505 h 4921234"/>
                  <a:gd name="connsiteX5" fmla="*/ 330673 w 498343"/>
                  <a:gd name="connsiteY5" fmla="*/ 3900798 h 4921234"/>
                  <a:gd name="connsiteX6" fmla="*/ 385266 w 498343"/>
                  <a:gd name="connsiteY6" fmla="*/ 4269290 h 4921234"/>
                  <a:gd name="connsiteX7" fmla="*/ 494446 w 498343"/>
                  <a:gd name="connsiteY7" fmla="*/ 4774254 h 4921234"/>
                  <a:gd name="connsiteX8" fmla="*/ 180549 w 498343"/>
                  <a:gd name="connsiteY8" fmla="*/ 4746961 h 4921234"/>
                  <a:gd name="connsiteX9" fmla="*/ 248788 w 498343"/>
                  <a:gd name="connsiteY9" fmla="*/ 3887151 h 4921234"/>
                  <a:gd name="connsiteX10" fmla="*/ 194197 w 498343"/>
                  <a:gd name="connsiteY10" fmla="*/ 1294076 h 4921234"/>
                  <a:gd name="connsiteX11" fmla="*/ 153253 w 498343"/>
                  <a:gd name="connsiteY11" fmla="*/ 366028 h 4921234"/>
                  <a:gd name="connsiteX12" fmla="*/ 113898 w 498343"/>
                  <a:gd name="connsiteY12" fmla="*/ 290488 h 4921234"/>
                  <a:gd name="connsiteX13" fmla="*/ 45659 w 498343"/>
                  <a:gd name="connsiteY13" fmla="*/ 554 h 4921234"/>
                  <a:gd name="connsiteX0" fmla="*/ 45926 w 498610"/>
                  <a:gd name="connsiteY0" fmla="*/ 680 h 4921360"/>
                  <a:gd name="connsiteX1" fmla="*/ 433935 w 498610"/>
                  <a:gd name="connsiteY1" fmla="*/ 11313 h 4921360"/>
                  <a:gd name="connsiteX2" fmla="*/ 399180 w 498610"/>
                  <a:gd name="connsiteY2" fmla="*/ 106848 h 4921360"/>
                  <a:gd name="connsiteX3" fmla="*/ 371884 w 498610"/>
                  <a:gd name="connsiteY3" fmla="*/ 270620 h 4921360"/>
                  <a:gd name="connsiteX4" fmla="*/ 358237 w 498610"/>
                  <a:gd name="connsiteY4" fmla="*/ 502631 h 4921360"/>
                  <a:gd name="connsiteX5" fmla="*/ 330940 w 498610"/>
                  <a:gd name="connsiteY5" fmla="*/ 3900924 h 4921360"/>
                  <a:gd name="connsiteX6" fmla="*/ 385533 w 498610"/>
                  <a:gd name="connsiteY6" fmla="*/ 4269416 h 4921360"/>
                  <a:gd name="connsiteX7" fmla="*/ 494713 w 498610"/>
                  <a:gd name="connsiteY7" fmla="*/ 4774380 h 4921360"/>
                  <a:gd name="connsiteX8" fmla="*/ 180816 w 498610"/>
                  <a:gd name="connsiteY8" fmla="*/ 4747087 h 4921360"/>
                  <a:gd name="connsiteX9" fmla="*/ 249055 w 498610"/>
                  <a:gd name="connsiteY9" fmla="*/ 3887277 h 4921360"/>
                  <a:gd name="connsiteX10" fmla="*/ 194464 w 498610"/>
                  <a:gd name="connsiteY10" fmla="*/ 1294202 h 4921360"/>
                  <a:gd name="connsiteX11" fmla="*/ 164152 w 498610"/>
                  <a:gd name="connsiteY11" fmla="*/ 653233 h 4921360"/>
                  <a:gd name="connsiteX12" fmla="*/ 114165 w 498610"/>
                  <a:gd name="connsiteY12" fmla="*/ 290614 h 4921360"/>
                  <a:gd name="connsiteX13" fmla="*/ 45926 w 498610"/>
                  <a:gd name="connsiteY13" fmla="*/ 680 h 4921360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96247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14316 w 454689"/>
                  <a:gd name="connsiteY4" fmla="*/ 49203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55259 w 454689"/>
                  <a:gd name="connsiteY2" fmla="*/ 415224 h 4910759"/>
                  <a:gd name="connsiteX3" fmla="*/ 327963 w 454689"/>
                  <a:gd name="connsiteY3" fmla="*/ 260019 h 4910759"/>
                  <a:gd name="connsiteX4" fmla="*/ 303684 w 454689"/>
                  <a:gd name="connsiteY4" fmla="*/ 906700 h 4910759"/>
                  <a:gd name="connsiteX5" fmla="*/ 287019 w 454689"/>
                  <a:gd name="connsiteY5" fmla="*/ 3890323 h 4910759"/>
                  <a:gd name="connsiteX6" fmla="*/ 341612 w 454689"/>
                  <a:gd name="connsiteY6" fmla="*/ 4258815 h 4910759"/>
                  <a:gd name="connsiteX7" fmla="*/ 450792 w 454689"/>
                  <a:gd name="connsiteY7" fmla="*/ 4763779 h 4910759"/>
                  <a:gd name="connsiteX8" fmla="*/ 136895 w 454689"/>
                  <a:gd name="connsiteY8" fmla="*/ 4736486 h 4910759"/>
                  <a:gd name="connsiteX9" fmla="*/ 205134 w 454689"/>
                  <a:gd name="connsiteY9" fmla="*/ 3876676 h 4910759"/>
                  <a:gd name="connsiteX10" fmla="*/ 150543 w 454689"/>
                  <a:gd name="connsiteY10" fmla="*/ 1283601 h 4910759"/>
                  <a:gd name="connsiteX11" fmla="*/ 120231 w 454689"/>
                  <a:gd name="connsiteY11" fmla="*/ 642632 h 4910759"/>
                  <a:gd name="connsiteX12" fmla="*/ 70244 w 454689"/>
                  <a:gd name="connsiteY12" fmla="*/ 280013 h 4910759"/>
                  <a:gd name="connsiteX13" fmla="*/ 55168 w 454689"/>
                  <a:gd name="connsiteY13" fmla="*/ 712 h 4910759"/>
                  <a:gd name="connsiteX0" fmla="*/ 55168 w 454689"/>
                  <a:gd name="connsiteY0" fmla="*/ 712 h 4910759"/>
                  <a:gd name="connsiteX1" fmla="*/ 390014 w 454689"/>
                  <a:gd name="connsiteY1" fmla="*/ 712 h 4910759"/>
                  <a:gd name="connsiteX2" fmla="*/ 327963 w 454689"/>
                  <a:gd name="connsiteY2" fmla="*/ 260019 h 4910759"/>
                  <a:gd name="connsiteX3" fmla="*/ 303684 w 454689"/>
                  <a:gd name="connsiteY3" fmla="*/ 906700 h 4910759"/>
                  <a:gd name="connsiteX4" fmla="*/ 287019 w 454689"/>
                  <a:gd name="connsiteY4" fmla="*/ 3890323 h 4910759"/>
                  <a:gd name="connsiteX5" fmla="*/ 341612 w 454689"/>
                  <a:gd name="connsiteY5" fmla="*/ 4258815 h 4910759"/>
                  <a:gd name="connsiteX6" fmla="*/ 450792 w 454689"/>
                  <a:gd name="connsiteY6" fmla="*/ 4763779 h 4910759"/>
                  <a:gd name="connsiteX7" fmla="*/ 136895 w 454689"/>
                  <a:gd name="connsiteY7" fmla="*/ 4736486 h 4910759"/>
                  <a:gd name="connsiteX8" fmla="*/ 205134 w 454689"/>
                  <a:gd name="connsiteY8" fmla="*/ 3876676 h 4910759"/>
                  <a:gd name="connsiteX9" fmla="*/ 150543 w 454689"/>
                  <a:gd name="connsiteY9" fmla="*/ 1283601 h 4910759"/>
                  <a:gd name="connsiteX10" fmla="*/ 120231 w 454689"/>
                  <a:gd name="connsiteY10" fmla="*/ 642632 h 4910759"/>
                  <a:gd name="connsiteX11" fmla="*/ 70244 w 454689"/>
                  <a:gd name="connsiteY11" fmla="*/ 280013 h 4910759"/>
                  <a:gd name="connsiteX12" fmla="*/ 55168 w 454689"/>
                  <a:gd name="connsiteY12" fmla="*/ 712 h 4910759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304058 w 455063"/>
                  <a:gd name="connsiteY3" fmla="*/ 906954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28337 w 455063"/>
                  <a:gd name="connsiteY2" fmla="*/ 260273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293425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50917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3"/>
                  <a:gd name="connsiteX1" fmla="*/ 390388 w 455063"/>
                  <a:gd name="connsiteY1" fmla="*/ 966 h 4911013"/>
                  <a:gd name="connsiteX2" fmla="*/ 349602 w 455063"/>
                  <a:gd name="connsiteY2" fmla="*/ 462291 h 4911013"/>
                  <a:gd name="connsiteX3" fmla="*/ 325323 w 455063"/>
                  <a:gd name="connsiteY3" fmla="*/ 1140870 h 4911013"/>
                  <a:gd name="connsiteX4" fmla="*/ 287393 w 455063"/>
                  <a:gd name="connsiteY4" fmla="*/ 3890577 h 4911013"/>
                  <a:gd name="connsiteX5" fmla="*/ 341986 w 455063"/>
                  <a:gd name="connsiteY5" fmla="*/ 4259069 h 4911013"/>
                  <a:gd name="connsiteX6" fmla="*/ 451166 w 455063"/>
                  <a:gd name="connsiteY6" fmla="*/ 4764033 h 4911013"/>
                  <a:gd name="connsiteX7" fmla="*/ 137269 w 455063"/>
                  <a:gd name="connsiteY7" fmla="*/ 4736740 h 4911013"/>
                  <a:gd name="connsiteX8" fmla="*/ 205508 w 455063"/>
                  <a:gd name="connsiteY8" fmla="*/ 3876930 h 4911013"/>
                  <a:gd name="connsiteX9" fmla="*/ 119020 w 455063"/>
                  <a:gd name="connsiteY9" fmla="*/ 1283855 h 4911013"/>
                  <a:gd name="connsiteX10" fmla="*/ 131237 w 455063"/>
                  <a:gd name="connsiteY10" fmla="*/ 961863 h 4911013"/>
                  <a:gd name="connsiteX11" fmla="*/ 70618 w 455063"/>
                  <a:gd name="connsiteY11" fmla="*/ 280267 h 4911013"/>
                  <a:gd name="connsiteX12" fmla="*/ 55542 w 455063"/>
                  <a:gd name="connsiteY12" fmla="*/ 966 h 4911013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87393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55496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308659 w 455063"/>
                  <a:gd name="connsiteY4" fmla="*/ 3890577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5063"/>
                  <a:gd name="connsiteY0" fmla="*/ 966 h 4911012"/>
                  <a:gd name="connsiteX1" fmla="*/ 390388 w 455063"/>
                  <a:gd name="connsiteY1" fmla="*/ 966 h 4911012"/>
                  <a:gd name="connsiteX2" fmla="*/ 349602 w 455063"/>
                  <a:gd name="connsiteY2" fmla="*/ 462291 h 4911012"/>
                  <a:gd name="connsiteX3" fmla="*/ 325323 w 455063"/>
                  <a:gd name="connsiteY3" fmla="*/ 1140870 h 4911012"/>
                  <a:gd name="connsiteX4" fmla="*/ 276761 w 455063"/>
                  <a:gd name="connsiteY4" fmla="*/ 3879944 h 4911012"/>
                  <a:gd name="connsiteX5" fmla="*/ 341986 w 455063"/>
                  <a:gd name="connsiteY5" fmla="*/ 4259069 h 4911012"/>
                  <a:gd name="connsiteX6" fmla="*/ 451166 w 455063"/>
                  <a:gd name="connsiteY6" fmla="*/ 4764033 h 4911012"/>
                  <a:gd name="connsiteX7" fmla="*/ 137269 w 455063"/>
                  <a:gd name="connsiteY7" fmla="*/ 4736740 h 4911012"/>
                  <a:gd name="connsiteX8" fmla="*/ 162978 w 455063"/>
                  <a:gd name="connsiteY8" fmla="*/ 3876930 h 4911012"/>
                  <a:gd name="connsiteX9" fmla="*/ 119020 w 455063"/>
                  <a:gd name="connsiteY9" fmla="*/ 1283855 h 4911012"/>
                  <a:gd name="connsiteX10" fmla="*/ 131237 w 455063"/>
                  <a:gd name="connsiteY10" fmla="*/ 961863 h 4911012"/>
                  <a:gd name="connsiteX11" fmla="*/ 70618 w 455063"/>
                  <a:gd name="connsiteY11" fmla="*/ 280267 h 4911012"/>
                  <a:gd name="connsiteX12" fmla="*/ 55542 w 455063"/>
                  <a:gd name="connsiteY12" fmla="*/ 966 h 4911012"/>
                  <a:gd name="connsiteX0" fmla="*/ 55542 w 453269"/>
                  <a:gd name="connsiteY0" fmla="*/ 966 h 4860168"/>
                  <a:gd name="connsiteX1" fmla="*/ 390388 w 453269"/>
                  <a:gd name="connsiteY1" fmla="*/ 966 h 4860168"/>
                  <a:gd name="connsiteX2" fmla="*/ 349602 w 453269"/>
                  <a:gd name="connsiteY2" fmla="*/ 462291 h 4860168"/>
                  <a:gd name="connsiteX3" fmla="*/ 325323 w 453269"/>
                  <a:gd name="connsiteY3" fmla="*/ 1140870 h 4860168"/>
                  <a:gd name="connsiteX4" fmla="*/ 276761 w 453269"/>
                  <a:gd name="connsiteY4" fmla="*/ 3879944 h 4860168"/>
                  <a:gd name="connsiteX5" fmla="*/ 451166 w 453269"/>
                  <a:gd name="connsiteY5" fmla="*/ 4764033 h 4860168"/>
                  <a:gd name="connsiteX6" fmla="*/ 137269 w 453269"/>
                  <a:gd name="connsiteY6" fmla="*/ 4736740 h 4860168"/>
                  <a:gd name="connsiteX7" fmla="*/ 162978 w 453269"/>
                  <a:gd name="connsiteY7" fmla="*/ 3876930 h 4860168"/>
                  <a:gd name="connsiteX8" fmla="*/ 119020 w 453269"/>
                  <a:gd name="connsiteY8" fmla="*/ 1283855 h 4860168"/>
                  <a:gd name="connsiteX9" fmla="*/ 131237 w 453269"/>
                  <a:gd name="connsiteY9" fmla="*/ 961863 h 4860168"/>
                  <a:gd name="connsiteX10" fmla="*/ 70618 w 453269"/>
                  <a:gd name="connsiteY10" fmla="*/ 280267 h 4860168"/>
                  <a:gd name="connsiteX11" fmla="*/ 55542 w 453269"/>
                  <a:gd name="connsiteY11" fmla="*/ 966 h 4860168"/>
                  <a:gd name="connsiteX0" fmla="*/ 55542 w 453269"/>
                  <a:gd name="connsiteY0" fmla="*/ 966 h 4810997"/>
                  <a:gd name="connsiteX1" fmla="*/ 390388 w 453269"/>
                  <a:gd name="connsiteY1" fmla="*/ 966 h 4810997"/>
                  <a:gd name="connsiteX2" fmla="*/ 349602 w 453269"/>
                  <a:gd name="connsiteY2" fmla="*/ 462291 h 4810997"/>
                  <a:gd name="connsiteX3" fmla="*/ 325323 w 453269"/>
                  <a:gd name="connsiteY3" fmla="*/ 1140870 h 4810997"/>
                  <a:gd name="connsiteX4" fmla="*/ 276761 w 453269"/>
                  <a:gd name="connsiteY4" fmla="*/ 3879944 h 4810997"/>
                  <a:gd name="connsiteX5" fmla="*/ 451166 w 453269"/>
                  <a:gd name="connsiteY5" fmla="*/ 4668783 h 4810997"/>
                  <a:gd name="connsiteX6" fmla="*/ 137269 w 453269"/>
                  <a:gd name="connsiteY6" fmla="*/ 4736740 h 4810997"/>
                  <a:gd name="connsiteX7" fmla="*/ 162978 w 453269"/>
                  <a:gd name="connsiteY7" fmla="*/ 3876930 h 4810997"/>
                  <a:gd name="connsiteX8" fmla="*/ 119020 w 453269"/>
                  <a:gd name="connsiteY8" fmla="*/ 1283855 h 4810997"/>
                  <a:gd name="connsiteX9" fmla="*/ 131237 w 453269"/>
                  <a:gd name="connsiteY9" fmla="*/ 961863 h 4810997"/>
                  <a:gd name="connsiteX10" fmla="*/ 70618 w 453269"/>
                  <a:gd name="connsiteY10" fmla="*/ 280267 h 4810997"/>
                  <a:gd name="connsiteX11" fmla="*/ 55542 w 453269"/>
                  <a:gd name="connsiteY11" fmla="*/ 966 h 4810997"/>
                  <a:gd name="connsiteX0" fmla="*/ 55542 w 453269"/>
                  <a:gd name="connsiteY0" fmla="*/ 966 h 4806310"/>
                  <a:gd name="connsiteX1" fmla="*/ 390388 w 453269"/>
                  <a:gd name="connsiteY1" fmla="*/ 966 h 4806310"/>
                  <a:gd name="connsiteX2" fmla="*/ 349602 w 453269"/>
                  <a:gd name="connsiteY2" fmla="*/ 462291 h 4806310"/>
                  <a:gd name="connsiteX3" fmla="*/ 325323 w 453269"/>
                  <a:gd name="connsiteY3" fmla="*/ 1140870 h 4806310"/>
                  <a:gd name="connsiteX4" fmla="*/ 276761 w 453269"/>
                  <a:gd name="connsiteY4" fmla="*/ 3879944 h 4806310"/>
                  <a:gd name="connsiteX5" fmla="*/ 451166 w 453269"/>
                  <a:gd name="connsiteY5" fmla="*/ 4668783 h 4806310"/>
                  <a:gd name="connsiteX6" fmla="*/ 137269 w 453269"/>
                  <a:gd name="connsiteY6" fmla="*/ 4736740 h 4806310"/>
                  <a:gd name="connsiteX7" fmla="*/ 162978 w 453269"/>
                  <a:gd name="connsiteY7" fmla="*/ 3876930 h 4806310"/>
                  <a:gd name="connsiteX8" fmla="*/ 119020 w 453269"/>
                  <a:gd name="connsiteY8" fmla="*/ 1283855 h 4806310"/>
                  <a:gd name="connsiteX9" fmla="*/ 131237 w 453269"/>
                  <a:gd name="connsiteY9" fmla="*/ 961863 h 4806310"/>
                  <a:gd name="connsiteX10" fmla="*/ 70618 w 453269"/>
                  <a:gd name="connsiteY10" fmla="*/ 280267 h 4806310"/>
                  <a:gd name="connsiteX11" fmla="*/ 55542 w 453269"/>
                  <a:gd name="connsiteY11" fmla="*/ 966 h 4806310"/>
                  <a:gd name="connsiteX0" fmla="*/ 55542 w 495175"/>
                  <a:gd name="connsiteY0" fmla="*/ 966 h 4806310"/>
                  <a:gd name="connsiteX1" fmla="*/ 390388 w 495175"/>
                  <a:gd name="connsiteY1" fmla="*/ 966 h 4806310"/>
                  <a:gd name="connsiteX2" fmla="*/ 349602 w 495175"/>
                  <a:gd name="connsiteY2" fmla="*/ 462291 h 4806310"/>
                  <a:gd name="connsiteX3" fmla="*/ 325323 w 495175"/>
                  <a:gd name="connsiteY3" fmla="*/ 1140870 h 4806310"/>
                  <a:gd name="connsiteX4" fmla="*/ 276761 w 495175"/>
                  <a:gd name="connsiteY4" fmla="*/ 3879944 h 4806310"/>
                  <a:gd name="connsiteX5" fmla="*/ 451166 w 495175"/>
                  <a:gd name="connsiteY5" fmla="*/ 4668783 h 4806310"/>
                  <a:gd name="connsiteX6" fmla="*/ 137269 w 495175"/>
                  <a:gd name="connsiteY6" fmla="*/ 4736740 h 4806310"/>
                  <a:gd name="connsiteX7" fmla="*/ 162978 w 495175"/>
                  <a:gd name="connsiteY7" fmla="*/ 3876930 h 4806310"/>
                  <a:gd name="connsiteX8" fmla="*/ 119020 w 495175"/>
                  <a:gd name="connsiteY8" fmla="*/ 1283855 h 4806310"/>
                  <a:gd name="connsiteX9" fmla="*/ 131237 w 495175"/>
                  <a:gd name="connsiteY9" fmla="*/ 961863 h 4806310"/>
                  <a:gd name="connsiteX10" fmla="*/ 70618 w 495175"/>
                  <a:gd name="connsiteY10" fmla="*/ 280267 h 4806310"/>
                  <a:gd name="connsiteX11" fmla="*/ 55542 w 495175"/>
                  <a:gd name="connsiteY11" fmla="*/ 966 h 4806310"/>
                  <a:gd name="connsiteX0" fmla="*/ 55542 w 477555"/>
                  <a:gd name="connsiteY0" fmla="*/ 966 h 4806310"/>
                  <a:gd name="connsiteX1" fmla="*/ 390388 w 477555"/>
                  <a:gd name="connsiteY1" fmla="*/ 966 h 4806310"/>
                  <a:gd name="connsiteX2" fmla="*/ 349602 w 477555"/>
                  <a:gd name="connsiteY2" fmla="*/ 462291 h 4806310"/>
                  <a:gd name="connsiteX3" fmla="*/ 325323 w 477555"/>
                  <a:gd name="connsiteY3" fmla="*/ 1140870 h 4806310"/>
                  <a:gd name="connsiteX4" fmla="*/ 276761 w 477555"/>
                  <a:gd name="connsiteY4" fmla="*/ 3879944 h 4806310"/>
                  <a:gd name="connsiteX5" fmla="*/ 451166 w 477555"/>
                  <a:gd name="connsiteY5" fmla="*/ 4668783 h 4806310"/>
                  <a:gd name="connsiteX6" fmla="*/ 137269 w 477555"/>
                  <a:gd name="connsiteY6" fmla="*/ 4736740 h 4806310"/>
                  <a:gd name="connsiteX7" fmla="*/ 162978 w 477555"/>
                  <a:gd name="connsiteY7" fmla="*/ 3876930 h 4806310"/>
                  <a:gd name="connsiteX8" fmla="*/ 119020 w 477555"/>
                  <a:gd name="connsiteY8" fmla="*/ 1283855 h 4806310"/>
                  <a:gd name="connsiteX9" fmla="*/ 131237 w 477555"/>
                  <a:gd name="connsiteY9" fmla="*/ 961863 h 4806310"/>
                  <a:gd name="connsiteX10" fmla="*/ 70618 w 477555"/>
                  <a:gd name="connsiteY10" fmla="*/ 280267 h 4806310"/>
                  <a:gd name="connsiteX11" fmla="*/ 55542 w 477555"/>
                  <a:gd name="connsiteY11" fmla="*/ 966 h 4806310"/>
                  <a:gd name="connsiteX0" fmla="*/ 55542 w 455024"/>
                  <a:gd name="connsiteY0" fmla="*/ 966 h 4806310"/>
                  <a:gd name="connsiteX1" fmla="*/ 390388 w 455024"/>
                  <a:gd name="connsiteY1" fmla="*/ 966 h 4806310"/>
                  <a:gd name="connsiteX2" fmla="*/ 349602 w 455024"/>
                  <a:gd name="connsiteY2" fmla="*/ 462291 h 4806310"/>
                  <a:gd name="connsiteX3" fmla="*/ 325323 w 455024"/>
                  <a:gd name="connsiteY3" fmla="*/ 1140870 h 4806310"/>
                  <a:gd name="connsiteX4" fmla="*/ 276761 w 455024"/>
                  <a:gd name="connsiteY4" fmla="*/ 3879944 h 4806310"/>
                  <a:gd name="connsiteX5" fmla="*/ 451166 w 455024"/>
                  <a:gd name="connsiteY5" fmla="*/ 4668783 h 4806310"/>
                  <a:gd name="connsiteX6" fmla="*/ 137269 w 455024"/>
                  <a:gd name="connsiteY6" fmla="*/ 4736740 h 4806310"/>
                  <a:gd name="connsiteX7" fmla="*/ 162978 w 455024"/>
                  <a:gd name="connsiteY7" fmla="*/ 3876930 h 4806310"/>
                  <a:gd name="connsiteX8" fmla="*/ 119020 w 455024"/>
                  <a:gd name="connsiteY8" fmla="*/ 1283855 h 4806310"/>
                  <a:gd name="connsiteX9" fmla="*/ 131237 w 455024"/>
                  <a:gd name="connsiteY9" fmla="*/ 961863 h 4806310"/>
                  <a:gd name="connsiteX10" fmla="*/ 70618 w 455024"/>
                  <a:gd name="connsiteY10" fmla="*/ 280267 h 4806310"/>
                  <a:gd name="connsiteX11" fmla="*/ 55542 w 455024"/>
                  <a:gd name="connsiteY11" fmla="*/ 966 h 4806310"/>
                  <a:gd name="connsiteX0" fmla="*/ 55542 w 451166"/>
                  <a:gd name="connsiteY0" fmla="*/ 966 h 4806310"/>
                  <a:gd name="connsiteX1" fmla="*/ 390388 w 451166"/>
                  <a:gd name="connsiteY1" fmla="*/ 966 h 4806310"/>
                  <a:gd name="connsiteX2" fmla="*/ 349602 w 451166"/>
                  <a:gd name="connsiteY2" fmla="*/ 462291 h 4806310"/>
                  <a:gd name="connsiteX3" fmla="*/ 325323 w 451166"/>
                  <a:gd name="connsiteY3" fmla="*/ 1140870 h 4806310"/>
                  <a:gd name="connsiteX4" fmla="*/ 276761 w 451166"/>
                  <a:gd name="connsiteY4" fmla="*/ 3879944 h 4806310"/>
                  <a:gd name="connsiteX5" fmla="*/ 451166 w 451166"/>
                  <a:gd name="connsiteY5" fmla="*/ 4668783 h 4806310"/>
                  <a:gd name="connsiteX6" fmla="*/ 137269 w 451166"/>
                  <a:gd name="connsiteY6" fmla="*/ 4736740 h 4806310"/>
                  <a:gd name="connsiteX7" fmla="*/ 162978 w 451166"/>
                  <a:gd name="connsiteY7" fmla="*/ 3876930 h 4806310"/>
                  <a:gd name="connsiteX8" fmla="*/ 119020 w 451166"/>
                  <a:gd name="connsiteY8" fmla="*/ 1283855 h 4806310"/>
                  <a:gd name="connsiteX9" fmla="*/ 131237 w 451166"/>
                  <a:gd name="connsiteY9" fmla="*/ 961863 h 4806310"/>
                  <a:gd name="connsiteX10" fmla="*/ 70618 w 451166"/>
                  <a:gd name="connsiteY10" fmla="*/ 280267 h 4806310"/>
                  <a:gd name="connsiteX11" fmla="*/ 55542 w 451166"/>
                  <a:gd name="connsiteY11" fmla="*/ 966 h 4806310"/>
                  <a:gd name="connsiteX0" fmla="*/ 55542 w 451166"/>
                  <a:gd name="connsiteY0" fmla="*/ 966 h 4921617"/>
                  <a:gd name="connsiteX1" fmla="*/ 390388 w 451166"/>
                  <a:gd name="connsiteY1" fmla="*/ 966 h 4921617"/>
                  <a:gd name="connsiteX2" fmla="*/ 349602 w 451166"/>
                  <a:gd name="connsiteY2" fmla="*/ 462291 h 4921617"/>
                  <a:gd name="connsiteX3" fmla="*/ 325323 w 451166"/>
                  <a:gd name="connsiteY3" fmla="*/ 1140870 h 4921617"/>
                  <a:gd name="connsiteX4" fmla="*/ 276761 w 451166"/>
                  <a:gd name="connsiteY4" fmla="*/ 3879944 h 4921617"/>
                  <a:gd name="connsiteX5" fmla="*/ 451166 w 451166"/>
                  <a:gd name="connsiteY5" fmla="*/ 4668783 h 4921617"/>
                  <a:gd name="connsiteX6" fmla="*/ 137269 w 451166"/>
                  <a:gd name="connsiteY6" fmla="*/ 4736740 h 4921617"/>
                  <a:gd name="connsiteX7" fmla="*/ 162978 w 451166"/>
                  <a:gd name="connsiteY7" fmla="*/ 3876930 h 4921617"/>
                  <a:gd name="connsiteX8" fmla="*/ 119020 w 451166"/>
                  <a:gd name="connsiteY8" fmla="*/ 1283855 h 4921617"/>
                  <a:gd name="connsiteX9" fmla="*/ 131237 w 451166"/>
                  <a:gd name="connsiteY9" fmla="*/ 961863 h 4921617"/>
                  <a:gd name="connsiteX10" fmla="*/ 70618 w 451166"/>
                  <a:gd name="connsiteY10" fmla="*/ 280267 h 4921617"/>
                  <a:gd name="connsiteX11" fmla="*/ 55542 w 451166"/>
                  <a:gd name="connsiteY11" fmla="*/ 966 h 4921617"/>
                  <a:gd name="connsiteX0" fmla="*/ 55542 w 451166"/>
                  <a:gd name="connsiteY0" fmla="*/ 966 h 4851848"/>
                  <a:gd name="connsiteX1" fmla="*/ 390388 w 451166"/>
                  <a:gd name="connsiteY1" fmla="*/ 966 h 4851848"/>
                  <a:gd name="connsiteX2" fmla="*/ 349602 w 451166"/>
                  <a:gd name="connsiteY2" fmla="*/ 462291 h 4851848"/>
                  <a:gd name="connsiteX3" fmla="*/ 325323 w 451166"/>
                  <a:gd name="connsiteY3" fmla="*/ 1140870 h 4851848"/>
                  <a:gd name="connsiteX4" fmla="*/ 276761 w 451166"/>
                  <a:gd name="connsiteY4" fmla="*/ 3879944 h 4851848"/>
                  <a:gd name="connsiteX5" fmla="*/ 451166 w 451166"/>
                  <a:gd name="connsiteY5" fmla="*/ 4668783 h 4851848"/>
                  <a:gd name="connsiteX6" fmla="*/ 137269 w 451166"/>
                  <a:gd name="connsiteY6" fmla="*/ 4736740 h 4851848"/>
                  <a:gd name="connsiteX7" fmla="*/ 162978 w 451166"/>
                  <a:gd name="connsiteY7" fmla="*/ 3876930 h 4851848"/>
                  <a:gd name="connsiteX8" fmla="*/ 119020 w 451166"/>
                  <a:gd name="connsiteY8" fmla="*/ 1283855 h 4851848"/>
                  <a:gd name="connsiteX9" fmla="*/ 131237 w 451166"/>
                  <a:gd name="connsiteY9" fmla="*/ 961863 h 4851848"/>
                  <a:gd name="connsiteX10" fmla="*/ 70618 w 451166"/>
                  <a:gd name="connsiteY10" fmla="*/ 280267 h 4851848"/>
                  <a:gd name="connsiteX11" fmla="*/ 55542 w 451166"/>
                  <a:gd name="connsiteY11" fmla="*/ 966 h 4851848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410698 w 585103"/>
                  <a:gd name="connsiteY4" fmla="*/ 3879944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479 w 585103"/>
                  <a:gd name="connsiteY0" fmla="*/ 966 h 4878190"/>
                  <a:gd name="connsiteX1" fmla="*/ 524325 w 585103"/>
                  <a:gd name="connsiteY1" fmla="*/ 966 h 4878190"/>
                  <a:gd name="connsiteX2" fmla="*/ 483539 w 585103"/>
                  <a:gd name="connsiteY2" fmla="*/ 462291 h 4878190"/>
                  <a:gd name="connsiteX3" fmla="*/ 459260 w 585103"/>
                  <a:gd name="connsiteY3" fmla="*/ 1140870 h 4878190"/>
                  <a:gd name="connsiteX4" fmla="*/ 137566 w 585103"/>
                  <a:gd name="connsiteY4" fmla="*/ 3575092 h 4878190"/>
                  <a:gd name="connsiteX5" fmla="*/ 585103 w 585103"/>
                  <a:gd name="connsiteY5" fmla="*/ 4668783 h 4878190"/>
                  <a:gd name="connsiteX6" fmla="*/ 271206 w 585103"/>
                  <a:gd name="connsiteY6" fmla="*/ 4736740 h 4878190"/>
                  <a:gd name="connsiteX7" fmla="*/ 32 w 585103"/>
                  <a:gd name="connsiteY7" fmla="*/ 3526915 h 4878190"/>
                  <a:gd name="connsiteX8" fmla="*/ 252957 w 585103"/>
                  <a:gd name="connsiteY8" fmla="*/ 1283855 h 4878190"/>
                  <a:gd name="connsiteX9" fmla="*/ 265174 w 585103"/>
                  <a:gd name="connsiteY9" fmla="*/ 961863 h 4878190"/>
                  <a:gd name="connsiteX10" fmla="*/ 204555 w 585103"/>
                  <a:gd name="connsiteY10" fmla="*/ 280267 h 4878190"/>
                  <a:gd name="connsiteX11" fmla="*/ 189479 w 585103"/>
                  <a:gd name="connsiteY11" fmla="*/ 966 h 4878190"/>
                  <a:gd name="connsiteX0" fmla="*/ 189991 w 585615"/>
                  <a:gd name="connsiteY0" fmla="*/ 966 h 4845254"/>
                  <a:gd name="connsiteX1" fmla="*/ 524837 w 585615"/>
                  <a:gd name="connsiteY1" fmla="*/ 966 h 4845254"/>
                  <a:gd name="connsiteX2" fmla="*/ 484051 w 585615"/>
                  <a:gd name="connsiteY2" fmla="*/ 462291 h 4845254"/>
                  <a:gd name="connsiteX3" fmla="*/ 459772 w 585615"/>
                  <a:gd name="connsiteY3" fmla="*/ 1140870 h 4845254"/>
                  <a:gd name="connsiteX4" fmla="*/ 138078 w 585615"/>
                  <a:gd name="connsiteY4" fmla="*/ 3575092 h 4845254"/>
                  <a:gd name="connsiteX5" fmla="*/ 585615 w 585615"/>
                  <a:gd name="connsiteY5" fmla="*/ 4668783 h 4845254"/>
                  <a:gd name="connsiteX6" fmla="*/ 331094 w 585615"/>
                  <a:gd name="connsiteY6" fmla="*/ 4668996 h 4845254"/>
                  <a:gd name="connsiteX7" fmla="*/ 544 w 585615"/>
                  <a:gd name="connsiteY7" fmla="*/ 3526915 h 4845254"/>
                  <a:gd name="connsiteX8" fmla="*/ 253469 w 585615"/>
                  <a:gd name="connsiteY8" fmla="*/ 1283855 h 4845254"/>
                  <a:gd name="connsiteX9" fmla="*/ 265686 w 585615"/>
                  <a:gd name="connsiteY9" fmla="*/ 961863 h 4845254"/>
                  <a:gd name="connsiteX10" fmla="*/ 205067 w 585615"/>
                  <a:gd name="connsiteY10" fmla="*/ 280267 h 4845254"/>
                  <a:gd name="connsiteX11" fmla="*/ 189991 w 585615"/>
                  <a:gd name="connsiteY11" fmla="*/ 966 h 4845254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114062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189973 w 585597"/>
                  <a:gd name="connsiteY0" fmla="*/ 724 h 4845012"/>
                  <a:gd name="connsiteX1" fmla="*/ 524819 w 585597"/>
                  <a:gd name="connsiteY1" fmla="*/ 724 h 4845012"/>
                  <a:gd name="connsiteX2" fmla="*/ 484033 w 585597"/>
                  <a:gd name="connsiteY2" fmla="*/ 462049 h 4845012"/>
                  <a:gd name="connsiteX3" fmla="*/ 459754 w 585597"/>
                  <a:gd name="connsiteY3" fmla="*/ 724008 h 4845012"/>
                  <a:gd name="connsiteX4" fmla="*/ 138060 w 585597"/>
                  <a:gd name="connsiteY4" fmla="*/ 3574850 h 4845012"/>
                  <a:gd name="connsiteX5" fmla="*/ 585597 w 585597"/>
                  <a:gd name="connsiteY5" fmla="*/ 4668541 h 4845012"/>
                  <a:gd name="connsiteX6" fmla="*/ 331076 w 585597"/>
                  <a:gd name="connsiteY6" fmla="*/ 4668754 h 4845012"/>
                  <a:gd name="connsiteX7" fmla="*/ 526 w 585597"/>
                  <a:gd name="connsiteY7" fmla="*/ 3526673 h 4845012"/>
                  <a:gd name="connsiteX8" fmla="*/ 253451 w 585597"/>
                  <a:gd name="connsiteY8" fmla="*/ 1283613 h 4845012"/>
                  <a:gd name="connsiteX9" fmla="*/ 217728 w 585597"/>
                  <a:gd name="connsiteY9" fmla="*/ 662175 h 4845012"/>
                  <a:gd name="connsiteX10" fmla="*/ 205049 w 585597"/>
                  <a:gd name="connsiteY10" fmla="*/ 280025 h 4845012"/>
                  <a:gd name="connsiteX11" fmla="*/ 189973 w 585597"/>
                  <a:gd name="connsiteY11" fmla="*/ 724 h 4845012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293678 w 741215"/>
                  <a:gd name="connsiteY4" fmla="*/ 3574850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23473"/>
                  <a:gd name="connsiteX1" fmla="*/ 680437 w 741215"/>
                  <a:gd name="connsiteY1" fmla="*/ 724 h 4823473"/>
                  <a:gd name="connsiteX2" fmla="*/ 639651 w 741215"/>
                  <a:gd name="connsiteY2" fmla="*/ 462049 h 4823473"/>
                  <a:gd name="connsiteX3" fmla="*/ 615372 w 741215"/>
                  <a:gd name="connsiteY3" fmla="*/ 724008 h 4823473"/>
                  <a:gd name="connsiteX4" fmla="*/ 113905 w 741215"/>
                  <a:gd name="connsiteY4" fmla="*/ 3874296 h 4823473"/>
                  <a:gd name="connsiteX5" fmla="*/ 741215 w 741215"/>
                  <a:gd name="connsiteY5" fmla="*/ 4668541 h 4823473"/>
                  <a:gd name="connsiteX6" fmla="*/ 486694 w 741215"/>
                  <a:gd name="connsiteY6" fmla="*/ 4668754 h 4823473"/>
                  <a:gd name="connsiteX7" fmla="*/ 340 w 741215"/>
                  <a:gd name="connsiteY7" fmla="*/ 3930274 h 4823473"/>
                  <a:gd name="connsiteX8" fmla="*/ 409069 w 741215"/>
                  <a:gd name="connsiteY8" fmla="*/ 1283613 h 4823473"/>
                  <a:gd name="connsiteX9" fmla="*/ 373346 w 741215"/>
                  <a:gd name="connsiteY9" fmla="*/ 662175 h 4823473"/>
                  <a:gd name="connsiteX10" fmla="*/ 360667 w 741215"/>
                  <a:gd name="connsiteY10" fmla="*/ 280025 h 4823473"/>
                  <a:gd name="connsiteX11" fmla="*/ 345591 w 741215"/>
                  <a:gd name="connsiteY11" fmla="*/ 724 h 4823473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741215 w 741215"/>
                  <a:gd name="connsiteY5" fmla="*/ 4668541 h 4818351"/>
                  <a:gd name="connsiteX6" fmla="*/ 486694 w 741215"/>
                  <a:gd name="connsiteY6" fmla="*/ 4668754 h 4818351"/>
                  <a:gd name="connsiteX7" fmla="*/ 340 w 741215"/>
                  <a:gd name="connsiteY7" fmla="*/ 4034429 h 4818351"/>
                  <a:gd name="connsiteX8" fmla="*/ 409069 w 741215"/>
                  <a:gd name="connsiteY8" fmla="*/ 1283613 h 4818351"/>
                  <a:gd name="connsiteX9" fmla="*/ 373346 w 741215"/>
                  <a:gd name="connsiteY9" fmla="*/ 662175 h 4818351"/>
                  <a:gd name="connsiteX10" fmla="*/ 360667 w 741215"/>
                  <a:gd name="connsiteY10" fmla="*/ 280025 h 4818351"/>
                  <a:gd name="connsiteX11" fmla="*/ 345591 w 741215"/>
                  <a:gd name="connsiteY11" fmla="*/ 724 h 4818351"/>
                  <a:gd name="connsiteX0" fmla="*/ 345591 w 741215"/>
                  <a:gd name="connsiteY0" fmla="*/ 724 h 4818351"/>
                  <a:gd name="connsiteX1" fmla="*/ 680437 w 741215"/>
                  <a:gd name="connsiteY1" fmla="*/ 724 h 4818351"/>
                  <a:gd name="connsiteX2" fmla="*/ 639651 w 741215"/>
                  <a:gd name="connsiteY2" fmla="*/ 462049 h 4818351"/>
                  <a:gd name="connsiteX3" fmla="*/ 615372 w 741215"/>
                  <a:gd name="connsiteY3" fmla="*/ 724008 h 4818351"/>
                  <a:gd name="connsiteX4" fmla="*/ 113905 w 741215"/>
                  <a:gd name="connsiteY4" fmla="*/ 3874296 h 4818351"/>
                  <a:gd name="connsiteX5" fmla="*/ 96184 w 741215"/>
                  <a:gd name="connsiteY5" fmla="*/ 4093177 h 4818351"/>
                  <a:gd name="connsiteX6" fmla="*/ 741215 w 741215"/>
                  <a:gd name="connsiteY6" fmla="*/ 4668541 h 4818351"/>
                  <a:gd name="connsiteX7" fmla="*/ 486694 w 741215"/>
                  <a:gd name="connsiteY7" fmla="*/ 4668754 h 4818351"/>
                  <a:gd name="connsiteX8" fmla="*/ 340 w 741215"/>
                  <a:gd name="connsiteY8" fmla="*/ 4034429 h 4818351"/>
                  <a:gd name="connsiteX9" fmla="*/ 409069 w 741215"/>
                  <a:gd name="connsiteY9" fmla="*/ 1283613 h 4818351"/>
                  <a:gd name="connsiteX10" fmla="*/ 373346 w 741215"/>
                  <a:gd name="connsiteY10" fmla="*/ 662175 h 4818351"/>
                  <a:gd name="connsiteX11" fmla="*/ 360667 w 741215"/>
                  <a:gd name="connsiteY11" fmla="*/ 280025 h 4818351"/>
                  <a:gd name="connsiteX12" fmla="*/ 345591 w 741215"/>
                  <a:gd name="connsiteY12" fmla="*/ 724 h 4818351"/>
                  <a:gd name="connsiteX0" fmla="*/ 345615 w 741239"/>
                  <a:gd name="connsiteY0" fmla="*/ 652 h 4818279"/>
                  <a:gd name="connsiteX1" fmla="*/ 680461 w 741239"/>
                  <a:gd name="connsiteY1" fmla="*/ 652 h 4818279"/>
                  <a:gd name="connsiteX2" fmla="*/ 639675 w 741239"/>
                  <a:gd name="connsiteY2" fmla="*/ 461977 h 4818279"/>
                  <a:gd name="connsiteX3" fmla="*/ 615396 w 741239"/>
                  <a:gd name="connsiteY3" fmla="*/ 723936 h 4818279"/>
                  <a:gd name="connsiteX4" fmla="*/ 113929 w 741239"/>
                  <a:gd name="connsiteY4" fmla="*/ 3874224 h 4818279"/>
                  <a:gd name="connsiteX5" fmla="*/ 96208 w 741239"/>
                  <a:gd name="connsiteY5" fmla="*/ 4093105 h 4818279"/>
                  <a:gd name="connsiteX6" fmla="*/ 741239 w 741239"/>
                  <a:gd name="connsiteY6" fmla="*/ 4668469 h 4818279"/>
                  <a:gd name="connsiteX7" fmla="*/ 486718 w 741239"/>
                  <a:gd name="connsiteY7" fmla="*/ 4668682 h 4818279"/>
                  <a:gd name="connsiteX8" fmla="*/ 364 w 741239"/>
                  <a:gd name="connsiteY8" fmla="*/ 4034357 h 4818279"/>
                  <a:gd name="connsiteX9" fmla="*/ 409093 w 741239"/>
                  <a:gd name="connsiteY9" fmla="*/ 1283541 h 4818279"/>
                  <a:gd name="connsiteX10" fmla="*/ 517189 w 741239"/>
                  <a:gd name="connsiteY10" fmla="*/ 531908 h 4818279"/>
                  <a:gd name="connsiteX11" fmla="*/ 360691 w 741239"/>
                  <a:gd name="connsiteY11" fmla="*/ 279953 h 4818279"/>
                  <a:gd name="connsiteX12" fmla="*/ 345615 w 741239"/>
                  <a:gd name="connsiteY12" fmla="*/ 652 h 4818279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615396 w 741239"/>
                  <a:gd name="connsiteY3" fmla="*/ 724409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615 w 741239"/>
                  <a:gd name="connsiteY0" fmla="*/ 1125 h 4818752"/>
                  <a:gd name="connsiteX1" fmla="*/ 680461 w 741239"/>
                  <a:gd name="connsiteY1" fmla="*/ 1125 h 4818752"/>
                  <a:gd name="connsiteX2" fmla="*/ 639675 w 741239"/>
                  <a:gd name="connsiteY2" fmla="*/ 462450 h 4818752"/>
                  <a:gd name="connsiteX3" fmla="*/ 507533 w 741239"/>
                  <a:gd name="connsiteY3" fmla="*/ 3731887 h 4818752"/>
                  <a:gd name="connsiteX4" fmla="*/ 113929 w 741239"/>
                  <a:gd name="connsiteY4" fmla="*/ 3874697 h 4818752"/>
                  <a:gd name="connsiteX5" fmla="*/ 96208 w 741239"/>
                  <a:gd name="connsiteY5" fmla="*/ 4093578 h 4818752"/>
                  <a:gd name="connsiteX6" fmla="*/ 741239 w 741239"/>
                  <a:gd name="connsiteY6" fmla="*/ 4668942 h 4818752"/>
                  <a:gd name="connsiteX7" fmla="*/ 486718 w 741239"/>
                  <a:gd name="connsiteY7" fmla="*/ 4669155 h 4818752"/>
                  <a:gd name="connsiteX8" fmla="*/ 364 w 741239"/>
                  <a:gd name="connsiteY8" fmla="*/ 4034830 h 4818752"/>
                  <a:gd name="connsiteX9" fmla="*/ 409093 w 741239"/>
                  <a:gd name="connsiteY9" fmla="*/ 1284014 h 4818752"/>
                  <a:gd name="connsiteX10" fmla="*/ 517189 w 741239"/>
                  <a:gd name="connsiteY10" fmla="*/ 532381 h 4818752"/>
                  <a:gd name="connsiteX11" fmla="*/ 456570 w 741239"/>
                  <a:gd name="connsiteY11" fmla="*/ 189291 h 4818752"/>
                  <a:gd name="connsiteX12" fmla="*/ 345615 w 741239"/>
                  <a:gd name="connsiteY12" fmla="*/ 1125 h 4818752"/>
                  <a:gd name="connsiteX0" fmla="*/ 345349 w 740973"/>
                  <a:gd name="connsiteY0" fmla="*/ 1125 h 4818752"/>
                  <a:gd name="connsiteX1" fmla="*/ 680195 w 740973"/>
                  <a:gd name="connsiteY1" fmla="*/ 1125 h 4818752"/>
                  <a:gd name="connsiteX2" fmla="*/ 639409 w 740973"/>
                  <a:gd name="connsiteY2" fmla="*/ 462450 h 4818752"/>
                  <a:gd name="connsiteX3" fmla="*/ 507267 w 740973"/>
                  <a:gd name="connsiteY3" fmla="*/ 3731887 h 4818752"/>
                  <a:gd name="connsiteX4" fmla="*/ 113663 w 740973"/>
                  <a:gd name="connsiteY4" fmla="*/ 3874697 h 4818752"/>
                  <a:gd name="connsiteX5" fmla="*/ 95942 w 740973"/>
                  <a:gd name="connsiteY5" fmla="*/ 4093578 h 4818752"/>
                  <a:gd name="connsiteX6" fmla="*/ 740973 w 740973"/>
                  <a:gd name="connsiteY6" fmla="*/ 4668942 h 4818752"/>
                  <a:gd name="connsiteX7" fmla="*/ 486452 w 740973"/>
                  <a:gd name="connsiteY7" fmla="*/ 4669155 h 4818752"/>
                  <a:gd name="connsiteX8" fmla="*/ 98 w 740973"/>
                  <a:gd name="connsiteY8" fmla="*/ 4034830 h 4818752"/>
                  <a:gd name="connsiteX9" fmla="*/ 444782 w 740973"/>
                  <a:gd name="connsiteY9" fmla="*/ 3692601 h 4818752"/>
                  <a:gd name="connsiteX10" fmla="*/ 516923 w 740973"/>
                  <a:gd name="connsiteY10" fmla="*/ 532381 h 4818752"/>
                  <a:gd name="connsiteX11" fmla="*/ 456304 w 740973"/>
                  <a:gd name="connsiteY11" fmla="*/ 189291 h 4818752"/>
                  <a:gd name="connsiteX12" fmla="*/ 345349 w 740973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96500 w 741531"/>
                  <a:gd name="connsiteY5" fmla="*/ 4093578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114221 w 741531"/>
                  <a:gd name="connsiteY4" fmla="*/ 3874697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345907 w 741531"/>
                  <a:gd name="connsiteY0" fmla="*/ 1125 h 4818752"/>
                  <a:gd name="connsiteX1" fmla="*/ 680753 w 741531"/>
                  <a:gd name="connsiteY1" fmla="*/ 1125 h 4818752"/>
                  <a:gd name="connsiteX2" fmla="*/ 639967 w 741531"/>
                  <a:gd name="connsiteY2" fmla="*/ 462450 h 4818752"/>
                  <a:gd name="connsiteX3" fmla="*/ 507825 w 741531"/>
                  <a:gd name="connsiteY3" fmla="*/ 3731887 h 4818752"/>
                  <a:gd name="connsiteX4" fmla="*/ 341934 w 741531"/>
                  <a:gd name="connsiteY4" fmla="*/ 4030930 h 4818752"/>
                  <a:gd name="connsiteX5" fmla="*/ 432077 w 741531"/>
                  <a:gd name="connsiteY5" fmla="*/ 4223772 h 4818752"/>
                  <a:gd name="connsiteX6" fmla="*/ 741531 w 741531"/>
                  <a:gd name="connsiteY6" fmla="*/ 4668942 h 4818752"/>
                  <a:gd name="connsiteX7" fmla="*/ 487010 w 741531"/>
                  <a:gd name="connsiteY7" fmla="*/ 4669155 h 4818752"/>
                  <a:gd name="connsiteX8" fmla="*/ 656 w 741531"/>
                  <a:gd name="connsiteY8" fmla="*/ 4034830 h 4818752"/>
                  <a:gd name="connsiteX9" fmla="*/ 385415 w 741531"/>
                  <a:gd name="connsiteY9" fmla="*/ 3679582 h 4818752"/>
                  <a:gd name="connsiteX10" fmla="*/ 517481 w 741531"/>
                  <a:gd name="connsiteY10" fmla="*/ 532381 h 4818752"/>
                  <a:gd name="connsiteX11" fmla="*/ 456862 w 741531"/>
                  <a:gd name="connsiteY11" fmla="*/ 189291 h 4818752"/>
                  <a:gd name="connsiteX12" fmla="*/ 345907 w 741531"/>
                  <a:gd name="connsiteY12" fmla="*/ 1125 h 4818752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186561 w 586158"/>
                  <a:gd name="connsiteY4" fmla="*/ 4030930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76704 w 586158"/>
                  <a:gd name="connsiteY5" fmla="*/ 4223772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86158"/>
                  <a:gd name="connsiteY0" fmla="*/ 1125 h 4800196"/>
                  <a:gd name="connsiteX1" fmla="*/ 525380 w 586158"/>
                  <a:gd name="connsiteY1" fmla="*/ 1125 h 4800196"/>
                  <a:gd name="connsiteX2" fmla="*/ 484594 w 586158"/>
                  <a:gd name="connsiteY2" fmla="*/ 462450 h 4800196"/>
                  <a:gd name="connsiteX3" fmla="*/ 352452 w 586158"/>
                  <a:gd name="connsiteY3" fmla="*/ 3731887 h 4800196"/>
                  <a:gd name="connsiteX4" fmla="*/ 90682 w 586158"/>
                  <a:gd name="connsiteY4" fmla="*/ 4434532 h 4800196"/>
                  <a:gd name="connsiteX5" fmla="*/ 228764 w 586158"/>
                  <a:gd name="connsiteY5" fmla="*/ 4523219 h 4800196"/>
                  <a:gd name="connsiteX6" fmla="*/ 586158 w 586158"/>
                  <a:gd name="connsiteY6" fmla="*/ 4668942 h 4800196"/>
                  <a:gd name="connsiteX7" fmla="*/ 331637 w 586158"/>
                  <a:gd name="connsiteY7" fmla="*/ 4669155 h 4800196"/>
                  <a:gd name="connsiteX8" fmla="*/ 1087 w 586158"/>
                  <a:gd name="connsiteY8" fmla="*/ 4451451 h 4800196"/>
                  <a:gd name="connsiteX9" fmla="*/ 230042 w 586158"/>
                  <a:gd name="connsiteY9" fmla="*/ 3679582 h 4800196"/>
                  <a:gd name="connsiteX10" fmla="*/ 362108 w 586158"/>
                  <a:gd name="connsiteY10" fmla="*/ 532381 h 4800196"/>
                  <a:gd name="connsiteX11" fmla="*/ 301489 w 586158"/>
                  <a:gd name="connsiteY11" fmla="*/ 189291 h 4800196"/>
                  <a:gd name="connsiteX12" fmla="*/ 190534 w 586158"/>
                  <a:gd name="connsiteY12" fmla="*/ 1125 h 4800196"/>
                  <a:gd name="connsiteX0" fmla="*/ 190534 w 591479"/>
                  <a:gd name="connsiteY0" fmla="*/ 1125 h 4697313"/>
                  <a:gd name="connsiteX1" fmla="*/ 525380 w 591479"/>
                  <a:gd name="connsiteY1" fmla="*/ 1125 h 4697313"/>
                  <a:gd name="connsiteX2" fmla="*/ 484594 w 591479"/>
                  <a:gd name="connsiteY2" fmla="*/ 462450 h 4697313"/>
                  <a:gd name="connsiteX3" fmla="*/ 352452 w 591479"/>
                  <a:gd name="connsiteY3" fmla="*/ 3731887 h 4697313"/>
                  <a:gd name="connsiteX4" fmla="*/ 90682 w 591479"/>
                  <a:gd name="connsiteY4" fmla="*/ 4434532 h 4697313"/>
                  <a:gd name="connsiteX5" fmla="*/ 586158 w 591479"/>
                  <a:gd name="connsiteY5" fmla="*/ 4668942 h 4697313"/>
                  <a:gd name="connsiteX6" fmla="*/ 331637 w 591479"/>
                  <a:gd name="connsiteY6" fmla="*/ 4669155 h 4697313"/>
                  <a:gd name="connsiteX7" fmla="*/ 1087 w 591479"/>
                  <a:gd name="connsiteY7" fmla="*/ 4451451 h 4697313"/>
                  <a:gd name="connsiteX8" fmla="*/ 230042 w 591479"/>
                  <a:gd name="connsiteY8" fmla="*/ 3679582 h 4697313"/>
                  <a:gd name="connsiteX9" fmla="*/ 362108 w 591479"/>
                  <a:gd name="connsiteY9" fmla="*/ 532381 h 4697313"/>
                  <a:gd name="connsiteX10" fmla="*/ 301489 w 591479"/>
                  <a:gd name="connsiteY10" fmla="*/ 189291 h 4697313"/>
                  <a:gd name="connsiteX11" fmla="*/ 190534 w 591479"/>
                  <a:gd name="connsiteY11" fmla="*/ 1125 h 4697313"/>
                  <a:gd name="connsiteX0" fmla="*/ 190534 w 589009"/>
                  <a:gd name="connsiteY0" fmla="*/ 1125 h 4697313"/>
                  <a:gd name="connsiteX1" fmla="*/ 525380 w 589009"/>
                  <a:gd name="connsiteY1" fmla="*/ 1125 h 4697313"/>
                  <a:gd name="connsiteX2" fmla="*/ 484594 w 589009"/>
                  <a:gd name="connsiteY2" fmla="*/ 462450 h 4697313"/>
                  <a:gd name="connsiteX3" fmla="*/ 352452 w 589009"/>
                  <a:gd name="connsiteY3" fmla="*/ 3731887 h 4697313"/>
                  <a:gd name="connsiteX4" fmla="*/ 163681 w 589009"/>
                  <a:gd name="connsiteY4" fmla="*/ 4434532 h 4697313"/>
                  <a:gd name="connsiteX5" fmla="*/ 586158 w 589009"/>
                  <a:gd name="connsiteY5" fmla="*/ 4668942 h 4697313"/>
                  <a:gd name="connsiteX6" fmla="*/ 331637 w 589009"/>
                  <a:gd name="connsiteY6" fmla="*/ 4669155 h 4697313"/>
                  <a:gd name="connsiteX7" fmla="*/ 1087 w 589009"/>
                  <a:gd name="connsiteY7" fmla="*/ 4451451 h 4697313"/>
                  <a:gd name="connsiteX8" fmla="*/ 230042 w 589009"/>
                  <a:gd name="connsiteY8" fmla="*/ 3679582 h 4697313"/>
                  <a:gd name="connsiteX9" fmla="*/ 362108 w 589009"/>
                  <a:gd name="connsiteY9" fmla="*/ 532381 h 4697313"/>
                  <a:gd name="connsiteX10" fmla="*/ 301489 w 589009"/>
                  <a:gd name="connsiteY10" fmla="*/ 189291 h 4697313"/>
                  <a:gd name="connsiteX11" fmla="*/ 190534 w 589009"/>
                  <a:gd name="connsiteY11" fmla="*/ 1125 h 4697313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84532 w 588947"/>
                  <a:gd name="connsiteY2" fmla="*/ 555087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93762 h 4789950"/>
                  <a:gd name="connsiteX1" fmla="*/ 525318 w 588947"/>
                  <a:gd name="connsiteY1" fmla="*/ 93762 h 4789950"/>
                  <a:gd name="connsiteX2" fmla="*/ 411533 w 588947"/>
                  <a:gd name="connsiteY2" fmla="*/ 3002056 h 4789950"/>
                  <a:gd name="connsiteX3" fmla="*/ 352390 w 588947"/>
                  <a:gd name="connsiteY3" fmla="*/ 3824524 h 4789950"/>
                  <a:gd name="connsiteX4" fmla="*/ 163619 w 588947"/>
                  <a:gd name="connsiteY4" fmla="*/ 4527169 h 4789950"/>
                  <a:gd name="connsiteX5" fmla="*/ 586096 w 588947"/>
                  <a:gd name="connsiteY5" fmla="*/ 4761579 h 4789950"/>
                  <a:gd name="connsiteX6" fmla="*/ 331575 w 588947"/>
                  <a:gd name="connsiteY6" fmla="*/ 4761792 h 4789950"/>
                  <a:gd name="connsiteX7" fmla="*/ 1025 w 588947"/>
                  <a:gd name="connsiteY7" fmla="*/ 4544088 h 4789950"/>
                  <a:gd name="connsiteX8" fmla="*/ 229980 w 588947"/>
                  <a:gd name="connsiteY8" fmla="*/ 3772219 h 4789950"/>
                  <a:gd name="connsiteX9" fmla="*/ 289047 w 588947"/>
                  <a:gd name="connsiteY9" fmla="*/ 2992687 h 4789950"/>
                  <a:gd name="connsiteX10" fmla="*/ 301427 w 588947"/>
                  <a:gd name="connsiteY10" fmla="*/ 281928 h 4789950"/>
                  <a:gd name="connsiteX11" fmla="*/ 190472 w 588947"/>
                  <a:gd name="connsiteY11" fmla="*/ 93762 h 4789950"/>
                  <a:gd name="connsiteX0" fmla="*/ 190472 w 588947"/>
                  <a:gd name="connsiteY0" fmla="*/ 83 h 4696271"/>
                  <a:gd name="connsiteX1" fmla="*/ 525318 w 588947"/>
                  <a:gd name="connsiteY1" fmla="*/ 83 h 4696271"/>
                  <a:gd name="connsiteX2" fmla="*/ 411533 w 588947"/>
                  <a:gd name="connsiteY2" fmla="*/ 2908377 h 4696271"/>
                  <a:gd name="connsiteX3" fmla="*/ 352390 w 588947"/>
                  <a:gd name="connsiteY3" fmla="*/ 3730845 h 4696271"/>
                  <a:gd name="connsiteX4" fmla="*/ 163619 w 588947"/>
                  <a:gd name="connsiteY4" fmla="*/ 4433490 h 4696271"/>
                  <a:gd name="connsiteX5" fmla="*/ 586096 w 588947"/>
                  <a:gd name="connsiteY5" fmla="*/ 4667900 h 4696271"/>
                  <a:gd name="connsiteX6" fmla="*/ 331575 w 588947"/>
                  <a:gd name="connsiteY6" fmla="*/ 4668113 h 4696271"/>
                  <a:gd name="connsiteX7" fmla="*/ 1025 w 588947"/>
                  <a:gd name="connsiteY7" fmla="*/ 4450409 h 4696271"/>
                  <a:gd name="connsiteX8" fmla="*/ 229980 w 588947"/>
                  <a:gd name="connsiteY8" fmla="*/ 3678540 h 4696271"/>
                  <a:gd name="connsiteX9" fmla="*/ 289047 w 588947"/>
                  <a:gd name="connsiteY9" fmla="*/ 2899008 h 4696271"/>
                  <a:gd name="connsiteX10" fmla="*/ 290999 w 588947"/>
                  <a:gd name="connsiteY10" fmla="*/ 2159418 h 4696271"/>
                  <a:gd name="connsiteX11" fmla="*/ 190472 w 588947"/>
                  <a:gd name="connsiteY11" fmla="*/ 83 h 4696271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290999 w 588947"/>
                  <a:gd name="connsiteY10" fmla="*/ 2159335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32712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336469 w 588947"/>
                  <a:gd name="connsiteY0" fmla="*/ 1642641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336469 w 588947"/>
                  <a:gd name="connsiteY11" fmla="*/ 1642641 h 4696188"/>
                  <a:gd name="connsiteX0" fmla="*/ 294756 w 588947"/>
                  <a:gd name="connsiteY0" fmla="*/ 1631313 h 4696188"/>
                  <a:gd name="connsiteX1" fmla="*/ 525318 w 588947"/>
                  <a:gd name="connsiteY1" fmla="*/ 0 h 4696188"/>
                  <a:gd name="connsiteX2" fmla="*/ 411533 w 588947"/>
                  <a:gd name="connsiteY2" fmla="*/ 2908294 h 4696188"/>
                  <a:gd name="connsiteX3" fmla="*/ 352390 w 588947"/>
                  <a:gd name="connsiteY3" fmla="*/ 3730762 h 4696188"/>
                  <a:gd name="connsiteX4" fmla="*/ 163619 w 588947"/>
                  <a:gd name="connsiteY4" fmla="*/ 4433407 h 4696188"/>
                  <a:gd name="connsiteX5" fmla="*/ 586096 w 588947"/>
                  <a:gd name="connsiteY5" fmla="*/ 4667817 h 4696188"/>
                  <a:gd name="connsiteX6" fmla="*/ 331575 w 588947"/>
                  <a:gd name="connsiteY6" fmla="*/ 4668030 h 4696188"/>
                  <a:gd name="connsiteX7" fmla="*/ 1025 w 588947"/>
                  <a:gd name="connsiteY7" fmla="*/ 4450326 h 4696188"/>
                  <a:gd name="connsiteX8" fmla="*/ 229980 w 588947"/>
                  <a:gd name="connsiteY8" fmla="*/ 3678457 h 4696188"/>
                  <a:gd name="connsiteX9" fmla="*/ 289047 w 588947"/>
                  <a:gd name="connsiteY9" fmla="*/ 2898925 h 4696188"/>
                  <a:gd name="connsiteX10" fmla="*/ 301426 w 588947"/>
                  <a:gd name="connsiteY10" fmla="*/ 2181992 h 4696188"/>
                  <a:gd name="connsiteX11" fmla="*/ 294756 w 588947"/>
                  <a:gd name="connsiteY11" fmla="*/ 1631313 h 4696188"/>
                  <a:gd name="connsiteX0" fmla="*/ 294756 w 588947"/>
                  <a:gd name="connsiteY0" fmla="*/ 22657 h 3087532"/>
                  <a:gd name="connsiteX1" fmla="*/ 473177 w 588947"/>
                  <a:gd name="connsiteY1" fmla="*/ 0 h 3087532"/>
                  <a:gd name="connsiteX2" fmla="*/ 411533 w 588947"/>
                  <a:gd name="connsiteY2" fmla="*/ 1299638 h 3087532"/>
                  <a:gd name="connsiteX3" fmla="*/ 352390 w 588947"/>
                  <a:gd name="connsiteY3" fmla="*/ 2122106 h 3087532"/>
                  <a:gd name="connsiteX4" fmla="*/ 163619 w 588947"/>
                  <a:gd name="connsiteY4" fmla="*/ 2824751 h 3087532"/>
                  <a:gd name="connsiteX5" fmla="*/ 586096 w 588947"/>
                  <a:gd name="connsiteY5" fmla="*/ 3059161 h 3087532"/>
                  <a:gd name="connsiteX6" fmla="*/ 331575 w 588947"/>
                  <a:gd name="connsiteY6" fmla="*/ 3059374 h 3087532"/>
                  <a:gd name="connsiteX7" fmla="*/ 1025 w 588947"/>
                  <a:gd name="connsiteY7" fmla="*/ 2841670 h 3087532"/>
                  <a:gd name="connsiteX8" fmla="*/ 229980 w 588947"/>
                  <a:gd name="connsiteY8" fmla="*/ 2069801 h 3087532"/>
                  <a:gd name="connsiteX9" fmla="*/ 289047 w 588947"/>
                  <a:gd name="connsiteY9" fmla="*/ 1290269 h 3087532"/>
                  <a:gd name="connsiteX10" fmla="*/ 301426 w 588947"/>
                  <a:gd name="connsiteY10" fmla="*/ 573336 h 3087532"/>
                  <a:gd name="connsiteX11" fmla="*/ 294756 w 58894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301446 w 588967"/>
                  <a:gd name="connsiteY10" fmla="*/ 573336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52410 w 588967"/>
                  <a:gd name="connsiteY3" fmla="*/ 2122106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11553 w 588967"/>
                  <a:gd name="connsiteY2" fmla="*/ 129963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8967"/>
                  <a:gd name="connsiteY0" fmla="*/ 22657 h 3087532"/>
                  <a:gd name="connsiteX1" fmla="*/ 473197 w 588967"/>
                  <a:gd name="connsiteY1" fmla="*/ 0 h 3087532"/>
                  <a:gd name="connsiteX2" fmla="*/ 431001 w 588967"/>
                  <a:gd name="connsiteY2" fmla="*/ 1310708 h 3087532"/>
                  <a:gd name="connsiteX3" fmla="*/ 319997 w 588967"/>
                  <a:gd name="connsiteY3" fmla="*/ 2099967 h 3087532"/>
                  <a:gd name="connsiteX4" fmla="*/ 163639 w 588967"/>
                  <a:gd name="connsiteY4" fmla="*/ 2824751 h 3087532"/>
                  <a:gd name="connsiteX5" fmla="*/ 586116 w 588967"/>
                  <a:gd name="connsiteY5" fmla="*/ 3059161 h 3087532"/>
                  <a:gd name="connsiteX6" fmla="*/ 331595 w 588967"/>
                  <a:gd name="connsiteY6" fmla="*/ 3059374 h 3087532"/>
                  <a:gd name="connsiteX7" fmla="*/ 1045 w 588967"/>
                  <a:gd name="connsiteY7" fmla="*/ 2841670 h 3087532"/>
                  <a:gd name="connsiteX8" fmla="*/ 230000 w 588967"/>
                  <a:gd name="connsiteY8" fmla="*/ 2069801 h 3087532"/>
                  <a:gd name="connsiteX9" fmla="*/ 314998 w 588967"/>
                  <a:gd name="connsiteY9" fmla="*/ 1290269 h 3087532"/>
                  <a:gd name="connsiteX10" fmla="*/ 281998 w 588967"/>
                  <a:gd name="connsiteY10" fmla="*/ 219121 h 3087532"/>
                  <a:gd name="connsiteX11" fmla="*/ 294776 w 588967"/>
                  <a:gd name="connsiteY11" fmla="*/ 22657 h 3087532"/>
                  <a:gd name="connsiteX0" fmla="*/ 294776 w 589996"/>
                  <a:gd name="connsiteY0" fmla="*/ 22657 h 3086833"/>
                  <a:gd name="connsiteX1" fmla="*/ 473197 w 589996"/>
                  <a:gd name="connsiteY1" fmla="*/ 0 h 3086833"/>
                  <a:gd name="connsiteX2" fmla="*/ 431001 w 589996"/>
                  <a:gd name="connsiteY2" fmla="*/ 1310708 h 3086833"/>
                  <a:gd name="connsiteX3" fmla="*/ 319997 w 589996"/>
                  <a:gd name="connsiteY3" fmla="*/ 2099967 h 3086833"/>
                  <a:gd name="connsiteX4" fmla="*/ 131226 w 589996"/>
                  <a:gd name="connsiteY4" fmla="*/ 2835821 h 3086833"/>
                  <a:gd name="connsiteX5" fmla="*/ 586116 w 589996"/>
                  <a:gd name="connsiteY5" fmla="*/ 3059161 h 3086833"/>
                  <a:gd name="connsiteX6" fmla="*/ 331595 w 589996"/>
                  <a:gd name="connsiteY6" fmla="*/ 3059374 h 3086833"/>
                  <a:gd name="connsiteX7" fmla="*/ 1045 w 589996"/>
                  <a:gd name="connsiteY7" fmla="*/ 2841670 h 3086833"/>
                  <a:gd name="connsiteX8" fmla="*/ 230000 w 589996"/>
                  <a:gd name="connsiteY8" fmla="*/ 2069801 h 3086833"/>
                  <a:gd name="connsiteX9" fmla="*/ 314998 w 589996"/>
                  <a:gd name="connsiteY9" fmla="*/ 1290269 h 3086833"/>
                  <a:gd name="connsiteX10" fmla="*/ 281998 w 589996"/>
                  <a:gd name="connsiteY10" fmla="*/ 219121 h 3086833"/>
                  <a:gd name="connsiteX11" fmla="*/ 294776 w 589996"/>
                  <a:gd name="connsiteY11" fmla="*/ 22657 h 3086833"/>
                  <a:gd name="connsiteX0" fmla="*/ 294776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294776 w 589996"/>
                  <a:gd name="connsiteY11" fmla="*/ 100684 h 3164860"/>
                  <a:gd name="connsiteX0" fmla="*/ 365048 w 589996"/>
                  <a:gd name="connsiteY0" fmla="*/ 100684 h 3164860"/>
                  <a:gd name="connsiteX1" fmla="*/ 473197 w 589996"/>
                  <a:gd name="connsiteY1" fmla="*/ 78027 h 3164860"/>
                  <a:gd name="connsiteX2" fmla="*/ 431001 w 589996"/>
                  <a:gd name="connsiteY2" fmla="*/ 1388735 h 3164860"/>
                  <a:gd name="connsiteX3" fmla="*/ 319997 w 589996"/>
                  <a:gd name="connsiteY3" fmla="*/ 2177994 h 3164860"/>
                  <a:gd name="connsiteX4" fmla="*/ 131226 w 589996"/>
                  <a:gd name="connsiteY4" fmla="*/ 2913848 h 3164860"/>
                  <a:gd name="connsiteX5" fmla="*/ 586116 w 589996"/>
                  <a:gd name="connsiteY5" fmla="*/ 3137188 h 3164860"/>
                  <a:gd name="connsiteX6" fmla="*/ 331595 w 589996"/>
                  <a:gd name="connsiteY6" fmla="*/ 3137401 h 3164860"/>
                  <a:gd name="connsiteX7" fmla="*/ 1045 w 589996"/>
                  <a:gd name="connsiteY7" fmla="*/ 2919697 h 3164860"/>
                  <a:gd name="connsiteX8" fmla="*/ 230000 w 589996"/>
                  <a:gd name="connsiteY8" fmla="*/ 2147828 h 3164860"/>
                  <a:gd name="connsiteX9" fmla="*/ 314998 w 589996"/>
                  <a:gd name="connsiteY9" fmla="*/ 1368296 h 3164860"/>
                  <a:gd name="connsiteX10" fmla="*/ 244159 w 589996"/>
                  <a:gd name="connsiteY10" fmla="*/ 95641 h 3164860"/>
                  <a:gd name="connsiteX11" fmla="*/ 365048 w 589996"/>
                  <a:gd name="connsiteY11" fmla="*/ 100684 h 3164860"/>
                  <a:gd name="connsiteX0" fmla="*/ 244159 w 589996"/>
                  <a:gd name="connsiteY0" fmla="*/ 170544 h 3239763"/>
                  <a:gd name="connsiteX1" fmla="*/ 473197 w 589996"/>
                  <a:gd name="connsiteY1" fmla="*/ 152930 h 3239763"/>
                  <a:gd name="connsiteX2" fmla="*/ 431001 w 589996"/>
                  <a:gd name="connsiteY2" fmla="*/ 1463638 h 3239763"/>
                  <a:gd name="connsiteX3" fmla="*/ 319997 w 589996"/>
                  <a:gd name="connsiteY3" fmla="*/ 2252897 h 3239763"/>
                  <a:gd name="connsiteX4" fmla="*/ 131226 w 589996"/>
                  <a:gd name="connsiteY4" fmla="*/ 2988751 h 3239763"/>
                  <a:gd name="connsiteX5" fmla="*/ 586116 w 589996"/>
                  <a:gd name="connsiteY5" fmla="*/ 3212091 h 3239763"/>
                  <a:gd name="connsiteX6" fmla="*/ 331595 w 589996"/>
                  <a:gd name="connsiteY6" fmla="*/ 3212304 h 3239763"/>
                  <a:gd name="connsiteX7" fmla="*/ 1045 w 589996"/>
                  <a:gd name="connsiteY7" fmla="*/ 2994600 h 3239763"/>
                  <a:gd name="connsiteX8" fmla="*/ 230000 w 589996"/>
                  <a:gd name="connsiteY8" fmla="*/ 2222731 h 3239763"/>
                  <a:gd name="connsiteX9" fmla="*/ 314998 w 589996"/>
                  <a:gd name="connsiteY9" fmla="*/ 1443199 h 3239763"/>
                  <a:gd name="connsiteX10" fmla="*/ 244159 w 589996"/>
                  <a:gd name="connsiteY10" fmla="*/ 170544 h 3239763"/>
                  <a:gd name="connsiteX0" fmla="*/ 244159 w 589996"/>
                  <a:gd name="connsiteY0" fmla="*/ 181693 h 3250912"/>
                  <a:gd name="connsiteX1" fmla="*/ 361485 w 589996"/>
                  <a:gd name="connsiteY1" fmla="*/ 21495 h 3250912"/>
                  <a:gd name="connsiteX2" fmla="*/ 473197 w 589996"/>
                  <a:gd name="connsiteY2" fmla="*/ 164079 h 3250912"/>
                  <a:gd name="connsiteX3" fmla="*/ 431001 w 589996"/>
                  <a:gd name="connsiteY3" fmla="*/ 1474787 h 3250912"/>
                  <a:gd name="connsiteX4" fmla="*/ 319997 w 589996"/>
                  <a:gd name="connsiteY4" fmla="*/ 2264046 h 3250912"/>
                  <a:gd name="connsiteX5" fmla="*/ 131226 w 589996"/>
                  <a:gd name="connsiteY5" fmla="*/ 2999900 h 3250912"/>
                  <a:gd name="connsiteX6" fmla="*/ 586116 w 589996"/>
                  <a:gd name="connsiteY6" fmla="*/ 3223240 h 3250912"/>
                  <a:gd name="connsiteX7" fmla="*/ 331595 w 589996"/>
                  <a:gd name="connsiteY7" fmla="*/ 3223453 h 3250912"/>
                  <a:gd name="connsiteX8" fmla="*/ 1045 w 589996"/>
                  <a:gd name="connsiteY8" fmla="*/ 3005749 h 3250912"/>
                  <a:gd name="connsiteX9" fmla="*/ 230000 w 589996"/>
                  <a:gd name="connsiteY9" fmla="*/ 2233880 h 3250912"/>
                  <a:gd name="connsiteX10" fmla="*/ 314998 w 589996"/>
                  <a:gd name="connsiteY10" fmla="*/ 1454348 h 3250912"/>
                  <a:gd name="connsiteX11" fmla="*/ 244159 w 589996"/>
                  <a:gd name="connsiteY11" fmla="*/ 181693 h 3250912"/>
                  <a:gd name="connsiteX0" fmla="*/ 244159 w 589996"/>
                  <a:gd name="connsiteY0" fmla="*/ 121761 h 3190980"/>
                  <a:gd name="connsiteX1" fmla="*/ 361485 w 589996"/>
                  <a:gd name="connsiteY1" fmla="*/ 120647 h 3190980"/>
                  <a:gd name="connsiteX2" fmla="*/ 473197 w 589996"/>
                  <a:gd name="connsiteY2" fmla="*/ 104147 h 3190980"/>
                  <a:gd name="connsiteX3" fmla="*/ 431001 w 589996"/>
                  <a:gd name="connsiteY3" fmla="*/ 1414855 h 3190980"/>
                  <a:gd name="connsiteX4" fmla="*/ 319997 w 589996"/>
                  <a:gd name="connsiteY4" fmla="*/ 2204114 h 3190980"/>
                  <a:gd name="connsiteX5" fmla="*/ 131226 w 589996"/>
                  <a:gd name="connsiteY5" fmla="*/ 2939968 h 3190980"/>
                  <a:gd name="connsiteX6" fmla="*/ 586116 w 589996"/>
                  <a:gd name="connsiteY6" fmla="*/ 3163308 h 3190980"/>
                  <a:gd name="connsiteX7" fmla="*/ 331595 w 589996"/>
                  <a:gd name="connsiteY7" fmla="*/ 3163521 h 3190980"/>
                  <a:gd name="connsiteX8" fmla="*/ 1045 w 589996"/>
                  <a:gd name="connsiteY8" fmla="*/ 2945817 h 3190980"/>
                  <a:gd name="connsiteX9" fmla="*/ 230000 w 589996"/>
                  <a:gd name="connsiteY9" fmla="*/ 2173948 h 3190980"/>
                  <a:gd name="connsiteX10" fmla="*/ 314998 w 589996"/>
                  <a:gd name="connsiteY10" fmla="*/ 1394416 h 3190980"/>
                  <a:gd name="connsiteX11" fmla="*/ 244159 w 589996"/>
                  <a:gd name="connsiteY11" fmla="*/ 121761 h 319098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93991 h 3163210"/>
                  <a:gd name="connsiteX1" fmla="*/ 361485 w 589996"/>
                  <a:gd name="connsiteY1" fmla="*/ 92877 h 3163210"/>
                  <a:gd name="connsiteX2" fmla="*/ 473197 w 589996"/>
                  <a:gd name="connsiteY2" fmla="*/ 140011 h 3163210"/>
                  <a:gd name="connsiteX3" fmla="*/ 431001 w 589996"/>
                  <a:gd name="connsiteY3" fmla="*/ 1387085 h 3163210"/>
                  <a:gd name="connsiteX4" fmla="*/ 319997 w 589996"/>
                  <a:gd name="connsiteY4" fmla="*/ 2176344 h 3163210"/>
                  <a:gd name="connsiteX5" fmla="*/ 131226 w 589996"/>
                  <a:gd name="connsiteY5" fmla="*/ 2912198 h 3163210"/>
                  <a:gd name="connsiteX6" fmla="*/ 586116 w 589996"/>
                  <a:gd name="connsiteY6" fmla="*/ 3135538 h 3163210"/>
                  <a:gd name="connsiteX7" fmla="*/ 331595 w 589996"/>
                  <a:gd name="connsiteY7" fmla="*/ 3135751 h 3163210"/>
                  <a:gd name="connsiteX8" fmla="*/ 1045 w 589996"/>
                  <a:gd name="connsiteY8" fmla="*/ 2918047 h 3163210"/>
                  <a:gd name="connsiteX9" fmla="*/ 230000 w 589996"/>
                  <a:gd name="connsiteY9" fmla="*/ 2146178 h 3163210"/>
                  <a:gd name="connsiteX10" fmla="*/ 314998 w 589996"/>
                  <a:gd name="connsiteY10" fmla="*/ 1366646 h 3163210"/>
                  <a:gd name="connsiteX11" fmla="*/ 244159 w 589996"/>
                  <a:gd name="connsiteY11" fmla="*/ 93991 h 3163210"/>
                  <a:gd name="connsiteX0" fmla="*/ 244159 w 589996"/>
                  <a:gd name="connsiteY0" fmla="*/ 78176 h 3147395"/>
                  <a:gd name="connsiteX1" fmla="*/ 361485 w 589996"/>
                  <a:gd name="connsiteY1" fmla="*/ 130090 h 3147395"/>
                  <a:gd name="connsiteX2" fmla="*/ 473197 w 589996"/>
                  <a:gd name="connsiteY2" fmla="*/ 124196 h 3147395"/>
                  <a:gd name="connsiteX3" fmla="*/ 431001 w 589996"/>
                  <a:gd name="connsiteY3" fmla="*/ 1371270 h 3147395"/>
                  <a:gd name="connsiteX4" fmla="*/ 319997 w 589996"/>
                  <a:gd name="connsiteY4" fmla="*/ 2160529 h 3147395"/>
                  <a:gd name="connsiteX5" fmla="*/ 131226 w 589996"/>
                  <a:gd name="connsiteY5" fmla="*/ 2896383 h 3147395"/>
                  <a:gd name="connsiteX6" fmla="*/ 586116 w 589996"/>
                  <a:gd name="connsiteY6" fmla="*/ 3119723 h 3147395"/>
                  <a:gd name="connsiteX7" fmla="*/ 331595 w 589996"/>
                  <a:gd name="connsiteY7" fmla="*/ 3119936 h 3147395"/>
                  <a:gd name="connsiteX8" fmla="*/ 1045 w 589996"/>
                  <a:gd name="connsiteY8" fmla="*/ 2902232 h 3147395"/>
                  <a:gd name="connsiteX9" fmla="*/ 230000 w 589996"/>
                  <a:gd name="connsiteY9" fmla="*/ 2130363 h 3147395"/>
                  <a:gd name="connsiteX10" fmla="*/ 314998 w 589996"/>
                  <a:gd name="connsiteY10" fmla="*/ 1350831 h 3147395"/>
                  <a:gd name="connsiteX11" fmla="*/ 244159 w 589996"/>
                  <a:gd name="connsiteY11" fmla="*/ 78176 h 3147395"/>
                  <a:gd name="connsiteX0" fmla="*/ 249564 w 589996"/>
                  <a:gd name="connsiteY0" fmla="*/ 95875 h 3090855"/>
                  <a:gd name="connsiteX1" fmla="*/ 361485 w 589996"/>
                  <a:gd name="connsiteY1" fmla="*/ 73550 h 3090855"/>
                  <a:gd name="connsiteX2" fmla="*/ 473197 w 589996"/>
                  <a:gd name="connsiteY2" fmla="*/ 67656 h 3090855"/>
                  <a:gd name="connsiteX3" fmla="*/ 431001 w 589996"/>
                  <a:gd name="connsiteY3" fmla="*/ 1314730 h 3090855"/>
                  <a:gd name="connsiteX4" fmla="*/ 319997 w 589996"/>
                  <a:gd name="connsiteY4" fmla="*/ 2103989 h 3090855"/>
                  <a:gd name="connsiteX5" fmla="*/ 131226 w 589996"/>
                  <a:gd name="connsiteY5" fmla="*/ 2839843 h 3090855"/>
                  <a:gd name="connsiteX6" fmla="*/ 586116 w 589996"/>
                  <a:gd name="connsiteY6" fmla="*/ 3063183 h 3090855"/>
                  <a:gd name="connsiteX7" fmla="*/ 331595 w 589996"/>
                  <a:gd name="connsiteY7" fmla="*/ 3063396 h 3090855"/>
                  <a:gd name="connsiteX8" fmla="*/ 1045 w 589996"/>
                  <a:gd name="connsiteY8" fmla="*/ 2845692 h 3090855"/>
                  <a:gd name="connsiteX9" fmla="*/ 230000 w 589996"/>
                  <a:gd name="connsiteY9" fmla="*/ 2073823 h 3090855"/>
                  <a:gd name="connsiteX10" fmla="*/ 314998 w 589996"/>
                  <a:gd name="connsiteY10" fmla="*/ 1294291 h 3090855"/>
                  <a:gd name="connsiteX11" fmla="*/ 249564 w 589996"/>
                  <a:gd name="connsiteY11" fmla="*/ 95875 h 3090855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9564 w 589996"/>
                  <a:gd name="connsiteY0" fmla="*/ 28219 h 3023199"/>
                  <a:gd name="connsiteX1" fmla="*/ 361485 w 589996"/>
                  <a:gd name="connsiteY1" fmla="*/ 5894 h 3023199"/>
                  <a:gd name="connsiteX2" fmla="*/ 473197 w 589996"/>
                  <a:gd name="connsiteY2" fmla="*/ 0 h 3023199"/>
                  <a:gd name="connsiteX3" fmla="*/ 431001 w 589996"/>
                  <a:gd name="connsiteY3" fmla="*/ 1247074 h 3023199"/>
                  <a:gd name="connsiteX4" fmla="*/ 319997 w 589996"/>
                  <a:gd name="connsiteY4" fmla="*/ 2036333 h 3023199"/>
                  <a:gd name="connsiteX5" fmla="*/ 131226 w 589996"/>
                  <a:gd name="connsiteY5" fmla="*/ 2772187 h 3023199"/>
                  <a:gd name="connsiteX6" fmla="*/ 586116 w 589996"/>
                  <a:gd name="connsiteY6" fmla="*/ 2995527 h 3023199"/>
                  <a:gd name="connsiteX7" fmla="*/ 331595 w 589996"/>
                  <a:gd name="connsiteY7" fmla="*/ 2995740 h 3023199"/>
                  <a:gd name="connsiteX8" fmla="*/ 1045 w 589996"/>
                  <a:gd name="connsiteY8" fmla="*/ 2778036 h 3023199"/>
                  <a:gd name="connsiteX9" fmla="*/ 230000 w 589996"/>
                  <a:gd name="connsiteY9" fmla="*/ 2006167 h 3023199"/>
                  <a:gd name="connsiteX10" fmla="*/ 314998 w 589996"/>
                  <a:gd name="connsiteY10" fmla="*/ 1226635 h 3023199"/>
                  <a:gd name="connsiteX11" fmla="*/ 249564 w 589996"/>
                  <a:gd name="connsiteY11" fmla="*/ 28219 h 3023199"/>
                  <a:gd name="connsiteX0" fmla="*/ 244158 w 589996"/>
                  <a:gd name="connsiteY0" fmla="*/ 51 h 3026848"/>
                  <a:gd name="connsiteX1" fmla="*/ 361485 w 589996"/>
                  <a:gd name="connsiteY1" fmla="*/ 9543 h 3026848"/>
                  <a:gd name="connsiteX2" fmla="*/ 473197 w 589996"/>
                  <a:gd name="connsiteY2" fmla="*/ 3649 h 3026848"/>
                  <a:gd name="connsiteX3" fmla="*/ 431001 w 589996"/>
                  <a:gd name="connsiteY3" fmla="*/ 1250723 h 3026848"/>
                  <a:gd name="connsiteX4" fmla="*/ 319997 w 589996"/>
                  <a:gd name="connsiteY4" fmla="*/ 2039982 h 3026848"/>
                  <a:gd name="connsiteX5" fmla="*/ 131226 w 589996"/>
                  <a:gd name="connsiteY5" fmla="*/ 2775836 h 3026848"/>
                  <a:gd name="connsiteX6" fmla="*/ 586116 w 589996"/>
                  <a:gd name="connsiteY6" fmla="*/ 2999176 h 3026848"/>
                  <a:gd name="connsiteX7" fmla="*/ 331595 w 589996"/>
                  <a:gd name="connsiteY7" fmla="*/ 2999389 h 3026848"/>
                  <a:gd name="connsiteX8" fmla="*/ 1045 w 589996"/>
                  <a:gd name="connsiteY8" fmla="*/ 2781685 h 3026848"/>
                  <a:gd name="connsiteX9" fmla="*/ 230000 w 589996"/>
                  <a:gd name="connsiteY9" fmla="*/ 2009816 h 3026848"/>
                  <a:gd name="connsiteX10" fmla="*/ 314998 w 589996"/>
                  <a:gd name="connsiteY10" fmla="*/ 1230284 h 3026848"/>
                  <a:gd name="connsiteX11" fmla="*/ 244158 w 589996"/>
                  <a:gd name="connsiteY11" fmla="*/ 51 h 302684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244186 w 590024"/>
                  <a:gd name="connsiteY0" fmla="*/ 40371 h 3067168"/>
                  <a:gd name="connsiteX1" fmla="*/ 361513 w 590024"/>
                  <a:gd name="connsiteY1" fmla="*/ 49863 h 3067168"/>
                  <a:gd name="connsiteX2" fmla="*/ 473225 w 590024"/>
                  <a:gd name="connsiteY2" fmla="*/ 43969 h 3067168"/>
                  <a:gd name="connsiteX3" fmla="*/ 431029 w 590024"/>
                  <a:gd name="connsiteY3" fmla="*/ 1291043 h 3067168"/>
                  <a:gd name="connsiteX4" fmla="*/ 320025 w 590024"/>
                  <a:gd name="connsiteY4" fmla="*/ 2080302 h 3067168"/>
                  <a:gd name="connsiteX5" fmla="*/ 131254 w 590024"/>
                  <a:gd name="connsiteY5" fmla="*/ 2816156 h 3067168"/>
                  <a:gd name="connsiteX6" fmla="*/ 586144 w 590024"/>
                  <a:gd name="connsiteY6" fmla="*/ 3039496 h 3067168"/>
                  <a:gd name="connsiteX7" fmla="*/ 331623 w 590024"/>
                  <a:gd name="connsiteY7" fmla="*/ 3039709 h 3067168"/>
                  <a:gd name="connsiteX8" fmla="*/ 1073 w 590024"/>
                  <a:gd name="connsiteY8" fmla="*/ 2822005 h 3067168"/>
                  <a:gd name="connsiteX9" fmla="*/ 230028 w 590024"/>
                  <a:gd name="connsiteY9" fmla="*/ 2050136 h 3067168"/>
                  <a:gd name="connsiteX10" fmla="*/ 347459 w 590024"/>
                  <a:gd name="connsiteY10" fmla="*/ 634266 h 3067168"/>
                  <a:gd name="connsiteX11" fmla="*/ 244186 w 590024"/>
                  <a:gd name="connsiteY11" fmla="*/ 40371 h 3067168"/>
                  <a:gd name="connsiteX0" fmla="*/ 314458 w 590024"/>
                  <a:gd name="connsiteY0" fmla="*/ 49127 h 3044107"/>
                  <a:gd name="connsiteX1" fmla="*/ 361513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49127 h 3044107"/>
                  <a:gd name="connsiteX1" fmla="*/ 399352 w 590024"/>
                  <a:gd name="connsiteY1" fmla="*/ 26802 h 3044107"/>
                  <a:gd name="connsiteX2" fmla="*/ 473225 w 590024"/>
                  <a:gd name="connsiteY2" fmla="*/ 20908 h 3044107"/>
                  <a:gd name="connsiteX3" fmla="*/ 431029 w 590024"/>
                  <a:gd name="connsiteY3" fmla="*/ 1267982 h 3044107"/>
                  <a:gd name="connsiteX4" fmla="*/ 320025 w 590024"/>
                  <a:gd name="connsiteY4" fmla="*/ 2057241 h 3044107"/>
                  <a:gd name="connsiteX5" fmla="*/ 131254 w 590024"/>
                  <a:gd name="connsiteY5" fmla="*/ 2793095 h 3044107"/>
                  <a:gd name="connsiteX6" fmla="*/ 586144 w 590024"/>
                  <a:gd name="connsiteY6" fmla="*/ 3016435 h 3044107"/>
                  <a:gd name="connsiteX7" fmla="*/ 331623 w 590024"/>
                  <a:gd name="connsiteY7" fmla="*/ 3016648 h 3044107"/>
                  <a:gd name="connsiteX8" fmla="*/ 1073 w 590024"/>
                  <a:gd name="connsiteY8" fmla="*/ 2798944 h 3044107"/>
                  <a:gd name="connsiteX9" fmla="*/ 230028 w 590024"/>
                  <a:gd name="connsiteY9" fmla="*/ 2027075 h 3044107"/>
                  <a:gd name="connsiteX10" fmla="*/ 347459 w 590024"/>
                  <a:gd name="connsiteY10" fmla="*/ 611205 h 3044107"/>
                  <a:gd name="connsiteX11" fmla="*/ 314458 w 590024"/>
                  <a:gd name="connsiteY11" fmla="*/ 49127 h 3044107"/>
                  <a:gd name="connsiteX0" fmla="*/ 314458 w 590024"/>
                  <a:gd name="connsiteY0" fmla="*/ 134541 h 3129521"/>
                  <a:gd name="connsiteX1" fmla="*/ 473225 w 590024"/>
                  <a:gd name="connsiteY1" fmla="*/ 106322 h 3129521"/>
                  <a:gd name="connsiteX2" fmla="*/ 431029 w 590024"/>
                  <a:gd name="connsiteY2" fmla="*/ 1353396 h 3129521"/>
                  <a:gd name="connsiteX3" fmla="*/ 320025 w 590024"/>
                  <a:gd name="connsiteY3" fmla="*/ 2142655 h 3129521"/>
                  <a:gd name="connsiteX4" fmla="*/ 131254 w 590024"/>
                  <a:gd name="connsiteY4" fmla="*/ 2878509 h 3129521"/>
                  <a:gd name="connsiteX5" fmla="*/ 586144 w 590024"/>
                  <a:gd name="connsiteY5" fmla="*/ 3101849 h 3129521"/>
                  <a:gd name="connsiteX6" fmla="*/ 331623 w 590024"/>
                  <a:gd name="connsiteY6" fmla="*/ 3102062 h 3129521"/>
                  <a:gd name="connsiteX7" fmla="*/ 1073 w 590024"/>
                  <a:gd name="connsiteY7" fmla="*/ 2884358 h 3129521"/>
                  <a:gd name="connsiteX8" fmla="*/ 230028 w 590024"/>
                  <a:gd name="connsiteY8" fmla="*/ 2112489 h 3129521"/>
                  <a:gd name="connsiteX9" fmla="*/ 347459 w 590024"/>
                  <a:gd name="connsiteY9" fmla="*/ 696619 h 3129521"/>
                  <a:gd name="connsiteX10" fmla="*/ 314458 w 590024"/>
                  <a:gd name="connsiteY10" fmla="*/ 134541 h 3129521"/>
                  <a:gd name="connsiteX0" fmla="*/ 314458 w 590024"/>
                  <a:gd name="connsiteY0" fmla="*/ 52959 h 3047939"/>
                  <a:gd name="connsiteX1" fmla="*/ 473225 w 590024"/>
                  <a:gd name="connsiteY1" fmla="*/ 24740 h 3047939"/>
                  <a:gd name="connsiteX2" fmla="*/ 431029 w 590024"/>
                  <a:gd name="connsiteY2" fmla="*/ 1271814 h 3047939"/>
                  <a:gd name="connsiteX3" fmla="*/ 320025 w 590024"/>
                  <a:gd name="connsiteY3" fmla="*/ 2061073 h 3047939"/>
                  <a:gd name="connsiteX4" fmla="*/ 131254 w 590024"/>
                  <a:gd name="connsiteY4" fmla="*/ 2796927 h 3047939"/>
                  <a:gd name="connsiteX5" fmla="*/ 586144 w 590024"/>
                  <a:gd name="connsiteY5" fmla="*/ 3020267 h 3047939"/>
                  <a:gd name="connsiteX6" fmla="*/ 331623 w 590024"/>
                  <a:gd name="connsiteY6" fmla="*/ 3020480 h 3047939"/>
                  <a:gd name="connsiteX7" fmla="*/ 1073 w 590024"/>
                  <a:gd name="connsiteY7" fmla="*/ 2802776 h 3047939"/>
                  <a:gd name="connsiteX8" fmla="*/ 230028 w 590024"/>
                  <a:gd name="connsiteY8" fmla="*/ 2030907 h 3047939"/>
                  <a:gd name="connsiteX9" fmla="*/ 347459 w 590024"/>
                  <a:gd name="connsiteY9" fmla="*/ 615037 h 3047939"/>
                  <a:gd name="connsiteX10" fmla="*/ 314458 w 590024"/>
                  <a:gd name="connsiteY10" fmla="*/ 52959 h 3047939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31029 w 590024"/>
                  <a:gd name="connsiteY2" fmla="*/ 1247115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590024"/>
                  <a:gd name="connsiteY0" fmla="*/ 28260 h 3023240"/>
                  <a:gd name="connsiteX1" fmla="*/ 473225 w 590024"/>
                  <a:gd name="connsiteY1" fmla="*/ 41 h 3023240"/>
                  <a:gd name="connsiteX2" fmla="*/ 420218 w 590024"/>
                  <a:gd name="connsiteY2" fmla="*/ 1109241 h 3023240"/>
                  <a:gd name="connsiteX3" fmla="*/ 320025 w 590024"/>
                  <a:gd name="connsiteY3" fmla="*/ 2036374 h 3023240"/>
                  <a:gd name="connsiteX4" fmla="*/ 131254 w 590024"/>
                  <a:gd name="connsiteY4" fmla="*/ 2772228 h 3023240"/>
                  <a:gd name="connsiteX5" fmla="*/ 586144 w 590024"/>
                  <a:gd name="connsiteY5" fmla="*/ 2995568 h 3023240"/>
                  <a:gd name="connsiteX6" fmla="*/ 331623 w 590024"/>
                  <a:gd name="connsiteY6" fmla="*/ 2995781 h 3023240"/>
                  <a:gd name="connsiteX7" fmla="*/ 1073 w 590024"/>
                  <a:gd name="connsiteY7" fmla="*/ 2778077 h 3023240"/>
                  <a:gd name="connsiteX8" fmla="*/ 230028 w 590024"/>
                  <a:gd name="connsiteY8" fmla="*/ 2006208 h 3023240"/>
                  <a:gd name="connsiteX9" fmla="*/ 347459 w 590024"/>
                  <a:gd name="connsiteY9" fmla="*/ 590338 h 3023240"/>
                  <a:gd name="connsiteX10" fmla="*/ 314458 w 590024"/>
                  <a:gd name="connsiteY10" fmla="*/ 28260 h 3023240"/>
                  <a:gd name="connsiteX0" fmla="*/ 314458 w 616687"/>
                  <a:gd name="connsiteY0" fmla="*/ 28260 h 3001165"/>
                  <a:gd name="connsiteX1" fmla="*/ 473225 w 616687"/>
                  <a:gd name="connsiteY1" fmla="*/ 41 h 3001165"/>
                  <a:gd name="connsiteX2" fmla="*/ 420218 w 616687"/>
                  <a:gd name="connsiteY2" fmla="*/ 1109241 h 3001165"/>
                  <a:gd name="connsiteX3" fmla="*/ 320025 w 616687"/>
                  <a:gd name="connsiteY3" fmla="*/ 2036374 h 3001165"/>
                  <a:gd name="connsiteX4" fmla="*/ 131254 w 616687"/>
                  <a:gd name="connsiteY4" fmla="*/ 2772228 h 3001165"/>
                  <a:gd name="connsiteX5" fmla="*/ 613171 w 616687"/>
                  <a:gd name="connsiteY5" fmla="*/ 2921329 h 3001165"/>
                  <a:gd name="connsiteX6" fmla="*/ 331623 w 616687"/>
                  <a:gd name="connsiteY6" fmla="*/ 2995781 h 3001165"/>
                  <a:gd name="connsiteX7" fmla="*/ 1073 w 616687"/>
                  <a:gd name="connsiteY7" fmla="*/ 2778077 h 3001165"/>
                  <a:gd name="connsiteX8" fmla="*/ 230028 w 616687"/>
                  <a:gd name="connsiteY8" fmla="*/ 2006208 h 3001165"/>
                  <a:gd name="connsiteX9" fmla="*/ 347459 w 616687"/>
                  <a:gd name="connsiteY9" fmla="*/ 590338 h 3001165"/>
                  <a:gd name="connsiteX10" fmla="*/ 314458 w 616687"/>
                  <a:gd name="connsiteY10" fmla="*/ 28260 h 3001165"/>
                  <a:gd name="connsiteX0" fmla="*/ 314458 w 616687"/>
                  <a:gd name="connsiteY0" fmla="*/ 28260 h 3001058"/>
                  <a:gd name="connsiteX1" fmla="*/ 473225 w 616687"/>
                  <a:gd name="connsiteY1" fmla="*/ 41 h 3001058"/>
                  <a:gd name="connsiteX2" fmla="*/ 420218 w 616687"/>
                  <a:gd name="connsiteY2" fmla="*/ 1109241 h 3001058"/>
                  <a:gd name="connsiteX3" fmla="*/ 320025 w 616687"/>
                  <a:gd name="connsiteY3" fmla="*/ 2036374 h 3001058"/>
                  <a:gd name="connsiteX4" fmla="*/ 131254 w 616687"/>
                  <a:gd name="connsiteY4" fmla="*/ 2782833 h 3001058"/>
                  <a:gd name="connsiteX5" fmla="*/ 613171 w 616687"/>
                  <a:gd name="connsiteY5" fmla="*/ 2921329 h 3001058"/>
                  <a:gd name="connsiteX6" fmla="*/ 331623 w 616687"/>
                  <a:gd name="connsiteY6" fmla="*/ 2995781 h 3001058"/>
                  <a:gd name="connsiteX7" fmla="*/ 1073 w 616687"/>
                  <a:gd name="connsiteY7" fmla="*/ 2778077 h 3001058"/>
                  <a:gd name="connsiteX8" fmla="*/ 230028 w 616687"/>
                  <a:gd name="connsiteY8" fmla="*/ 2006208 h 3001058"/>
                  <a:gd name="connsiteX9" fmla="*/ 347459 w 616687"/>
                  <a:gd name="connsiteY9" fmla="*/ 590338 h 3001058"/>
                  <a:gd name="connsiteX10" fmla="*/ 314458 w 616687"/>
                  <a:gd name="connsiteY10" fmla="*/ 28260 h 3001058"/>
                  <a:gd name="connsiteX0" fmla="*/ 260714 w 562819"/>
                  <a:gd name="connsiteY0" fmla="*/ 28260 h 2997449"/>
                  <a:gd name="connsiteX1" fmla="*/ 419481 w 562819"/>
                  <a:gd name="connsiteY1" fmla="*/ 41 h 2997449"/>
                  <a:gd name="connsiteX2" fmla="*/ 366474 w 562819"/>
                  <a:gd name="connsiteY2" fmla="*/ 1109241 h 2997449"/>
                  <a:gd name="connsiteX3" fmla="*/ 266281 w 562819"/>
                  <a:gd name="connsiteY3" fmla="*/ 2036374 h 2997449"/>
                  <a:gd name="connsiteX4" fmla="*/ 77510 w 562819"/>
                  <a:gd name="connsiteY4" fmla="*/ 2782833 h 2997449"/>
                  <a:gd name="connsiteX5" fmla="*/ 559427 w 562819"/>
                  <a:gd name="connsiteY5" fmla="*/ 2921329 h 2997449"/>
                  <a:gd name="connsiteX6" fmla="*/ 277879 w 562819"/>
                  <a:gd name="connsiteY6" fmla="*/ 2995781 h 2997449"/>
                  <a:gd name="connsiteX7" fmla="*/ 1384 w 562819"/>
                  <a:gd name="connsiteY7" fmla="*/ 2852317 h 2997449"/>
                  <a:gd name="connsiteX8" fmla="*/ 176284 w 562819"/>
                  <a:gd name="connsiteY8" fmla="*/ 2006208 h 2997449"/>
                  <a:gd name="connsiteX9" fmla="*/ 293715 w 562819"/>
                  <a:gd name="connsiteY9" fmla="*/ 590338 h 2997449"/>
                  <a:gd name="connsiteX10" fmla="*/ 260714 w 562819"/>
                  <a:gd name="connsiteY10" fmla="*/ 28260 h 2997449"/>
                  <a:gd name="connsiteX0" fmla="*/ 276820 w 578961"/>
                  <a:gd name="connsiteY0" fmla="*/ 28260 h 3000483"/>
                  <a:gd name="connsiteX1" fmla="*/ 435587 w 578961"/>
                  <a:gd name="connsiteY1" fmla="*/ 41 h 3000483"/>
                  <a:gd name="connsiteX2" fmla="*/ 382580 w 578961"/>
                  <a:gd name="connsiteY2" fmla="*/ 1109241 h 3000483"/>
                  <a:gd name="connsiteX3" fmla="*/ 282387 w 578961"/>
                  <a:gd name="connsiteY3" fmla="*/ 2036374 h 3000483"/>
                  <a:gd name="connsiteX4" fmla="*/ 93616 w 578961"/>
                  <a:gd name="connsiteY4" fmla="*/ 2782833 h 3000483"/>
                  <a:gd name="connsiteX5" fmla="*/ 575533 w 578961"/>
                  <a:gd name="connsiteY5" fmla="*/ 2921329 h 3000483"/>
                  <a:gd name="connsiteX6" fmla="*/ 293985 w 578961"/>
                  <a:gd name="connsiteY6" fmla="*/ 2995781 h 3000483"/>
                  <a:gd name="connsiteX7" fmla="*/ 1273 w 578961"/>
                  <a:gd name="connsiteY7" fmla="*/ 2788683 h 3000483"/>
                  <a:gd name="connsiteX8" fmla="*/ 192390 w 578961"/>
                  <a:gd name="connsiteY8" fmla="*/ 2006208 h 3000483"/>
                  <a:gd name="connsiteX9" fmla="*/ 309821 w 578961"/>
                  <a:gd name="connsiteY9" fmla="*/ 590338 h 3000483"/>
                  <a:gd name="connsiteX10" fmla="*/ 276820 w 578961"/>
                  <a:gd name="connsiteY10" fmla="*/ 28260 h 3000483"/>
                  <a:gd name="connsiteX0" fmla="*/ 276820 w 627124"/>
                  <a:gd name="connsiteY0" fmla="*/ 28260 h 2995814"/>
                  <a:gd name="connsiteX1" fmla="*/ 435587 w 627124"/>
                  <a:gd name="connsiteY1" fmla="*/ 41 h 2995814"/>
                  <a:gd name="connsiteX2" fmla="*/ 382580 w 627124"/>
                  <a:gd name="connsiteY2" fmla="*/ 1109241 h 2995814"/>
                  <a:gd name="connsiteX3" fmla="*/ 282387 w 627124"/>
                  <a:gd name="connsiteY3" fmla="*/ 2036374 h 2995814"/>
                  <a:gd name="connsiteX4" fmla="*/ 93616 w 627124"/>
                  <a:gd name="connsiteY4" fmla="*/ 2782833 h 2995814"/>
                  <a:gd name="connsiteX5" fmla="*/ 624183 w 627124"/>
                  <a:gd name="connsiteY5" fmla="*/ 2804667 h 2995814"/>
                  <a:gd name="connsiteX6" fmla="*/ 293985 w 627124"/>
                  <a:gd name="connsiteY6" fmla="*/ 2995781 h 2995814"/>
                  <a:gd name="connsiteX7" fmla="*/ 1273 w 627124"/>
                  <a:gd name="connsiteY7" fmla="*/ 2788683 h 2995814"/>
                  <a:gd name="connsiteX8" fmla="*/ 192390 w 627124"/>
                  <a:gd name="connsiteY8" fmla="*/ 2006208 h 2995814"/>
                  <a:gd name="connsiteX9" fmla="*/ 309821 w 627124"/>
                  <a:gd name="connsiteY9" fmla="*/ 590338 h 2995814"/>
                  <a:gd name="connsiteX10" fmla="*/ 276820 w 627124"/>
                  <a:gd name="connsiteY10" fmla="*/ 28260 h 2995814"/>
                  <a:gd name="connsiteX0" fmla="*/ 278454 w 631612"/>
                  <a:gd name="connsiteY0" fmla="*/ 28260 h 2995814"/>
                  <a:gd name="connsiteX1" fmla="*/ 437221 w 631612"/>
                  <a:gd name="connsiteY1" fmla="*/ 41 h 2995814"/>
                  <a:gd name="connsiteX2" fmla="*/ 384214 w 631612"/>
                  <a:gd name="connsiteY2" fmla="*/ 1109241 h 2995814"/>
                  <a:gd name="connsiteX3" fmla="*/ 284021 w 631612"/>
                  <a:gd name="connsiteY3" fmla="*/ 2036374 h 2995814"/>
                  <a:gd name="connsiteX4" fmla="*/ 95250 w 631612"/>
                  <a:gd name="connsiteY4" fmla="*/ 2782833 h 2995814"/>
                  <a:gd name="connsiteX5" fmla="*/ 625817 w 631612"/>
                  <a:gd name="connsiteY5" fmla="*/ 2804667 h 2995814"/>
                  <a:gd name="connsiteX6" fmla="*/ 355080 w 631612"/>
                  <a:gd name="connsiteY6" fmla="*/ 2995781 h 2995814"/>
                  <a:gd name="connsiteX7" fmla="*/ 2907 w 631612"/>
                  <a:gd name="connsiteY7" fmla="*/ 2788683 h 2995814"/>
                  <a:gd name="connsiteX8" fmla="*/ 194024 w 631612"/>
                  <a:gd name="connsiteY8" fmla="*/ 2006208 h 2995814"/>
                  <a:gd name="connsiteX9" fmla="*/ 311455 w 631612"/>
                  <a:gd name="connsiteY9" fmla="*/ 590338 h 2995814"/>
                  <a:gd name="connsiteX10" fmla="*/ 278454 w 631612"/>
                  <a:gd name="connsiteY10" fmla="*/ 28260 h 2995814"/>
                  <a:gd name="connsiteX0" fmla="*/ 278454 w 647526"/>
                  <a:gd name="connsiteY0" fmla="*/ 28260 h 2996127"/>
                  <a:gd name="connsiteX1" fmla="*/ 437221 w 647526"/>
                  <a:gd name="connsiteY1" fmla="*/ 41 h 2996127"/>
                  <a:gd name="connsiteX2" fmla="*/ 384214 w 647526"/>
                  <a:gd name="connsiteY2" fmla="*/ 1109241 h 2996127"/>
                  <a:gd name="connsiteX3" fmla="*/ 284021 w 647526"/>
                  <a:gd name="connsiteY3" fmla="*/ 2036374 h 2996127"/>
                  <a:gd name="connsiteX4" fmla="*/ 95250 w 647526"/>
                  <a:gd name="connsiteY4" fmla="*/ 2782833 h 2996127"/>
                  <a:gd name="connsiteX5" fmla="*/ 642034 w 647526"/>
                  <a:gd name="connsiteY5" fmla="*/ 2836484 h 2996127"/>
                  <a:gd name="connsiteX6" fmla="*/ 355080 w 647526"/>
                  <a:gd name="connsiteY6" fmla="*/ 2995781 h 2996127"/>
                  <a:gd name="connsiteX7" fmla="*/ 2907 w 647526"/>
                  <a:gd name="connsiteY7" fmla="*/ 2788683 h 2996127"/>
                  <a:gd name="connsiteX8" fmla="*/ 194024 w 647526"/>
                  <a:gd name="connsiteY8" fmla="*/ 2006208 h 2996127"/>
                  <a:gd name="connsiteX9" fmla="*/ 311455 w 647526"/>
                  <a:gd name="connsiteY9" fmla="*/ 590338 h 2996127"/>
                  <a:gd name="connsiteX10" fmla="*/ 278454 w 647526"/>
                  <a:gd name="connsiteY10" fmla="*/ 28260 h 2996127"/>
                  <a:gd name="connsiteX0" fmla="*/ 278454 w 642035"/>
                  <a:gd name="connsiteY0" fmla="*/ 28260 h 2996102"/>
                  <a:gd name="connsiteX1" fmla="*/ 437221 w 642035"/>
                  <a:gd name="connsiteY1" fmla="*/ 41 h 2996102"/>
                  <a:gd name="connsiteX2" fmla="*/ 384214 w 642035"/>
                  <a:gd name="connsiteY2" fmla="*/ 1109241 h 2996102"/>
                  <a:gd name="connsiteX3" fmla="*/ 284021 w 642035"/>
                  <a:gd name="connsiteY3" fmla="*/ 2036374 h 2996102"/>
                  <a:gd name="connsiteX4" fmla="*/ 95250 w 642035"/>
                  <a:gd name="connsiteY4" fmla="*/ 2782833 h 2996102"/>
                  <a:gd name="connsiteX5" fmla="*/ 351974 w 642035"/>
                  <a:gd name="connsiteY5" fmla="*/ 2846989 h 2996102"/>
                  <a:gd name="connsiteX6" fmla="*/ 642034 w 642035"/>
                  <a:gd name="connsiteY6" fmla="*/ 2836484 h 2996102"/>
                  <a:gd name="connsiteX7" fmla="*/ 355080 w 642035"/>
                  <a:gd name="connsiteY7" fmla="*/ 2995781 h 2996102"/>
                  <a:gd name="connsiteX8" fmla="*/ 2907 w 642035"/>
                  <a:gd name="connsiteY8" fmla="*/ 2788683 h 2996102"/>
                  <a:gd name="connsiteX9" fmla="*/ 194024 w 642035"/>
                  <a:gd name="connsiteY9" fmla="*/ 2006208 h 2996102"/>
                  <a:gd name="connsiteX10" fmla="*/ 311455 w 642035"/>
                  <a:gd name="connsiteY10" fmla="*/ 590338 h 2996102"/>
                  <a:gd name="connsiteX11" fmla="*/ 278454 w 642035"/>
                  <a:gd name="connsiteY11" fmla="*/ 28260 h 2996102"/>
                  <a:gd name="connsiteX0" fmla="*/ 278454 w 642042"/>
                  <a:gd name="connsiteY0" fmla="*/ 28260 h 2996088"/>
                  <a:gd name="connsiteX1" fmla="*/ 437221 w 642042"/>
                  <a:gd name="connsiteY1" fmla="*/ 41 h 2996088"/>
                  <a:gd name="connsiteX2" fmla="*/ 384214 w 642042"/>
                  <a:gd name="connsiteY2" fmla="*/ 1109241 h 2996088"/>
                  <a:gd name="connsiteX3" fmla="*/ 284021 w 642042"/>
                  <a:gd name="connsiteY3" fmla="*/ 2036374 h 2996088"/>
                  <a:gd name="connsiteX4" fmla="*/ 95250 w 642042"/>
                  <a:gd name="connsiteY4" fmla="*/ 2782833 h 2996088"/>
                  <a:gd name="connsiteX5" fmla="*/ 346568 w 642042"/>
                  <a:gd name="connsiteY5" fmla="*/ 2889411 h 2996088"/>
                  <a:gd name="connsiteX6" fmla="*/ 642034 w 642042"/>
                  <a:gd name="connsiteY6" fmla="*/ 2836484 h 2996088"/>
                  <a:gd name="connsiteX7" fmla="*/ 355080 w 642042"/>
                  <a:gd name="connsiteY7" fmla="*/ 2995781 h 2996088"/>
                  <a:gd name="connsiteX8" fmla="*/ 2907 w 642042"/>
                  <a:gd name="connsiteY8" fmla="*/ 2788683 h 2996088"/>
                  <a:gd name="connsiteX9" fmla="*/ 194024 w 642042"/>
                  <a:gd name="connsiteY9" fmla="*/ 2006208 h 2996088"/>
                  <a:gd name="connsiteX10" fmla="*/ 311455 w 642042"/>
                  <a:gd name="connsiteY10" fmla="*/ 590338 h 2996088"/>
                  <a:gd name="connsiteX11" fmla="*/ 278454 w 642042"/>
                  <a:gd name="connsiteY11" fmla="*/ 28260 h 2996088"/>
                  <a:gd name="connsiteX0" fmla="*/ 278454 w 625826"/>
                  <a:gd name="connsiteY0" fmla="*/ 28260 h 2995793"/>
                  <a:gd name="connsiteX1" fmla="*/ 437221 w 625826"/>
                  <a:gd name="connsiteY1" fmla="*/ 41 h 2995793"/>
                  <a:gd name="connsiteX2" fmla="*/ 384214 w 625826"/>
                  <a:gd name="connsiteY2" fmla="*/ 1109241 h 2995793"/>
                  <a:gd name="connsiteX3" fmla="*/ 284021 w 625826"/>
                  <a:gd name="connsiteY3" fmla="*/ 2036374 h 2995793"/>
                  <a:gd name="connsiteX4" fmla="*/ 95250 w 625826"/>
                  <a:gd name="connsiteY4" fmla="*/ 2782833 h 2995793"/>
                  <a:gd name="connsiteX5" fmla="*/ 346568 w 625826"/>
                  <a:gd name="connsiteY5" fmla="*/ 2889411 h 2995793"/>
                  <a:gd name="connsiteX6" fmla="*/ 625818 w 625826"/>
                  <a:gd name="connsiteY6" fmla="*/ 2783456 h 2995793"/>
                  <a:gd name="connsiteX7" fmla="*/ 355080 w 625826"/>
                  <a:gd name="connsiteY7" fmla="*/ 2995781 h 2995793"/>
                  <a:gd name="connsiteX8" fmla="*/ 2907 w 625826"/>
                  <a:gd name="connsiteY8" fmla="*/ 2788683 h 2995793"/>
                  <a:gd name="connsiteX9" fmla="*/ 194024 w 625826"/>
                  <a:gd name="connsiteY9" fmla="*/ 2006208 h 2995793"/>
                  <a:gd name="connsiteX10" fmla="*/ 311455 w 625826"/>
                  <a:gd name="connsiteY10" fmla="*/ 590338 h 2995793"/>
                  <a:gd name="connsiteX11" fmla="*/ 278454 w 625826"/>
                  <a:gd name="connsiteY11" fmla="*/ 28260 h 2995793"/>
                  <a:gd name="connsiteX0" fmla="*/ 278454 w 652903"/>
                  <a:gd name="connsiteY0" fmla="*/ 28260 h 2995784"/>
                  <a:gd name="connsiteX1" fmla="*/ 437221 w 652903"/>
                  <a:gd name="connsiteY1" fmla="*/ 41 h 2995784"/>
                  <a:gd name="connsiteX2" fmla="*/ 384214 w 652903"/>
                  <a:gd name="connsiteY2" fmla="*/ 1109241 h 2995784"/>
                  <a:gd name="connsiteX3" fmla="*/ 284021 w 652903"/>
                  <a:gd name="connsiteY3" fmla="*/ 2036374 h 2995784"/>
                  <a:gd name="connsiteX4" fmla="*/ 95250 w 652903"/>
                  <a:gd name="connsiteY4" fmla="*/ 2782833 h 2995784"/>
                  <a:gd name="connsiteX5" fmla="*/ 346568 w 652903"/>
                  <a:gd name="connsiteY5" fmla="*/ 2889411 h 2995784"/>
                  <a:gd name="connsiteX6" fmla="*/ 625818 w 652903"/>
                  <a:gd name="connsiteY6" fmla="*/ 2783456 h 2995784"/>
                  <a:gd name="connsiteX7" fmla="*/ 611441 w 652903"/>
                  <a:gd name="connsiteY7" fmla="*/ 2793960 h 2995784"/>
                  <a:gd name="connsiteX8" fmla="*/ 355080 w 652903"/>
                  <a:gd name="connsiteY8" fmla="*/ 2995781 h 2995784"/>
                  <a:gd name="connsiteX9" fmla="*/ 2907 w 652903"/>
                  <a:gd name="connsiteY9" fmla="*/ 2788683 h 2995784"/>
                  <a:gd name="connsiteX10" fmla="*/ 194024 w 652903"/>
                  <a:gd name="connsiteY10" fmla="*/ 2006208 h 2995784"/>
                  <a:gd name="connsiteX11" fmla="*/ 311455 w 652903"/>
                  <a:gd name="connsiteY11" fmla="*/ 590338 h 2995784"/>
                  <a:gd name="connsiteX12" fmla="*/ 278454 w 652903"/>
                  <a:gd name="connsiteY12" fmla="*/ 28260 h 2995784"/>
                  <a:gd name="connsiteX0" fmla="*/ 278454 w 675048"/>
                  <a:gd name="connsiteY0" fmla="*/ 28260 h 2997353"/>
                  <a:gd name="connsiteX1" fmla="*/ 437221 w 675048"/>
                  <a:gd name="connsiteY1" fmla="*/ 41 h 2997353"/>
                  <a:gd name="connsiteX2" fmla="*/ 384214 w 675048"/>
                  <a:gd name="connsiteY2" fmla="*/ 1109241 h 2997353"/>
                  <a:gd name="connsiteX3" fmla="*/ 284021 w 675048"/>
                  <a:gd name="connsiteY3" fmla="*/ 2036374 h 2997353"/>
                  <a:gd name="connsiteX4" fmla="*/ 95250 w 675048"/>
                  <a:gd name="connsiteY4" fmla="*/ 2782833 h 2997353"/>
                  <a:gd name="connsiteX5" fmla="*/ 346568 w 675048"/>
                  <a:gd name="connsiteY5" fmla="*/ 2889411 h 2997353"/>
                  <a:gd name="connsiteX6" fmla="*/ 625818 w 675048"/>
                  <a:gd name="connsiteY6" fmla="*/ 2783456 h 2997353"/>
                  <a:gd name="connsiteX7" fmla="*/ 649280 w 675048"/>
                  <a:gd name="connsiteY7" fmla="*/ 2878805 h 2997353"/>
                  <a:gd name="connsiteX8" fmla="*/ 355080 w 675048"/>
                  <a:gd name="connsiteY8" fmla="*/ 2995781 h 2997353"/>
                  <a:gd name="connsiteX9" fmla="*/ 2907 w 675048"/>
                  <a:gd name="connsiteY9" fmla="*/ 2788683 h 2997353"/>
                  <a:gd name="connsiteX10" fmla="*/ 194024 w 675048"/>
                  <a:gd name="connsiteY10" fmla="*/ 2006208 h 2997353"/>
                  <a:gd name="connsiteX11" fmla="*/ 311455 w 675048"/>
                  <a:gd name="connsiteY11" fmla="*/ 590338 h 2997353"/>
                  <a:gd name="connsiteX12" fmla="*/ 278454 w 675048"/>
                  <a:gd name="connsiteY12" fmla="*/ 28260 h 2997353"/>
                  <a:gd name="connsiteX0" fmla="*/ 278454 w 684203"/>
                  <a:gd name="connsiteY0" fmla="*/ 28260 h 2997353"/>
                  <a:gd name="connsiteX1" fmla="*/ 437221 w 684203"/>
                  <a:gd name="connsiteY1" fmla="*/ 41 h 2997353"/>
                  <a:gd name="connsiteX2" fmla="*/ 384214 w 684203"/>
                  <a:gd name="connsiteY2" fmla="*/ 1109241 h 2997353"/>
                  <a:gd name="connsiteX3" fmla="*/ 284021 w 684203"/>
                  <a:gd name="connsiteY3" fmla="*/ 2036374 h 2997353"/>
                  <a:gd name="connsiteX4" fmla="*/ 95250 w 684203"/>
                  <a:gd name="connsiteY4" fmla="*/ 2782833 h 2997353"/>
                  <a:gd name="connsiteX5" fmla="*/ 346568 w 684203"/>
                  <a:gd name="connsiteY5" fmla="*/ 2889411 h 2997353"/>
                  <a:gd name="connsiteX6" fmla="*/ 647440 w 684203"/>
                  <a:gd name="connsiteY6" fmla="*/ 2836484 h 2997353"/>
                  <a:gd name="connsiteX7" fmla="*/ 649280 w 684203"/>
                  <a:gd name="connsiteY7" fmla="*/ 2878805 h 2997353"/>
                  <a:gd name="connsiteX8" fmla="*/ 355080 w 684203"/>
                  <a:gd name="connsiteY8" fmla="*/ 2995781 h 2997353"/>
                  <a:gd name="connsiteX9" fmla="*/ 2907 w 684203"/>
                  <a:gd name="connsiteY9" fmla="*/ 2788683 h 2997353"/>
                  <a:gd name="connsiteX10" fmla="*/ 194024 w 684203"/>
                  <a:gd name="connsiteY10" fmla="*/ 2006208 h 2997353"/>
                  <a:gd name="connsiteX11" fmla="*/ 311455 w 684203"/>
                  <a:gd name="connsiteY11" fmla="*/ 590338 h 2997353"/>
                  <a:gd name="connsiteX12" fmla="*/ 278454 w 684203"/>
                  <a:gd name="connsiteY12" fmla="*/ 28260 h 2997353"/>
                  <a:gd name="connsiteX0" fmla="*/ 278454 w 664570"/>
                  <a:gd name="connsiteY0" fmla="*/ 28260 h 2999409"/>
                  <a:gd name="connsiteX1" fmla="*/ 437221 w 664570"/>
                  <a:gd name="connsiteY1" fmla="*/ 41 h 2999409"/>
                  <a:gd name="connsiteX2" fmla="*/ 384214 w 664570"/>
                  <a:gd name="connsiteY2" fmla="*/ 1109241 h 2999409"/>
                  <a:gd name="connsiteX3" fmla="*/ 284021 w 664570"/>
                  <a:gd name="connsiteY3" fmla="*/ 2036374 h 2999409"/>
                  <a:gd name="connsiteX4" fmla="*/ 95250 w 664570"/>
                  <a:gd name="connsiteY4" fmla="*/ 2782833 h 2999409"/>
                  <a:gd name="connsiteX5" fmla="*/ 346568 w 664570"/>
                  <a:gd name="connsiteY5" fmla="*/ 2889411 h 2999409"/>
                  <a:gd name="connsiteX6" fmla="*/ 647440 w 664570"/>
                  <a:gd name="connsiteY6" fmla="*/ 2836484 h 2999409"/>
                  <a:gd name="connsiteX7" fmla="*/ 600630 w 664570"/>
                  <a:gd name="connsiteY7" fmla="*/ 2910622 h 2999409"/>
                  <a:gd name="connsiteX8" fmla="*/ 355080 w 664570"/>
                  <a:gd name="connsiteY8" fmla="*/ 2995781 h 2999409"/>
                  <a:gd name="connsiteX9" fmla="*/ 2907 w 664570"/>
                  <a:gd name="connsiteY9" fmla="*/ 2788683 h 2999409"/>
                  <a:gd name="connsiteX10" fmla="*/ 194024 w 664570"/>
                  <a:gd name="connsiteY10" fmla="*/ 2006208 h 2999409"/>
                  <a:gd name="connsiteX11" fmla="*/ 311455 w 664570"/>
                  <a:gd name="connsiteY11" fmla="*/ 590338 h 2999409"/>
                  <a:gd name="connsiteX12" fmla="*/ 278454 w 664570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11455 w 630124"/>
                  <a:gd name="connsiteY11" fmla="*/ 590338 h 2999409"/>
                  <a:gd name="connsiteX12" fmla="*/ 278454 w 630124"/>
                  <a:gd name="connsiteY12" fmla="*/ 28260 h 2999409"/>
                  <a:gd name="connsiteX0" fmla="*/ 278454 w 630124"/>
                  <a:gd name="connsiteY0" fmla="*/ 28260 h 2999409"/>
                  <a:gd name="connsiteX1" fmla="*/ 437221 w 630124"/>
                  <a:gd name="connsiteY1" fmla="*/ 41 h 2999409"/>
                  <a:gd name="connsiteX2" fmla="*/ 384214 w 630124"/>
                  <a:gd name="connsiteY2" fmla="*/ 1109241 h 2999409"/>
                  <a:gd name="connsiteX3" fmla="*/ 284021 w 630124"/>
                  <a:gd name="connsiteY3" fmla="*/ 2036374 h 2999409"/>
                  <a:gd name="connsiteX4" fmla="*/ 95250 w 630124"/>
                  <a:gd name="connsiteY4" fmla="*/ 2782833 h 2999409"/>
                  <a:gd name="connsiteX5" fmla="*/ 346568 w 630124"/>
                  <a:gd name="connsiteY5" fmla="*/ 2889411 h 2999409"/>
                  <a:gd name="connsiteX6" fmla="*/ 593385 w 630124"/>
                  <a:gd name="connsiteY6" fmla="*/ 2825878 h 2999409"/>
                  <a:gd name="connsiteX7" fmla="*/ 600630 w 630124"/>
                  <a:gd name="connsiteY7" fmla="*/ 2910622 h 2999409"/>
                  <a:gd name="connsiteX8" fmla="*/ 355080 w 630124"/>
                  <a:gd name="connsiteY8" fmla="*/ 2995781 h 2999409"/>
                  <a:gd name="connsiteX9" fmla="*/ 2907 w 630124"/>
                  <a:gd name="connsiteY9" fmla="*/ 2788683 h 2999409"/>
                  <a:gd name="connsiteX10" fmla="*/ 194024 w 630124"/>
                  <a:gd name="connsiteY10" fmla="*/ 2006208 h 2999409"/>
                  <a:gd name="connsiteX11" fmla="*/ 353078 w 630124"/>
                  <a:gd name="connsiteY11" fmla="*/ 672001 h 2999409"/>
                  <a:gd name="connsiteX0" fmla="*/ 437221 w 630124"/>
                  <a:gd name="connsiteY0" fmla="*/ 0 h 2999368"/>
                  <a:gd name="connsiteX1" fmla="*/ 384214 w 630124"/>
                  <a:gd name="connsiteY1" fmla="*/ 1109200 h 2999368"/>
                  <a:gd name="connsiteX2" fmla="*/ 284021 w 630124"/>
                  <a:gd name="connsiteY2" fmla="*/ 2036333 h 2999368"/>
                  <a:gd name="connsiteX3" fmla="*/ 95250 w 630124"/>
                  <a:gd name="connsiteY3" fmla="*/ 2782792 h 2999368"/>
                  <a:gd name="connsiteX4" fmla="*/ 346568 w 630124"/>
                  <a:gd name="connsiteY4" fmla="*/ 2889370 h 2999368"/>
                  <a:gd name="connsiteX5" fmla="*/ 593385 w 630124"/>
                  <a:gd name="connsiteY5" fmla="*/ 2825837 h 2999368"/>
                  <a:gd name="connsiteX6" fmla="*/ 600630 w 630124"/>
                  <a:gd name="connsiteY6" fmla="*/ 2910581 h 2999368"/>
                  <a:gd name="connsiteX7" fmla="*/ 355080 w 630124"/>
                  <a:gd name="connsiteY7" fmla="*/ 2995740 h 2999368"/>
                  <a:gd name="connsiteX8" fmla="*/ 2907 w 630124"/>
                  <a:gd name="connsiteY8" fmla="*/ 2788642 h 2999368"/>
                  <a:gd name="connsiteX9" fmla="*/ 194024 w 630124"/>
                  <a:gd name="connsiteY9" fmla="*/ 2006167 h 2999368"/>
                  <a:gd name="connsiteX10" fmla="*/ 353078 w 630124"/>
                  <a:gd name="connsiteY10" fmla="*/ 671960 h 2999368"/>
                  <a:gd name="connsiteX0" fmla="*/ 384214 w 630124"/>
                  <a:gd name="connsiteY0" fmla="*/ 437240 h 2327408"/>
                  <a:gd name="connsiteX1" fmla="*/ 284021 w 630124"/>
                  <a:gd name="connsiteY1" fmla="*/ 1364373 h 2327408"/>
                  <a:gd name="connsiteX2" fmla="*/ 95250 w 630124"/>
                  <a:gd name="connsiteY2" fmla="*/ 2110832 h 2327408"/>
                  <a:gd name="connsiteX3" fmla="*/ 346568 w 630124"/>
                  <a:gd name="connsiteY3" fmla="*/ 2217410 h 2327408"/>
                  <a:gd name="connsiteX4" fmla="*/ 593385 w 630124"/>
                  <a:gd name="connsiteY4" fmla="*/ 2153877 h 2327408"/>
                  <a:gd name="connsiteX5" fmla="*/ 600630 w 630124"/>
                  <a:gd name="connsiteY5" fmla="*/ 2238621 h 2327408"/>
                  <a:gd name="connsiteX6" fmla="*/ 355080 w 630124"/>
                  <a:gd name="connsiteY6" fmla="*/ 2323780 h 2327408"/>
                  <a:gd name="connsiteX7" fmla="*/ 2907 w 630124"/>
                  <a:gd name="connsiteY7" fmla="*/ 2116682 h 2327408"/>
                  <a:gd name="connsiteX8" fmla="*/ 194024 w 630124"/>
                  <a:gd name="connsiteY8" fmla="*/ 1334207 h 2327408"/>
                  <a:gd name="connsiteX9" fmla="*/ 353078 w 630124"/>
                  <a:gd name="connsiteY9" fmla="*/ 0 h 2327408"/>
                  <a:gd name="connsiteX0" fmla="*/ 284021 w 630124"/>
                  <a:gd name="connsiteY0" fmla="*/ 1364373 h 2327408"/>
                  <a:gd name="connsiteX1" fmla="*/ 95250 w 630124"/>
                  <a:gd name="connsiteY1" fmla="*/ 2110832 h 2327408"/>
                  <a:gd name="connsiteX2" fmla="*/ 346568 w 630124"/>
                  <a:gd name="connsiteY2" fmla="*/ 2217410 h 2327408"/>
                  <a:gd name="connsiteX3" fmla="*/ 593385 w 630124"/>
                  <a:gd name="connsiteY3" fmla="*/ 2153877 h 2327408"/>
                  <a:gd name="connsiteX4" fmla="*/ 600630 w 630124"/>
                  <a:gd name="connsiteY4" fmla="*/ 2238621 h 2327408"/>
                  <a:gd name="connsiteX5" fmla="*/ 355080 w 630124"/>
                  <a:gd name="connsiteY5" fmla="*/ 2323780 h 2327408"/>
                  <a:gd name="connsiteX6" fmla="*/ 2907 w 630124"/>
                  <a:gd name="connsiteY6" fmla="*/ 2116682 h 2327408"/>
                  <a:gd name="connsiteX7" fmla="*/ 194024 w 630124"/>
                  <a:gd name="connsiteY7" fmla="*/ 1334207 h 2327408"/>
                  <a:gd name="connsiteX8" fmla="*/ 353078 w 630124"/>
                  <a:gd name="connsiteY8" fmla="*/ 0 h 2327408"/>
                  <a:gd name="connsiteX0" fmla="*/ 284021 w 630124"/>
                  <a:gd name="connsiteY0" fmla="*/ 30166 h 993201"/>
                  <a:gd name="connsiteX1" fmla="*/ 95250 w 630124"/>
                  <a:gd name="connsiteY1" fmla="*/ 776625 h 993201"/>
                  <a:gd name="connsiteX2" fmla="*/ 346568 w 630124"/>
                  <a:gd name="connsiteY2" fmla="*/ 883203 h 993201"/>
                  <a:gd name="connsiteX3" fmla="*/ 593385 w 630124"/>
                  <a:gd name="connsiteY3" fmla="*/ 819670 h 993201"/>
                  <a:gd name="connsiteX4" fmla="*/ 600630 w 630124"/>
                  <a:gd name="connsiteY4" fmla="*/ 904414 h 993201"/>
                  <a:gd name="connsiteX5" fmla="*/ 355080 w 630124"/>
                  <a:gd name="connsiteY5" fmla="*/ 989573 h 993201"/>
                  <a:gd name="connsiteX6" fmla="*/ 2907 w 630124"/>
                  <a:gd name="connsiteY6" fmla="*/ 782475 h 993201"/>
                  <a:gd name="connsiteX7" fmla="*/ 194024 w 630124"/>
                  <a:gd name="connsiteY7" fmla="*/ 0 h 993201"/>
                  <a:gd name="connsiteX0" fmla="*/ 281114 w 627217"/>
                  <a:gd name="connsiteY0" fmla="*/ 0 h 963035"/>
                  <a:gd name="connsiteX1" fmla="*/ 92343 w 627217"/>
                  <a:gd name="connsiteY1" fmla="*/ 746459 h 963035"/>
                  <a:gd name="connsiteX2" fmla="*/ 343661 w 627217"/>
                  <a:gd name="connsiteY2" fmla="*/ 853037 h 963035"/>
                  <a:gd name="connsiteX3" fmla="*/ 590478 w 627217"/>
                  <a:gd name="connsiteY3" fmla="*/ 789504 h 963035"/>
                  <a:gd name="connsiteX4" fmla="*/ 597723 w 627217"/>
                  <a:gd name="connsiteY4" fmla="*/ 874248 h 963035"/>
                  <a:gd name="connsiteX5" fmla="*/ 352173 w 627217"/>
                  <a:gd name="connsiteY5" fmla="*/ 959407 h 963035"/>
                  <a:gd name="connsiteX6" fmla="*/ 0 w 627217"/>
                  <a:gd name="connsiteY6" fmla="*/ 752309 h 963035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0" fmla="*/ 92343 w 627217"/>
                  <a:gd name="connsiteY0" fmla="*/ 0 h 216576"/>
                  <a:gd name="connsiteX1" fmla="*/ 343661 w 627217"/>
                  <a:gd name="connsiteY1" fmla="*/ 106578 h 216576"/>
                  <a:gd name="connsiteX2" fmla="*/ 590478 w 627217"/>
                  <a:gd name="connsiteY2" fmla="*/ 43045 h 216576"/>
                  <a:gd name="connsiteX3" fmla="*/ 597723 w 627217"/>
                  <a:gd name="connsiteY3" fmla="*/ 127789 h 216576"/>
                  <a:gd name="connsiteX4" fmla="*/ 352173 w 627217"/>
                  <a:gd name="connsiteY4" fmla="*/ 212948 h 216576"/>
                  <a:gd name="connsiteX5" fmla="*/ 0 w 627217"/>
                  <a:gd name="connsiteY5" fmla="*/ 5850 h 216576"/>
                  <a:gd name="connsiteX6" fmla="*/ 92343 w 627217"/>
                  <a:gd name="connsiteY6" fmla="*/ 0 h 216576"/>
                  <a:gd name="connsiteX0" fmla="*/ 98547 w 633421"/>
                  <a:gd name="connsiteY0" fmla="*/ 12096 h 241776"/>
                  <a:gd name="connsiteX1" fmla="*/ 349865 w 633421"/>
                  <a:gd name="connsiteY1" fmla="*/ 118674 h 241776"/>
                  <a:gd name="connsiteX2" fmla="*/ 596682 w 633421"/>
                  <a:gd name="connsiteY2" fmla="*/ 55141 h 241776"/>
                  <a:gd name="connsiteX3" fmla="*/ 603927 w 633421"/>
                  <a:gd name="connsiteY3" fmla="*/ 139885 h 241776"/>
                  <a:gd name="connsiteX4" fmla="*/ 283408 w 633421"/>
                  <a:gd name="connsiteY4" fmla="*/ 238638 h 241776"/>
                  <a:gd name="connsiteX5" fmla="*/ 6204 w 633421"/>
                  <a:gd name="connsiteY5" fmla="*/ 17946 h 241776"/>
                  <a:gd name="connsiteX6" fmla="*/ 98547 w 633421"/>
                  <a:gd name="connsiteY6" fmla="*/ 12096 h 241776"/>
                  <a:gd name="connsiteX0" fmla="*/ 92523 w 627397"/>
                  <a:gd name="connsiteY0" fmla="*/ 6817 h 233707"/>
                  <a:gd name="connsiteX1" fmla="*/ 343841 w 627397"/>
                  <a:gd name="connsiteY1" fmla="*/ 113395 h 233707"/>
                  <a:gd name="connsiteX2" fmla="*/ 590658 w 627397"/>
                  <a:gd name="connsiteY2" fmla="*/ 49862 h 233707"/>
                  <a:gd name="connsiteX3" fmla="*/ 597903 w 627397"/>
                  <a:gd name="connsiteY3" fmla="*/ 134606 h 233707"/>
                  <a:gd name="connsiteX4" fmla="*/ 277384 w 627397"/>
                  <a:gd name="connsiteY4" fmla="*/ 233359 h 233707"/>
                  <a:gd name="connsiteX5" fmla="*/ 75307 w 627397"/>
                  <a:gd name="connsiteY5" fmla="*/ 161496 h 233707"/>
                  <a:gd name="connsiteX6" fmla="*/ 180 w 627397"/>
                  <a:gd name="connsiteY6" fmla="*/ 12667 h 233707"/>
                  <a:gd name="connsiteX7" fmla="*/ 92523 w 627397"/>
                  <a:gd name="connsiteY7" fmla="*/ 6817 h 233707"/>
                  <a:gd name="connsiteX0" fmla="*/ 92523 w 632092"/>
                  <a:gd name="connsiteY0" fmla="*/ 6817 h 233707"/>
                  <a:gd name="connsiteX1" fmla="*/ 263875 w 632092"/>
                  <a:gd name="connsiteY1" fmla="*/ 113395 h 233707"/>
                  <a:gd name="connsiteX2" fmla="*/ 590658 w 632092"/>
                  <a:gd name="connsiteY2" fmla="*/ 49862 h 233707"/>
                  <a:gd name="connsiteX3" fmla="*/ 597903 w 632092"/>
                  <a:gd name="connsiteY3" fmla="*/ 134606 h 233707"/>
                  <a:gd name="connsiteX4" fmla="*/ 277384 w 632092"/>
                  <a:gd name="connsiteY4" fmla="*/ 233359 h 233707"/>
                  <a:gd name="connsiteX5" fmla="*/ 75307 w 632092"/>
                  <a:gd name="connsiteY5" fmla="*/ 161496 h 233707"/>
                  <a:gd name="connsiteX6" fmla="*/ 180 w 632092"/>
                  <a:gd name="connsiteY6" fmla="*/ 12667 h 233707"/>
                  <a:gd name="connsiteX7" fmla="*/ 92523 w 632092"/>
                  <a:gd name="connsiteY7" fmla="*/ 6817 h 233707"/>
                  <a:gd name="connsiteX0" fmla="*/ 92523 w 605782"/>
                  <a:gd name="connsiteY0" fmla="*/ 6817 h 233508"/>
                  <a:gd name="connsiteX1" fmla="*/ 263875 w 605782"/>
                  <a:gd name="connsiteY1" fmla="*/ 113395 h 233508"/>
                  <a:gd name="connsiteX2" fmla="*/ 590658 w 605782"/>
                  <a:gd name="connsiteY2" fmla="*/ 49862 h 233508"/>
                  <a:gd name="connsiteX3" fmla="*/ 527932 w 605782"/>
                  <a:gd name="connsiteY3" fmla="*/ 175389 h 233508"/>
                  <a:gd name="connsiteX4" fmla="*/ 277384 w 605782"/>
                  <a:gd name="connsiteY4" fmla="*/ 233359 h 233508"/>
                  <a:gd name="connsiteX5" fmla="*/ 75307 w 605782"/>
                  <a:gd name="connsiteY5" fmla="*/ 161496 h 233508"/>
                  <a:gd name="connsiteX6" fmla="*/ 180 w 605782"/>
                  <a:gd name="connsiteY6" fmla="*/ 12667 h 233508"/>
                  <a:gd name="connsiteX7" fmla="*/ 92523 w 605782"/>
                  <a:gd name="connsiteY7" fmla="*/ 6817 h 233508"/>
                  <a:gd name="connsiteX0" fmla="*/ 92523 w 557988"/>
                  <a:gd name="connsiteY0" fmla="*/ 6817 h 233508"/>
                  <a:gd name="connsiteX1" fmla="*/ 263875 w 557988"/>
                  <a:gd name="connsiteY1" fmla="*/ 113395 h 233508"/>
                  <a:gd name="connsiteX2" fmla="*/ 520687 w 557988"/>
                  <a:gd name="connsiteY2" fmla="*/ 104240 h 233508"/>
                  <a:gd name="connsiteX3" fmla="*/ 527932 w 557988"/>
                  <a:gd name="connsiteY3" fmla="*/ 175389 h 233508"/>
                  <a:gd name="connsiteX4" fmla="*/ 277384 w 557988"/>
                  <a:gd name="connsiteY4" fmla="*/ 233359 h 233508"/>
                  <a:gd name="connsiteX5" fmla="*/ 75307 w 557988"/>
                  <a:gd name="connsiteY5" fmla="*/ 161496 h 233508"/>
                  <a:gd name="connsiteX6" fmla="*/ 180 w 557988"/>
                  <a:gd name="connsiteY6" fmla="*/ 12667 h 233508"/>
                  <a:gd name="connsiteX7" fmla="*/ 92523 w 557988"/>
                  <a:gd name="connsiteY7" fmla="*/ 6817 h 233508"/>
                  <a:gd name="connsiteX0" fmla="*/ 92523 w 556871"/>
                  <a:gd name="connsiteY0" fmla="*/ 6817 h 233508"/>
                  <a:gd name="connsiteX1" fmla="*/ 283867 w 556871"/>
                  <a:gd name="connsiteY1" fmla="*/ 147381 h 233508"/>
                  <a:gd name="connsiteX2" fmla="*/ 520687 w 556871"/>
                  <a:gd name="connsiteY2" fmla="*/ 104240 h 233508"/>
                  <a:gd name="connsiteX3" fmla="*/ 527932 w 556871"/>
                  <a:gd name="connsiteY3" fmla="*/ 175389 h 233508"/>
                  <a:gd name="connsiteX4" fmla="*/ 277384 w 556871"/>
                  <a:gd name="connsiteY4" fmla="*/ 233359 h 233508"/>
                  <a:gd name="connsiteX5" fmla="*/ 75307 w 556871"/>
                  <a:gd name="connsiteY5" fmla="*/ 161496 h 233508"/>
                  <a:gd name="connsiteX6" fmla="*/ 180 w 556871"/>
                  <a:gd name="connsiteY6" fmla="*/ 12667 h 233508"/>
                  <a:gd name="connsiteX7" fmla="*/ 92523 w 556871"/>
                  <a:gd name="connsiteY7" fmla="*/ 6817 h 233508"/>
                  <a:gd name="connsiteX0" fmla="*/ 45710 w 510058"/>
                  <a:gd name="connsiteY0" fmla="*/ 0 h 226691"/>
                  <a:gd name="connsiteX1" fmla="*/ 237054 w 510058"/>
                  <a:gd name="connsiteY1" fmla="*/ 140564 h 226691"/>
                  <a:gd name="connsiteX2" fmla="*/ 473874 w 510058"/>
                  <a:gd name="connsiteY2" fmla="*/ 97423 h 226691"/>
                  <a:gd name="connsiteX3" fmla="*/ 481119 w 510058"/>
                  <a:gd name="connsiteY3" fmla="*/ 168572 h 226691"/>
                  <a:gd name="connsiteX4" fmla="*/ 230571 w 510058"/>
                  <a:gd name="connsiteY4" fmla="*/ 226542 h 226691"/>
                  <a:gd name="connsiteX5" fmla="*/ 28494 w 510058"/>
                  <a:gd name="connsiteY5" fmla="*/ 154679 h 226691"/>
                  <a:gd name="connsiteX6" fmla="*/ 8344 w 510058"/>
                  <a:gd name="connsiteY6" fmla="*/ 80619 h 226691"/>
                  <a:gd name="connsiteX7" fmla="*/ 45710 w 510058"/>
                  <a:gd name="connsiteY7" fmla="*/ 0 h 226691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51011 w 510361"/>
                  <a:gd name="connsiteY0" fmla="*/ 0 h 199502"/>
                  <a:gd name="connsiteX1" fmla="*/ 237357 w 510361"/>
                  <a:gd name="connsiteY1" fmla="*/ 113375 h 199502"/>
                  <a:gd name="connsiteX2" fmla="*/ 474177 w 510361"/>
                  <a:gd name="connsiteY2" fmla="*/ 70234 h 199502"/>
                  <a:gd name="connsiteX3" fmla="*/ 481422 w 510361"/>
                  <a:gd name="connsiteY3" fmla="*/ 141383 h 199502"/>
                  <a:gd name="connsiteX4" fmla="*/ 230874 w 510361"/>
                  <a:gd name="connsiteY4" fmla="*/ 199353 h 199502"/>
                  <a:gd name="connsiteX5" fmla="*/ 28797 w 510361"/>
                  <a:gd name="connsiteY5" fmla="*/ 127490 h 199502"/>
                  <a:gd name="connsiteX6" fmla="*/ 8647 w 510361"/>
                  <a:gd name="connsiteY6" fmla="*/ 53430 h 199502"/>
                  <a:gd name="connsiteX7" fmla="*/ 51011 w 510361"/>
                  <a:gd name="connsiteY7" fmla="*/ 0 h 199502"/>
                  <a:gd name="connsiteX0" fmla="*/ 42772 w 502122"/>
                  <a:gd name="connsiteY0" fmla="*/ 0 h 199405"/>
                  <a:gd name="connsiteX1" fmla="*/ 229118 w 502122"/>
                  <a:gd name="connsiteY1" fmla="*/ 113375 h 199405"/>
                  <a:gd name="connsiteX2" fmla="*/ 465938 w 502122"/>
                  <a:gd name="connsiteY2" fmla="*/ 70234 h 199405"/>
                  <a:gd name="connsiteX3" fmla="*/ 473183 w 502122"/>
                  <a:gd name="connsiteY3" fmla="*/ 141383 h 199405"/>
                  <a:gd name="connsiteX4" fmla="*/ 222635 w 502122"/>
                  <a:gd name="connsiteY4" fmla="*/ 199353 h 199405"/>
                  <a:gd name="connsiteX5" fmla="*/ 40549 w 502122"/>
                  <a:gd name="connsiteY5" fmla="*/ 147882 h 199405"/>
                  <a:gd name="connsiteX6" fmla="*/ 408 w 502122"/>
                  <a:gd name="connsiteY6" fmla="*/ 53430 h 199405"/>
                  <a:gd name="connsiteX7" fmla="*/ 42772 w 502122"/>
                  <a:gd name="connsiteY7" fmla="*/ 0 h 199405"/>
                  <a:gd name="connsiteX0" fmla="*/ 37450 w 501798"/>
                  <a:gd name="connsiteY0" fmla="*/ 0 h 179013"/>
                  <a:gd name="connsiteX1" fmla="*/ 228794 w 501798"/>
                  <a:gd name="connsiteY1" fmla="*/ 92983 h 179013"/>
                  <a:gd name="connsiteX2" fmla="*/ 465614 w 501798"/>
                  <a:gd name="connsiteY2" fmla="*/ 49842 h 179013"/>
                  <a:gd name="connsiteX3" fmla="*/ 472859 w 501798"/>
                  <a:gd name="connsiteY3" fmla="*/ 120991 h 179013"/>
                  <a:gd name="connsiteX4" fmla="*/ 222311 w 501798"/>
                  <a:gd name="connsiteY4" fmla="*/ 178961 h 179013"/>
                  <a:gd name="connsiteX5" fmla="*/ 40225 w 501798"/>
                  <a:gd name="connsiteY5" fmla="*/ 127490 h 179013"/>
                  <a:gd name="connsiteX6" fmla="*/ 84 w 501798"/>
                  <a:gd name="connsiteY6" fmla="*/ 33038 h 179013"/>
                  <a:gd name="connsiteX7" fmla="*/ 37450 w 501798"/>
                  <a:gd name="connsiteY7" fmla="*/ 0 h 179013"/>
                  <a:gd name="connsiteX0" fmla="*/ 22009 w 486357"/>
                  <a:gd name="connsiteY0" fmla="*/ 264 h 179277"/>
                  <a:gd name="connsiteX1" fmla="*/ 213353 w 486357"/>
                  <a:gd name="connsiteY1" fmla="*/ 93247 h 179277"/>
                  <a:gd name="connsiteX2" fmla="*/ 450173 w 486357"/>
                  <a:gd name="connsiteY2" fmla="*/ 50106 h 179277"/>
                  <a:gd name="connsiteX3" fmla="*/ 457418 w 486357"/>
                  <a:gd name="connsiteY3" fmla="*/ 121255 h 179277"/>
                  <a:gd name="connsiteX4" fmla="*/ 206870 w 486357"/>
                  <a:gd name="connsiteY4" fmla="*/ 179225 h 179277"/>
                  <a:gd name="connsiteX5" fmla="*/ 24784 w 486357"/>
                  <a:gd name="connsiteY5" fmla="*/ 127754 h 179277"/>
                  <a:gd name="connsiteX6" fmla="*/ 22009 w 486357"/>
                  <a:gd name="connsiteY6" fmla="*/ 264 h 179277"/>
                  <a:gd name="connsiteX0" fmla="*/ 40883 w 505231"/>
                  <a:gd name="connsiteY0" fmla="*/ 264 h 179730"/>
                  <a:gd name="connsiteX1" fmla="*/ 232227 w 505231"/>
                  <a:gd name="connsiteY1" fmla="*/ 93247 h 179730"/>
                  <a:gd name="connsiteX2" fmla="*/ 469047 w 505231"/>
                  <a:gd name="connsiteY2" fmla="*/ 50106 h 179730"/>
                  <a:gd name="connsiteX3" fmla="*/ 476292 w 505231"/>
                  <a:gd name="connsiteY3" fmla="*/ 121255 h 179730"/>
                  <a:gd name="connsiteX4" fmla="*/ 225744 w 505231"/>
                  <a:gd name="connsiteY4" fmla="*/ 179225 h 179730"/>
                  <a:gd name="connsiteX5" fmla="*/ 13670 w 505231"/>
                  <a:gd name="connsiteY5" fmla="*/ 93768 h 179730"/>
                  <a:gd name="connsiteX6" fmla="*/ 40883 w 505231"/>
                  <a:gd name="connsiteY6" fmla="*/ 264 h 179730"/>
                  <a:gd name="connsiteX0" fmla="*/ 40883 w 512474"/>
                  <a:gd name="connsiteY0" fmla="*/ 264 h 179730"/>
                  <a:gd name="connsiteX1" fmla="*/ 232227 w 512474"/>
                  <a:gd name="connsiteY1" fmla="*/ 93247 h 179730"/>
                  <a:gd name="connsiteX2" fmla="*/ 484041 w 512474"/>
                  <a:gd name="connsiteY2" fmla="*/ 16121 h 179730"/>
                  <a:gd name="connsiteX3" fmla="*/ 476292 w 512474"/>
                  <a:gd name="connsiteY3" fmla="*/ 121255 h 179730"/>
                  <a:gd name="connsiteX4" fmla="*/ 225744 w 512474"/>
                  <a:gd name="connsiteY4" fmla="*/ 179225 h 179730"/>
                  <a:gd name="connsiteX5" fmla="*/ 13670 w 512474"/>
                  <a:gd name="connsiteY5" fmla="*/ 93768 h 179730"/>
                  <a:gd name="connsiteX6" fmla="*/ 40883 w 512474"/>
                  <a:gd name="connsiteY6" fmla="*/ 264 h 179730"/>
                  <a:gd name="connsiteX0" fmla="*/ 40883 w 511025"/>
                  <a:gd name="connsiteY0" fmla="*/ 344 h 179810"/>
                  <a:gd name="connsiteX1" fmla="*/ 254272 w 511025"/>
                  <a:gd name="connsiteY1" fmla="*/ 71479 h 179810"/>
                  <a:gd name="connsiteX2" fmla="*/ 484041 w 511025"/>
                  <a:gd name="connsiteY2" fmla="*/ 16201 h 179810"/>
                  <a:gd name="connsiteX3" fmla="*/ 476292 w 511025"/>
                  <a:gd name="connsiteY3" fmla="*/ 121335 h 179810"/>
                  <a:gd name="connsiteX4" fmla="*/ 225744 w 511025"/>
                  <a:gd name="connsiteY4" fmla="*/ 179305 h 179810"/>
                  <a:gd name="connsiteX5" fmla="*/ 13670 w 511025"/>
                  <a:gd name="connsiteY5" fmla="*/ 93848 h 179810"/>
                  <a:gd name="connsiteX6" fmla="*/ 40883 w 511025"/>
                  <a:gd name="connsiteY6" fmla="*/ 344 h 179810"/>
                  <a:gd name="connsiteX0" fmla="*/ 40883 w 511025"/>
                  <a:gd name="connsiteY0" fmla="*/ 344 h 162886"/>
                  <a:gd name="connsiteX1" fmla="*/ 254272 w 511025"/>
                  <a:gd name="connsiteY1" fmla="*/ 71479 h 162886"/>
                  <a:gd name="connsiteX2" fmla="*/ 484041 w 511025"/>
                  <a:gd name="connsiteY2" fmla="*/ 16201 h 162886"/>
                  <a:gd name="connsiteX3" fmla="*/ 476292 w 511025"/>
                  <a:gd name="connsiteY3" fmla="*/ 121335 h 162886"/>
                  <a:gd name="connsiteX4" fmla="*/ 258812 w 511025"/>
                  <a:gd name="connsiteY4" fmla="*/ 161827 h 162886"/>
                  <a:gd name="connsiteX5" fmla="*/ 13670 w 511025"/>
                  <a:gd name="connsiteY5" fmla="*/ 93848 h 162886"/>
                  <a:gd name="connsiteX6" fmla="*/ 40883 w 511025"/>
                  <a:gd name="connsiteY6" fmla="*/ 344 h 162886"/>
                  <a:gd name="connsiteX0" fmla="*/ 40883 w 511025"/>
                  <a:gd name="connsiteY0" fmla="*/ 344 h 155035"/>
                  <a:gd name="connsiteX1" fmla="*/ 254272 w 511025"/>
                  <a:gd name="connsiteY1" fmla="*/ 71479 h 155035"/>
                  <a:gd name="connsiteX2" fmla="*/ 484041 w 511025"/>
                  <a:gd name="connsiteY2" fmla="*/ 16201 h 155035"/>
                  <a:gd name="connsiteX3" fmla="*/ 476292 w 511025"/>
                  <a:gd name="connsiteY3" fmla="*/ 121335 h 155035"/>
                  <a:gd name="connsiteX4" fmla="*/ 247789 w 511025"/>
                  <a:gd name="connsiteY4" fmla="*/ 153088 h 155035"/>
                  <a:gd name="connsiteX5" fmla="*/ 13670 w 511025"/>
                  <a:gd name="connsiteY5" fmla="*/ 93848 h 155035"/>
                  <a:gd name="connsiteX6" fmla="*/ 40883 w 511025"/>
                  <a:gd name="connsiteY6" fmla="*/ 344 h 155035"/>
                  <a:gd name="connsiteX0" fmla="*/ 40883 w 511025"/>
                  <a:gd name="connsiteY0" fmla="*/ 344 h 153384"/>
                  <a:gd name="connsiteX1" fmla="*/ 254272 w 511025"/>
                  <a:gd name="connsiteY1" fmla="*/ 71479 h 153384"/>
                  <a:gd name="connsiteX2" fmla="*/ 484041 w 511025"/>
                  <a:gd name="connsiteY2" fmla="*/ 16201 h 153384"/>
                  <a:gd name="connsiteX3" fmla="*/ 476292 w 511025"/>
                  <a:gd name="connsiteY3" fmla="*/ 108226 h 153384"/>
                  <a:gd name="connsiteX4" fmla="*/ 247789 w 511025"/>
                  <a:gd name="connsiteY4" fmla="*/ 153088 h 153384"/>
                  <a:gd name="connsiteX5" fmla="*/ 13670 w 511025"/>
                  <a:gd name="connsiteY5" fmla="*/ 93848 h 153384"/>
                  <a:gd name="connsiteX6" fmla="*/ 40883 w 511025"/>
                  <a:gd name="connsiteY6" fmla="*/ 344 h 153384"/>
                  <a:gd name="connsiteX0" fmla="*/ 43745 w 513887"/>
                  <a:gd name="connsiteY0" fmla="*/ 344 h 154138"/>
                  <a:gd name="connsiteX1" fmla="*/ 257134 w 513887"/>
                  <a:gd name="connsiteY1" fmla="*/ 71479 h 154138"/>
                  <a:gd name="connsiteX2" fmla="*/ 486903 w 513887"/>
                  <a:gd name="connsiteY2" fmla="*/ 16201 h 154138"/>
                  <a:gd name="connsiteX3" fmla="*/ 479154 w 513887"/>
                  <a:gd name="connsiteY3" fmla="*/ 108226 h 154138"/>
                  <a:gd name="connsiteX4" fmla="*/ 250651 w 513887"/>
                  <a:gd name="connsiteY4" fmla="*/ 153088 h 154138"/>
                  <a:gd name="connsiteX5" fmla="*/ 12858 w 513887"/>
                  <a:gd name="connsiteY5" fmla="*/ 76370 h 154138"/>
                  <a:gd name="connsiteX6" fmla="*/ 43745 w 513887"/>
                  <a:gd name="connsiteY6" fmla="*/ 344 h 15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887" h="154138">
                    <a:moveTo>
                      <a:pt x="43745" y="344"/>
                    </a:moveTo>
                    <a:cubicBezTo>
                      <a:pt x="75173" y="-5407"/>
                      <a:pt x="166003" y="62537"/>
                      <a:pt x="257134" y="71479"/>
                    </a:cubicBezTo>
                    <a:cubicBezTo>
                      <a:pt x="348265" y="80421"/>
                      <a:pt x="449900" y="10077"/>
                      <a:pt x="486903" y="16201"/>
                    </a:cubicBezTo>
                    <a:cubicBezTo>
                      <a:pt x="523906" y="22325"/>
                      <a:pt x="524277" y="72839"/>
                      <a:pt x="479154" y="108226"/>
                    </a:cubicBezTo>
                    <a:cubicBezTo>
                      <a:pt x="434031" y="143614"/>
                      <a:pt x="328367" y="158397"/>
                      <a:pt x="250651" y="153088"/>
                    </a:cubicBezTo>
                    <a:cubicBezTo>
                      <a:pt x="172935" y="147779"/>
                      <a:pt x="59059" y="113152"/>
                      <a:pt x="12858" y="76370"/>
                    </a:cubicBezTo>
                    <a:cubicBezTo>
                      <a:pt x="-17952" y="46543"/>
                      <a:pt x="12317" y="6095"/>
                      <a:pt x="43745" y="3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solidFill>
                  <a:schemeClr val="bg1">
                    <a:lumMod val="65000"/>
                    <a:alpha val="5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" name="Skupina 46"/>
              <p:cNvGrpSpPr/>
              <p:nvPr/>
            </p:nvGrpSpPr>
            <p:grpSpPr>
              <a:xfrm rot="445077">
                <a:off x="1443228" y="4258958"/>
                <a:ext cx="1492437" cy="680493"/>
                <a:chOff x="3265770" y="4358963"/>
                <a:chExt cx="1739697" cy="898143"/>
              </a:xfrm>
            </p:grpSpPr>
            <p:sp>
              <p:nvSpPr>
                <p:cNvPr id="58" name="Voľná forma 45"/>
                <p:cNvSpPr/>
                <p:nvPr/>
              </p:nvSpPr>
              <p:spPr>
                <a:xfrm>
                  <a:off x="3265770" y="4429609"/>
                  <a:ext cx="1739697" cy="716550"/>
                </a:xfrm>
                <a:custGeom>
                  <a:avLst/>
                  <a:gdLst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73206 w 655093"/>
                    <a:gd name="connsiteY4" fmla="*/ 204716 h 5162599"/>
                    <a:gd name="connsiteX5" fmla="*/ 545911 w 655093"/>
                    <a:gd name="connsiteY5" fmla="*/ 300250 h 5162599"/>
                    <a:gd name="connsiteX6" fmla="*/ 532263 w 655093"/>
                    <a:gd name="connsiteY6" fmla="*/ 1665026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73206 w 655093"/>
                    <a:gd name="connsiteY4" fmla="*/ 204716 h 5162599"/>
                    <a:gd name="connsiteX5" fmla="*/ 545911 w 655093"/>
                    <a:gd name="connsiteY5" fmla="*/ 300250 h 5162599"/>
                    <a:gd name="connsiteX6" fmla="*/ 491320 w 655093"/>
                    <a:gd name="connsiteY6" fmla="*/ 3657599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73206 w 655093"/>
                    <a:gd name="connsiteY4" fmla="*/ 204716 h 5162599"/>
                    <a:gd name="connsiteX5" fmla="*/ 504968 w 655093"/>
                    <a:gd name="connsiteY5" fmla="*/ 491318 h 5162599"/>
                    <a:gd name="connsiteX6" fmla="*/ 491320 w 655093"/>
                    <a:gd name="connsiteY6" fmla="*/ 3657599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18615 w 655093"/>
                    <a:gd name="connsiteY4" fmla="*/ 259307 h 5162599"/>
                    <a:gd name="connsiteX5" fmla="*/ 504968 w 655093"/>
                    <a:gd name="connsiteY5" fmla="*/ 491318 h 5162599"/>
                    <a:gd name="connsiteX6" fmla="*/ 491320 w 655093"/>
                    <a:gd name="connsiteY6" fmla="*/ 3657599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33719 h 5182671"/>
                    <a:gd name="connsiteX1" fmla="*/ 655093 w 655093"/>
                    <a:gd name="connsiteY1" fmla="*/ 20072 h 5182671"/>
                    <a:gd name="connsiteX2" fmla="*/ 655093 w 655093"/>
                    <a:gd name="connsiteY2" fmla="*/ 61015 h 5182671"/>
                    <a:gd name="connsiteX3" fmla="*/ 559558 w 655093"/>
                    <a:gd name="connsiteY3" fmla="*/ 6424 h 5182671"/>
                    <a:gd name="connsiteX4" fmla="*/ 518615 w 655093"/>
                    <a:gd name="connsiteY4" fmla="*/ 279379 h 5182671"/>
                    <a:gd name="connsiteX5" fmla="*/ 504968 w 655093"/>
                    <a:gd name="connsiteY5" fmla="*/ 511390 h 5182671"/>
                    <a:gd name="connsiteX6" fmla="*/ 491320 w 655093"/>
                    <a:gd name="connsiteY6" fmla="*/ 3677671 h 5182671"/>
                    <a:gd name="connsiteX7" fmla="*/ 504967 w 655093"/>
                    <a:gd name="connsiteY7" fmla="*/ 5178925 h 5182671"/>
                    <a:gd name="connsiteX8" fmla="*/ 409433 w 655093"/>
                    <a:gd name="connsiteY8" fmla="*/ 5165278 h 5182671"/>
                    <a:gd name="connsiteX9" fmla="*/ 382138 w 655093"/>
                    <a:gd name="connsiteY9" fmla="*/ 3882388 h 5182671"/>
                    <a:gd name="connsiteX10" fmla="*/ 368490 w 655093"/>
                    <a:gd name="connsiteY10" fmla="*/ 3759558 h 5182671"/>
                    <a:gd name="connsiteX11" fmla="*/ 341194 w 655093"/>
                    <a:gd name="connsiteY11" fmla="*/ 3268239 h 5182671"/>
                    <a:gd name="connsiteX12" fmla="*/ 327546 w 655093"/>
                    <a:gd name="connsiteY12" fmla="*/ 1425791 h 5182671"/>
                    <a:gd name="connsiteX13" fmla="*/ 313899 w 655093"/>
                    <a:gd name="connsiteY13" fmla="*/ 1330257 h 5182671"/>
                    <a:gd name="connsiteX14" fmla="*/ 300251 w 655093"/>
                    <a:gd name="connsiteY14" fmla="*/ 675164 h 5182671"/>
                    <a:gd name="connsiteX15" fmla="*/ 286603 w 655093"/>
                    <a:gd name="connsiteY15" fmla="*/ 634221 h 5182671"/>
                    <a:gd name="connsiteX16" fmla="*/ 272955 w 655093"/>
                    <a:gd name="connsiteY16" fmla="*/ 579630 h 5182671"/>
                    <a:gd name="connsiteX17" fmla="*/ 245660 w 655093"/>
                    <a:gd name="connsiteY17" fmla="*/ 402209 h 5182671"/>
                    <a:gd name="connsiteX18" fmla="*/ 232012 w 655093"/>
                    <a:gd name="connsiteY18" fmla="*/ 333970 h 5182671"/>
                    <a:gd name="connsiteX19" fmla="*/ 204717 w 655093"/>
                    <a:gd name="connsiteY19" fmla="*/ 279379 h 5182671"/>
                    <a:gd name="connsiteX20" fmla="*/ 191069 w 655093"/>
                    <a:gd name="connsiteY20" fmla="*/ 238436 h 5182671"/>
                    <a:gd name="connsiteX21" fmla="*/ 163773 w 655093"/>
                    <a:gd name="connsiteY21" fmla="*/ 129254 h 5182671"/>
                    <a:gd name="connsiteX22" fmla="*/ 136478 w 655093"/>
                    <a:gd name="connsiteY22" fmla="*/ 74663 h 5182671"/>
                    <a:gd name="connsiteX23" fmla="*/ 109182 w 655093"/>
                    <a:gd name="connsiteY23" fmla="*/ 47367 h 5182671"/>
                    <a:gd name="connsiteX24" fmla="*/ 0 w 655093"/>
                    <a:gd name="connsiteY24" fmla="*/ 33719 h 5182671"/>
                    <a:gd name="connsiteX0" fmla="*/ 0 w 655093"/>
                    <a:gd name="connsiteY0" fmla="*/ 36650 h 5185602"/>
                    <a:gd name="connsiteX1" fmla="*/ 655093 w 655093"/>
                    <a:gd name="connsiteY1" fmla="*/ 23003 h 5185602"/>
                    <a:gd name="connsiteX2" fmla="*/ 559559 w 655093"/>
                    <a:gd name="connsiteY2" fmla="*/ 36651 h 5185602"/>
                    <a:gd name="connsiteX3" fmla="*/ 559558 w 655093"/>
                    <a:gd name="connsiteY3" fmla="*/ 9355 h 5185602"/>
                    <a:gd name="connsiteX4" fmla="*/ 518615 w 655093"/>
                    <a:gd name="connsiteY4" fmla="*/ 282310 h 5185602"/>
                    <a:gd name="connsiteX5" fmla="*/ 504968 w 655093"/>
                    <a:gd name="connsiteY5" fmla="*/ 514321 h 5185602"/>
                    <a:gd name="connsiteX6" fmla="*/ 491320 w 655093"/>
                    <a:gd name="connsiteY6" fmla="*/ 3680602 h 5185602"/>
                    <a:gd name="connsiteX7" fmla="*/ 504967 w 655093"/>
                    <a:gd name="connsiteY7" fmla="*/ 5181856 h 5185602"/>
                    <a:gd name="connsiteX8" fmla="*/ 409433 w 655093"/>
                    <a:gd name="connsiteY8" fmla="*/ 5168209 h 5185602"/>
                    <a:gd name="connsiteX9" fmla="*/ 382138 w 655093"/>
                    <a:gd name="connsiteY9" fmla="*/ 3885319 h 5185602"/>
                    <a:gd name="connsiteX10" fmla="*/ 368490 w 655093"/>
                    <a:gd name="connsiteY10" fmla="*/ 3762489 h 5185602"/>
                    <a:gd name="connsiteX11" fmla="*/ 341194 w 655093"/>
                    <a:gd name="connsiteY11" fmla="*/ 3271170 h 5185602"/>
                    <a:gd name="connsiteX12" fmla="*/ 327546 w 655093"/>
                    <a:gd name="connsiteY12" fmla="*/ 1428722 h 5185602"/>
                    <a:gd name="connsiteX13" fmla="*/ 313899 w 655093"/>
                    <a:gd name="connsiteY13" fmla="*/ 1333188 h 5185602"/>
                    <a:gd name="connsiteX14" fmla="*/ 300251 w 655093"/>
                    <a:gd name="connsiteY14" fmla="*/ 678095 h 5185602"/>
                    <a:gd name="connsiteX15" fmla="*/ 286603 w 655093"/>
                    <a:gd name="connsiteY15" fmla="*/ 637152 h 5185602"/>
                    <a:gd name="connsiteX16" fmla="*/ 272955 w 655093"/>
                    <a:gd name="connsiteY16" fmla="*/ 582561 h 5185602"/>
                    <a:gd name="connsiteX17" fmla="*/ 245660 w 655093"/>
                    <a:gd name="connsiteY17" fmla="*/ 405140 h 5185602"/>
                    <a:gd name="connsiteX18" fmla="*/ 232012 w 655093"/>
                    <a:gd name="connsiteY18" fmla="*/ 336901 h 5185602"/>
                    <a:gd name="connsiteX19" fmla="*/ 204717 w 655093"/>
                    <a:gd name="connsiteY19" fmla="*/ 282310 h 5185602"/>
                    <a:gd name="connsiteX20" fmla="*/ 191069 w 655093"/>
                    <a:gd name="connsiteY20" fmla="*/ 241367 h 5185602"/>
                    <a:gd name="connsiteX21" fmla="*/ 163773 w 655093"/>
                    <a:gd name="connsiteY21" fmla="*/ 132185 h 5185602"/>
                    <a:gd name="connsiteX22" fmla="*/ 136478 w 655093"/>
                    <a:gd name="connsiteY22" fmla="*/ 77594 h 5185602"/>
                    <a:gd name="connsiteX23" fmla="*/ 109182 w 655093"/>
                    <a:gd name="connsiteY23" fmla="*/ 50298 h 5185602"/>
                    <a:gd name="connsiteX24" fmla="*/ 0 w 655093"/>
                    <a:gd name="connsiteY24" fmla="*/ 36650 h 5185602"/>
                    <a:gd name="connsiteX0" fmla="*/ 0 w 655093"/>
                    <a:gd name="connsiteY0" fmla="*/ 36650 h 5275942"/>
                    <a:gd name="connsiteX1" fmla="*/ 655093 w 655093"/>
                    <a:gd name="connsiteY1" fmla="*/ 23003 h 5275942"/>
                    <a:gd name="connsiteX2" fmla="*/ 559559 w 655093"/>
                    <a:gd name="connsiteY2" fmla="*/ 36651 h 5275942"/>
                    <a:gd name="connsiteX3" fmla="*/ 559558 w 655093"/>
                    <a:gd name="connsiteY3" fmla="*/ 9355 h 5275942"/>
                    <a:gd name="connsiteX4" fmla="*/ 518615 w 655093"/>
                    <a:gd name="connsiteY4" fmla="*/ 282310 h 5275942"/>
                    <a:gd name="connsiteX5" fmla="*/ 504968 w 655093"/>
                    <a:gd name="connsiteY5" fmla="*/ 514321 h 5275942"/>
                    <a:gd name="connsiteX6" fmla="*/ 491320 w 655093"/>
                    <a:gd name="connsiteY6" fmla="*/ 3680602 h 5275942"/>
                    <a:gd name="connsiteX7" fmla="*/ 504967 w 655093"/>
                    <a:gd name="connsiteY7" fmla="*/ 5181856 h 5275942"/>
                    <a:gd name="connsiteX8" fmla="*/ 409433 w 655093"/>
                    <a:gd name="connsiteY8" fmla="*/ 5168209 h 5275942"/>
                    <a:gd name="connsiteX9" fmla="*/ 368490 w 655093"/>
                    <a:gd name="connsiteY9" fmla="*/ 3762489 h 5275942"/>
                    <a:gd name="connsiteX10" fmla="*/ 341194 w 655093"/>
                    <a:gd name="connsiteY10" fmla="*/ 3271170 h 5275942"/>
                    <a:gd name="connsiteX11" fmla="*/ 327546 w 655093"/>
                    <a:gd name="connsiteY11" fmla="*/ 1428722 h 5275942"/>
                    <a:gd name="connsiteX12" fmla="*/ 313899 w 655093"/>
                    <a:gd name="connsiteY12" fmla="*/ 1333188 h 5275942"/>
                    <a:gd name="connsiteX13" fmla="*/ 300251 w 655093"/>
                    <a:gd name="connsiteY13" fmla="*/ 678095 h 5275942"/>
                    <a:gd name="connsiteX14" fmla="*/ 286603 w 655093"/>
                    <a:gd name="connsiteY14" fmla="*/ 637152 h 5275942"/>
                    <a:gd name="connsiteX15" fmla="*/ 272955 w 655093"/>
                    <a:gd name="connsiteY15" fmla="*/ 582561 h 5275942"/>
                    <a:gd name="connsiteX16" fmla="*/ 245660 w 655093"/>
                    <a:gd name="connsiteY16" fmla="*/ 405140 h 5275942"/>
                    <a:gd name="connsiteX17" fmla="*/ 232012 w 655093"/>
                    <a:gd name="connsiteY17" fmla="*/ 336901 h 5275942"/>
                    <a:gd name="connsiteX18" fmla="*/ 204717 w 655093"/>
                    <a:gd name="connsiteY18" fmla="*/ 282310 h 5275942"/>
                    <a:gd name="connsiteX19" fmla="*/ 191069 w 655093"/>
                    <a:gd name="connsiteY19" fmla="*/ 241367 h 5275942"/>
                    <a:gd name="connsiteX20" fmla="*/ 163773 w 655093"/>
                    <a:gd name="connsiteY20" fmla="*/ 132185 h 5275942"/>
                    <a:gd name="connsiteX21" fmla="*/ 136478 w 655093"/>
                    <a:gd name="connsiteY21" fmla="*/ 77594 h 5275942"/>
                    <a:gd name="connsiteX22" fmla="*/ 109182 w 655093"/>
                    <a:gd name="connsiteY22" fmla="*/ 50298 h 5275942"/>
                    <a:gd name="connsiteX23" fmla="*/ 0 w 655093"/>
                    <a:gd name="connsiteY23" fmla="*/ 36650 h 5275942"/>
                    <a:gd name="connsiteX0" fmla="*/ 0 w 655093"/>
                    <a:gd name="connsiteY0" fmla="*/ 36650 h 5265840"/>
                    <a:gd name="connsiteX1" fmla="*/ 655093 w 655093"/>
                    <a:gd name="connsiteY1" fmla="*/ 23003 h 5265840"/>
                    <a:gd name="connsiteX2" fmla="*/ 559559 w 655093"/>
                    <a:gd name="connsiteY2" fmla="*/ 36651 h 5265840"/>
                    <a:gd name="connsiteX3" fmla="*/ 559558 w 655093"/>
                    <a:gd name="connsiteY3" fmla="*/ 9355 h 5265840"/>
                    <a:gd name="connsiteX4" fmla="*/ 518615 w 655093"/>
                    <a:gd name="connsiteY4" fmla="*/ 282310 h 5265840"/>
                    <a:gd name="connsiteX5" fmla="*/ 504968 w 655093"/>
                    <a:gd name="connsiteY5" fmla="*/ 514321 h 5265840"/>
                    <a:gd name="connsiteX6" fmla="*/ 491320 w 655093"/>
                    <a:gd name="connsiteY6" fmla="*/ 3680602 h 5265840"/>
                    <a:gd name="connsiteX7" fmla="*/ 504967 w 655093"/>
                    <a:gd name="connsiteY7" fmla="*/ 5181856 h 5265840"/>
                    <a:gd name="connsiteX8" fmla="*/ 409433 w 655093"/>
                    <a:gd name="connsiteY8" fmla="*/ 5168209 h 5265840"/>
                    <a:gd name="connsiteX9" fmla="*/ 395786 w 655093"/>
                    <a:gd name="connsiteY9" fmla="*/ 3898967 h 5265840"/>
                    <a:gd name="connsiteX10" fmla="*/ 341194 w 655093"/>
                    <a:gd name="connsiteY10" fmla="*/ 3271170 h 5265840"/>
                    <a:gd name="connsiteX11" fmla="*/ 327546 w 655093"/>
                    <a:gd name="connsiteY11" fmla="*/ 1428722 h 5265840"/>
                    <a:gd name="connsiteX12" fmla="*/ 313899 w 655093"/>
                    <a:gd name="connsiteY12" fmla="*/ 1333188 h 5265840"/>
                    <a:gd name="connsiteX13" fmla="*/ 300251 w 655093"/>
                    <a:gd name="connsiteY13" fmla="*/ 678095 h 5265840"/>
                    <a:gd name="connsiteX14" fmla="*/ 286603 w 655093"/>
                    <a:gd name="connsiteY14" fmla="*/ 637152 h 5265840"/>
                    <a:gd name="connsiteX15" fmla="*/ 272955 w 655093"/>
                    <a:gd name="connsiteY15" fmla="*/ 582561 h 5265840"/>
                    <a:gd name="connsiteX16" fmla="*/ 245660 w 655093"/>
                    <a:gd name="connsiteY16" fmla="*/ 405140 h 5265840"/>
                    <a:gd name="connsiteX17" fmla="*/ 232012 w 655093"/>
                    <a:gd name="connsiteY17" fmla="*/ 336901 h 5265840"/>
                    <a:gd name="connsiteX18" fmla="*/ 204717 w 655093"/>
                    <a:gd name="connsiteY18" fmla="*/ 282310 h 5265840"/>
                    <a:gd name="connsiteX19" fmla="*/ 191069 w 655093"/>
                    <a:gd name="connsiteY19" fmla="*/ 241367 h 5265840"/>
                    <a:gd name="connsiteX20" fmla="*/ 163773 w 655093"/>
                    <a:gd name="connsiteY20" fmla="*/ 132185 h 5265840"/>
                    <a:gd name="connsiteX21" fmla="*/ 136478 w 655093"/>
                    <a:gd name="connsiteY21" fmla="*/ 77594 h 5265840"/>
                    <a:gd name="connsiteX22" fmla="*/ 109182 w 655093"/>
                    <a:gd name="connsiteY22" fmla="*/ 50298 h 5265840"/>
                    <a:gd name="connsiteX23" fmla="*/ 0 w 655093"/>
                    <a:gd name="connsiteY23" fmla="*/ 36650 h 5265840"/>
                    <a:gd name="connsiteX0" fmla="*/ 0 w 655093"/>
                    <a:gd name="connsiteY0" fmla="*/ 36650 h 5265840"/>
                    <a:gd name="connsiteX1" fmla="*/ 655093 w 655093"/>
                    <a:gd name="connsiteY1" fmla="*/ 23003 h 5265840"/>
                    <a:gd name="connsiteX2" fmla="*/ 559559 w 655093"/>
                    <a:gd name="connsiteY2" fmla="*/ 36651 h 5265840"/>
                    <a:gd name="connsiteX3" fmla="*/ 559558 w 655093"/>
                    <a:gd name="connsiteY3" fmla="*/ 9355 h 5265840"/>
                    <a:gd name="connsiteX4" fmla="*/ 518615 w 655093"/>
                    <a:gd name="connsiteY4" fmla="*/ 282310 h 5265840"/>
                    <a:gd name="connsiteX5" fmla="*/ 504968 w 655093"/>
                    <a:gd name="connsiteY5" fmla="*/ 514321 h 5265840"/>
                    <a:gd name="connsiteX6" fmla="*/ 450377 w 655093"/>
                    <a:gd name="connsiteY6" fmla="*/ 3680602 h 5265840"/>
                    <a:gd name="connsiteX7" fmla="*/ 504967 w 655093"/>
                    <a:gd name="connsiteY7" fmla="*/ 5181856 h 5265840"/>
                    <a:gd name="connsiteX8" fmla="*/ 409433 w 655093"/>
                    <a:gd name="connsiteY8" fmla="*/ 5168209 h 5265840"/>
                    <a:gd name="connsiteX9" fmla="*/ 395786 w 655093"/>
                    <a:gd name="connsiteY9" fmla="*/ 3898967 h 5265840"/>
                    <a:gd name="connsiteX10" fmla="*/ 341194 w 655093"/>
                    <a:gd name="connsiteY10" fmla="*/ 3271170 h 5265840"/>
                    <a:gd name="connsiteX11" fmla="*/ 327546 w 655093"/>
                    <a:gd name="connsiteY11" fmla="*/ 1428722 h 5265840"/>
                    <a:gd name="connsiteX12" fmla="*/ 313899 w 655093"/>
                    <a:gd name="connsiteY12" fmla="*/ 1333188 h 5265840"/>
                    <a:gd name="connsiteX13" fmla="*/ 300251 w 655093"/>
                    <a:gd name="connsiteY13" fmla="*/ 678095 h 5265840"/>
                    <a:gd name="connsiteX14" fmla="*/ 286603 w 655093"/>
                    <a:gd name="connsiteY14" fmla="*/ 637152 h 5265840"/>
                    <a:gd name="connsiteX15" fmla="*/ 272955 w 655093"/>
                    <a:gd name="connsiteY15" fmla="*/ 582561 h 5265840"/>
                    <a:gd name="connsiteX16" fmla="*/ 245660 w 655093"/>
                    <a:gd name="connsiteY16" fmla="*/ 405140 h 5265840"/>
                    <a:gd name="connsiteX17" fmla="*/ 232012 w 655093"/>
                    <a:gd name="connsiteY17" fmla="*/ 336901 h 5265840"/>
                    <a:gd name="connsiteX18" fmla="*/ 204717 w 655093"/>
                    <a:gd name="connsiteY18" fmla="*/ 282310 h 5265840"/>
                    <a:gd name="connsiteX19" fmla="*/ 191069 w 655093"/>
                    <a:gd name="connsiteY19" fmla="*/ 241367 h 5265840"/>
                    <a:gd name="connsiteX20" fmla="*/ 163773 w 655093"/>
                    <a:gd name="connsiteY20" fmla="*/ 132185 h 5265840"/>
                    <a:gd name="connsiteX21" fmla="*/ 136478 w 655093"/>
                    <a:gd name="connsiteY21" fmla="*/ 77594 h 5265840"/>
                    <a:gd name="connsiteX22" fmla="*/ 109182 w 655093"/>
                    <a:gd name="connsiteY22" fmla="*/ 50298 h 5265840"/>
                    <a:gd name="connsiteX23" fmla="*/ 0 w 655093"/>
                    <a:gd name="connsiteY23" fmla="*/ 36650 h 5265840"/>
                    <a:gd name="connsiteX0" fmla="*/ 0 w 655093"/>
                    <a:gd name="connsiteY0" fmla="*/ 36650 h 5574786"/>
                    <a:gd name="connsiteX1" fmla="*/ 655093 w 655093"/>
                    <a:gd name="connsiteY1" fmla="*/ 23003 h 5574786"/>
                    <a:gd name="connsiteX2" fmla="*/ 559559 w 655093"/>
                    <a:gd name="connsiteY2" fmla="*/ 36651 h 5574786"/>
                    <a:gd name="connsiteX3" fmla="*/ 559558 w 655093"/>
                    <a:gd name="connsiteY3" fmla="*/ 9355 h 5574786"/>
                    <a:gd name="connsiteX4" fmla="*/ 518615 w 655093"/>
                    <a:gd name="connsiteY4" fmla="*/ 282310 h 5574786"/>
                    <a:gd name="connsiteX5" fmla="*/ 504968 w 655093"/>
                    <a:gd name="connsiteY5" fmla="*/ 514321 h 5574786"/>
                    <a:gd name="connsiteX6" fmla="*/ 504967 w 655093"/>
                    <a:gd name="connsiteY6" fmla="*/ 5181856 h 5574786"/>
                    <a:gd name="connsiteX7" fmla="*/ 409433 w 655093"/>
                    <a:gd name="connsiteY7" fmla="*/ 5168209 h 5574786"/>
                    <a:gd name="connsiteX8" fmla="*/ 395786 w 655093"/>
                    <a:gd name="connsiteY8" fmla="*/ 3898967 h 5574786"/>
                    <a:gd name="connsiteX9" fmla="*/ 341194 w 655093"/>
                    <a:gd name="connsiteY9" fmla="*/ 3271170 h 5574786"/>
                    <a:gd name="connsiteX10" fmla="*/ 327546 w 655093"/>
                    <a:gd name="connsiteY10" fmla="*/ 1428722 h 5574786"/>
                    <a:gd name="connsiteX11" fmla="*/ 313899 w 655093"/>
                    <a:gd name="connsiteY11" fmla="*/ 1333188 h 5574786"/>
                    <a:gd name="connsiteX12" fmla="*/ 300251 w 655093"/>
                    <a:gd name="connsiteY12" fmla="*/ 678095 h 5574786"/>
                    <a:gd name="connsiteX13" fmla="*/ 286603 w 655093"/>
                    <a:gd name="connsiteY13" fmla="*/ 637152 h 5574786"/>
                    <a:gd name="connsiteX14" fmla="*/ 272955 w 655093"/>
                    <a:gd name="connsiteY14" fmla="*/ 582561 h 5574786"/>
                    <a:gd name="connsiteX15" fmla="*/ 245660 w 655093"/>
                    <a:gd name="connsiteY15" fmla="*/ 405140 h 5574786"/>
                    <a:gd name="connsiteX16" fmla="*/ 232012 w 655093"/>
                    <a:gd name="connsiteY16" fmla="*/ 336901 h 5574786"/>
                    <a:gd name="connsiteX17" fmla="*/ 204717 w 655093"/>
                    <a:gd name="connsiteY17" fmla="*/ 282310 h 5574786"/>
                    <a:gd name="connsiteX18" fmla="*/ 191069 w 655093"/>
                    <a:gd name="connsiteY18" fmla="*/ 241367 h 5574786"/>
                    <a:gd name="connsiteX19" fmla="*/ 163773 w 655093"/>
                    <a:gd name="connsiteY19" fmla="*/ 132185 h 5574786"/>
                    <a:gd name="connsiteX20" fmla="*/ 136478 w 655093"/>
                    <a:gd name="connsiteY20" fmla="*/ 77594 h 5574786"/>
                    <a:gd name="connsiteX21" fmla="*/ 109182 w 655093"/>
                    <a:gd name="connsiteY21" fmla="*/ 50298 h 5574786"/>
                    <a:gd name="connsiteX22" fmla="*/ 0 w 655093"/>
                    <a:gd name="connsiteY22" fmla="*/ 36650 h 5574786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504967 w 655093"/>
                    <a:gd name="connsiteY6" fmla="*/ 2929976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4 w 655093"/>
                    <a:gd name="connsiteY10" fmla="*/ 3271170 h 5400429"/>
                    <a:gd name="connsiteX11" fmla="*/ 327546 w 655093"/>
                    <a:gd name="connsiteY11" fmla="*/ 1428722 h 5400429"/>
                    <a:gd name="connsiteX12" fmla="*/ 313899 w 655093"/>
                    <a:gd name="connsiteY12" fmla="*/ 1333188 h 5400429"/>
                    <a:gd name="connsiteX13" fmla="*/ 300251 w 655093"/>
                    <a:gd name="connsiteY13" fmla="*/ 678095 h 5400429"/>
                    <a:gd name="connsiteX14" fmla="*/ 286603 w 655093"/>
                    <a:gd name="connsiteY14" fmla="*/ 637152 h 5400429"/>
                    <a:gd name="connsiteX15" fmla="*/ 272955 w 655093"/>
                    <a:gd name="connsiteY15" fmla="*/ 582561 h 5400429"/>
                    <a:gd name="connsiteX16" fmla="*/ 245660 w 655093"/>
                    <a:gd name="connsiteY16" fmla="*/ 405140 h 5400429"/>
                    <a:gd name="connsiteX17" fmla="*/ 232012 w 655093"/>
                    <a:gd name="connsiteY17" fmla="*/ 336901 h 5400429"/>
                    <a:gd name="connsiteX18" fmla="*/ 204717 w 655093"/>
                    <a:gd name="connsiteY18" fmla="*/ 282310 h 5400429"/>
                    <a:gd name="connsiteX19" fmla="*/ 191069 w 655093"/>
                    <a:gd name="connsiteY19" fmla="*/ 241367 h 5400429"/>
                    <a:gd name="connsiteX20" fmla="*/ 163773 w 655093"/>
                    <a:gd name="connsiteY20" fmla="*/ 132185 h 5400429"/>
                    <a:gd name="connsiteX21" fmla="*/ 136478 w 655093"/>
                    <a:gd name="connsiteY21" fmla="*/ 77594 h 5400429"/>
                    <a:gd name="connsiteX22" fmla="*/ 109182 w 655093"/>
                    <a:gd name="connsiteY22" fmla="*/ 50298 h 5400429"/>
                    <a:gd name="connsiteX23" fmla="*/ 0 w 655093"/>
                    <a:gd name="connsiteY23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504967 w 655093"/>
                    <a:gd name="connsiteY6" fmla="*/ 3926262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4 w 655093"/>
                    <a:gd name="connsiteY10" fmla="*/ 3271170 h 5400429"/>
                    <a:gd name="connsiteX11" fmla="*/ 327546 w 655093"/>
                    <a:gd name="connsiteY11" fmla="*/ 1428722 h 5400429"/>
                    <a:gd name="connsiteX12" fmla="*/ 313899 w 655093"/>
                    <a:gd name="connsiteY12" fmla="*/ 1333188 h 5400429"/>
                    <a:gd name="connsiteX13" fmla="*/ 300251 w 655093"/>
                    <a:gd name="connsiteY13" fmla="*/ 678095 h 5400429"/>
                    <a:gd name="connsiteX14" fmla="*/ 286603 w 655093"/>
                    <a:gd name="connsiteY14" fmla="*/ 637152 h 5400429"/>
                    <a:gd name="connsiteX15" fmla="*/ 272955 w 655093"/>
                    <a:gd name="connsiteY15" fmla="*/ 582561 h 5400429"/>
                    <a:gd name="connsiteX16" fmla="*/ 245660 w 655093"/>
                    <a:gd name="connsiteY16" fmla="*/ 405140 h 5400429"/>
                    <a:gd name="connsiteX17" fmla="*/ 232012 w 655093"/>
                    <a:gd name="connsiteY17" fmla="*/ 336901 h 5400429"/>
                    <a:gd name="connsiteX18" fmla="*/ 204717 w 655093"/>
                    <a:gd name="connsiteY18" fmla="*/ 282310 h 5400429"/>
                    <a:gd name="connsiteX19" fmla="*/ 191069 w 655093"/>
                    <a:gd name="connsiteY19" fmla="*/ 241367 h 5400429"/>
                    <a:gd name="connsiteX20" fmla="*/ 163773 w 655093"/>
                    <a:gd name="connsiteY20" fmla="*/ 132185 h 5400429"/>
                    <a:gd name="connsiteX21" fmla="*/ 136478 w 655093"/>
                    <a:gd name="connsiteY21" fmla="*/ 77594 h 5400429"/>
                    <a:gd name="connsiteX22" fmla="*/ 109182 w 655093"/>
                    <a:gd name="connsiteY22" fmla="*/ 50298 h 5400429"/>
                    <a:gd name="connsiteX23" fmla="*/ 0 w 655093"/>
                    <a:gd name="connsiteY23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4 w 655093"/>
                    <a:gd name="connsiteY10" fmla="*/ 3271170 h 5400429"/>
                    <a:gd name="connsiteX11" fmla="*/ 327546 w 655093"/>
                    <a:gd name="connsiteY11" fmla="*/ 1428722 h 5400429"/>
                    <a:gd name="connsiteX12" fmla="*/ 313899 w 655093"/>
                    <a:gd name="connsiteY12" fmla="*/ 1333188 h 5400429"/>
                    <a:gd name="connsiteX13" fmla="*/ 300251 w 655093"/>
                    <a:gd name="connsiteY13" fmla="*/ 678095 h 5400429"/>
                    <a:gd name="connsiteX14" fmla="*/ 286603 w 655093"/>
                    <a:gd name="connsiteY14" fmla="*/ 637152 h 5400429"/>
                    <a:gd name="connsiteX15" fmla="*/ 272955 w 655093"/>
                    <a:gd name="connsiteY15" fmla="*/ 582561 h 5400429"/>
                    <a:gd name="connsiteX16" fmla="*/ 245660 w 655093"/>
                    <a:gd name="connsiteY16" fmla="*/ 405140 h 5400429"/>
                    <a:gd name="connsiteX17" fmla="*/ 232012 w 655093"/>
                    <a:gd name="connsiteY17" fmla="*/ 336901 h 5400429"/>
                    <a:gd name="connsiteX18" fmla="*/ 204717 w 655093"/>
                    <a:gd name="connsiteY18" fmla="*/ 282310 h 5400429"/>
                    <a:gd name="connsiteX19" fmla="*/ 191069 w 655093"/>
                    <a:gd name="connsiteY19" fmla="*/ 241367 h 5400429"/>
                    <a:gd name="connsiteX20" fmla="*/ 163773 w 655093"/>
                    <a:gd name="connsiteY20" fmla="*/ 132185 h 5400429"/>
                    <a:gd name="connsiteX21" fmla="*/ 136478 w 655093"/>
                    <a:gd name="connsiteY21" fmla="*/ 77594 h 5400429"/>
                    <a:gd name="connsiteX22" fmla="*/ 109182 w 655093"/>
                    <a:gd name="connsiteY22" fmla="*/ 50298 h 5400429"/>
                    <a:gd name="connsiteX23" fmla="*/ 0 w 655093"/>
                    <a:gd name="connsiteY23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27546 w 655093"/>
                    <a:gd name="connsiteY10" fmla="*/ 1428722 h 5400429"/>
                    <a:gd name="connsiteX11" fmla="*/ 313899 w 655093"/>
                    <a:gd name="connsiteY11" fmla="*/ 1333188 h 5400429"/>
                    <a:gd name="connsiteX12" fmla="*/ 300251 w 655093"/>
                    <a:gd name="connsiteY12" fmla="*/ 678095 h 5400429"/>
                    <a:gd name="connsiteX13" fmla="*/ 286603 w 655093"/>
                    <a:gd name="connsiteY13" fmla="*/ 637152 h 5400429"/>
                    <a:gd name="connsiteX14" fmla="*/ 272955 w 655093"/>
                    <a:gd name="connsiteY14" fmla="*/ 582561 h 5400429"/>
                    <a:gd name="connsiteX15" fmla="*/ 245660 w 655093"/>
                    <a:gd name="connsiteY15" fmla="*/ 405140 h 5400429"/>
                    <a:gd name="connsiteX16" fmla="*/ 232012 w 655093"/>
                    <a:gd name="connsiteY16" fmla="*/ 336901 h 5400429"/>
                    <a:gd name="connsiteX17" fmla="*/ 204717 w 655093"/>
                    <a:gd name="connsiteY17" fmla="*/ 282310 h 5400429"/>
                    <a:gd name="connsiteX18" fmla="*/ 191069 w 655093"/>
                    <a:gd name="connsiteY18" fmla="*/ 241367 h 5400429"/>
                    <a:gd name="connsiteX19" fmla="*/ 163773 w 655093"/>
                    <a:gd name="connsiteY19" fmla="*/ 132185 h 5400429"/>
                    <a:gd name="connsiteX20" fmla="*/ 136478 w 655093"/>
                    <a:gd name="connsiteY20" fmla="*/ 77594 h 5400429"/>
                    <a:gd name="connsiteX21" fmla="*/ 109182 w 655093"/>
                    <a:gd name="connsiteY21" fmla="*/ 50298 h 5400429"/>
                    <a:gd name="connsiteX22" fmla="*/ 0 w 655093"/>
                    <a:gd name="connsiteY22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13899 w 655093"/>
                    <a:gd name="connsiteY10" fmla="*/ 1333188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82138 w 655093"/>
                    <a:gd name="connsiteY10" fmla="*/ 1333188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60483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45660 w 655093"/>
                    <a:gd name="connsiteY13" fmla="*/ 405140 h 5400429"/>
                    <a:gd name="connsiteX14" fmla="*/ 232012 w 655093"/>
                    <a:gd name="connsiteY14" fmla="*/ 336901 h 5400429"/>
                    <a:gd name="connsiteX15" fmla="*/ 204717 w 655093"/>
                    <a:gd name="connsiteY15" fmla="*/ 282310 h 5400429"/>
                    <a:gd name="connsiteX16" fmla="*/ 191069 w 655093"/>
                    <a:gd name="connsiteY16" fmla="*/ 241367 h 5400429"/>
                    <a:gd name="connsiteX17" fmla="*/ 163773 w 655093"/>
                    <a:gd name="connsiteY17" fmla="*/ 132185 h 5400429"/>
                    <a:gd name="connsiteX18" fmla="*/ 136478 w 655093"/>
                    <a:gd name="connsiteY18" fmla="*/ 77594 h 5400429"/>
                    <a:gd name="connsiteX19" fmla="*/ 109182 w 655093"/>
                    <a:gd name="connsiteY19" fmla="*/ 50298 h 5400429"/>
                    <a:gd name="connsiteX20" fmla="*/ 0 w 655093"/>
                    <a:gd name="connsiteY20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678095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204717 w 655093"/>
                    <a:gd name="connsiteY14" fmla="*/ 282310 h 5400429"/>
                    <a:gd name="connsiteX15" fmla="*/ 191069 w 655093"/>
                    <a:gd name="connsiteY15" fmla="*/ 241367 h 5400429"/>
                    <a:gd name="connsiteX16" fmla="*/ 163773 w 655093"/>
                    <a:gd name="connsiteY16" fmla="*/ 132185 h 5400429"/>
                    <a:gd name="connsiteX17" fmla="*/ 136478 w 655093"/>
                    <a:gd name="connsiteY17" fmla="*/ 77594 h 5400429"/>
                    <a:gd name="connsiteX18" fmla="*/ 109182 w 655093"/>
                    <a:gd name="connsiteY18" fmla="*/ 50298 h 5400429"/>
                    <a:gd name="connsiteX19" fmla="*/ 0 w 655093"/>
                    <a:gd name="connsiteY19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204717 w 655093"/>
                    <a:gd name="connsiteY14" fmla="*/ 282310 h 5400429"/>
                    <a:gd name="connsiteX15" fmla="*/ 191069 w 655093"/>
                    <a:gd name="connsiteY15" fmla="*/ 241367 h 5400429"/>
                    <a:gd name="connsiteX16" fmla="*/ 163773 w 655093"/>
                    <a:gd name="connsiteY16" fmla="*/ 132185 h 5400429"/>
                    <a:gd name="connsiteX17" fmla="*/ 136478 w 655093"/>
                    <a:gd name="connsiteY17" fmla="*/ 77594 h 5400429"/>
                    <a:gd name="connsiteX18" fmla="*/ 109182 w 655093"/>
                    <a:gd name="connsiteY18" fmla="*/ 50298 h 5400429"/>
                    <a:gd name="connsiteX19" fmla="*/ 0 w 655093"/>
                    <a:gd name="connsiteY19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204717 w 655093"/>
                    <a:gd name="connsiteY14" fmla="*/ 282310 h 5400429"/>
                    <a:gd name="connsiteX15" fmla="*/ 163773 w 655093"/>
                    <a:gd name="connsiteY15" fmla="*/ 132185 h 5400429"/>
                    <a:gd name="connsiteX16" fmla="*/ 136478 w 655093"/>
                    <a:gd name="connsiteY16" fmla="*/ 77594 h 5400429"/>
                    <a:gd name="connsiteX17" fmla="*/ 109182 w 655093"/>
                    <a:gd name="connsiteY17" fmla="*/ 50298 h 5400429"/>
                    <a:gd name="connsiteX18" fmla="*/ 0 w 655093"/>
                    <a:gd name="connsiteY18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163773 w 655093"/>
                    <a:gd name="connsiteY14" fmla="*/ 132185 h 5400429"/>
                    <a:gd name="connsiteX15" fmla="*/ 136478 w 655093"/>
                    <a:gd name="connsiteY15" fmla="*/ 77594 h 5400429"/>
                    <a:gd name="connsiteX16" fmla="*/ 109182 w 655093"/>
                    <a:gd name="connsiteY16" fmla="*/ 50298 h 5400429"/>
                    <a:gd name="connsiteX17" fmla="*/ 0 w 655093"/>
                    <a:gd name="connsiteY17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163773 w 655093"/>
                    <a:gd name="connsiteY13" fmla="*/ 132185 h 5400429"/>
                    <a:gd name="connsiteX14" fmla="*/ 136478 w 655093"/>
                    <a:gd name="connsiteY14" fmla="*/ 77594 h 5400429"/>
                    <a:gd name="connsiteX15" fmla="*/ 109182 w 655093"/>
                    <a:gd name="connsiteY15" fmla="*/ 50298 h 5400429"/>
                    <a:gd name="connsiteX16" fmla="*/ 0 w 655093"/>
                    <a:gd name="connsiteY16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300251 w 655093"/>
                    <a:gd name="connsiteY12" fmla="*/ 268662 h 5400429"/>
                    <a:gd name="connsiteX13" fmla="*/ 163773 w 655093"/>
                    <a:gd name="connsiteY13" fmla="*/ 132185 h 5400429"/>
                    <a:gd name="connsiteX14" fmla="*/ 136478 w 655093"/>
                    <a:gd name="connsiteY14" fmla="*/ 77594 h 5400429"/>
                    <a:gd name="connsiteX15" fmla="*/ 109182 w 655093"/>
                    <a:gd name="connsiteY15" fmla="*/ 50298 h 5400429"/>
                    <a:gd name="connsiteX16" fmla="*/ 0 w 655093"/>
                    <a:gd name="connsiteY16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300251 w 655093"/>
                    <a:gd name="connsiteY12" fmla="*/ 268662 h 5400429"/>
                    <a:gd name="connsiteX13" fmla="*/ 163773 w 655093"/>
                    <a:gd name="connsiteY13" fmla="*/ 132185 h 5400429"/>
                    <a:gd name="connsiteX14" fmla="*/ 109182 w 655093"/>
                    <a:gd name="connsiteY14" fmla="*/ 50298 h 5400429"/>
                    <a:gd name="connsiteX15" fmla="*/ 0 w 655093"/>
                    <a:gd name="connsiteY15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300251 w 655093"/>
                    <a:gd name="connsiteY12" fmla="*/ 268662 h 5400429"/>
                    <a:gd name="connsiteX13" fmla="*/ 109182 w 655093"/>
                    <a:gd name="connsiteY13" fmla="*/ 50298 h 5400429"/>
                    <a:gd name="connsiteX14" fmla="*/ 0 w 655093"/>
                    <a:gd name="connsiteY14" fmla="*/ 36650 h 5400429"/>
                    <a:gd name="connsiteX0" fmla="*/ 7481 w 662574"/>
                    <a:gd name="connsiteY0" fmla="*/ 36650 h 5400429"/>
                    <a:gd name="connsiteX1" fmla="*/ 662574 w 662574"/>
                    <a:gd name="connsiteY1" fmla="*/ 23003 h 5400429"/>
                    <a:gd name="connsiteX2" fmla="*/ 567040 w 662574"/>
                    <a:gd name="connsiteY2" fmla="*/ 36651 h 5400429"/>
                    <a:gd name="connsiteX3" fmla="*/ 567039 w 662574"/>
                    <a:gd name="connsiteY3" fmla="*/ 9355 h 5400429"/>
                    <a:gd name="connsiteX4" fmla="*/ 526096 w 662574"/>
                    <a:gd name="connsiteY4" fmla="*/ 282310 h 5400429"/>
                    <a:gd name="connsiteX5" fmla="*/ 512449 w 662574"/>
                    <a:gd name="connsiteY5" fmla="*/ 514321 h 5400429"/>
                    <a:gd name="connsiteX6" fmla="*/ 485152 w 662574"/>
                    <a:gd name="connsiteY6" fmla="*/ 3912614 h 5400429"/>
                    <a:gd name="connsiteX7" fmla="*/ 512448 w 662574"/>
                    <a:gd name="connsiteY7" fmla="*/ 5181856 h 5400429"/>
                    <a:gd name="connsiteX8" fmla="*/ 416914 w 662574"/>
                    <a:gd name="connsiteY8" fmla="*/ 5168209 h 5400429"/>
                    <a:gd name="connsiteX9" fmla="*/ 403267 w 662574"/>
                    <a:gd name="connsiteY9" fmla="*/ 3898967 h 5400429"/>
                    <a:gd name="connsiteX10" fmla="*/ 348676 w 662574"/>
                    <a:gd name="connsiteY10" fmla="*/ 1305892 h 5400429"/>
                    <a:gd name="connsiteX11" fmla="*/ 307732 w 662574"/>
                    <a:gd name="connsiteY11" fmla="*/ 514322 h 5400429"/>
                    <a:gd name="connsiteX12" fmla="*/ 307732 w 662574"/>
                    <a:gd name="connsiteY12" fmla="*/ 268662 h 5400429"/>
                    <a:gd name="connsiteX13" fmla="*/ 7481 w 662574"/>
                    <a:gd name="connsiteY13" fmla="*/ 36650 h 5400429"/>
                    <a:gd name="connsiteX0" fmla="*/ 8850 w 663943"/>
                    <a:gd name="connsiteY0" fmla="*/ 36650 h 5400429"/>
                    <a:gd name="connsiteX1" fmla="*/ 663943 w 663943"/>
                    <a:gd name="connsiteY1" fmla="*/ 23003 h 5400429"/>
                    <a:gd name="connsiteX2" fmla="*/ 568409 w 663943"/>
                    <a:gd name="connsiteY2" fmla="*/ 36651 h 5400429"/>
                    <a:gd name="connsiteX3" fmla="*/ 568408 w 663943"/>
                    <a:gd name="connsiteY3" fmla="*/ 9355 h 5400429"/>
                    <a:gd name="connsiteX4" fmla="*/ 527465 w 663943"/>
                    <a:gd name="connsiteY4" fmla="*/ 282310 h 5400429"/>
                    <a:gd name="connsiteX5" fmla="*/ 513818 w 663943"/>
                    <a:gd name="connsiteY5" fmla="*/ 514321 h 5400429"/>
                    <a:gd name="connsiteX6" fmla="*/ 486521 w 663943"/>
                    <a:gd name="connsiteY6" fmla="*/ 3912614 h 5400429"/>
                    <a:gd name="connsiteX7" fmla="*/ 513817 w 663943"/>
                    <a:gd name="connsiteY7" fmla="*/ 5181856 h 5400429"/>
                    <a:gd name="connsiteX8" fmla="*/ 418283 w 663943"/>
                    <a:gd name="connsiteY8" fmla="*/ 5168209 h 5400429"/>
                    <a:gd name="connsiteX9" fmla="*/ 404636 w 663943"/>
                    <a:gd name="connsiteY9" fmla="*/ 3898967 h 5400429"/>
                    <a:gd name="connsiteX10" fmla="*/ 350045 w 663943"/>
                    <a:gd name="connsiteY10" fmla="*/ 1305892 h 5400429"/>
                    <a:gd name="connsiteX11" fmla="*/ 309101 w 663943"/>
                    <a:gd name="connsiteY11" fmla="*/ 514322 h 5400429"/>
                    <a:gd name="connsiteX12" fmla="*/ 254510 w 663943"/>
                    <a:gd name="connsiteY12" fmla="*/ 186775 h 5400429"/>
                    <a:gd name="connsiteX13" fmla="*/ 8850 w 663943"/>
                    <a:gd name="connsiteY13" fmla="*/ 36650 h 5400429"/>
                    <a:gd name="connsiteX0" fmla="*/ 14350 w 532965"/>
                    <a:gd name="connsiteY0" fmla="*/ 36650 h 5400429"/>
                    <a:gd name="connsiteX1" fmla="*/ 532965 w 532965"/>
                    <a:gd name="connsiteY1" fmla="*/ 23003 h 5400429"/>
                    <a:gd name="connsiteX2" fmla="*/ 437431 w 532965"/>
                    <a:gd name="connsiteY2" fmla="*/ 36651 h 5400429"/>
                    <a:gd name="connsiteX3" fmla="*/ 437430 w 532965"/>
                    <a:gd name="connsiteY3" fmla="*/ 9355 h 5400429"/>
                    <a:gd name="connsiteX4" fmla="*/ 396487 w 532965"/>
                    <a:gd name="connsiteY4" fmla="*/ 282310 h 5400429"/>
                    <a:gd name="connsiteX5" fmla="*/ 382840 w 532965"/>
                    <a:gd name="connsiteY5" fmla="*/ 514321 h 5400429"/>
                    <a:gd name="connsiteX6" fmla="*/ 355543 w 532965"/>
                    <a:gd name="connsiteY6" fmla="*/ 3912614 h 5400429"/>
                    <a:gd name="connsiteX7" fmla="*/ 382839 w 532965"/>
                    <a:gd name="connsiteY7" fmla="*/ 5181856 h 5400429"/>
                    <a:gd name="connsiteX8" fmla="*/ 287305 w 532965"/>
                    <a:gd name="connsiteY8" fmla="*/ 5168209 h 5400429"/>
                    <a:gd name="connsiteX9" fmla="*/ 273658 w 532965"/>
                    <a:gd name="connsiteY9" fmla="*/ 3898967 h 5400429"/>
                    <a:gd name="connsiteX10" fmla="*/ 219067 w 532965"/>
                    <a:gd name="connsiteY10" fmla="*/ 1305892 h 5400429"/>
                    <a:gd name="connsiteX11" fmla="*/ 178123 w 532965"/>
                    <a:gd name="connsiteY11" fmla="*/ 514322 h 5400429"/>
                    <a:gd name="connsiteX12" fmla="*/ 123532 w 532965"/>
                    <a:gd name="connsiteY12" fmla="*/ 186775 h 5400429"/>
                    <a:gd name="connsiteX13" fmla="*/ 14350 w 532965"/>
                    <a:gd name="connsiteY13" fmla="*/ 36650 h 5400429"/>
                    <a:gd name="connsiteX0" fmla="*/ 4902 w 946597"/>
                    <a:gd name="connsiteY0" fmla="*/ 23003 h 5400429"/>
                    <a:gd name="connsiteX1" fmla="*/ 946597 w 946597"/>
                    <a:gd name="connsiteY1" fmla="*/ 23003 h 5400429"/>
                    <a:gd name="connsiteX2" fmla="*/ 851063 w 946597"/>
                    <a:gd name="connsiteY2" fmla="*/ 36651 h 5400429"/>
                    <a:gd name="connsiteX3" fmla="*/ 851062 w 946597"/>
                    <a:gd name="connsiteY3" fmla="*/ 9355 h 5400429"/>
                    <a:gd name="connsiteX4" fmla="*/ 810119 w 946597"/>
                    <a:gd name="connsiteY4" fmla="*/ 282310 h 5400429"/>
                    <a:gd name="connsiteX5" fmla="*/ 796472 w 946597"/>
                    <a:gd name="connsiteY5" fmla="*/ 514321 h 5400429"/>
                    <a:gd name="connsiteX6" fmla="*/ 769175 w 946597"/>
                    <a:gd name="connsiteY6" fmla="*/ 3912614 h 5400429"/>
                    <a:gd name="connsiteX7" fmla="*/ 796471 w 946597"/>
                    <a:gd name="connsiteY7" fmla="*/ 5181856 h 5400429"/>
                    <a:gd name="connsiteX8" fmla="*/ 700937 w 946597"/>
                    <a:gd name="connsiteY8" fmla="*/ 5168209 h 5400429"/>
                    <a:gd name="connsiteX9" fmla="*/ 687290 w 946597"/>
                    <a:gd name="connsiteY9" fmla="*/ 3898967 h 5400429"/>
                    <a:gd name="connsiteX10" fmla="*/ 632699 w 946597"/>
                    <a:gd name="connsiteY10" fmla="*/ 1305892 h 5400429"/>
                    <a:gd name="connsiteX11" fmla="*/ 591755 w 946597"/>
                    <a:gd name="connsiteY11" fmla="*/ 514322 h 5400429"/>
                    <a:gd name="connsiteX12" fmla="*/ 537164 w 946597"/>
                    <a:gd name="connsiteY12" fmla="*/ 186775 h 5400429"/>
                    <a:gd name="connsiteX13" fmla="*/ 4902 w 946597"/>
                    <a:gd name="connsiteY13" fmla="*/ 23003 h 5400429"/>
                    <a:gd name="connsiteX0" fmla="*/ 4902 w 946597"/>
                    <a:gd name="connsiteY0" fmla="*/ 61739 h 5439165"/>
                    <a:gd name="connsiteX1" fmla="*/ 946597 w 946597"/>
                    <a:gd name="connsiteY1" fmla="*/ 61739 h 5439165"/>
                    <a:gd name="connsiteX2" fmla="*/ 851063 w 946597"/>
                    <a:gd name="connsiteY2" fmla="*/ 75387 h 5439165"/>
                    <a:gd name="connsiteX3" fmla="*/ 387038 w 946597"/>
                    <a:gd name="connsiteY3" fmla="*/ 7147 h 5439165"/>
                    <a:gd name="connsiteX4" fmla="*/ 810119 w 946597"/>
                    <a:gd name="connsiteY4" fmla="*/ 321046 h 5439165"/>
                    <a:gd name="connsiteX5" fmla="*/ 796472 w 946597"/>
                    <a:gd name="connsiteY5" fmla="*/ 553057 h 5439165"/>
                    <a:gd name="connsiteX6" fmla="*/ 769175 w 946597"/>
                    <a:gd name="connsiteY6" fmla="*/ 3951350 h 5439165"/>
                    <a:gd name="connsiteX7" fmla="*/ 796471 w 946597"/>
                    <a:gd name="connsiteY7" fmla="*/ 5220592 h 5439165"/>
                    <a:gd name="connsiteX8" fmla="*/ 700937 w 946597"/>
                    <a:gd name="connsiteY8" fmla="*/ 5206945 h 5439165"/>
                    <a:gd name="connsiteX9" fmla="*/ 687290 w 946597"/>
                    <a:gd name="connsiteY9" fmla="*/ 3937703 h 5439165"/>
                    <a:gd name="connsiteX10" fmla="*/ 632699 w 946597"/>
                    <a:gd name="connsiteY10" fmla="*/ 1344628 h 5439165"/>
                    <a:gd name="connsiteX11" fmla="*/ 591755 w 946597"/>
                    <a:gd name="connsiteY11" fmla="*/ 553058 h 5439165"/>
                    <a:gd name="connsiteX12" fmla="*/ 537164 w 946597"/>
                    <a:gd name="connsiteY12" fmla="*/ 225511 h 5439165"/>
                    <a:gd name="connsiteX13" fmla="*/ 4902 w 946597"/>
                    <a:gd name="connsiteY13" fmla="*/ 61739 h 5439165"/>
                    <a:gd name="connsiteX0" fmla="*/ 4902 w 1233200"/>
                    <a:gd name="connsiteY0" fmla="*/ 54853 h 5432279"/>
                    <a:gd name="connsiteX1" fmla="*/ 946597 w 1233200"/>
                    <a:gd name="connsiteY1" fmla="*/ 54853 h 5432279"/>
                    <a:gd name="connsiteX2" fmla="*/ 1233200 w 1233200"/>
                    <a:gd name="connsiteY2" fmla="*/ 368752 h 5432279"/>
                    <a:gd name="connsiteX3" fmla="*/ 387038 w 1233200"/>
                    <a:gd name="connsiteY3" fmla="*/ 261 h 5432279"/>
                    <a:gd name="connsiteX4" fmla="*/ 810119 w 1233200"/>
                    <a:gd name="connsiteY4" fmla="*/ 314160 h 5432279"/>
                    <a:gd name="connsiteX5" fmla="*/ 796472 w 1233200"/>
                    <a:gd name="connsiteY5" fmla="*/ 546171 h 5432279"/>
                    <a:gd name="connsiteX6" fmla="*/ 769175 w 1233200"/>
                    <a:gd name="connsiteY6" fmla="*/ 3944464 h 5432279"/>
                    <a:gd name="connsiteX7" fmla="*/ 796471 w 1233200"/>
                    <a:gd name="connsiteY7" fmla="*/ 5213706 h 5432279"/>
                    <a:gd name="connsiteX8" fmla="*/ 700937 w 1233200"/>
                    <a:gd name="connsiteY8" fmla="*/ 5200059 h 5432279"/>
                    <a:gd name="connsiteX9" fmla="*/ 687290 w 1233200"/>
                    <a:gd name="connsiteY9" fmla="*/ 3930817 h 5432279"/>
                    <a:gd name="connsiteX10" fmla="*/ 632699 w 1233200"/>
                    <a:gd name="connsiteY10" fmla="*/ 1337742 h 5432279"/>
                    <a:gd name="connsiteX11" fmla="*/ 591755 w 1233200"/>
                    <a:gd name="connsiteY11" fmla="*/ 546172 h 5432279"/>
                    <a:gd name="connsiteX12" fmla="*/ 537164 w 1233200"/>
                    <a:gd name="connsiteY12" fmla="*/ 218625 h 5432279"/>
                    <a:gd name="connsiteX13" fmla="*/ 4902 w 1233200"/>
                    <a:gd name="connsiteY13" fmla="*/ 54853 h 5432279"/>
                    <a:gd name="connsiteX0" fmla="*/ 4902 w 1233200"/>
                    <a:gd name="connsiteY0" fmla="*/ 0 h 5377426"/>
                    <a:gd name="connsiteX1" fmla="*/ 946597 w 1233200"/>
                    <a:gd name="connsiteY1" fmla="*/ 0 h 5377426"/>
                    <a:gd name="connsiteX2" fmla="*/ 1233200 w 1233200"/>
                    <a:gd name="connsiteY2" fmla="*/ 313899 h 5377426"/>
                    <a:gd name="connsiteX3" fmla="*/ 810119 w 1233200"/>
                    <a:gd name="connsiteY3" fmla="*/ 259307 h 5377426"/>
                    <a:gd name="connsiteX4" fmla="*/ 796472 w 1233200"/>
                    <a:gd name="connsiteY4" fmla="*/ 491318 h 5377426"/>
                    <a:gd name="connsiteX5" fmla="*/ 769175 w 1233200"/>
                    <a:gd name="connsiteY5" fmla="*/ 3889611 h 5377426"/>
                    <a:gd name="connsiteX6" fmla="*/ 796471 w 1233200"/>
                    <a:gd name="connsiteY6" fmla="*/ 5158853 h 5377426"/>
                    <a:gd name="connsiteX7" fmla="*/ 700937 w 1233200"/>
                    <a:gd name="connsiteY7" fmla="*/ 5145206 h 5377426"/>
                    <a:gd name="connsiteX8" fmla="*/ 687290 w 1233200"/>
                    <a:gd name="connsiteY8" fmla="*/ 3875964 h 5377426"/>
                    <a:gd name="connsiteX9" fmla="*/ 632699 w 1233200"/>
                    <a:gd name="connsiteY9" fmla="*/ 1282889 h 5377426"/>
                    <a:gd name="connsiteX10" fmla="*/ 591755 w 1233200"/>
                    <a:gd name="connsiteY10" fmla="*/ 491319 h 5377426"/>
                    <a:gd name="connsiteX11" fmla="*/ 537164 w 1233200"/>
                    <a:gd name="connsiteY11" fmla="*/ 163772 h 5377426"/>
                    <a:gd name="connsiteX12" fmla="*/ 4902 w 1233200"/>
                    <a:gd name="connsiteY12" fmla="*/ 0 h 5377426"/>
                    <a:gd name="connsiteX0" fmla="*/ 4902 w 946597"/>
                    <a:gd name="connsiteY0" fmla="*/ 0 h 5377426"/>
                    <a:gd name="connsiteX1" fmla="*/ 946597 w 946597"/>
                    <a:gd name="connsiteY1" fmla="*/ 0 h 5377426"/>
                    <a:gd name="connsiteX2" fmla="*/ 837415 w 946597"/>
                    <a:gd name="connsiteY2" fmla="*/ 95535 h 5377426"/>
                    <a:gd name="connsiteX3" fmla="*/ 810119 w 946597"/>
                    <a:gd name="connsiteY3" fmla="*/ 259307 h 5377426"/>
                    <a:gd name="connsiteX4" fmla="*/ 796472 w 946597"/>
                    <a:gd name="connsiteY4" fmla="*/ 491318 h 5377426"/>
                    <a:gd name="connsiteX5" fmla="*/ 769175 w 946597"/>
                    <a:gd name="connsiteY5" fmla="*/ 3889611 h 5377426"/>
                    <a:gd name="connsiteX6" fmla="*/ 796471 w 946597"/>
                    <a:gd name="connsiteY6" fmla="*/ 5158853 h 5377426"/>
                    <a:gd name="connsiteX7" fmla="*/ 700937 w 946597"/>
                    <a:gd name="connsiteY7" fmla="*/ 5145206 h 5377426"/>
                    <a:gd name="connsiteX8" fmla="*/ 687290 w 946597"/>
                    <a:gd name="connsiteY8" fmla="*/ 3875964 h 5377426"/>
                    <a:gd name="connsiteX9" fmla="*/ 632699 w 946597"/>
                    <a:gd name="connsiteY9" fmla="*/ 1282889 h 5377426"/>
                    <a:gd name="connsiteX10" fmla="*/ 591755 w 946597"/>
                    <a:gd name="connsiteY10" fmla="*/ 491319 h 5377426"/>
                    <a:gd name="connsiteX11" fmla="*/ 537164 w 946597"/>
                    <a:gd name="connsiteY11" fmla="*/ 163772 h 5377426"/>
                    <a:gd name="connsiteX12" fmla="*/ 4902 w 946597"/>
                    <a:gd name="connsiteY12" fmla="*/ 0 h 5377426"/>
                    <a:gd name="connsiteX0" fmla="*/ 4555 w 946250"/>
                    <a:gd name="connsiteY0" fmla="*/ 0 h 5377426"/>
                    <a:gd name="connsiteX1" fmla="*/ 946250 w 946250"/>
                    <a:gd name="connsiteY1" fmla="*/ 0 h 5377426"/>
                    <a:gd name="connsiteX2" fmla="*/ 837068 w 946250"/>
                    <a:gd name="connsiteY2" fmla="*/ 95535 h 5377426"/>
                    <a:gd name="connsiteX3" fmla="*/ 809772 w 946250"/>
                    <a:gd name="connsiteY3" fmla="*/ 259307 h 5377426"/>
                    <a:gd name="connsiteX4" fmla="*/ 796125 w 946250"/>
                    <a:gd name="connsiteY4" fmla="*/ 491318 h 5377426"/>
                    <a:gd name="connsiteX5" fmla="*/ 768828 w 946250"/>
                    <a:gd name="connsiteY5" fmla="*/ 3889611 h 5377426"/>
                    <a:gd name="connsiteX6" fmla="*/ 796124 w 946250"/>
                    <a:gd name="connsiteY6" fmla="*/ 5158853 h 5377426"/>
                    <a:gd name="connsiteX7" fmla="*/ 700590 w 946250"/>
                    <a:gd name="connsiteY7" fmla="*/ 5145206 h 5377426"/>
                    <a:gd name="connsiteX8" fmla="*/ 686943 w 946250"/>
                    <a:gd name="connsiteY8" fmla="*/ 3875964 h 5377426"/>
                    <a:gd name="connsiteX9" fmla="*/ 632352 w 946250"/>
                    <a:gd name="connsiteY9" fmla="*/ 1282889 h 5377426"/>
                    <a:gd name="connsiteX10" fmla="*/ 591408 w 946250"/>
                    <a:gd name="connsiteY10" fmla="*/ 491319 h 5377426"/>
                    <a:gd name="connsiteX11" fmla="*/ 577761 w 946250"/>
                    <a:gd name="connsiteY11" fmla="*/ 95533 h 5377426"/>
                    <a:gd name="connsiteX12" fmla="*/ 4555 w 946250"/>
                    <a:gd name="connsiteY12" fmla="*/ 0 h 5377426"/>
                    <a:gd name="connsiteX0" fmla="*/ 4555 w 946250"/>
                    <a:gd name="connsiteY0" fmla="*/ 0 h 5377426"/>
                    <a:gd name="connsiteX1" fmla="*/ 946250 w 946250"/>
                    <a:gd name="connsiteY1" fmla="*/ 0 h 5377426"/>
                    <a:gd name="connsiteX2" fmla="*/ 837068 w 946250"/>
                    <a:gd name="connsiteY2" fmla="*/ 95535 h 5377426"/>
                    <a:gd name="connsiteX3" fmla="*/ 809772 w 946250"/>
                    <a:gd name="connsiteY3" fmla="*/ 259307 h 5377426"/>
                    <a:gd name="connsiteX4" fmla="*/ 796125 w 946250"/>
                    <a:gd name="connsiteY4" fmla="*/ 491318 h 5377426"/>
                    <a:gd name="connsiteX5" fmla="*/ 768828 w 946250"/>
                    <a:gd name="connsiteY5" fmla="*/ 3889611 h 5377426"/>
                    <a:gd name="connsiteX6" fmla="*/ 796124 w 946250"/>
                    <a:gd name="connsiteY6" fmla="*/ 5158853 h 5377426"/>
                    <a:gd name="connsiteX7" fmla="*/ 700590 w 946250"/>
                    <a:gd name="connsiteY7" fmla="*/ 5145206 h 5377426"/>
                    <a:gd name="connsiteX8" fmla="*/ 686943 w 946250"/>
                    <a:gd name="connsiteY8" fmla="*/ 3875964 h 5377426"/>
                    <a:gd name="connsiteX9" fmla="*/ 632352 w 946250"/>
                    <a:gd name="connsiteY9" fmla="*/ 1282889 h 5377426"/>
                    <a:gd name="connsiteX10" fmla="*/ 591408 w 946250"/>
                    <a:gd name="connsiteY10" fmla="*/ 354841 h 5377426"/>
                    <a:gd name="connsiteX11" fmla="*/ 577761 w 946250"/>
                    <a:gd name="connsiteY11" fmla="*/ 95533 h 5377426"/>
                    <a:gd name="connsiteX12" fmla="*/ 4555 w 946250"/>
                    <a:gd name="connsiteY12" fmla="*/ 0 h 5377426"/>
                    <a:gd name="connsiteX0" fmla="*/ 5164 w 946859"/>
                    <a:gd name="connsiteY0" fmla="*/ 0 h 5377426"/>
                    <a:gd name="connsiteX1" fmla="*/ 946859 w 946859"/>
                    <a:gd name="connsiteY1" fmla="*/ 0 h 5377426"/>
                    <a:gd name="connsiteX2" fmla="*/ 837677 w 946859"/>
                    <a:gd name="connsiteY2" fmla="*/ 95535 h 5377426"/>
                    <a:gd name="connsiteX3" fmla="*/ 810381 w 946859"/>
                    <a:gd name="connsiteY3" fmla="*/ 259307 h 5377426"/>
                    <a:gd name="connsiteX4" fmla="*/ 796734 w 946859"/>
                    <a:gd name="connsiteY4" fmla="*/ 491318 h 5377426"/>
                    <a:gd name="connsiteX5" fmla="*/ 769437 w 946859"/>
                    <a:gd name="connsiteY5" fmla="*/ 3889611 h 5377426"/>
                    <a:gd name="connsiteX6" fmla="*/ 796733 w 946859"/>
                    <a:gd name="connsiteY6" fmla="*/ 5158853 h 5377426"/>
                    <a:gd name="connsiteX7" fmla="*/ 701199 w 946859"/>
                    <a:gd name="connsiteY7" fmla="*/ 5145206 h 5377426"/>
                    <a:gd name="connsiteX8" fmla="*/ 687552 w 946859"/>
                    <a:gd name="connsiteY8" fmla="*/ 3875964 h 5377426"/>
                    <a:gd name="connsiteX9" fmla="*/ 632961 w 946859"/>
                    <a:gd name="connsiteY9" fmla="*/ 1282889 h 5377426"/>
                    <a:gd name="connsiteX10" fmla="*/ 592017 w 946859"/>
                    <a:gd name="connsiteY10" fmla="*/ 354841 h 5377426"/>
                    <a:gd name="connsiteX11" fmla="*/ 510132 w 946859"/>
                    <a:gd name="connsiteY11" fmla="*/ 109180 h 5377426"/>
                    <a:gd name="connsiteX12" fmla="*/ 5164 w 946859"/>
                    <a:gd name="connsiteY12" fmla="*/ 0 h 5377426"/>
                    <a:gd name="connsiteX0" fmla="*/ 18127 w 523093"/>
                    <a:gd name="connsiteY0" fmla="*/ 0 h 5377426"/>
                    <a:gd name="connsiteX1" fmla="*/ 523093 w 523093"/>
                    <a:gd name="connsiteY1" fmla="*/ 0 h 5377426"/>
                    <a:gd name="connsiteX2" fmla="*/ 413911 w 523093"/>
                    <a:gd name="connsiteY2" fmla="*/ 95535 h 5377426"/>
                    <a:gd name="connsiteX3" fmla="*/ 386615 w 523093"/>
                    <a:gd name="connsiteY3" fmla="*/ 259307 h 5377426"/>
                    <a:gd name="connsiteX4" fmla="*/ 372968 w 523093"/>
                    <a:gd name="connsiteY4" fmla="*/ 491318 h 5377426"/>
                    <a:gd name="connsiteX5" fmla="*/ 345671 w 523093"/>
                    <a:gd name="connsiteY5" fmla="*/ 3889611 h 5377426"/>
                    <a:gd name="connsiteX6" fmla="*/ 372967 w 523093"/>
                    <a:gd name="connsiteY6" fmla="*/ 5158853 h 5377426"/>
                    <a:gd name="connsiteX7" fmla="*/ 277433 w 523093"/>
                    <a:gd name="connsiteY7" fmla="*/ 5145206 h 5377426"/>
                    <a:gd name="connsiteX8" fmla="*/ 263786 w 523093"/>
                    <a:gd name="connsiteY8" fmla="*/ 3875964 h 5377426"/>
                    <a:gd name="connsiteX9" fmla="*/ 209195 w 523093"/>
                    <a:gd name="connsiteY9" fmla="*/ 1282889 h 5377426"/>
                    <a:gd name="connsiteX10" fmla="*/ 168251 w 523093"/>
                    <a:gd name="connsiteY10" fmla="*/ 354841 h 5377426"/>
                    <a:gd name="connsiteX11" fmla="*/ 86366 w 523093"/>
                    <a:gd name="connsiteY11" fmla="*/ 109180 h 5377426"/>
                    <a:gd name="connsiteX12" fmla="*/ 18127 w 523093"/>
                    <a:gd name="connsiteY12" fmla="*/ 0 h 5377426"/>
                    <a:gd name="connsiteX0" fmla="*/ 46746 w 551712"/>
                    <a:gd name="connsiteY0" fmla="*/ 1867 h 5379293"/>
                    <a:gd name="connsiteX1" fmla="*/ 551712 w 551712"/>
                    <a:gd name="connsiteY1" fmla="*/ 1867 h 5379293"/>
                    <a:gd name="connsiteX2" fmla="*/ 442530 w 551712"/>
                    <a:gd name="connsiteY2" fmla="*/ 97402 h 5379293"/>
                    <a:gd name="connsiteX3" fmla="*/ 415234 w 551712"/>
                    <a:gd name="connsiteY3" fmla="*/ 261174 h 5379293"/>
                    <a:gd name="connsiteX4" fmla="*/ 401587 w 551712"/>
                    <a:gd name="connsiteY4" fmla="*/ 493185 h 5379293"/>
                    <a:gd name="connsiteX5" fmla="*/ 374290 w 551712"/>
                    <a:gd name="connsiteY5" fmla="*/ 3891478 h 5379293"/>
                    <a:gd name="connsiteX6" fmla="*/ 401586 w 551712"/>
                    <a:gd name="connsiteY6" fmla="*/ 5160720 h 5379293"/>
                    <a:gd name="connsiteX7" fmla="*/ 306052 w 551712"/>
                    <a:gd name="connsiteY7" fmla="*/ 5147073 h 5379293"/>
                    <a:gd name="connsiteX8" fmla="*/ 292405 w 551712"/>
                    <a:gd name="connsiteY8" fmla="*/ 3877831 h 5379293"/>
                    <a:gd name="connsiteX9" fmla="*/ 237814 w 551712"/>
                    <a:gd name="connsiteY9" fmla="*/ 1284756 h 5379293"/>
                    <a:gd name="connsiteX10" fmla="*/ 196870 w 551712"/>
                    <a:gd name="connsiteY10" fmla="*/ 356708 h 5379293"/>
                    <a:gd name="connsiteX11" fmla="*/ 114985 w 551712"/>
                    <a:gd name="connsiteY11" fmla="*/ 111047 h 5379293"/>
                    <a:gd name="connsiteX12" fmla="*/ 46746 w 551712"/>
                    <a:gd name="connsiteY12" fmla="*/ 1867 h 5379293"/>
                    <a:gd name="connsiteX0" fmla="*/ 46746 w 647879"/>
                    <a:gd name="connsiteY0" fmla="*/ 1867 h 5361524"/>
                    <a:gd name="connsiteX1" fmla="*/ 551712 w 647879"/>
                    <a:gd name="connsiteY1" fmla="*/ 1867 h 5361524"/>
                    <a:gd name="connsiteX2" fmla="*/ 442530 w 647879"/>
                    <a:gd name="connsiteY2" fmla="*/ 97402 h 5361524"/>
                    <a:gd name="connsiteX3" fmla="*/ 415234 w 647879"/>
                    <a:gd name="connsiteY3" fmla="*/ 261174 h 5361524"/>
                    <a:gd name="connsiteX4" fmla="*/ 401587 w 647879"/>
                    <a:gd name="connsiteY4" fmla="*/ 493185 h 5361524"/>
                    <a:gd name="connsiteX5" fmla="*/ 374290 w 647879"/>
                    <a:gd name="connsiteY5" fmla="*/ 3891478 h 5361524"/>
                    <a:gd name="connsiteX6" fmla="*/ 647245 w 647879"/>
                    <a:gd name="connsiteY6" fmla="*/ 5133424 h 5361524"/>
                    <a:gd name="connsiteX7" fmla="*/ 306052 w 647879"/>
                    <a:gd name="connsiteY7" fmla="*/ 5147073 h 5361524"/>
                    <a:gd name="connsiteX8" fmla="*/ 292405 w 647879"/>
                    <a:gd name="connsiteY8" fmla="*/ 3877831 h 5361524"/>
                    <a:gd name="connsiteX9" fmla="*/ 237814 w 647879"/>
                    <a:gd name="connsiteY9" fmla="*/ 1284756 h 5361524"/>
                    <a:gd name="connsiteX10" fmla="*/ 196870 w 647879"/>
                    <a:gd name="connsiteY10" fmla="*/ 356708 h 5361524"/>
                    <a:gd name="connsiteX11" fmla="*/ 114985 w 647879"/>
                    <a:gd name="connsiteY11" fmla="*/ 111047 h 5361524"/>
                    <a:gd name="connsiteX12" fmla="*/ 46746 w 647879"/>
                    <a:gd name="connsiteY12" fmla="*/ 1867 h 5361524"/>
                    <a:gd name="connsiteX0" fmla="*/ 46746 w 647879"/>
                    <a:gd name="connsiteY0" fmla="*/ 1867 h 5220513"/>
                    <a:gd name="connsiteX1" fmla="*/ 551712 w 647879"/>
                    <a:gd name="connsiteY1" fmla="*/ 1867 h 5220513"/>
                    <a:gd name="connsiteX2" fmla="*/ 442530 w 647879"/>
                    <a:gd name="connsiteY2" fmla="*/ 97402 h 5220513"/>
                    <a:gd name="connsiteX3" fmla="*/ 415234 w 647879"/>
                    <a:gd name="connsiteY3" fmla="*/ 261174 h 5220513"/>
                    <a:gd name="connsiteX4" fmla="*/ 401587 w 647879"/>
                    <a:gd name="connsiteY4" fmla="*/ 493185 h 5220513"/>
                    <a:gd name="connsiteX5" fmla="*/ 374290 w 647879"/>
                    <a:gd name="connsiteY5" fmla="*/ 3891478 h 5220513"/>
                    <a:gd name="connsiteX6" fmla="*/ 647245 w 647879"/>
                    <a:gd name="connsiteY6" fmla="*/ 5133424 h 5220513"/>
                    <a:gd name="connsiteX7" fmla="*/ 306052 w 647879"/>
                    <a:gd name="connsiteY7" fmla="*/ 5147073 h 5220513"/>
                    <a:gd name="connsiteX8" fmla="*/ 292405 w 647879"/>
                    <a:gd name="connsiteY8" fmla="*/ 3877831 h 5220513"/>
                    <a:gd name="connsiteX9" fmla="*/ 237814 w 647879"/>
                    <a:gd name="connsiteY9" fmla="*/ 1284756 h 5220513"/>
                    <a:gd name="connsiteX10" fmla="*/ 196870 w 647879"/>
                    <a:gd name="connsiteY10" fmla="*/ 356708 h 5220513"/>
                    <a:gd name="connsiteX11" fmla="*/ 114985 w 647879"/>
                    <a:gd name="connsiteY11" fmla="*/ 111047 h 5220513"/>
                    <a:gd name="connsiteX12" fmla="*/ 46746 w 647879"/>
                    <a:gd name="connsiteY12" fmla="*/ 1867 h 5220513"/>
                    <a:gd name="connsiteX0" fmla="*/ 46746 w 647879"/>
                    <a:gd name="connsiteY0" fmla="*/ 1867 h 5133424"/>
                    <a:gd name="connsiteX1" fmla="*/ 551712 w 647879"/>
                    <a:gd name="connsiteY1" fmla="*/ 1867 h 5133424"/>
                    <a:gd name="connsiteX2" fmla="*/ 442530 w 647879"/>
                    <a:gd name="connsiteY2" fmla="*/ 97402 h 5133424"/>
                    <a:gd name="connsiteX3" fmla="*/ 415234 w 647879"/>
                    <a:gd name="connsiteY3" fmla="*/ 261174 h 5133424"/>
                    <a:gd name="connsiteX4" fmla="*/ 401587 w 647879"/>
                    <a:gd name="connsiteY4" fmla="*/ 493185 h 5133424"/>
                    <a:gd name="connsiteX5" fmla="*/ 374290 w 647879"/>
                    <a:gd name="connsiteY5" fmla="*/ 3891478 h 5133424"/>
                    <a:gd name="connsiteX6" fmla="*/ 647245 w 647879"/>
                    <a:gd name="connsiteY6" fmla="*/ 5133424 h 5133424"/>
                    <a:gd name="connsiteX7" fmla="*/ 237813 w 647879"/>
                    <a:gd name="connsiteY7" fmla="*/ 4792232 h 5133424"/>
                    <a:gd name="connsiteX8" fmla="*/ 292405 w 647879"/>
                    <a:gd name="connsiteY8" fmla="*/ 3877831 h 5133424"/>
                    <a:gd name="connsiteX9" fmla="*/ 237814 w 647879"/>
                    <a:gd name="connsiteY9" fmla="*/ 1284756 h 5133424"/>
                    <a:gd name="connsiteX10" fmla="*/ 196870 w 647879"/>
                    <a:gd name="connsiteY10" fmla="*/ 356708 h 5133424"/>
                    <a:gd name="connsiteX11" fmla="*/ 114985 w 647879"/>
                    <a:gd name="connsiteY11" fmla="*/ 111047 h 5133424"/>
                    <a:gd name="connsiteX12" fmla="*/ 46746 w 647879"/>
                    <a:gd name="connsiteY12" fmla="*/ 1867 h 5133424"/>
                    <a:gd name="connsiteX0" fmla="*/ 46746 w 551712"/>
                    <a:gd name="connsiteY0" fmla="*/ 1867 h 4846940"/>
                    <a:gd name="connsiteX1" fmla="*/ 551712 w 551712"/>
                    <a:gd name="connsiteY1" fmla="*/ 1867 h 4846940"/>
                    <a:gd name="connsiteX2" fmla="*/ 442530 w 551712"/>
                    <a:gd name="connsiteY2" fmla="*/ 97402 h 4846940"/>
                    <a:gd name="connsiteX3" fmla="*/ 415234 w 551712"/>
                    <a:gd name="connsiteY3" fmla="*/ 261174 h 4846940"/>
                    <a:gd name="connsiteX4" fmla="*/ 401587 w 551712"/>
                    <a:gd name="connsiteY4" fmla="*/ 493185 h 4846940"/>
                    <a:gd name="connsiteX5" fmla="*/ 374290 w 551712"/>
                    <a:gd name="connsiteY5" fmla="*/ 3891478 h 4846940"/>
                    <a:gd name="connsiteX6" fmla="*/ 524415 w 551712"/>
                    <a:gd name="connsiteY6" fmla="*/ 4805877 h 4846940"/>
                    <a:gd name="connsiteX7" fmla="*/ 237813 w 551712"/>
                    <a:gd name="connsiteY7" fmla="*/ 4792232 h 4846940"/>
                    <a:gd name="connsiteX8" fmla="*/ 292405 w 551712"/>
                    <a:gd name="connsiteY8" fmla="*/ 3877831 h 4846940"/>
                    <a:gd name="connsiteX9" fmla="*/ 237814 w 551712"/>
                    <a:gd name="connsiteY9" fmla="*/ 1284756 h 4846940"/>
                    <a:gd name="connsiteX10" fmla="*/ 196870 w 551712"/>
                    <a:gd name="connsiteY10" fmla="*/ 356708 h 4846940"/>
                    <a:gd name="connsiteX11" fmla="*/ 114985 w 551712"/>
                    <a:gd name="connsiteY11" fmla="*/ 111047 h 4846940"/>
                    <a:gd name="connsiteX12" fmla="*/ 46746 w 551712"/>
                    <a:gd name="connsiteY12" fmla="*/ 1867 h 4846940"/>
                    <a:gd name="connsiteX0" fmla="*/ 46746 w 552058"/>
                    <a:gd name="connsiteY0" fmla="*/ 1867 h 4846940"/>
                    <a:gd name="connsiteX1" fmla="*/ 551712 w 552058"/>
                    <a:gd name="connsiteY1" fmla="*/ 1867 h 4846940"/>
                    <a:gd name="connsiteX2" fmla="*/ 442530 w 552058"/>
                    <a:gd name="connsiteY2" fmla="*/ 97402 h 4846940"/>
                    <a:gd name="connsiteX3" fmla="*/ 415234 w 552058"/>
                    <a:gd name="connsiteY3" fmla="*/ 261174 h 4846940"/>
                    <a:gd name="connsiteX4" fmla="*/ 401587 w 552058"/>
                    <a:gd name="connsiteY4" fmla="*/ 493185 h 4846940"/>
                    <a:gd name="connsiteX5" fmla="*/ 374290 w 552058"/>
                    <a:gd name="connsiteY5" fmla="*/ 3891478 h 4846940"/>
                    <a:gd name="connsiteX6" fmla="*/ 524415 w 552058"/>
                    <a:gd name="connsiteY6" fmla="*/ 4805877 h 4846940"/>
                    <a:gd name="connsiteX7" fmla="*/ 237813 w 552058"/>
                    <a:gd name="connsiteY7" fmla="*/ 4792232 h 4846940"/>
                    <a:gd name="connsiteX8" fmla="*/ 292405 w 552058"/>
                    <a:gd name="connsiteY8" fmla="*/ 3877831 h 4846940"/>
                    <a:gd name="connsiteX9" fmla="*/ 237814 w 552058"/>
                    <a:gd name="connsiteY9" fmla="*/ 1284756 h 4846940"/>
                    <a:gd name="connsiteX10" fmla="*/ 196870 w 552058"/>
                    <a:gd name="connsiteY10" fmla="*/ 356708 h 4846940"/>
                    <a:gd name="connsiteX11" fmla="*/ 114985 w 552058"/>
                    <a:gd name="connsiteY11" fmla="*/ 111047 h 4846940"/>
                    <a:gd name="connsiteX12" fmla="*/ 46746 w 552058"/>
                    <a:gd name="connsiteY12" fmla="*/ 1867 h 4846940"/>
                    <a:gd name="connsiteX0" fmla="*/ 46746 w 552058"/>
                    <a:gd name="connsiteY0" fmla="*/ 1867 h 4960000"/>
                    <a:gd name="connsiteX1" fmla="*/ 551712 w 552058"/>
                    <a:gd name="connsiteY1" fmla="*/ 1867 h 4960000"/>
                    <a:gd name="connsiteX2" fmla="*/ 442530 w 552058"/>
                    <a:gd name="connsiteY2" fmla="*/ 97402 h 4960000"/>
                    <a:gd name="connsiteX3" fmla="*/ 415234 w 552058"/>
                    <a:gd name="connsiteY3" fmla="*/ 261174 h 4960000"/>
                    <a:gd name="connsiteX4" fmla="*/ 401587 w 552058"/>
                    <a:gd name="connsiteY4" fmla="*/ 493185 h 4960000"/>
                    <a:gd name="connsiteX5" fmla="*/ 374290 w 552058"/>
                    <a:gd name="connsiteY5" fmla="*/ 3891478 h 4960000"/>
                    <a:gd name="connsiteX6" fmla="*/ 524415 w 552058"/>
                    <a:gd name="connsiteY6" fmla="*/ 4805877 h 4960000"/>
                    <a:gd name="connsiteX7" fmla="*/ 237813 w 552058"/>
                    <a:gd name="connsiteY7" fmla="*/ 4792232 h 4960000"/>
                    <a:gd name="connsiteX8" fmla="*/ 292405 w 552058"/>
                    <a:gd name="connsiteY8" fmla="*/ 3877831 h 4960000"/>
                    <a:gd name="connsiteX9" fmla="*/ 237814 w 552058"/>
                    <a:gd name="connsiteY9" fmla="*/ 1284756 h 4960000"/>
                    <a:gd name="connsiteX10" fmla="*/ 196870 w 552058"/>
                    <a:gd name="connsiteY10" fmla="*/ 356708 h 4960000"/>
                    <a:gd name="connsiteX11" fmla="*/ 114985 w 552058"/>
                    <a:gd name="connsiteY11" fmla="*/ 111047 h 4960000"/>
                    <a:gd name="connsiteX12" fmla="*/ 46746 w 552058"/>
                    <a:gd name="connsiteY12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524415 w 551712"/>
                    <a:gd name="connsiteY6" fmla="*/ 4805877 h 4960000"/>
                    <a:gd name="connsiteX7" fmla="*/ 237813 w 551712"/>
                    <a:gd name="connsiteY7" fmla="*/ 4792232 h 4960000"/>
                    <a:gd name="connsiteX8" fmla="*/ 292405 w 551712"/>
                    <a:gd name="connsiteY8" fmla="*/ 3877831 h 4960000"/>
                    <a:gd name="connsiteX9" fmla="*/ 237814 w 551712"/>
                    <a:gd name="connsiteY9" fmla="*/ 1284756 h 4960000"/>
                    <a:gd name="connsiteX10" fmla="*/ 196870 w 551712"/>
                    <a:gd name="connsiteY10" fmla="*/ 356708 h 4960000"/>
                    <a:gd name="connsiteX11" fmla="*/ 114985 w 551712"/>
                    <a:gd name="connsiteY11" fmla="*/ 111047 h 4960000"/>
                    <a:gd name="connsiteX12" fmla="*/ 46746 w 551712"/>
                    <a:gd name="connsiteY12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46996 w 551712"/>
                    <a:gd name="connsiteY6" fmla="*/ 4000663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46996 w 551712"/>
                    <a:gd name="connsiteY6" fmla="*/ 4000663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74292 w 551712"/>
                    <a:gd name="connsiteY6" fmla="*/ 4055254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87940 w 551712"/>
                    <a:gd name="connsiteY6" fmla="*/ 4178084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33817"/>
                    <a:gd name="connsiteX1" fmla="*/ 551712 w 551712"/>
                    <a:gd name="connsiteY1" fmla="*/ 1867 h 4933817"/>
                    <a:gd name="connsiteX2" fmla="*/ 442530 w 551712"/>
                    <a:gd name="connsiteY2" fmla="*/ 97402 h 4933817"/>
                    <a:gd name="connsiteX3" fmla="*/ 415234 w 551712"/>
                    <a:gd name="connsiteY3" fmla="*/ 261174 h 4933817"/>
                    <a:gd name="connsiteX4" fmla="*/ 401587 w 551712"/>
                    <a:gd name="connsiteY4" fmla="*/ 493185 h 4933817"/>
                    <a:gd name="connsiteX5" fmla="*/ 374290 w 551712"/>
                    <a:gd name="connsiteY5" fmla="*/ 3891478 h 4933817"/>
                    <a:gd name="connsiteX6" fmla="*/ 387940 w 551712"/>
                    <a:gd name="connsiteY6" fmla="*/ 4178084 h 4933817"/>
                    <a:gd name="connsiteX7" fmla="*/ 538063 w 551712"/>
                    <a:gd name="connsiteY7" fmla="*/ 4764934 h 4933817"/>
                    <a:gd name="connsiteX8" fmla="*/ 237813 w 551712"/>
                    <a:gd name="connsiteY8" fmla="*/ 4792232 h 4933817"/>
                    <a:gd name="connsiteX9" fmla="*/ 292405 w 551712"/>
                    <a:gd name="connsiteY9" fmla="*/ 3877831 h 4933817"/>
                    <a:gd name="connsiteX10" fmla="*/ 237814 w 551712"/>
                    <a:gd name="connsiteY10" fmla="*/ 1284756 h 4933817"/>
                    <a:gd name="connsiteX11" fmla="*/ 196870 w 551712"/>
                    <a:gd name="connsiteY11" fmla="*/ 356708 h 4933817"/>
                    <a:gd name="connsiteX12" fmla="*/ 114985 w 551712"/>
                    <a:gd name="connsiteY12" fmla="*/ 111047 h 4933817"/>
                    <a:gd name="connsiteX13" fmla="*/ 46746 w 551712"/>
                    <a:gd name="connsiteY13" fmla="*/ 1867 h 4933817"/>
                    <a:gd name="connsiteX0" fmla="*/ 46746 w 551712"/>
                    <a:gd name="connsiteY0" fmla="*/ 1867 h 4911914"/>
                    <a:gd name="connsiteX1" fmla="*/ 551712 w 551712"/>
                    <a:gd name="connsiteY1" fmla="*/ 1867 h 4911914"/>
                    <a:gd name="connsiteX2" fmla="*/ 442530 w 551712"/>
                    <a:gd name="connsiteY2" fmla="*/ 97402 h 4911914"/>
                    <a:gd name="connsiteX3" fmla="*/ 415234 w 551712"/>
                    <a:gd name="connsiteY3" fmla="*/ 261174 h 4911914"/>
                    <a:gd name="connsiteX4" fmla="*/ 401587 w 551712"/>
                    <a:gd name="connsiteY4" fmla="*/ 493185 h 4911914"/>
                    <a:gd name="connsiteX5" fmla="*/ 374290 w 551712"/>
                    <a:gd name="connsiteY5" fmla="*/ 3891478 h 4911914"/>
                    <a:gd name="connsiteX6" fmla="*/ 387940 w 551712"/>
                    <a:gd name="connsiteY6" fmla="*/ 4178084 h 4911914"/>
                    <a:gd name="connsiteX7" fmla="*/ 538063 w 551712"/>
                    <a:gd name="connsiteY7" fmla="*/ 4764934 h 4911914"/>
                    <a:gd name="connsiteX8" fmla="*/ 224166 w 551712"/>
                    <a:gd name="connsiteY8" fmla="*/ 4737641 h 4911914"/>
                    <a:gd name="connsiteX9" fmla="*/ 292405 w 551712"/>
                    <a:gd name="connsiteY9" fmla="*/ 3877831 h 4911914"/>
                    <a:gd name="connsiteX10" fmla="*/ 237814 w 551712"/>
                    <a:gd name="connsiteY10" fmla="*/ 1284756 h 4911914"/>
                    <a:gd name="connsiteX11" fmla="*/ 196870 w 551712"/>
                    <a:gd name="connsiteY11" fmla="*/ 356708 h 4911914"/>
                    <a:gd name="connsiteX12" fmla="*/ 114985 w 551712"/>
                    <a:gd name="connsiteY12" fmla="*/ 111047 h 4911914"/>
                    <a:gd name="connsiteX13" fmla="*/ 46746 w 551712"/>
                    <a:gd name="connsiteY13" fmla="*/ 1867 h 4911914"/>
                    <a:gd name="connsiteX0" fmla="*/ 46746 w 551712"/>
                    <a:gd name="connsiteY0" fmla="*/ 1867 h 4911914"/>
                    <a:gd name="connsiteX1" fmla="*/ 551712 w 551712"/>
                    <a:gd name="connsiteY1" fmla="*/ 1867 h 4911914"/>
                    <a:gd name="connsiteX2" fmla="*/ 442530 w 551712"/>
                    <a:gd name="connsiteY2" fmla="*/ 97402 h 4911914"/>
                    <a:gd name="connsiteX3" fmla="*/ 415234 w 551712"/>
                    <a:gd name="connsiteY3" fmla="*/ 261174 h 4911914"/>
                    <a:gd name="connsiteX4" fmla="*/ 401587 w 551712"/>
                    <a:gd name="connsiteY4" fmla="*/ 493185 h 4911914"/>
                    <a:gd name="connsiteX5" fmla="*/ 374290 w 551712"/>
                    <a:gd name="connsiteY5" fmla="*/ 3891478 h 4911914"/>
                    <a:gd name="connsiteX6" fmla="*/ 428883 w 551712"/>
                    <a:gd name="connsiteY6" fmla="*/ 4259970 h 4911914"/>
                    <a:gd name="connsiteX7" fmla="*/ 538063 w 551712"/>
                    <a:gd name="connsiteY7" fmla="*/ 4764934 h 4911914"/>
                    <a:gd name="connsiteX8" fmla="*/ 224166 w 551712"/>
                    <a:gd name="connsiteY8" fmla="*/ 4737641 h 4911914"/>
                    <a:gd name="connsiteX9" fmla="*/ 292405 w 551712"/>
                    <a:gd name="connsiteY9" fmla="*/ 3877831 h 4911914"/>
                    <a:gd name="connsiteX10" fmla="*/ 237814 w 551712"/>
                    <a:gd name="connsiteY10" fmla="*/ 1284756 h 4911914"/>
                    <a:gd name="connsiteX11" fmla="*/ 196870 w 551712"/>
                    <a:gd name="connsiteY11" fmla="*/ 356708 h 4911914"/>
                    <a:gd name="connsiteX12" fmla="*/ 114985 w 551712"/>
                    <a:gd name="connsiteY12" fmla="*/ 111047 h 4911914"/>
                    <a:gd name="connsiteX13" fmla="*/ 46746 w 551712"/>
                    <a:gd name="connsiteY13" fmla="*/ 1867 h 4911914"/>
                    <a:gd name="connsiteX0" fmla="*/ 46746 w 541960"/>
                    <a:gd name="connsiteY0" fmla="*/ 1867 h 4911914"/>
                    <a:gd name="connsiteX1" fmla="*/ 477285 w 541960"/>
                    <a:gd name="connsiteY1" fmla="*/ 1867 h 4911914"/>
                    <a:gd name="connsiteX2" fmla="*/ 442530 w 541960"/>
                    <a:gd name="connsiteY2" fmla="*/ 97402 h 4911914"/>
                    <a:gd name="connsiteX3" fmla="*/ 415234 w 541960"/>
                    <a:gd name="connsiteY3" fmla="*/ 261174 h 4911914"/>
                    <a:gd name="connsiteX4" fmla="*/ 401587 w 541960"/>
                    <a:gd name="connsiteY4" fmla="*/ 493185 h 4911914"/>
                    <a:gd name="connsiteX5" fmla="*/ 374290 w 541960"/>
                    <a:gd name="connsiteY5" fmla="*/ 3891478 h 4911914"/>
                    <a:gd name="connsiteX6" fmla="*/ 428883 w 541960"/>
                    <a:gd name="connsiteY6" fmla="*/ 4259970 h 4911914"/>
                    <a:gd name="connsiteX7" fmla="*/ 538063 w 541960"/>
                    <a:gd name="connsiteY7" fmla="*/ 4764934 h 4911914"/>
                    <a:gd name="connsiteX8" fmla="*/ 224166 w 541960"/>
                    <a:gd name="connsiteY8" fmla="*/ 4737641 h 4911914"/>
                    <a:gd name="connsiteX9" fmla="*/ 292405 w 541960"/>
                    <a:gd name="connsiteY9" fmla="*/ 3877831 h 4911914"/>
                    <a:gd name="connsiteX10" fmla="*/ 237814 w 541960"/>
                    <a:gd name="connsiteY10" fmla="*/ 1284756 h 4911914"/>
                    <a:gd name="connsiteX11" fmla="*/ 196870 w 541960"/>
                    <a:gd name="connsiteY11" fmla="*/ 356708 h 4911914"/>
                    <a:gd name="connsiteX12" fmla="*/ 114985 w 541960"/>
                    <a:gd name="connsiteY12" fmla="*/ 111047 h 4911914"/>
                    <a:gd name="connsiteX13" fmla="*/ 46746 w 541960"/>
                    <a:gd name="connsiteY13" fmla="*/ 1867 h 4911914"/>
                    <a:gd name="connsiteX0" fmla="*/ 54094 w 506778"/>
                    <a:gd name="connsiteY0" fmla="*/ 1672 h 4922352"/>
                    <a:gd name="connsiteX1" fmla="*/ 442103 w 506778"/>
                    <a:gd name="connsiteY1" fmla="*/ 12305 h 4922352"/>
                    <a:gd name="connsiteX2" fmla="*/ 407348 w 506778"/>
                    <a:gd name="connsiteY2" fmla="*/ 107840 h 4922352"/>
                    <a:gd name="connsiteX3" fmla="*/ 380052 w 506778"/>
                    <a:gd name="connsiteY3" fmla="*/ 271612 h 4922352"/>
                    <a:gd name="connsiteX4" fmla="*/ 366405 w 506778"/>
                    <a:gd name="connsiteY4" fmla="*/ 503623 h 4922352"/>
                    <a:gd name="connsiteX5" fmla="*/ 339108 w 506778"/>
                    <a:gd name="connsiteY5" fmla="*/ 3901916 h 4922352"/>
                    <a:gd name="connsiteX6" fmla="*/ 393701 w 506778"/>
                    <a:gd name="connsiteY6" fmla="*/ 4270408 h 4922352"/>
                    <a:gd name="connsiteX7" fmla="*/ 502881 w 506778"/>
                    <a:gd name="connsiteY7" fmla="*/ 4775372 h 4922352"/>
                    <a:gd name="connsiteX8" fmla="*/ 188984 w 506778"/>
                    <a:gd name="connsiteY8" fmla="*/ 4748079 h 4922352"/>
                    <a:gd name="connsiteX9" fmla="*/ 257223 w 506778"/>
                    <a:gd name="connsiteY9" fmla="*/ 3888269 h 4922352"/>
                    <a:gd name="connsiteX10" fmla="*/ 202632 w 506778"/>
                    <a:gd name="connsiteY10" fmla="*/ 1295194 h 4922352"/>
                    <a:gd name="connsiteX11" fmla="*/ 161688 w 506778"/>
                    <a:gd name="connsiteY11" fmla="*/ 367146 h 4922352"/>
                    <a:gd name="connsiteX12" fmla="*/ 79803 w 506778"/>
                    <a:gd name="connsiteY12" fmla="*/ 121485 h 4922352"/>
                    <a:gd name="connsiteX13" fmla="*/ 54094 w 506778"/>
                    <a:gd name="connsiteY13" fmla="*/ 1672 h 4922352"/>
                    <a:gd name="connsiteX0" fmla="*/ 45659 w 498343"/>
                    <a:gd name="connsiteY0" fmla="*/ 554 h 4921234"/>
                    <a:gd name="connsiteX1" fmla="*/ 433668 w 498343"/>
                    <a:gd name="connsiteY1" fmla="*/ 11187 h 4921234"/>
                    <a:gd name="connsiteX2" fmla="*/ 398913 w 498343"/>
                    <a:gd name="connsiteY2" fmla="*/ 106722 h 4921234"/>
                    <a:gd name="connsiteX3" fmla="*/ 371617 w 498343"/>
                    <a:gd name="connsiteY3" fmla="*/ 270494 h 4921234"/>
                    <a:gd name="connsiteX4" fmla="*/ 357970 w 498343"/>
                    <a:gd name="connsiteY4" fmla="*/ 502505 h 4921234"/>
                    <a:gd name="connsiteX5" fmla="*/ 330673 w 498343"/>
                    <a:gd name="connsiteY5" fmla="*/ 3900798 h 4921234"/>
                    <a:gd name="connsiteX6" fmla="*/ 385266 w 498343"/>
                    <a:gd name="connsiteY6" fmla="*/ 4269290 h 4921234"/>
                    <a:gd name="connsiteX7" fmla="*/ 494446 w 498343"/>
                    <a:gd name="connsiteY7" fmla="*/ 4774254 h 4921234"/>
                    <a:gd name="connsiteX8" fmla="*/ 180549 w 498343"/>
                    <a:gd name="connsiteY8" fmla="*/ 4746961 h 4921234"/>
                    <a:gd name="connsiteX9" fmla="*/ 248788 w 498343"/>
                    <a:gd name="connsiteY9" fmla="*/ 3887151 h 4921234"/>
                    <a:gd name="connsiteX10" fmla="*/ 194197 w 498343"/>
                    <a:gd name="connsiteY10" fmla="*/ 1294076 h 4921234"/>
                    <a:gd name="connsiteX11" fmla="*/ 153253 w 498343"/>
                    <a:gd name="connsiteY11" fmla="*/ 366028 h 4921234"/>
                    <a:gd name="connsiteX12" fmla="*/ 113898 w 498343"/>
                    <a:gd name="connsiteY12" fmla="*/ 290488 h 4921234"/>
                    <a:gd name="connsiteX13" fmla="*/ 45659 w 498343"/>
                    <a:gd name="connsiteY13" fmla="*/ 554 h 4921234"/>
                    <a:gd name="connsiteX0" fmla="*/ 45926 w 498610"/>
                    <a:gd name="connsiteY0" fmla="*/ 680 h 4921360"/>
                    <a:gd name="connsiteX1" fmla="*/ 433935 w 498610"/>
                    <a:gd name="connsiteY1" fmla="*/ 11313 h 4921360"/>
                    <a:gd name="connsiteX2" fmla="*/ 399180 w 498610"/>
                    <a:gd name="connsiteY2" fmla="*/ 106848 h 4921360"/>
                    <a:gd name="connsiteX3" fmla="*/ 371884 w 498610"/>
                    <a:gd name="connsiteY3" fmla="*/ 270620 h 4921360"/>
                    <a:gd name="connsiteX4" fmla="*/ 358237 w 498610"/>
                    <a:gd name="connsiteY4" fmla="*/ 502631 h 4921360"/>
                    <a:gd name="connsiteX5" fmla="*/ 330940 w 498610"/>
                    <a:gd name="connsiteY5" fmla="*/ 3900924 h 4921360"/>
                    <a:gd name="connsiteX6" fmla="*/ 385533 w 498610"/>
                    <a:gd name="connsiteY6" fmla="*/ 4269416 h 4921360"/>
                    <a:gd name="connsiteX7" fmla="*/ 494713 w 498610"/>
                    <a:gd name="connsiteY7" fmla="*/ 4774380 h 4921360"/>
                    <a:gd name="connsiteX8" fmla="*/ 180816 w 498610"/>
                    <a:gd name="connsiteY8" fmla="*/ 4747087 h 4921360"/>
                    <a:gd name="connsiteX9" fmla="*/ 249055 w 498610"/>
                    <a:gd name="connsiteY9" fmla="*/ 3887277 h 4921360"/>
                    <a:gd name="connsiteX10" fmla="*/ 194464 w 498610"/>
                    <a:gd name="connsiteY10" fmla="*/ 1294202 h 4921360"/>
                    <a:gd name="connsiteX11" fmla="*/ 164152 w 498610"/>
                    <a:gd name="connsiteY11" fmla="*/ 653233 h 4921360"/>
                    <a:gd name="connsiteX12" fmla="*/ 114165 w 498610"/>
                    <a:gd name="connsiteY12" fmla="*/ 290614 h 4921360"/>
                    <a:gd name="connsiteX13" fmla="*/ 45926 w 498610"/>
                    <a:gd name="connsiteY13" fmla="*/ 680 h 4921360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55259 w 454689"/>
                    <a:gd name="connsiteY2" fmla="*/ 96247 h 4910759"/>
                    <a:gd name="connsiteX3" fmla="*/ 327963 w 454689"/>
                    <a:gd name="connsiteY3" fmla="*/ 260019 h 4910759"/>
                    <a:gd name="connsiteX4" fmla="*/ 314316 w 454689"/>
                    <a:gd name="connsiteY4" fmla="*/ 492030 h 4910759"/>
                    <a:gd name="connsiteX5" fmla="*/ 287019 w 454689"/>
                    <a:gd name="connsiteY5" fmla="*/ 3890323 h 4910759"/>
                    <a:gd name="connsiteX6" fmla="*/ 341612 w 454689"/>
                    <a:gd name="connsiteY6" fmla="*/ 4258815 h 4910759"/>
                    <a:gd name="connsiteX7" fmla="*/ 450792 w 454689"/>
                    <a:gd name="connsiteY7" fmla="*/ 4763779 h 4910759"/>
                    <a:gd name="connsiteX8" fmla="*/ 136895 w 454689"/>
                    <a:gd name="connsiteY8" fmla="*/ 4736486 h 4910759"/>
                    <a:gd name="connsiteX9" fmla="*/ 205134 w 454689"/>
                    <a:gd name="connsiteY9" fmla="*/ 3876676 h 4910759"/>
                    <a:gd name="connsiteX10" fmla="*/ 150543 w 454689"/>
                    <a:gd name="connsiteY10" fmla="*/ 1283601 h 4910759"/>
                    <a:gd name="connsiteX11" fmla="*/ 120231 w 454689"/>
                    <a:gd name="connsiteY11" fmla="*/ 642632 h 4910759"/>
                    <a:gd name="connsiteX12" fmla="*/ 70244 w 454689"/>
                    <a:gd name="connsiteY12" fmla="*/ 280013 h 4910759"/>
                    <a:gd name="connsiteX13" fmla="*/ 55168 w 454689"/>
                    <a:gd name="connsiteY13" fmla="*/ 712 h 4910759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55259 w 454689"/>
                    <a:gd name="connsiteY2" fmla="*/ 415224 h 4910759"/>
                    <a:gd name="connsiteX3" fmla="*/ 327963 w 454689"/>
                    <a:gd name="connsiteY3" fmla="*/ 260019 h 4910759"/>
                    <a:gd name="connsiteX4" fmla="*/ 314316 w 454689"/>
                    <a:gd name="connsiteY4" fmla="*/ 492030 h 4910759"/>
                    <a:gd name="connsiteX5" fmla="*/ 287019 w 454689"/>
                    <a:gd name="connsiteY5" fmla="*/ 3890323 h 4910759"/>
                    <a:gd name="connsiteX6" fmla="*/ 341612 w 454689"/>
                    <a:gd name="connsiteY6" fmla="*/ 4258815 h 4910759"/>
                    <a:gd name="connsiteX7" fmla="*/ 450792 w 454689"/>
                    <a:gd name="connsiteY7" fmla="*/ 4763779 h 4910759"/>
                    <a:gd name="connsiteX8" fmla="*/ 136895 w 454689"/>
                    <a:gd name="connsiteY8" fmla="*/ 4736486 h 4910759"/>
                    <a:gd name="connsiteX9" fmla="*/ 205134 w 454689"/>
                    <a:gd name="connsiteY9" fmla="*/ 3876676 h 4910759"/>
                    <a:gd name="connsiteX10" fmla="*/ 150543 w 454689"/>
                    <a:gd name="connsiteY10" fmla="*/ 1283601 h 4910759"/>
                    <a:gd name="connsiteX11" fmla="*/ 120231 w 454689"/>
                    <a:gd name="connsiteY11" fmla="*/ 642632 h 4910759"/>
                    <a:gd name="connsiteX12" fmla="*/ 70244 w 454689"/>
                    <a:gd name="connsiteY12" fmla="*/ 280013 h 4910759"/>
                    <a:gd name="connsiteX13" fmla="*/ 55168 w 454689"/>
                    <a:gd name="connsiteY13" fmla="*/ 712 h 4910759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55259 w 454689"/>
                    <a:gd name="connsiteY2" fmla="*/ 415224 h 4910759"/>
                    <a:gd name="connsiteX3" fmla="*/ 327963 w 454689"/>
                    <a:gd name="connsiteY3" fmla="*/ 260019 h 4910759"/>
                    <a:gd name="connsiteX4" fmla="*/ 303684 w 454689"/>
                    <a:gd name="connsiteY4" fmla="*/ 906700 h 4910759"/>
                    <a:gd name="connsiteX5" fmla="*/ 287019 w 454689"/>
                    <a:gd name="connsiteY5" fmla="*/ 3890323 h 4910759"/>
                    <a:gd name="connsiteX6" fmla="*/ 341612 w 454689"/>
                    <a:gd name="connsiteY6" fmla="*/ 4258815 h 4910759"/>
                    <a:gd name="connsiteX7" fmla="*/ 450792 w 454689"/>
                    <a:gd name="connsiteY7" fmla="*/ 4763779 h 4910759"/>
                    <a:gd name="connsiteX8" fmla="*/ 136895 w 454689"/>
                    <a:gd name="connsiteY8" fmla="*/ 4736486 h 4910759"/>
                    <a:gd name="connsiteX9" fmla="*/ 205134 w 454689"/>
                    <a:gd name="connsiteY9" fmla="*/ 3876676 h 4910759"/>
                    <a:gd name="connsiteX10" fmla="*/ 150543 w 454689"/>
                    <a:gd name="connsiteY10" fmla="*/ 1283601 h 4910759"/>
                    <a:gd name="connsiteX11" fmla="*/ 120231 w 454689"/>
                    <a:gd name="connsiteY11" fmla="*/ 642632 h 4910759"/>
                    <a:gd name="connsiteX12" fmla="*/ 70244 w 454689"/>
                    <a:gd name="connsiteY12" fmla="*/ 280013 h 4910759"/>
                    <a:gd name="connsiteX13" fmla="*/ 55168 w 454689"/>
                    <a:gd name="connsiteY13" fmla="*/ 712 h 4910759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27963 w 454689"/>
                    <a:gd name="connsiteY2" fmla="*/ 260019 h 4910759"/>
                    <a:gd name="connsiteX3" fmla="*/ 303684 w 454689"/>
                    <a:gd name="connsiteY3" fmla="*/ 906700 h 4910759"/>
                    <a:gd name="connsiteX4" fmla="*/ 287019 w 454689"/>
                    <a:gd name="connsiteY4" fmla="*/ 3890323 h 4910759"/>
                    <a:gd name="connsiteX5" fmla="*/ 341612 w 454689"/>
                    <a:gd name="connsiteY5" fmla="*/ 4258815 h 4910759"/>
                    <a:gd name="connsiteX6" fmla="*/ 450792 w 454689"/>
                    <a:gd name="connsiteY6" fmla="*/ 4763779 h 4910759"/>
                    <a:gd name="connsiteX7" fmla="*/ 136895 w 454689"/>
                    <a:gd name="connsiteY7" fmla="*/ 4736486 h 4910759"/>
                    <a:gd name="connsiteX8" fmla="*/ 205134 w 454689"/>
                    <a:gd name="connsiteY8" fmla="*/ 3876676 h 4910759"/>
                    <a:gd name="connsiteX9" fmla="*/ 150543 w 454689"/>
                    <a:gd name="connsiteY9" fmla="*/ 1283601 h 4910759"/>
                    <a:gd name="connsiteX10" fmla="*/ 120231 w 454689"/>
                    <a:gd name="connsiteY10" fmla="*/ 642632 h 4910759"/>
                    <a:gd name="connsiteX11" fmla="*/ 70244 w 454689"/>
                    <a:gd name="connsiteY11" fmla="*/ 280013 h 4910759"/>
                    <a:gd name="connsiteX12" fmla="*/ 55168 w 454689"/>
                    <a:gd name="connsiteY12" fmla="*/ 712 h 4910759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28337 w 455063"/>
                    <a:gd name="connsiteY2" fmla="*/ 260273 h 4911013"/>
                    <a:gd name="connsiteX3" fmla="*/ 304058 w 455063"/>
                    <a:gd name="connsiteY3" fmla="*/ 906954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28337 w 455063"/>
                    <a:gd name="connsiteY2" fmla="*/ 260273 h 4911013"/>
                    <a:gd name="connsiteX3" fmla="*/ 293425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49602 w 455063"/>
                    <a:gd name="connsiteY2" fmla="*/ 462291 h 4911013"/>
                    <a:gd name="connsiteX3" fmla="*/ 293425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49602 w 455063"/>
                    <a:gd name="connsiteY2" fmla="*/ 462291 h 4911013"/>
                    <a:gd name="connsiteX3" fmla="*/ 325323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49602 w 455063"/>
                    <a:gd name="connsiteY2" fmla="*/ 462291 h 4911013"/>
                    <a:gd name="connsiteX3" fmla="*/ 325323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19020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287393 w 455063"/>
                    <a:gd name="connsiteY4" fmla="*/ 3890577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255496 w 455063"/>
                    <a:gd name="connsiteY4" fmla="*/ 3890577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308659 w 455063"/>
                    <a:gd name="connsiteY4" fmla="*/ 3890577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276761 w 455063"/>
                    <a:gd name="connsiteY4" fmla="*/ 3879944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3269"/>
                    <a:gd name="connsiteY0" fmla="*/ 966 h 4860168"/>
                    <a:gd name="connsiteX1" fmla="*/ 390388 w 453269"/>
                    <a:gd name="connsiteY1" fmla="*/ 966 h 4860168"/>
                    <a:gd name="connsiteX2" fmla="*/ 349602 w 453269"/>
                    <a:gd name="connsiteY2" fmla="*/ 462291 h 4860168"/>
                    <a:gd name="connsiteX3" fmla="*/ 325323 w 453269"/>
                    <a:gd name="connsiteY3" fmla="*/ 1140870 h 4860168"/>
                    <a:gd name="connsiteX4" fmla="*/ 276761 w 453269"/>
                    <a:gd name="connsiteY4" fmla="*/ 3879944 h 4860168"/>
                    <a:gd name="connsiteX5" fmla="*/ 451166 w 453269"/>
                    <a:gd name="connsiteY5" fmla="*/ 4764033 h 4860168"/>
                    <a:gd name="connsiteX6" fmla="*/ 137269 w 453269"/>
                    <a:gd name="connsiteY6" fmla="*/ 4736740 h 4860168"/>
                    <a:gd name="connsiteX7" fmla="*/ 162978 w 453269"/>
                    <a:gd name="connsiteY7" fmla="*/ 3876930 h 4860168"/>
                    <a:gd name="connsiteX8" fmla="*/ 119020 w 453269"/>
                    <a:gd name="connsiteY8" fmla="*/ 1283855 h 4860168"/>
                    <a:gd name="connsiteX9" fmla="*/ 131237 w 453269"/>
                    <a:gd name="connsiteY9" fmla="*/ 961863 h 4860168"/>
                    <a:gd name="connsiteX10" fmla="*/ 70618 w 453269"/>
                    <a:gd name="connsiteY10" fmla="*/ 280267 h 4860168"/>
                    <a:gd name="connsiteX11" fmla="*/ 55542 w 453269"/>
                    <a:gd name="connsiteY11" fmla="*/ 966 h 4860168"/>
                    <a:gd name="connsiteX0" fmla="*/ 55542 w 453269"/>
                    <a:gd name="connsiteY0" fmla="*/ 966 h 4810997"/>
                    <a:gd name="connsiteX1" fmla="*/ 390388 w 453269"/>
                    <a:gd name="connsiteY1" fmla="*/ 966 h 4810997"/>
                    <a:gd name="connsiteX2" fmla="*/ 349602 w 453269"/>
                    <a:gd name="connsiteY2" fmla="*/ 462291 h 4810997"/>
                    <a:gd name="connsiteX3" fmla="*/ 325323 w 453269"/>
                    <a:gd name="connsiteY3" fmla="*/ 1140870 h 4810997"/>
                    <a:gd name="connsiteX4" fmla="*/ 276761 w 453269"/>
                    <a:gd name="connsiteY4" fmla="*/ 3879944 h 4810997"/>
                    <a:gd name="connsiteX5" fmla="*/ 451166 w 453269"/>
                    <a:gd name="connsiteY5" fmla="*/ 4668783 h 4810997"/>
                    <a:gd name="connsiteX6" fmla="*/ 137269 w 453269"/>
                    <a:gd name="connsiteY6" fmla="*/ 4736740 h 4810997"/>
                    <a:gd name="connsiteX7" fmla="*/ 162978 w 453269"/>
                    <a:gd name="connsiteY7" fmla="*/ 3876930 h 4810997"/>
                    <a:gd name="connsiteX8" fmla="*/ 119020 w 453269"/>
                    <a:gd name="connsiteY8" fmla="*/ 1283855 h 4810997"/>
                    <a:gd name="connsiteX9" fmla="*/ 131237 w 453269"/>
                    <a:gd name="connsiteY9" fmla="*/ 961863 h 4810997"/>
                    <a:gd name="connsiteX10" fmla="*/ 70618 w 453269"/>
                    <a:gd name="connsiteY10" fmla="*/ 280267 h 4810997"/>
                    <a:gd name="connsiteX11" fmla="*/ 55542 w 453269"/>
                    <a:gd name="connsiteY11" fmla="*/ 966 h 4810997"/>
                    <a:gd name="connsiteX0" fmla="*/ 55542 w 453269"/>
                    <a:gd name="connsiteY0" fmla="*/ 966 h 4806310"/>
                    <a:gd name="connsiteX1" fmla="*/ 390388 w 453269"/>
                    <a:gd name="connsiteY1" fmla="*/ 966 h 4806310"/>
                    <a:gd name="connsiteX2" fmla="*/ 349602 w 453269"/>
                    <a:gd name="connsiteY2" fmla="*/ 462291 h 4806310"/>
                    <a:gd name="connsiteX3" fmla="*/ 325323 w 453269"/>
                    <a:gd name="connsiteY3" fmla="*/ 1140870 h 4806310"/>
                    <a:gd name="connsiteX4" fmla="*/ 276761 w 453269"/>
                    <a:gd name="connsiteY4" fmla="*/ 3879944 h 4806310"/>
                    <a:gd name="connsiteX5" fmla="*/ 451166 w 453269"/>
                    <a:gd name="connsiteY5" fmla="*/ 4668783 h 4806310"/>
                    <a:gd name="connsiteX6" fmla="*/ 137269 w 453269"/>
                    <a:gd name="connsiteY6" fmla="*/ 4736740 h 4806310"/>
                    <a:gd name="connsiteX7" fmla="*/ 162978 w 453269"/>
                    <a:gd name="connsiteY7" fmla="*/ 3876930 h 4806310"/>
                    <a:gd name="connsiteX8" fmla="*/ 119020 w 453269"/>
                    <a:gd name="connsiteY8" fmla="*/ 1283855 h 4806310"/>
                    <a:gd name="connsiteX9" fmla="*/ 131237 w 453269"/>
                    <a:gd name="connsiteY9" fmla="*/ 961863 h 4806310"/>
                    <a:gd name="connsiteX10" fmla="*/ 70618 w 453269"/>
                    <a:gd name="connsiteY10" fmla="*/ 280267 h 4806310"/>
                    <a:gd name="connsiteX11" fmla="*/ 55542 w 453269"/>
                    <a:gd name="connsiteY11" fmla="*/ 966 h 4806310"/>
                    <a:gd name="connsiteX0" fmla="*/ 55542 w 495175"/>
                    <a:gd name="connsiteY0" fmla="*/ 966 h 4806310"/>
                    <a:gd name="connsiteX1" fmla="*/ 390388 w 495175"/>
                    <a:gd name="connsiteY1" fmla="*/ 966 h 4806310"/>
                    <a:gd name="connsiteX2" fmla="*/ 349602 w 495175"/>
                    <a:gd name="connsiteY2" fmla="*/ 462291 h 4806310"/>
                    <a:gd name="connsiteX3" fmla="*/ 325323 w 495175"/>
                    <a:gd name="connsiteY3" fmla="*/ 1140870 h 4806310"/>
                    <a:gd name="connsiteX4" fmla="*/ 276761 w 495175"/>
                    <a:gd name="connsiteY4" fmla="*/ 3879944 h 4806310"/>
                    <a:gd name="connsiteX5" fmla="*/ 451166 w 495175"/>
                    <a:gd name="connsiteY5" fmla="*/ 4668783 h 4806310"/>
                    <a:gd name="connsiteX6" fmla="*/ 137269 w 495175"/>
                    <a:gd name="connsiteY6" fmla="*/ 4736740 h 4806310"/>
                    <a:gd name="connsiteX7" fmla="*/ 162978 w 495175"/>
                    <a:gd name="connsiteY7" fmla="*/ 3876930 h 4806310"/>
                    <a:gd name="connsiteX8" fmla="*/ 119020 w 495175"/>
                    <a:gd name="connsiteY8" fmla="*/ 1283855 h 4806310"/>
                    <a:gd name="connsiteX9" fmla="*/ 131237 w 495175"/>
                    <a:gd name="connsiteY9" fmla="*/ 961863 h 4806310"/>
                    <a:gd name="connsiteX10" fmla="*/ 70618 w 495175"/>
                    <a:gd name="connsiteY10" fmla="*/ 280267 h 4806310"/>
                    <a:gd name="connsiteX11" fmla="*/ 55542 w 495175"/>
                    <a:gd name="connsiteY11" fmla="*/ 966 h 4806310"/>
                    <a:gd name="connsiteX0" fmla="*/ 55542 w 477555"/>
                    <a:gd name="connsiteY0" fmla="*/ 966 h 4806310"/>
                    <a:gd name="connsiteX1" fmla="*/ 390388 w 477555"/>
                    <a:gd name="connsiteY1" fmla="*/ 966 h 4806310"/>
                    <a:gd name="connsiteX2" fmla="*/ 349602 w 477555"/>
                    <a:gd name="connsiteY2" fmla="*/ 462291 h 4806310"/>
                    <a:gd name="connsiteX3" fmla="*/ 325323 w 477555"/>
                    <a:gd name="connsiteY3" fmla="*/ 1140870 h 4806310"/>
                    <a:gd name="connsiteX4" fmla="*/ 276761 w 477555"/>
                    <a:gd name="connsiteY4" fmla="*/ 3879944 h 4806310"/>
                    <a:gd name="connsiteX5" fmla="*/ 451166 w 477555"/>
                    <a:gd name="connsiteY5" fmla="*/ 4668783 h 4806310"/>
                    <a:gd name="connsiteX6" fmla="*/ 137269 w 477555"/>
                    <a:gd name="connsiteY6" fmla="*/ 4736740 h 4806310"/>
                    <a:gd name="connsiteX7" fmla="*/ 162978 w 477555"/>
                    <a:gd name="connsiteY7" fmla="*/ 3876930 h 4806310"/>
                    <a:gd name="connsiteX8" fmla="*/ 119020 w 477555"/>
                    <a:gd name="connsiteY8" fmla="*/ 1283855 h 4806310"/>
                    <a:gd name="connsiteX9" fmla="*/ 131237 w 477555"/>
                    <a:gd name="connsiteY9" fmla="*/ 961863 h 4806310"/>
                    <a:gd name="connsiteX10" fmla="*/ 70618 w 477555"/>
                    <a:gd name="connsiteY10" fmla="*/ 280267 h 4806310"/>
                    <a:gd name="connsiteX11" fmla="*/ 55542 w 477555"/>
                    <a:gd name="connsiteY11" fmla="*/ 966 h 4806310"/>
                    <a:gd name="connsiteX0" fmla="*/ 55542 w 455024"/>
                    <a:gd name="connsiteY0" fmla="*/ 966 h 4806310"/>
                    <a:gd name="connsiteX1" fmla="*/ 390388 w 455024"/>
                    <a:gd name="connsiteY1" fmla="*/ 966 h 4806310"/>
                    <a:gd name="connsiteX2" fmla="*/ 349602 w 455024"/>
                    <a:gd name="connsiteY2" fmla="*/ 462291 h 4806310"/>
                    <a:gd name="connsiteX3" fmla="*/ 325323 w 455024"/>
                    <a:gd name="connsiteY3" fmla="*/ 1140870 h 4806310"/>
                    <a:gd name="connsiteX4" fmla="*/ 276761 w 455024"/>
                    <a:gd name="connsiteY4" fmla="*/ 3879944 h 4806310"/>
                    <a:gd name="connsiteX5" fmla="*/ 451166 w 455024"/>
                    <a:gd name="connsiteY5" fmla="*/ 4668783 h 4806310"/>
                    <a:gd name="connsiteX6" fmla="*/ 137269 w 455024"/>
                    <a:gd name="connsiteY6" fmla="*/ 4736740 h 4806310"/>
                    <a:gd name="connsiteX7" fmla="*/ 162978 w 455024"/>
                    <a:gd name="connsiteY7" fmla="*/ 3876930 h 4806310"/>
                    <a:gd name="connsiteX8" fmla="*/ 119020 w 455024"/>
                    <a:gd name="connsiteY8" fmla="*/ 1283855 h 4806310"/>
                    <a:gd name="connsiteX9" fmla="*/ 131237 w 455024"/>
                    <a:gd name="connsiteY9" fmla="*/ 961863 h 4806310"/>
                    <a:gd name="connsiteX10" fmla="*/ 70618 w 455024"/>
                    <a:gd name="connsiteY10" fmla="*/ 280267 h 4806310"/>
                    <a:gd name="connsiteX11" fmla="*/ 55542 w 455024"/>
                    <a:gd name="connsiteY11" fmla="*/ 966 h 4806310"/>
                    <a:gd name="connsiteX0" fmla="*/ 55542 w 451166"/>
                    <a:gd name="connsiteY0" fmla="*/ 966 h 4806310"/>
                    <a:gd name="connsiteX1" fmla="*/ 390388 w 451166"/>
                    <a:gd name="connsiteY1" fmla="*/ 966 h 4806310"/>
                    <a:gd name="connsiteX2" fmla="*/ 349602 w 451166"/>
                    <a:gd name="connsiteY2" fmla="*/ 462291 h 4806310"/>
                    <a:gd name="connsiteX3" fmla="*/ 325323 w 451166"/>
                    <a:gd name="connsiteY3" fmla="*/ 1140870 h 4806310"/>
                    <a:gd name="connsiteX4" fmla="*/ 276761 w 451166"/>
                    <a:gd name="connsiteY4" fmla="*/ 3879944 h 4806310"/>
                    <a:gd name="connsiteX5" fmla="*/ 451166 w 451166"/>
                    <a:gd name="connsiteY5" fmla="*/ 4668783 h 4806310"/>
                    <a:gd name="connsiteX6" fmla="*/ 137269 w 451166"/>
                    <a:gd name="connsiteY6" fmla="*/ 4736740 h 4806310"/>
                    <a:gd name="connsiteX7" fmla="*/ 162978 w 451166"/>
                    <a:gd name="connsiteY7" fmla="*/ 3876930 h 4806310"/>
                    <a:gd name="connsiteX8" fmla="*/ 119020 w 451166"/>
                    <a:gd name="connsiteY8" fmla="*/ 1283855 h 4806310"/>
                    <a:gd name="connsiteX9" fmla="*/ 131237 w 451166"/>
                    <a:gd name="connsiteY9" fmla="*/ 961863 h 4806310"/>
                    <a:gd name="connsiteX10" fmla="*/ 70618 w 451166"/>
                    <a:gd name="connsiteY10" fmla="*/ 280267 h 4806310"/>
                    <a:gd name="connsiteX11" fmla="*/ 55542 w 451166"/>
                    <a:gd name="connsiteY11" fmla="*/ 966 h 4806310"/>
                    <a:gd name="connsiteX0" fmla="*/ 55542 w 451166"/>
                    <a:gd name="connsiteY0" fmla="*/ 966 h 4921617"/>
                    <a:gd name="connsiteX1" fmla="*/ 390388 w 451166"/>
                    <a:gd name="connsiteY1" fmla="*/ 966 h 4921617"/>
                    <a:gd name="connsiteX2" fmla="*/ 349602 w 451166"/>
                    <a:gd name="connsiteY2" fmla="*/ 462291 h 4921617"/>
                    <a:gd name="connsiteX3" fmla="*/ 325323 w 451166"/>
                    <a:gd name="connsiteY3" fmla="*/ 1140870 h 4921617"/>
                    <a:gd name="connsiteX4" fmla="*/ 276761 w 451166"/>
                    <a:gd name="connsiteY4" fmla="*/ 3879944 h 4921617"/>
                    <a:gd name="connsiteX5" fmla="*/ 451166 w 451166"/>
                    <a:gd name="connsiteY5" fmla="*/ 4668783 h 4921617"/>
                    <a:gd name="connsiteX6" fmla="*/ 137269 w 451166"/>
                    <a:gd name="connsiteY6" fmla="*/ 4736740 h 4921617"/>
                    <a:gd name="connsiteX7" fmla="*/ 162978 w 451166"/>
                    <a:gd name="connsiteY7" fmla="*/ 3876930 h 4921617"/>
                    <a:gd name="connsiteX8" fmla="*/ 119020 w 451166"/>
                    <a:gd name="connsiteY8" fmla="*/ 1283855 h 4921617"/>
                    <a:gd name="connsiteX9" fmla="*/ 131237 w 451166"/>
                    <a:gd name="connsiteY9" fmla="*/ 961863 h 4921617"/>
                    <a:gd name="connsiteX10" fmla="*/ 70618 w 451166"/>
                    <a:gd name="connsiteY10" fmla="*/ 280267 h 4921617"/>
                    <a:gd name="connsiteX11" fmla="*/ 55542 w 451166"/>
                    <a:gd name="connsiteY11" fmla="*/ 966 h 4921617"/>
                    <a:gd name="connsiteX0" fmla="*/ 55542 w 451166"/>
                    <a:gd name="connsiteY0" fmla="*/ 966 h 4851848"/>
                    <a:gd name="connsiteX1" fmla="*/ 390388 w 451166"/>
                    <a:gd name="connsiteY1" fmla="*/ 966 h 4851848"/>
                    <a:gd name="connsiteX2" fmla="*/ 349602 w 451166"/>
                    <a:gd name="connsiteY2" fmla="*/ 462291 h 4851848"/>
                    <a:gd name="connsiteX3" fmla="*/ 325323 w 451166"/>
                    <a:gd name="connsiteY3" fmla="*/ 1140870 h 4851848"/>
                    <a:gd name="connsiteX4" fmla="*/ 276761 w 451166"/>
                    <a:gd name="connsiteY4" fmla="*/ 3879944 h 4851848"/>
                    <a:gd name="connsiteX5" fmla="*/ 451166 w 451166"/>
                    <a:gd name="connsiteY5" fmla="*/ 4668783 h 4851848"/>
                    <a:gd name="connsiteX6" fmla="*/ 137269 w 451166"/>
                    <a:gd name="connsiteY6" fmla="*/ 4736740 h 4851848"/>
                    <a:gd name="connsiteX7" fmla="*/ 162978 w 451166"/>
                    <a:gd name="connsiteY7" fmla="*/ 3876930 h 4851848"/>
                    <a:gd name="connsiteX8" fmla="*/ 119020 w 451166"/>
                    <a:gd name="connsiteY8" fmla="*/ 1283855 h 4851848"/>
                    <a:gd name="connsiteX9" fmla="*/ 131237 w 451166"/>
                    <a:gd name="connsiteY9" fmla="*/ 961863 h 4851848"/>
                    <a:gd name="connsiteX10" fmla="*/ 70618 w 451166"/>
                    <a:gd name="connsiteY10" fmla="*/ 280267 h 4851848"/>
                    <a:gd name="connsiteX11" fmla="*/ 55542 w 451166"/>
                    <a:gd name="connsiteY11" fmla="*/ 966 h 4851848"/>
                    <a:gd name="connsiteX0" fmla="*/ 189479 w 585103"/>
                    <a:gd name="connsiteY0" fmla="*/ 966 h 4878190"/>
                    <a:gd name="connsiteX1" fmla="*/ 524325 w 585103"/>
                    <a:gd name="connsiteY1" fmla="*/ 966 h 4878190"/>
                    <a:gd name="connsiteX2" fmla="*/ 483539 w 585103"/>
                    <a:gd name="connsiteY2" fmla="*/ 462291 h 4878190"/>
                    <a:gd name="connsiteX3" fmla="*/ 459260 w 585103"/>
                    <a:gd name="connsiteY3" fmla="*/ 1140870 h 4878190"/>
                    <a:gd name="connsiteX4" fmla="*/ 410698 w 585103"/>
                    <a:gd name="connsiteY4" fmla="*/ 3879944 h 4878190"/>
                    <a:gd name="connsiteX5" fmla="*/ 585103 w 585103"/>
                    <a:gd name="connsiteY5" fmla="*/ 4668783 h 4878190"/>
                    <a:gd name="connsiteX6" fmla="*/ 271206 w 585103"/>
                    <a:gd name="connsiteY6" fmla="*/ 4736740 h 4878190"/>
                    <a:gd name="connsiteX7" fmla="*/ 32 w 585103"/>
                    <a:gd name="connsiteY7" fmla="*/ 3526915 h 4878190"/>
                    <a:gd name="connsiteX8" fmla="*/ 252957 w 585103"/>
                    <a:gd name="connsiteY8" fmla="*/ 1283855 h 4878190"/>
                    <a:gd name="connsiteX9" fmla="*/ 265174 w 585103"/>
                    <a:gd name="connsiteY9" fmla="*/ 961863 h 4878190"/>
                    <a:gd name="connsiteX10" fmla="*/ 204555 w 585103"/>
                    <a:gd name="connsiteY10" fmla="*/ 280267 h 4878190"/>
                    <a:gd name="connsiteX11" fmla="*/ 189479 w 585103"/>
                    <a:gd name="connsiteY11" fmla="*/ 966 h 4878190"/>
                    <a:gd name="connsiteX0" fmla="*/ 189479 w 585103"/>
                    <a:gd name="connsiteY0" fmla="*/ 966 h 4878190"/>
                    <a:gd name="connsiteX1" fmla="*/ 524325 w 585103"/>
                    <a:gd name="connsiteY1" fmla="*/ 966 h 4878190"/>
                    <a:gd name="connsiteX2" fmla="*/ 483539 w 585103"/>
                    <a:gd name="connsiteY2" fmla="*/ 462291 h 4878190"/>
                    <a:gd name="connsiteX3" fmla="*/ 459260 w 585103"/>
                    <a:gd name="connsiteY3" fmla="*/ 1140870 h 4878190"/>
                    <a:gd name="connsiteX4" fmla="*/ 137566 w 585103"/>
                    <a:gd name="connsiteY4" fmla="*/ 3575092 h 4878190"/>
                    <a:gd name="connsiteX5" fmla="*/ 585103 w 585103"/>
                    <a:gd name="connsiteY5" fmla="*/ 4668783 h 4878190"/>
                    <a:gd name="connsiteX6" fmla="*/ 271206 w 585103"/>
                    <a:gd name="connsiteY6" fmla="*/ 4736740 h 4878190"/>
                    <a:gd name="connsiteX7" fmla="*/ 32 w 585103"/>
                    <a:gd name="connsiteY7" fmla="*/ 3526915 h 4878190"/>
                    <a:gd name="connsiteX8" fmla="*/ 252957 w 585103"/>
                    <a:gd name="connsiteY8" fmla="*/ 1283855 h 4878190"/>
                    <a:gd name="connsiteX9" fmla="*/ 265174 w 585103"/>
                    <a:gd name="connsiteY9" fmla="*/ 961863 h 4878190"/>
                    <a:gd name="connsiteX10" fmla="*/ 204555 w 585103"/>
                    <a:gd name="connsiteY10" fmla="*/ 280267 h 4878190"/>
                    <a:gd name="connsiteX11" fmla="*/ 189479 w 585103"/>
                    <a:gd name="connsiteY11" fmla="*/ 966 h 4878190"/>
                    <a:gd name="connsiteX0" fmla="*/ 189991 w 585615"/>
                    <a:gd name="connsiteY0" fmla="*/ 966 h 4845254"/>
                    <a:gd name="connsiteX1" fmla="*/ 524837 w 585615"/>
                    <a:gd name="connsiteY1" fmla="*/ 966 h 4845254"/>
                    <a:gd name="connsiteX2" fmla="*/ 484051 w 585615"/>
                    <a:gd name="connsiteY2" fmla="*/ 462291 h 4845254"/>
                    <a:gd name="connsiteX3" fmla="*/ 459772 w 585615"/>
                    <a:gd name="connsiteY3" fmla="*/ 1140870 h 4845254"/>
                    <a:gd name="connsiteX4" fmla="*/ 138078 w 585615"/>
                    <a:gd name="connsiteY4" fmla="*/ 3575092 h 4845254"/>
                    <a:gd name="connsiteX5" fmla="*/ 585615 w 585615"/>
                    <a:gd name="connsiteY5" fmla="*/ 4668783 h 4845254"/>
                    <a:gd name="connsiteX6" fmla="*/ 331094 w 585615"/>
                    <a:gd name="connsiteY6" fmla="*/ 4668996 h 4845254"/>
                    <a:gd name="connsiteX7" fmla="*/ 544 w 585615"/>
                    <a:gd name="connsiteY7" fmla="*/ 3526915 h 4845254"/>
                    <a:gd name="connsiteX8" fmla="*/ 253469 w 585615"/>
                    <a:gd name="connsiteY8" fmla="*/ 1283855 h 4845254"/>
                    <a:gd name="connsiteX9" fmla="*/ 265686 w 585615"/>
                    <a:gd name="connsiteY9" fmla="*/ 961863 h 4845254"/>
                    <a:gd name="connsiteX10" fmla="*/ 205067 w 585615"/>
                    <a:gd name="connsiteY10" fmla="*/ 280267 h 4845254"/>
                    <a:gd name="connsiteX11" fmla="*/ 189991 w 585615"/>
                    <a:gd name="connsiteY11" fmla="*/ 966 h 4845254"/>
                    <a:gd name="connsiteX0" fmla="*/ 189973 w 585597"/>
                    <a:gd name="connsiteY0" fmla="*/ 724 h 4845012"/>
                    <a:gd name="connsiteX1" fmla="*/ 524819 w 585597"/>
                    <a:gd name="connsiteY1" fmla="*/ 724 h 4845012"/>
                    <a:gd name="connsiteX2" fmla="*/ 484033 w 585597"/>
                    <a:gd name="connsiteY2" fmla="*/ 462049 h 4845012"/>
                    <a:gd name="connsiteX3" fmla="*/ 459754 w 585597"/>
                    <a:gd name="connsiteY3" fmla="*/ 1140628 h 4845012"/>
                    <a:gd name="connsiteX4" fmla="*/ 138060 w 585597"/>
                    <a:gd name="connsiteY4" fmla="*/ 3574850 h 4845012"/>
                    <a:gd name="connsiteX5" fmla="*/ 585597 w 585597"/>
                    <a:gd name="connsiteY5" fmla="*/ 4668541 h 4845012"/>
                    <a:gd name="connsiteX6" fmla="*/ 331076 w 585597"/>
                    <a:gd name="connsiteY6" fmla="*/ 4668754 h 4845012"/>
                    <a:gd name="connsiteX7" fmla="*/ 526 w 585597"/>
                    <a:gd name="connsiteY7" fmla="*/ 3526673 h 4845012"/>
                    <a:gd name="connsiteX8" fmla="*/ 253451 w 585597"/>
                    <a:gd name="connsiteY8" fmla="*/ 1283613 h 4845012"/>
                    <a:gd name="connsiteX9" fmla="*/ 217728 w 585597"/>
                    <a:gd name="connsiteY9" fmla="*/ 662175 h 4845012"/>
                    <a:gd name="connsiteX10" fmla="*/ 205049 w 585597"/>
                    <a:gd name="connsiteY10" fmla="*/ 280025 h 4845012"/>
                    <a:gd name="connsiteX11" fmla="*/ 189973 w 585597"/>
                    <a:gd name="connsiteY11" fmla="*/ 724 h 4845012"/>
                    <a:gd name="connsiteX0" fmla="*/ 189973 w 585597"/>
                    <a:gd name="connsiteY0" fmla="*/ 724 h 4845012"/>
                    <a:gd name="connsiteX1" fmla="*/ 524819 w 585597"/>
                    <a:gd name="connsiteY1" fmla="*/ 724 h 4845012"/>
                    <a:gd name="connsiteX2" fmla="*/ 484033 w 585597"/>
                    <a:gd name="connsiteY2" fmla="*/ 462049 h 4845012"/>
                    <a:gd name="connsiteX3" fmla="*/ 459754 w 585597"/>
                    <a:gd name="connsiteY3" fmla="*/ 724008 h 4845012"/>
                    <a:gd name="connsiteX4" fmla="*/ 138060 w 585597"/>
                    <a:gd name="connsiteY4" fmla="*/ 3574850 h 4845012"/>
                    <a:gd name="connsiteX5" fmla="*/ 585597 w 585597"/>
                    <a:gd name="connsiteY5" fmla="*/ 4668541 h 4845012"/>
                    <a:gd name="connsiteX6" fmla="*/ 331076 w 585597"/>
                    <a:gd name="connsiteY6" fmla="*/ 4668754 h 4845012"/>
                    <a:gd name="connsiteX7" fmla="*/ 526 w 585597"/>
                    <a:gd name="connsiteY7" fmla="*/ 3526673 h 4845012"/>
                    <a:gd name="connsiteX8" fmla="*/ 253451 w 585597"/>
                    <a:gd name="connsiteY8" fmla="*/ 1283613 h 4845012"/>
                    <a:gd name="connsiteX9" fmla="*/ 217728 w 585597"/>
                    <a:gd name="connsiteY9" fmla="*/ 662175 h 4845012"/>
                    <a:gd name="connsiteX10" fmla="*/ 205049 w 585597"/>
                    <a:gd name="connsiteY10" fmla="*/ 280025 h 4845012"/>
                    <a:gd name="connsiteX11" fmla="*/ 189973 w 585597"/>
                    <a:gd name="connsiteY11" fmla="*/ 724 h 4845012"/>
                    <a:gd name="connsiteX0" fmla="*/ 345591 w 741215"/>
                    <a:gd name="connsiteY0" fmla="*/ 724 h 4823473"/>
                    <a:gd name="connsiteX1" fmla="*/ 680437 w 741215"/>
                    <a:gd name="connsiteY1" fmla="*/ 724 h 4823473"/>
                    <a:gd name="connsiteX2" fmla="*/ 639651 w 741215"/>
                    <a:gd name="connsiteY2" fmla="*/ 462049 h 4823473"/>
                    <a:gd name="connsiteX3" fmla="*/ 615372 w 741215"/>
                    <a:gd name="connsiteY3" fmla="*/ 724008 h 4823473"/>
                    <a:gd name="connsiteX4" fmla="*/ 293678 w 741215"/>
                    <a:gd name="connsiteY4" fmla="*/ 3574850 h 4823473"/>
                    <a:gd name="connsiteX5" fmla="*/ 741215 w 741215"/>
                    <a:gd name="connsiteY5" fmla="*/ 4668541 h 4823473"/>
                    <a:gd name="connsiteX6" fmla="*/ 486694 w 741215"/>
                    <a:gd name="connsiteY6" fmla="*/ 4668754 h 4823473"/>
                    <a:gd name="connsiteX7" fmla="*/ 340 w 741215"/>
                    <a:gd name="connsiteY7" fmla="*/ 3930274 h 4823473"/>
                    <a:gd name="connsiteX8" fmla="*/ 409069 w 741215"/>
                    <a:gd name="connsiteY8" fmla="*/ 1283613 h 4823473"/>
                    <a:gd name="connsiteX9" fmla="*/ 373346 w 741215"/>
                    <a:gd name="connsiteY9" fmla="*/ 662175 h 4823473"/>
                    <a:gd name="connsiteX10" fmla="*/ 360667 w 741215"/>
                    <a:gd name="connsiteY10" fmla="*/ 280025 h 4823473"/>
                    <a:gd name="connsiteX11" fmla="*/ 345591 w 741215"/>
                    <a:gd name="connsiteY11" fmla="*/ 724 h 4823473"/>
                    <a:gd name="connsiteX0" fmla="*/ 345591 w 741215"/>
                    <a:gd name="connsiteY0" fmla="*/ 724 h 4823473"/>
                    <a:gd name="connsiteX1" fmla="*/ 680437 w 741215"/>
                    <a:gd name="connsiteY1" fmla="*/ 724 h 4823473"/>
                    <a:gd name="connsiteX2" fmla="*/ 639651 w 741215"/>
                    <a:gd name="connsiteY2" fmla="*/ 462049 h 4823473"/>
                    <a:gd name="connsiteX3" fmla="*/ 615372 w 741215"/>
                    <a:gd name="connsiteY3" fmla="*/ 724008 h 4823473"/>
                    <a:gd name="connsiteX4" fmla="*/ 113905 w 741215"/>
                    <a:gd name="connsiteY4" fmla="*/ 3874296 h 4823473"/>
                    <a:gd name="connsiteX5" fmla="*/ 741215 w 741215"/>
                    <a:gd name="connsiteY5" fmla="*/ 4668541 h 4823473"/>
                    <a:gd name="connsiteX6" fmla="*/ 486694 w 741215"/>
                    <a:gd name="connsiteY6" fmla="*/ 4668754 h 4823473"/>
                    <a:gd name="connsiteX7" fmla="*/ 340 w 741215"/>
                    <a:gd name="connsiteY7" fmla="*/ 3930274 h 4823473"/>
                    <a:gd name="connsiteX8" fmla="*/ 409069 w 741215"/>
                    <a:gd name="connsiteY8" fmla="*/ 1283613 h 4823473"/>
                    <a:gd name="connsiteX9" fmla="*/ 373346 w 741215"/>
                    <a:gd name="connsiteY9" fmla="*/ 662175 h 4823473"/>
                    <a:gd name="connsiteX10" fmla="*/ 360667 w 741215"/>
                    <a:gd name="connsiteY10" fmla="*/ 280025 h 4823473"/>
                    <a:gd name="connsiteX11" fmla="*/ 345591 w 741215"/>
                    <a:gd name="connsiteY11" fmla="*/ 724 h 4823473"/>
                    <a:gd name="connsiteX0" fmla="*/ 345591 w 741215"/>
                    <a:gd name="connsiteY0" fmla="*/ 724 h 4818351"/>
                    <a:gd name="connsiteX1" fmla="*/ 680437 w 741215"/>
                    <a:gd name="connsiteY1" fmla="*/ 724 h 4818351"/>
                    <a:gd name="connsiteX2" fmla="*/ 639651 w 741215"/>
                    <a:gd name="connsiteY2" fmla="*/ 462049 h 4818351"/>
                    <a:gd name="connsiteX3" fmla="*/ 615372 w 741215"/>
                    <a:gd name="connsiteY3" fmla="*/ 724008 h 4818351"/>
                    <a:gd name="connsiteX4" fmla="*/ 113905 w 741215"/>
                    <a:gd name="connsiteY4" fmla="*/ 3874296 h 4818351"/>
                    <a:gd name="connsiteX5" fmla="*/ 741215 w 741215"/>
                    <a:gd name="connsiteY5" fmla="*/ 4668541 h 4818351"/>
                    <a:gd name="connsiteX6" fmla="*/ 486694 w 741215"/>
                    <a:gd name="connsiteY6" fmla="*/ 4668754 h 4818351"/>
                    <a:gd name="connsiteX7" fmla="*/ 340 w 741215"/>
                    <a:gd name="connsiteY7" fmla="*/ 4034429 h 4818351"/>
                    <a:gd name="connsiteX8" fmla="*/ 409069 w 741215"/>
                    <a:gd name="connsiteY8" fmla="*/ 1283613 h 4818351"/>
                    <a:gd name="connsiteX9" fmla="*/ 373346 w 741215"/>
                    <a:gd name="connsiteY9" fmla="*/ 662175 h 4818351"/>
                    <a:gd name="connsiteX10" fmla="*/ 360667 w 741215"/>
                    <a:gd name="connsiteY10" fmla="*/ 280025 h 4818351"/>
                    <a:gd name="connsiteX11" fmla="*/ 345591 w 741215"/>
                    <a:gd name="connsiteY11" fmla="*/ 724 h 4818351"/>
                    <a:gd name="connsiteX0" fmla="*/ 345591 w 741215"/>
                    <a:gd name="connsiteY0" fmla="*/ 724 h 4818351"/>
                    <a:gd name="connsiteX1" fmla="*/ 680437 w 741215"/>
                    <a:gd name="connsiteY1" fmla="*/ 724 h 4818351"/>
                    <a:gd name="connsiteX2" fmla="*/ 639651 w 741215"/>
                    <a:gd name="connsiteY2" fmla="*/ 462049 h 4818351"/>
                    <a:gd name="connsiteX3" fmla="*/ 615372 w 741215"/>
                    <a:gd name="connsiteY3" fmla="*/ 724008 h 4818351"/>
                    <a:gd name="connsiteX4" fmla="*/ 113905 w 741215"/>
                    <a:gd name="connsiteY4" fmla="*/ 3874296 h 4818351"/>
                    <a:gd name="connsiteX5" fmla="*/ 96184 w 741215"/>
                    <a:gd name="connsiteY5" fmla="*/ 4093177 h 4818351"/>
                    <a:gd name="connsiteX6" fmla="*/ 741215 w 741215"/>
                    <a:gd name="connsiteY6" fmla="*/ 4668541 h 4818351"/>
                    <a:gd name="connsiteX7" fmla="*/ 486694 w 741215"/>
                    <a:gd name="connsiteY7" fmla="*/ 4668754 h 4818351"/>
                    <a:gd name="connsiteX8" fmla="*/ 340 w 741215"/>
                    <a:gd name="connsiteY8" fmla="*/ 4034429 h 4818351"/>
                    <a:gd name="connsiteX9" fmla="*/ 409069 w 741215"/>
                    <a:gd name="connsiteY9" fmla="*/ 1283613 h 4818351"/>
                    <a:gd name="connsiteX10" fmla="*/ 373346 w 741215"/>
                    <a:gd name="connsiteY10" fmla="*/ 662175 h 4818351"/>
                    <a:gd name="connsiteX11" fmla="*/ 360667 w 741215"/>
                    <a:gd name="connsiteY11" fmla="*/ 280025 h 4818351"/>
                    <a:gd name="connsiteX12" fmla="*/ 345591 w 741215"/>
                    <a:gd name="connsiteY12" fmla="*/ 724 h 4818351"/>
                    <a:gd name="connsiteX0" fmla="*/ 345615 w 741239"/>
                    <a:gd name="connsiteY0" fmla="*/ 652 h 4818279"/>
                    <a:gd name="connsiteX1" fmla="*/ 680461 w 741239"/>
                    <a:gd name="connsiteY1" fmla="*/ 652 h 4818279"/>
                    <a:gd name="connsiteX2" fmla="*/ 639675 w 741239"/>
                    <a:gd name="connsiteY2" fmla="*/ 461977 h 4818279"/>
                    <a:gd name="connsiteX3" fmla="*/ 615396 w 741239"/>
                    <a:gd name="connsiteY3" fmla="*/ 723936 h 4818279"/>
                    <a:gd name="connsiteX4" fmla="*/ 113929 w 741239"/>
                    <a:gd name="connsiteY4" fmla="*/ 3874224 h 4818279"/>
                    <a:gd name="connsiteX5" fmla="*/ 96208 w 741239"/>
                    <a:gd name="connsiteY5" fmla="*/ 4093105 h 4818279"/>
                    <a:gd name="connsiteX6" fmla="*/ 741239 w 741239"/>
                    <a:gd name="connsiteY6" fmla="*/ 4668469 h 4818279"/>
                    <a:gd name="connsiteX7" fmla="*/ 486718 w 741239"/>
                    <a:gd name="connsiteY7" fmla="*/ 4668682 h 4818279"/>
                    <a:gd name="connsiteX8" fmla="*/ 364 w 741239"/>
                    <a:gd name="connsiteY8" fmla="*/ 4034357 h 4818279"/>
                    <a:gd name="connsiteX9" fmla="*/ 409093 w 741239"/>
                    <a:gd name="connsiteY9" fmla="*/ 1283541 h 4818279"/>
                    <a:gd name="connsiteX10" fmla="*/ 517189 w 741239"/>
                    <a:gd name="connsiteY10" fmla="*/ 531908 h 4818279"/>
                    <a:gd name="connsiteX11" fmla="*/ 360691 w 741239"/>
                    <a:gd name="connsiteY11" fmla="*/ 279953 h 4818279"/>
                    <a:gd name="connsiteX12" fmla="*/ 345615 w 741239"/>
                    <a:gd name="connsiteY12" fmla="*/ 652 h 4818279"/>
                    <a:gd name="connsiteX0" fmla="*/ 345615 w 741239"/>
                    <a:gd name="connsiteY0" fmla="*/ 1125 h 4818752"/>
                    <a:gd name="connsiteX1" fmla="*/ 680461 w 741239"/>
                    <a:gd name="connsiteY1" fmla="*/ 1125 h 4818752"/>
                    <a:gd name="connsiteX2" fmla="*/ 639675 w 741239"/>
                    <a:gd name="connsiteY2" fmla="*/ 462450 h 4818752"/>
                    <a:gd name="connsiteX3" fmla="*/ 615396 w 741239"/>
                    <a:gd name="connsiteY3" fmla="*/ 724409 h 4818752"/>
                    <a:gd name="connsiteX4" fmla="*/ 113929 w 741239"/>
                    <a:gd name="connsiteY4" fmla="*/ 3874697 h 4818752"/>
                    <a:gd name="connsiteX5" fmla="*/ 96208 w 741239"/>
                    <a:gd name="connsiteY5" fmla="*/ 4093578 h 4818752"/>
                    <a:gd name="connsiteX6" fmla="*/ 741239 w 741239"/>
                    <a:gd name="connsiteY6" fmla="*/ 4668942 h 4818752"/>
                    <a:gd name="connsiteX7" fmla="*/ 486718 w 741239"/>
                    <a:gd name="connsiteY7" fmla="*/ 4669155 h 4818752"/>
                    <a:gd name="connsiteX8" fmla="*/ 364 w 741239"/>
                    <a:gd name="connsiteY8" fmla="*/ 4034830 h 4818752"/>
                    <a:gd name="connsiteX9" fmla="*/ 409093 w 741239"/>
                    <a:gd name="connsiteY9" fmla="*/ 1284014 h 4818752"/>
                    <a:gd name="connsiteX10" fmla="*/ 517189 w 741239"/>
                    <a:gd name="connsiteY10" fmla="*/ 532381 h 4818752"/>
                    <a:gd name="connsiteX11" fmla="*/ 456570 w 741239"/>
                    <a:gd name="connsiteY11" fmla="*/ 189291 h 4818752"/>
                    <a:gd name="connsiteX12" fmla="*/ 345615 w 741239"/>
                    <a:gd name="connsiteY12" fmla="*/ 1125 h 4818752"/>
                    <a:gd name="connsiteX0" fmla="*/ 345615 w 741239"/>
                    <a:gd name="connsiteY0" fmla="*/ 1125 h 4818752"/>
                    <a:gd name="connsiteX1" fmla="*/ 680461 w 741239"/>
                    <a:gd name="connsiteY1" fmla="*/ 1125 h 4818752"/>
                    <a:gd name="connsiteX2" fmla="*/ 639675 w 741239"/>
                    <a:gd name="connsiteY2" fmla="*/ 462450 h 4818752"/>
                    <a:gd name="connsiteX3" fmla="*/ 507533 w 741239"/>
                    <a:gd name="connsiteY3" fmla="*/ 3731887 h 4818752"/>
                    <a:gd name="connsiteX4" fmla="*/ 113929 w 741239"/>
                    <a:gd name="connsiteY4" fmla="*/ 3874697 h 4818752"/>
                    <a:gd name="connsiteX5" fmla="*/ 96208 w 741239"/>
                    <a:gd name="connsiteY5" fmla="*/ 4093578 h 4818752"/>
                    <a:gd name="connsiteX6" fmla="*/ 741239 w 741239"/>
                    <a:gd name="connsiteY6" fmla="*/ 4668942 h 4818752"/>
                    <a:gd name="connsiteX7" fmla="*/ 486718 w 741239"/>
                    <a:gd name="connsiteY7" fmla="*/ 4669155 h 4818752"/>
                    <a:gd name="connsiteX8" fmla="*/ 364 w 741239"/>
                    <a:gd name="connsiteY8" fmla="*/ 4034830 h 4818752"/>
                    <a:gd name="connsiteX9" fmla="*/ 409093 w 741239"/>
                    <a:gd name="connsiteY9" fmla="*/ 1284014 h 4818752"/>
                    <a:gd name="connsiteX10" fmla="*/ 517189 w 741239"/>
                    <a:gd name="connsiteY10" fmla="*/ 532381 h 4818752"/>
                    <a:gd name="connsiteX11" fmla="*/ 456570 w 741239"/>
                    <a:gd name="connsiteY11" fmla="*/ 189291 h 4818752"/>
                    <a:gd name="connsiteX12" fmla="*/ 345615 w 741239"/>
                    <a:gd name="connsiteY12" fmla="*/ 1125 h 4818752"/>
                    <a:gd name="connsiteX0" fmla="*/ 345349 w 740973"/>
                    <a:gd name="connsiteY0" fmla="*/ 1125 h 4818752"/>
                    <a:gd name="connsiteX1" fmla="*/ 680195 w 740973"/>
                    <a:gd name="connsiteY1" fmla="*/ 1125 h 4818752"/>
                    <a:gd name="connsiteX2" fmla="*/ 639409 w 740973"/>
                    <a:gd name="connsiteY2" fmla="*/ 462450 h 4818752"/>
                    <a:gd name="connsiteX3" fmla="*/ 507267 w 740973"/>
                    <a:gd name="connsiteY3" fmla="*/ 3731887 h 4818752"/>
                    <a:gd name="connsiteX4" fmla="*/ 113663 w 740973"/>
                    <a:gd name="connsiteY4" fmla="*/ 3874697 h 4818752"/>
                    <a:gd name="connsiteX5" fmla="*/ 95942 w 740973"/>
                    <a:gd name="connsiteY5" fmla="*/ 4093578 h 4818752"/>
                    <a:gd name="connsiteX6" fmla="*/ 740973 w 740973"/>
                    <a:gd name="connsiteY6" fmla="*/ 4668942 h 4818752"/>
                    <a:gd name="connsiteX7" fmla="*/ 486452 w 740973"/>
                    <a:gd name="connsiteY7" fmla="*/ 4669155 h 4818752"/>
                    <a:gd name="connsiteX8" fmla="*/ 98 w 740973"/>
                    <a:gd name="connsiteY8" fmla="*/ 4034830 h 4818752"/>
                    <a:gd name="connsiteX9" fmla="*/ 444782 w 740973"/>
                    <a:gd name="connsiteY9" fmla="*/ 3692601 h 4818752"/>
                    <a:gd name="connsiteX10" fmla="*/ 516923 w 740973"/>
                    <a:gd name="connsiteY10" fmla="*/ 532381 h 4818752"/>
                    <a:gd name="connsiteX11" fmla="*/ 456304 w 740973"/>
                    <a:gd name="connsiteY11" fmla="*/ 189291 h 4818752"/>
                    <a:gd name="connsiteX12" fmla="*/ 345349 w 740973"/>
                    <a:gd name="connsiteY12" fmla="*/ 1125 h 4818752"/>
                    <a:gd name="connsiteX0" fmla="*/ 345907 w 741531"/>
                    <a:gd name="connsiteY0" fmla="*/ 1125 h 4818752"/>
                    <a:gd name="connsiteX1" fmla="*/ 680753 w 741531"/>
                    <a:gd name="connsiteY1" fmla="*/ 1125 h 4818752"/>
                    <a:gd name="connsiteX2" fmla="*/ 639967 w 741531"/>
                    <a:gd name="connsiteY2" fmla="*/ 462450 h 4818752"/>
                    <a:gd name="connsiteX3" fmla="*/ 507825 w 741531"/>
                    <a:gd name="connsiteY3" fmla="*/ 3731887 h 4818752"/>
                    <a:gd name="connsiteX4" fmla="*/ 114221 w 741531"/>
                    <a:gd name="connsiteY4" fmla="*/ 3874697 h 4818752"/>
                    <a:gd name="connsiteX5" fmla="*/ 96500 w 741531"/>
                    <a:gd name="connsiteY5" fmla="*/ 4093578 h 4818752"/>
                    <a:gd name="connsiteX6" fmla="*/ 741531 w 741531"/>
                    <a:gd name="connsiteY6" fmla="*/ 4668942 h 4818752"/>
                    <a:gd name="connsiteX7" fmla="*/ 487010 w 741531"/>
                    <a:gd name="connsiteY7" fmla="*/ 4669155 h 4818752"/>
                    <a:gd name="connsiteX8" fmla="*/ 656 w 741531"/>
                    <a:gd name="connsiteY8" fmla="*/ 4034830 h 4818752"/>
                    <a:gd name="connsiteX9" fmla="*/ 385415 w 741531"/>
                    <a:gd name="connsiteY9" fmla="*/ 3679582 h 4818752"/>
                    <a:gd name="connsiteX10" fmla="*/ 517481 w 741531"/>
                    <a:gd name="connsiteY10" fmla="*/ 532381 h 4818752"/>
                    <a:gd name="connsiteX11" fmla="*/ 456862 w 741531"/>
                    <a:gd name="connsiteY11" fmla="*/ 189291 h 4818752"/>
                    <a:gd name="connsiteX12" fmla="*/ 345907 w 741531"/>
                    <a:gd name="connsiteY12" fmla="*/ 1125 h 4818752"/>
                    <a:gd name="connsiteX0" fmla="*/ 345907 w 741531"/>
                    <a:gd name="connsiteY0" fmla="*/ 1125 h 4818752"/>
                    <a:gd name="connsiteX1" fmla="*/ 680753 w 741531"/>
                    <a:gd name="connsiteY1" fmla="*/ 1125 h 4818752"/>
                    <a:gd name="connsiteX2" fmla="*/ 639967 w 741531"/>
                    <a:gd name="connsiteY2" fmla="*/ 462450 h 4818752"/>
                    <a:gd name="connsiteX3" fmla="*/ 507825 w 741531"/>
                    <a:gd name="connsiteY3" fmla="*/ 3731887 h 4818752"/>
                    <a:gd name="connsiteX4" fmla="*/ 114221 w 741531"/>
                    <a:gd name="connsiteY4" fmla="*/ 3874697 h 4818752"/>
                    <a:gd name="connsiteX5" fmla="*/ 432077 w 741531"/>
                    <a:gd name="connsiteY5" fmla="*/ 4223772 h 4818752"/>
                    <a:gd name="connsiteX6" fmla="*/ 741531 w 741531"/>
                    <a:gd name="connsiteY6" fmla="*/ 4668942 h 4818752"/>
                    <a:gd name="connsiteX7" fmla="*/ 487010 w 741531"/>
                    <a:gd name="connsiteY7" fmla="*/ 4669155 h 4818752"/>
                    <a:gd name="connsiteX8" fmla="*/ 656 w 741531"/>
                    <a:gd name="connsiteY8" fmla="*/ 4034830 h 4818752"/>
                    <a:gd name="connsiteX9" fmla="*/ 385415 w 741531"/>
                    <a:gd name="connsiteY9" fmla="*/ 3679582 h 4818752"/>
                    <a:gd name="connsiteX10" fmla="*/ 517481 w 741531"/>
                    <a:gd name="connsiteY10" fmla="*/ 532381 h 4818752"/>
                    <a:gd name="connsiteX11" fmla="*/ 456862 w 741531"/>
                    <a:gd name="connsiteY11" fmla="*/ 189291 h 4818752"/>
                    <a:gd name="connsiteX12" fmla="*/ 345907 w 741531"/>
                    <a:gd name="connsiteY12" fmla="*/ 1125 h 4818752"/>
                    <a:gd name="connsiteX0" fmla="*/ 345907 w 741531"/>
                    <a:gd name="connsiteY0" fmla="*/ 1125 h 4818752"/>
                    <a:gd name="connsiteX1" fmla="*/ 680753 w 741531"/>
                    <a:gd name="connsiteY1" fmla="*/ 1125 h 4818752"/>
                    <a:gd name="connsiteX2" fmla="*/ 639967 w 741531"/>
                    <a:gd name="connsiteY2" fmla="*/ 462450 h 4818752"/>
                    <a:gd name="connsiteX3" fmla="*/ 507825 w 741531"/>
                    <a:gd name="connsiteY3" fmla="*/ 3731887 h 4818752"/>
                    <a:gd name="connsiteX4" fmla="*/ 341934 w 741531"/>
                    <a:gd name="connsiteY4" fmla="*/ 4030930 h 4818752"/>
                    <a:gd name="connsiteX5" fmla="*/ 432077 w 741531"/>
                    <a:gd name="connsiteY5" fmla="*/ 4223772 h 4818752"/>
                    <a:gd name="connsiteX6" fmla="*/ 741531 w 741531"/>
                    <a:gd name="connsiteY6" fmla="*/ 4668942 h 4818752"/>
                    <a:gd name="connsiteX7" fmla="*/ 487010 w 741531"/>
                    <a:gd name="connsiteY7" fmla="*/ 4669155 h 4818752"/>
                    <a:gd name="connsiteX8" fmla="*/ 656 w 741531"/>
                    <a:gd name="connsiteY8" fmla="*/ 4034830 h 4818752"/>
                    <a:gd name="connsiteX9" fmla="*/ 385415 w 741531"/>
                    <a:gd name="connsiteY9" fmla="*/ 3679582 h 4818752"/>
                    <a:gd name="connsiteX10" fmla="*/ 517481 w 741531"/>
                    <a:gd name="connsiteY10" fmla="*/ 532381 h 4818752"/>
                    <a:gd name="connsiteX11" fmla="*/ 456862 w 741531"/>
                    <a:gd name="connsiteY11" fmla="*/ 189291 h 4818752"/>
                    <a:gd name="connsiteX12" fmla="*/ 345907 w 741531"/>
                    <a:gd name="connsiteY12" fmla="*/ 1125 h 4818752"/>
                    <a:gd name="connsiteX0" fmla="*/ 190534 w 586158"/>
                    <a:gd name="connsiteY0" fmla="*/ 1125 h 4800196"/>
                    <a:gd name="connsiteX1" fmla="*/ 525380 w 586158"/>
                    <a:gd name="connsiteY1" fmla="*/ 1125 h 4800196"/>
                    <a:gd name="connsiteX2" fmla="*/ 484594 w 586158"/>
                    <a:gd name="connsiteY2" fmla="*/ 462450 h 4800196"/>
                    <a:gd name="connsiteX3" fmla="*/ 352452 w 586158"/>
                    <a:gd name="connsiteY3" fmla="*/ 3731887 h 4800196"/>
                    <a:gd name="connsiteX4" fmla="*/ 186561 w 586158"/>
                    <a:gd name="connsiteY4" fmla="*/ 4030930 h 4800196"/>
                    <a:gd name="connsiteX5" fmla="*/ 276704 w 586158"/>
                    <a:gd name="connsiteY5" fmla="*/ 4223772 h 4800196"/>
                    <a:gd name="connsiteX6" fmla="*/ 586158 w 586158"/>
                    <a:gd name="connsiteY6" fmla="*/ 4668942 h 4800196"/>
                    <a:gd name="connsiteX7" fmla="*/ 331637 w 586158"/>
                    <a:gd name="connsiteY7" fmla="*/ 4669155 h 4800196"/>
                    <a:gd name="connsiteX8" fmla="*/ 1087 w 586158"/>
                    <a:gd name="connsiteY8" fmla="*/ 4451451 h 4800196"/>
                    <a:gd name="connsiteX9" fmla="*/ 230042 w 586158"/>
                    <a:gd name="connsiteY9" fmla="*/ 3679582 h 4800196"/>
                    <a:gd name="connsiteX10" fmla="*/ 362108 w 586158"/>
                    <a:gd name="connsiteY10" fmla="*/ 532381 h 4800196"/>
                    <a:gd name="connsiteX11" fmla="*/ 301489 w 586158"/>
                    <a:gd name="connsiteY11" fmla="*/ 189291 h 4800196"/>
                    <a:gd name="connsiteX12" fmla="*/ 190534 w 586158"/>
                    <a:gd name="connsiteY12" fmla="*/ 1125 h 4800196"/>
                    <a:gd name="connsiteX0" fmla="*/ 190534 w 586158"/>
                    <a:gd name="connsiteY0" fmla="*/ 1125 h 4800196"/>
                    <a:gd name="connsiteX1" fmla="*/ 525380 w 586158"/>
                    <a:gd name="connsiteY1" fmla="*/ 1125 h 4800196"/>
                    <a:gd name="connsiteX2" fmla="*/ 484594 w 586158"/>
                    <a:gd name="connsiteY2" fmla="*/ 462450 h 4800196"/>
                    <a:gd name="connsiteX3" fmla="*/ 352452 w 586158"/>
                    <a:gd name="connsiteY3" fmla="*/ 3731887 h 4800196"/>
                    <a:gd name="connsiteX4" fmla="*/ 90682 w 586158"/>
                    <a:gd name="connsiteY4" fmla="*/ 4434532 h 4800196"/>
                    <a:gd name="connsiteX5" fmla="*/ 276704 w 586158"/>
                    <a:gd name="connsiteY5" fmla="*/ 4223772 h 4800196"/>
                    <a:gd name="connsiteX6" fmla="*/ 586158 w 586158"/>
                    <a:gd name="connsiteY6" fmla="*/ 4668942 h 4800196"/>
                    <a:gd name="connsiteX7" fmla="*/ 331637 w 586158"/>
                    <a:gd name="connsiteY7" fmla="*/ 4669155 h 4800196"/>
                    <a:gd name="connsiteX8" fmla="*/ 1087 w 586158"/>
                    <a:gd name="connsiteY8" fmla="*/ 4451451 h 4800196"/>
                    <a:gd name="connsiteX9" fmla="*/ 230042 w 586158"/>
                    <a:gd name="connsiteY9" fmla="*/ 3679582 h 4800196"/>
                    <a:gd name="connsiteX10" fmla="*/ 362108 w 586158"/>
                    <a:gd name="connsiteY10" fmla="*/ 532381 h 4800196"/>
                    <a:gd name="connsiteX11" fmla="*/ 301489 w 586158"/>
                    <a:gd name="connsiteY11" fmla="*/ 189291 h 4800196"/>
                    <a:gd name="connsiteX12" fmla="*/ 190534 w 586158"/>
                    <a:gd name="connsiteY12" fmla="*/ 1125 h 4800196"/>
                    <a:gd name="connsiteX0" fmla="*/ 190534 w 586158"/>
                    <a:gd name="connsiteY0" fmla="*/ 1125 h 4800196"/>
                    <a:gd name="connsiteX1" fmla="*/ 525380 w 586158"/>
                    <a:gd name="connsiteY1" fmla="*/ 1125 h 4800196"/>
                    <a:gd name="connsiteX2" fmla="*/ 484594 w 586158"/>
                    <a:gd name="connsiteY2" fmla="*/ 462450 h 4800196"/>
                    <a:gd name="connsiteX3" fmla="*/ 352452 w 586158"/>
                    <a:gd name="connsiteY3" fmla="*/ 3731887 h 4800196"/>
                    <a:gd name="connsiteX4" fmla="*/ 90682 w 586158"/>
                    <a:gd name="connsiteY4" fmla="*/ 4434532 h 4800196"/>
                    <a:gd name="connsiteX5" fmla="*/ 228764 w 586158"/>
                    <a:gd name="connsiteY5" fmla="*/ 4523219 h 4800196"/>
                    <a:gd name="connsiteX6" fmla="*/ 586158 w 586158"/>
                    <a:gd name="connsiteY6" fmla="*/ 4668942 h 4800196"/>
                    <a:gd name="connsiteX7" fmla="*/ 331637 w 586158"/>
                    <a:gd name="connsiteY7" fmla="*/ 4669155 h 4800196"/>
                    <a:gd name="connsiteX8" fmla="*/ 1087 w 586158"/>
                    <a:gd name="connsiteY8" fmla="*/ 4451451 h 4800196"/>
                    <a:gd name="connsiteX9" fmla="*/ 230042 w 586158"/>
                    <a:gd name="connsiteY9" fmla="*/ 3679582 h 4800196"/>
                    <a:gd name="connsiteX10" fmla="*/ 362108 w 586158"/>
                    <a:gd name="connsiteY10" fmla="*/ 532381 h 4800196"/>
                    <a:gd name="connsiteX11" fmla="*/ 301489 w 586158"/>
                    <a:gd name="connsiteY11" fmla="*/ 189291 h 4800196"/>
                    <a:gd name="connsiteX12" fmla="*/ 190534 w 586158"/>
                    <a:gd name="connsiteY12" fmla="*/ 1125 h 4800196"/>
                    <a:gd name="connsiteX0" fmla="*/ 190534 w 591479"/>
                    <a:gd name="connsiteY0" fmla="*/ 1125 h 4697313"/>
                    <a:gd name="connsiteX1" fmla="*/ 525380 w 591479"/>
                    <a:gd name="connsiteY1" fmla="*/ 1125 h 4697313"/>
                    <a:gd name="connsiteX2" fmla="*/ 484594 w 591479"/>
                    <a:gd name="connsiteY2" fmla="*/ 462450 h 4697313"/>
                    <a:gd name="connsiteX3" fmla="*/ 352452 w 591479"/>
                    <a:gd name="connsiteY3" fmla="*/ 3731887 h 4697313"/>
                    <a:gd name="connsiteX4" fmla="*/ 90682 w 591479"/>
                    <a:gd name="connsiteY4" fmla="*/ 4434532 h 4697313"/>
                    <a:gd name="connsiteX5" fmla="*/ 586158 w 591479"/>
                    <a:gd name="connsiteY5" fmla="*/ 4668942 h 4697313"/>
                    <a:gd name="connsiteX6" fmla="*/ 331637 w 591479"/>
                    <a:gd name="connsiteY6" fmla="*/ 4669155 h 4697313"/>
                    <a:gd name="connsiteX7" fmla="*/ 1087 w 591479"/>
                    <a:gd name="connsiteY7" fmla="*/ 4451451 h 4697313"/>
                    <a:gd name="connsiteX8" fmla="*/ 230042 w 591479"/>
                    <a:gd name="connsiteY8" fmla="*/ 3679582 h 4697313"/>
                    <a:gd name="connsiteX9" fmla="*/ 362108 w 591479"/>
                    <a:gd name="connsiteY9" fmla="*/ 532381 h 4697313"/>
                    <a:gd name="connsiteX10" fmla="*/ 301489 w 591479"/>
                    <a:gd name="connsiteY10" fmla="*/ 189291 h 4697313"/>
                    <a:gd name="connsiteX11" fmla="*/ 190534 w 591479"/>
                    <a:gd name="connsiteY11" fmla="*/ 1125 h 4697313"/>
                    <a:gd name="connsiteX0" fmla="*/ 190534 w 589009"/>
                    <a:gd name="connsiteY0" fmla="*/ 1125 h 4697313"/>
                    <a:gd name="connsiteX1" fmla="*/ 525380 w 589009"/>
                    <a:gd name="connsiteY1" fmla="*/ 1125 h 4697313"/>
                    <a:gd name="connsiteX2" fmla="*/ 484594 w 589009"/>
                    <a:gd name="connsiteY2" fmla="*/ 462450 h 4697313"/>
                    <a:gd name="connsiteX3" fmla="*/ 352452 w 589009"/>
                    <a:gd name="connsiteY3" fmla="*/ 3731887 h 4697313"/>
                    <a:gd name="connsiteX4" fmla="*/ 163681 w 589009"/>
                    <a:gd name="connsiteY4" fmla="*/ 4434532 h 4697313"/>
                    <a:gd name="connsiteX5" fmla="*/ 586158 w 589009"/>
                    <a:gd name="connsiteY5" fmla="*/ 4668942 h 4697313"/>
                    <a:gd name="connsiteX6" fmla="*/ 331637 w 589009"/>
                    <a:gd name="connsiteY6" fmla="*/ 4669155 h 4697313"/>
                    <a:gd name="connsiteX7" fmla="*/ 1087 w 589009"/>
                    <a:gd name="connsiteY7" fmla="*/ 4451451 h 4697313"/>
                    <a:gd name="connsiteX8" fmla="*/ 230042 w 589009"/>
                    <a:gd name="connsiteY8" fmla="*/ 3679582 h 4697313"/>
                    <a:gd name="connsiteX9" fmla="*/ 362108 w 589009"/>
                    <a:gd name="connsiteY9" fmla="*/ 532381 h 4697313"/>
                    <a:gd name="connsiteX10" fmla="*/ 301489 w 589009"/>
                    <a:gd name="connsiteY10" fmla="*/ 189291 h 4697313"/>
                    <a:gd name="connsiteX11" fmla="*/ 190534 w 589009"/>
                    <a:gd name="connsiteY11" fmla="*/ 1125 h 4697313"/>
                    <a:gd name="connsiteX0" fmla="*/ 190472 w 588947"/>
                    <a:gd name="connsiteY0" fmla="*/ 93762 h 4789950"/>
                    <a:gd name="connsiteX1" fmla="*/ 525318 w 588947"/>
                    <a:gd name="connsiteY1" fmla="*/ 93762 h 4789950"/>
                    <a:gd name="connsiteX2" fmla="*/ 484532 w 588947"/>
                    <a:gd name="connsiteY2" fmla="*/ 555087 h 4789950"/>
                    <a:gd name="connsiteX3" fmla="*/ 352390 w 588947"/>
                    <a:gd name="connsiteY3" fmla="*/ 3824524 h 4789950"/>
                    <a:gd name="connsiteX4" fmla="*/ 163619 w 588947"/>
                    <a:gd name="connsiteY4" fmla="*/ 4527169 h 4789950"/>
                    <a:gd name="connsiteX5" fmla="*/ 586096 w 588947"/>
                    <a:gd name="connsiteY5" fmla="*/ 4761579 h 4789950"/>
                    <a:gd name="connsiteX6" fmla="*/ 331575 w 588947"/>
                    <a:gd name="connsiteY6" fmla="*/ 4761792 h 4789950"/>
                    <a:gd name="connsiteX7" fmla="*/ 1025 w 588947"/>
                    <a:gd name="connsiteY7" fmla="*/ 4544088 h 4789950"/>
                    <a:gd name="connsiteX8" fmla="*/ 229980 w 588947"/>
                    <a:gd name="connsiteY8" fmla="*/ 3772219 h 4789950"/>
                    <a:gd name="connsiteX9" fmla="*/ 289047 w 588947"/>
                    <a:gd name="connsiteY9" fmla="*/ 2992687 h 4789950"/>
                    <a:gd name="connsiteX10" fmla="*/ 301427 w 588947"/>
                    <a:gd name="connsiteY10" fmla="*/ 281928 h 4789950"/>
                    <a:gd name="connsiteX11" fmla="*/ 190472 w 588947"/>
                    <a:gd name="connsiteY11" fmla="*/ 93762 h 4789950"/>
                    <a:gd name="connsiteX0" fmla="*/ 190472 w 588947"/>
                    <a:gd name="connsiteY0" fmla="*/ 93762 h 4789950"/>
                    <a:gd name="connsiteX1" fmla="*/ 525318 w 588947"/>
                    <a:gd name="connsiteY1" fmla="*/ 93762 h 4789950"/>
                    <a:gd name="connsiteX2" fmla="*/ 411533 w 588947"/>
                    <a:gd name="connsiteY2" fmla="*/ 3002056 h 4789950"/>
                    <a:gd name="connsiteX3" fmla="*/ 352390 w 588947"/>
                    <a:gd name="connsiteY3" fmla="*/ 3824524 h 4789950"/>
                    <a:gd name="connsiteX4" fmla="*/ 163619 w 588947"/>
                    <a:gd name="connsiteY4" fmla="*/ 4527169 h 4789950"/>
                    <a:gd name="connsiteX5" fmla="*/ 586096 w 588947"/>
                    <a:gd name="connsiteY5" fmla="*/ 4761579 h 4789950"/>
                    <a:gd name="connsiteX6" fmla="*/ 331575 w 588947"/>
                    <a:gd name="connsiteY6" fmla="*/ 4761792 h 4789950"/>
                    <a:gd name="connsiteX7" fmla="*/ 1025 w 588947"/>
                    <a:gd name="connsiteY7" fmla="*/ 4544088 h 4789950"/>
                    <a:gd name="connsiteX8" fmla="*/ 229980 w 588947"/>
                    <a:gd name="connsiteY8" fmla="*/ 3772219 h 4789950"/>
                    <a:gd name="connsiteX9" fmla="*/ 289047 w 588947"/>
                    <a:gd name="connsiteY9" fmla="*/ 2992687 h 4789950"/>
                    <a:gd name="connsiteX10" fmla="*/ 301427 w 588947"/>
                    <a:gd name="connsiteY10" fmla="*/ 281928 h 4789950"/>
                    <a:gd name="connsiteX11" fmla="*/ 190472 w 588947"/>
                    <a:gd name="connsiteY11" fmla="*/ 93762 h 4789950"/>
                    <a:gd name="connsiteX0" fmla="*/ 190472 w 588947"/>
                    <a:gd name="connsiteY0" fmla="*/ 83 h 4696271"/>
                    <a:gd name="connsiteX1" fmla="*/ 525318 w 588947"/>
                    <a:gd name="connsiteY1" fmla="*/ 83 h 4696271"/>
                    <a:gd name="connsiteX2" fmla="*/ 411533 w 588947"/>
                    <a:gd name="connsiteY2" fmla="*/ 2908377 h 4696271"/>
                    <a:gd name="connsiteX3" fmla="*/ 352390 w 588947"/>
                    <a:gd name="connsiteY3" fmla="*/ 3730845 h 4696271"/>
                    <a:gd name="connsiteX4" fmla="*/ 163619 w 588947"/>
                    <a:gd name="connsiteY4" fmla="*/ 4433490 h 4696271"/>
                    <a:gd name="connsiteX5" fmla="*/ 586096 w 588947"/>
                    <a:gd name="connsiteY5" fmla="*/ 4667900 h 4696271"/>
                    <a:gd name="connsiteX6" fmla="*/ 331575 w 588947"/>
                    <a:gd name="connsiteY6" fmla="*/ 4668113 h 4696271"/>
                    <a:gd name="connsiteX7" fmla="*/ 1025 w 588947"/>
                    <a:gd name="connsiteY7" fmla="*/ 4450409 h 4696271"/>
                    <a:gd name="connsiteX8" fmla="*/ 229980 w 588947"/>
                    <a:gd name="connsiteY8" fmla="*/ 3678540 h 4696271"/>
                    <a:gd name="connsiteX9" fmla="*/ 289047 w 588947"/>
                    <a:gd name="connsiteY9" fmla="*/ 2899008 h 4696271"/>
                    <a:gd name="connsiteX10" fmla="*/ 290999 w 588947"/>
                    <a:gd name="connsiteY10" fmla="*/ 2159418 h 4696271"/>
                    <a:gd name="connsiteX11" fmla="*/ 190472 w 588947"/>
                    <a:gd name="connsiteY11" fmla="*/ 83 h 4696271"/>
                    <a:gd name="connsiteX0" fmla="*/ 336469 w 588947"/>
                    <a:gd name="connsiteY0" fmla="*/ 1642641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290999 w 588947"/>
                    <a:gd name="connsiteY10" fmla="*/ 2159335 h 4696188"/>
                    <a:gd name="connsiteX11" fmla="*/ 336469 w 588947"/>
                    <a:gd name="connsiteY11" fmla="*/ 1642641 h 4696188"/>
                    <a:gd name="connsiteX0" fmla="*/ 336469 w 588947"/>
                    <a:gd name="connsiteY0" fmla="*/ 1642641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332712 w 588947"/>
                    <a:gd name="connsiteY10" fmla="*/ 2181992 h 4696188"/>
                    <a:gd name="connsiteX11" fmla="*/ 336469 w 588947"/>
                    <a:gd name="connsiteY11" fmla="*/ 1642641 h 4696188"/>
                    <a:gd name="connsiteX0" fmla="*/ 336469 w 588947"/>
                    <a:gd name="connsiteY0" fmla="*/ 1642641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301426 w 588947"/>
                    <a:gd name="connsiteY10" fmla="*/ 2181992 h 4696188"/>
                    <a:gd name="connsiteX11" fmla="*/ 336469 w 588947"/>
                    <a:gd name="connsiteY11" fmla="*/ 1642641 h 4696188"/>
                    <a:gd name="connsiteX0" fmla="*/ 294756 w 588947"/>
                    <a:gd name="connsiteY0" fmla="*/ 1631313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301426 w 588947"/>
                    <a:gd name="connsiteY10" fmla="*/ 2181992 h 4696188"/>
                    <a:gd name="connsiteX11" fmla="*/ 294756 w 588947"/>
                    <a:gd name="connsiteY11" fmla="*/ 1631313 h 4696188"/>
                    <a:gd name="connsiteX0" fmla="*/ 294756 w 588947"/>
                    <a:gd name="connsiteY0" fmla="*/ 22657 h 3087532"/>
                    <a:gd name="connsiteX1" fmla="*/ 473177 w 588947"/>
                    <a:gd name="connsiteY1" fmla="*/ 0 h 3087532"/>
                    <a:gd name="connsiteX2" fmla="*/ 411533 w 588947"/>
                    <a:gd name="connsiteY2" fmla="*/ 1299638 h 3087532"/>
                    <a:gd name="connsiteX3" fmla="*/ 352390 w 588947"/>
                    <a:gd name="connsiteY3" fmla="*/ 2122106 h 3087532"/>
                    <a:gd name="connsiteX4" fmla="*/ 163619 w 588947"/>
                    <a:gd name="connsiteY4" fmla="*/ 2824751 h 3087532"/>
                    <a:gd name="connsiteX5" fmla="*/ 586096 w 588947"/>
                    <a:gd name="connsiteY5" fmla="*/ 3059161 h 3087532"/>
                    <a:gd name="connsiteX6" fmla="*/ 331575 w 588947"/>
                    <a:gd name="connsiteY6" fmla="*/ 3059374 h 3087532"/>
                    <a:gd name="connsiteX7" fmla="*/ 1025 w 588947"/>
                    <a:gd name="connsiteY7" fmla="*/ 2841670 h 3087532"/>
                    <a:gd name="connsiteX8" fmla="*/ 229980 w 588947"/>
                    <a:gd name="connsiteY8" fmla="*/ 2069801 h 3087532"/>
                    <a:gd name="connsiteX9" fmla="*/ 289047 w 588947"/>
                    <a:gd name="connsiteY9" fmla="*/ 1290269 h 3087532"/>
                    <a:gd name="connsiteX10" fmla="*/ 301426 w 588947"/>
                    <a:gd name="connsiteY10" fmla="*/ 573336 h 3087532"/>
                    <a:gd name="connsiteX11" fmla="*/ 294756 w 58894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301446 w 588967"/>
                    <a:gd name="connsiteY10" fmla="*/ 573336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301446 w 588967"/>
                    <a:gd name="connsiteY10" fmla="*/ 573336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301446 w 588967"/>
                    <a:gd name="connsiteY10" fmla="*/ 573336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281998 w 588967"/>
                    <a:gd name="connsiteY10" fmla="*/ 219121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19997 w 588967"/>
                    <a:gd name="connsiteY3" fmla="*/ 2099967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281998 w 588967"/>
                    <a:gd name="connsiteY10" fmla="*/ 219121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31001 w 588967"/>
                    <a:gd name="connsiteY2" fmla="*/ 1310708 h 3087532"/>
                    <a:gd name="connsiteX3" fmla="*/ 319997 w 588967"/>
                    <a:gd name="connsiteY3" fmla="*/ 2099967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281998 w 588967"/>
                    <a:gd name="connsiteY10" fmla="*/ 219121 h 3087532"/>
                    <a:gd name="connsiteX11" fmla="*/ 294776 w 588967"/>
                    <a:gd name="connsiteY11" fmla="*/ 22657 h 3087532"/>
                    <a:gd name="connsiteX0" fmla="*/ 294776 w 589996"/>
                    <a:gd name="connsiteY0" fmla="*/ 22657 h 3086833"/>
                    <a:gd name="connsiteX1" fmla="*/ 473197 w 589996"/>
                    <a:gd name="connsiteY1" fmla="*/ 0 h 3086833"/>
                    <a:gd name="connsiteX2" fmla="*/ 431001 w 589996"/>
                    <a:gd name="connsiteY2" fmla="*/ 1310708 h 3086833"/>
                    <a:gd name="connsiteX3" fmla="*/ 319997 w 589996"/>
                    <a:gd name="connsiteY3" fmla="*/ 2099967 h 3086833"/>
                    <a:gd name="connsiteX4" fmla="*/ 131226 w 589996"/>
                    <a:gd name="connsiteY4" fmla="*/ 2835821 h 3086833"/>
                    <a:gd name="connsiteX5" fmla="*/ 586116 w 589996"/>
                    <a:gd name="connsiteY5" fmla="*/ 3059161 h 3086833"/>
                    <a:gd name="connsiteX6" fmla="*/ 331595 w 589996"/>
                    <a:gd name="connsiteY6" fmla="*/ 3059374 h 3086833"/>
                    <a:gd name="connsiteX7" fmla="*/ 1045 w 589996"/>
                    <a:gd name="connsiteY7" fmla="*/ 2841670 h 3086833"/>
                    <a:gd name="connsiteX8" fmla="*/ 230000 w 589996"/>
                    <a:gd name="connsiteY8" fmla="*/ 2069801 h 3086833"/>
                    <a:gd name="connsiteX9" fmla="*/ 314998 w 589996"/>
                    <a:gd name="connsiteY9" fmla="*/ 1290269 h 3086833"/>
                    <a:gd name="connsiteX10" fmla="*/ 281998 w 589996"/>
                    <a:gd name="connsiteY10" fmla="*/ 219121 h 3086833"/>
                    <a:gd name="connsiteX11" fmla="*/ 294776 w 589996"/>
                    <a:gd name="connsiteY11" fmla="*/ 22657 h 3086833"/>
                    <a:gd name="connsiteX0" fmla="*/ 294776 w 589996"/>
                    <a:gd name="connsiteY0" fmla="*/ 100684 h 3164860"/>
                    <a:gd name="connsiteX1" fmla="*/ 473197 w 589996"/>
                    <a:gd name="connsiteY1" fmla="*/ 78027 h 3164860"/>
                    <a:gd name="connsiteX2" fmla="*/ 431001 w 589996"/>
                    <a:gd name="connsiteY2" fmla="*/ 1388735 h 3164860"/>
                    <a:gd name="connsiteX3" fmla="*/ 319997 w 589996"/>
                    <a:gd name="connsiteY3" fmla="*/ 2177994 h 3164860"/>
                    <a:gd name="connsiteX4" fmla="*/ 131226 w 589996"/>
                    <a:gd name="connsiteY4" fmla="*/ 2913848 h 3164860"/>
                    <a:gd name="connsiteX5" fmla="*/ 586116 w 589996"/>
                    <a:gd name="connsiteY5" fmla="*/ 3137188 h 3164860"/>
                    <a:gd name="connsiteX6" fmla="*/ 331595 w 589996"/>
                    <a:gd name="connsiteY6" fmla="*/ 3137401 h 3164860"/>
                    <a:gd name="connsiteX7" fmla="*/ 1045 w 589996"/>
                    <a:gd name="connsiteY7" fmla="*/ 2919697 h 3164860"/>
                    <a:gd name="connsiteX8" fmla="*/ 230000 w 589996"/>
                    <a:gd name="connsiteY8" fmla="*/ 2147828 h 3164860"/>
                    <a:gd name="connsiteX9" fmla="*/ 314998 w 589996"/>
                    <a:gd name="connsiteY9" fmla="*/ 1368296 h 3164860"/>
                    <a:gd name="connsiteX10" fmla="*/ 244159 w 589996"/>
                    <a:gd name="connsiteY10" fmla="*/ 95641 h 3164860"/>
                    <a:gd name="connsiteX11" fmla="*/ 294776 w 589996"/>
                    <a:gd name="connsiteY11" fmla="*/ 100684 h 3164860"/>
                    <a:gd name="connsiteX0" fmla="*/ 365048 w 589996"/>
                    <a:gd name="connsiteY0" fmla="*/ 100684 h 3164860"/>
                    <a:gd name="connsiteX1" fmla="*/ 473197 w 589996"/>
                    <a:gd name="connsiteY1" fmla="*/ 78027 h 3164860"/>
                    <a:gd name="connsiteX2" fmla="*/ 431001 w 589996"/>
                    <a:gd name="connsiteY2" fmla="*/ 1388735 h 3164860"/>
                    <a:gd name="connsiteX3" fmla="*/ 319997 w 589996"/>
                    <a:gd name="connsiteY3" fmla="*/ 2177994 h 3164860"/>
                    <a:gd name="connsiteX4" fmla="*/ 131226 w 589996"/>
                    <a:gd name="connsiteY4" fmla="*/ 2913848 h 3164860"/>
                    <a:gd name="connsiteX5" fmla="*/ 586116 w 589996"/>
                    <a:gd name="connsiteY5" fmla="*/ 3137188 h 3164860"/>
                    <a:gd name="connsiteX6" fmla="*/ 331595 w 589996"/>
                    <a:gd name="connsiteY6" fmla="*/ 3137401 h 3164860"/>
                    <a:gd name="connsiteX7" fmla="*/ 1045 w 589996"/>
                    <a:gd name="connsiteY7" fmla="*/ 2919697 h 3164860"/>
                    <a:gd name="connsiteX8" fmla="*/ 230000 w 589996"/>
                    <a:gd name="connsiteY8" fmla="*/ 2147828 h 3164860"/>
                    <a:gd name="connsiteX9" fmla="*/ 314998 w 589996"/>
                    <a:gd name="connsiteY9" fmla="*/ 1368296 h 3164860"/>
                    <a:gd name="connsiteX10" fmla="*/ 244159 w 589996"/>
                    <a:gd name="connsiteY10" fmla="*/ 95641 h 3164860"/>
                    <a:gd name="connsiteX11" fmla="*/ 365048 w 589996"/>
                    <a:gd name="connsiteY11" fmla="*/ 100684 h 3164860"/>
                    <a:gd name="connsiteX0" fmla="*/ 244159 w 589996"/>
                    <a:gd name="connsiteY0" fmla="*/ 170544 h 3239763"/>
                    <a:gd name="connsiteX1" fmla="*/ 473197 w 589996"/>
                    <a:gd name="connsiteY1" fmla="*/ 152930 h 3239763"/>
                    <a:gd name="connsiteX2" fmla="*/ 431001 w 589996"/>
                    <a:gd name="connsiteY2" fmla="*/ 1463638 h 3239763"/>
                    <a:gd name="connsiteX3" fmla="*/ 319997 w 589996"/>
                    <a:gd name="connsiteY3" fmla="*/ 2252897 h 3239763"/>
                    <a:gd name="connsiteX4" fmla="*/ 131226 w 589996"/>
                    <a:gd name="connsiteY4" fmla="*/ 2988751 h 3239763"/>
                    <a:gd name="connsiteX5" fmla="*/ 586116 w 589996"/>
                    <a:gd name="connsiteY5" fmla="*/ 3212091 h 3239763"/>
                    <a:gd name="connsiteX6" fmla="*/ 331595 w 589996"/>
                    <a:gd name="connsiteY6" fmla="*/ 3212304 h 3239763"/>
                    <a:gd name="connsiteX7" fmla="*/ 1045 w 589996"/>
                    <a:gd name="connsiteY7" fmla="*/ 2994600 h 3239763"/>
                    <a:gd name="connsiteX8" fmla="*/ 230000 w 589996"/>
                    <a:gd name="connsiteY8" fmla="*/ 2222731 h 3239763"/>
                    <a:gd name="connsiteX9" fmla="*/ 314998 w 589996"/>
                    <a:gd name="connsiteY9" fmla="*/ 1443199 h 3239763"/>
                    <a:gd name="connsiteX10" fmla="*/ 244159 w 589996"/>
                    <a:gd name="connsiteY10" fmla="*/ 170544 h 3239763"/>
                    <a:gd name="connsiteX0" fmla="*/ 244159 w 589996"/>
                    <a:gd name="connsiteY0" fmla="*/ 181693 h 3250912"/>
                    <a:gd name="connsiteX1" fmla="*/ 361485 w 589996"/>
                    <a:gd name="connsiteY1" fmla="*/ 21495 h 3250912"/>
                    <a:gd name="connsiteX2" fmla="*/ 473197 w 589996"/>
                    <a:gd name="connsiteY2" fmla="*/ 164079 h 3250912"/>
                    <a:gd name="connsiteX3" fmla="*/ 431001 w 589996"/>
                    <a:gd name="connsiteY3" fmla="*/ 1474787 h 3250912"/>
                    <a:gd name="connsiteX4" fmla="*/ 319997 w 589996"/>
                    <a:gd name="connsiteY4" fmla="*/ 2264046 h 3250912"/>
                    <a:gd name="connsiteX5" fmla="*/ 131226 w 589996"/>
                    <a:gd name="connsiteY5" fmla="*/ 2999900 h 3250912"/>
                    <a:gd name="connsiteX6" fmla="*/ 586116 w 589996"/>
                    <a:gd name="connsiteY6" fmla="*/ 3223240 h 3250912"/>
                    <a:gd name="connsiteX7" fmla="*/ 331595 w 589996"/>
                    <a:gd name="connsiteY7" fmla="*/ 3223453 h 3250912"/>
                    <a:gd name="connsiteX8" fmla="*/ 1045 w 589996"/>
                    <a:gd name="connsiteY8" fmla="*/ 3005749 h 3250912"/>
                    <a:gd name="connsiteX9" fmla="*/ 230000 w 589996"/>
                    <a:gd name="connsiteY9" fmla="*/ 2233880 h 3250912"/>
                    <a:gd name="connsiteX10" fmla="*/ 314998 w 589996"/>
                    <a:gd name="connsiteY10" fmla="*/ 1454348 h 3250912"/>
                    <a:gd name="connsiteX11" fmla="*/ 244159 w 589996"/>
                    <a:gd name="connsiteY11" fmla="*/ 181693 h 3250912"/>
                    <a:gd name="connsiteX0" fmla="*/ 244159 w 589996"/>
                    <a:gd name="connsiteY0" fmla="*/ 121761 h 3190980"/>
                    <a:gd name="connsiteX1" fmla="*/ 361485 w 589996"/>
                    <a:gd name="connsiteY1" fmla="*/ 120647 h 3190980"/>
                    <a:gd name="connsiteX2" fmla="*/ 473197 w 589996"/>
                    <a:gd name="connsiteY2" fmla="*/ 104147 h 3190980"/>
                    <a:gd name="connsiteX3" fmla="*/ 431001 w 589996"/>
                    <a:gd name="connsiteY3" fmla="*/ 1414855 h 3190980"/>
                    <a:gd name="connsiteX4" fmla="*/ 319997 w 589996"/>
                    <a:gd name="connsiteY4" fmla="*/ 2204114 h 3190980"/>
                    <a:gd name="connsiteX5" fmla="*/ 131226 w 589996"/>
                    <a:gd name="connsiteY5" fmla="*/ 2939968 h 3190980"/>
                    <a:gd name="connsiteX6" fmla="*/ 586116 w 589996"/>
                    <a:gd name="connsiteY6" fmla="*/ 3163308 h 3190980"/>
                    <a:gd name="connsiteX7" fmla="*/ 331595 w 589996"/>
                    <a:gd name="connsiteY7" fmla="*/ 3163521 h 3190980"/>
                    <a:gd name="connsiteX8" fmla="*/ 1045 w 589996"/>
                    <a:gd name="connsiteY8" fmla="*/ 2945817 h 3190980"/>
                    <a:gd name="connsiteX9" fmla="*/ 230000 w 589996"/>
                    <a:gd name="connsiteY9" fmla="*/ 2173948 h 3190980"/>
                    <a:gd name="connsiteX10" fmla="*/ 314998 w 589996"/>
                    <a:gd name="connsiteY10" fmla="*/ 1394416 h 3190980"/>
                    <a:gd name="connsiteX11" fmla="*/ 244159 w 589996"/>
                    <a:gd name="connsiteY11" fmla="*/ 121761 h 3190980"/>
                    <a:gd name="connsiteX0" fmla="*/ 244159 w 589996"/>
                    <a:gd name="connsiteY0" fmla="*/ 93991 h 3163210"/>
                    <a:gd name="connsiteX1" fmla="*/ 361485 w 589996"/>
                    <a:gd name="connsiteY1" fmla="*/ 92877 h 3163210"/>
                    <a:gd name="connsiteX2" fmla="*/ 473197 w 589996"/>
                    <a:gd name="connsiteY2" fmla="*/ 140011 h 3163210"/>
                    <a:gd name="connsiteX3" fmla="*/ 431001 w 589996"/>
                    <a:gd name="connsiteY3" fmla="*/ 1387085 h 3163210"/>
                    <a:gd name="connsiteX4" fmla="*/ 319997 w 589996"/>
                    <a:gd name="connsiteY4" fmla="*/ 2176344 h 3163210"/>
                    <a:gd name="connsiteX5" fmla="*/ 131226 w 589996"/>
                    <a:gd name="connsiteY5" fmla="*/ 2912198 h 3163210"/>
                    <a:gd name="connsiteX6" fmla="*/ 586116 w 589996"/>
                    <a:gd name="connsiteY6" fmla="*/ 3135538 h 3163210"/>
                    <a:gd name="connsiteX7" fmla="*/ 331595 w 589996"/>
                    <a:gd name="connsiteY7" fmla="*/ 3135751 h 3163210"/>
                    <a:gd name="connsiteX8" fmla="*/ 1045 w 589996"/>
                    <a:gd name="connsiteY8" fmla="*/ 2918047 h 3163210"/>
                    <a:gd name="connsiteX9" fmla="*/ 230000 w 589996"/>
                    <a:gd name="connsiteY9" fmla="*/ 2146178 h 3163210"/>
                    <a:gd name="connsiteX10" fmla="*/ 314998 w 589996"/>
                    <a:gd name="connsiteY10" fmla="*/ 1366646 h 3163210"/>
                    <a:gd name="connsiteX11" fmla="*/ 244159 w 589996"/>
                    <a:gd name="connsiteY11" fmla="*/ 93991 h 3163210"/>
                    <a:gd name="connsiteX0" fmla="*/ 244159 w 589996"/>
                    <a:gd name="connsiteY0" fmla="*/ 93991 h 3163210"/>
                    <a:gd name="connsiteX1" fmla="*/ 361485 w 589996"/>
                    <a:gd name="connsiteY1" fmla="*/ 92877 h 3163210"/>
                    <a:gd name="connsiteX2" fmla="*/ 473197 w 589996"/>
                    <a:gd name="connsiteY2" fmla="*/ 140011 h 3163210"/>
                    <a:gd name="connsiteX3" fmla="*/ 431001 w 589996"/>
                    <a:gd name="connsiteY3" fmla="*/ 1387085 h 3163210"/>
                    <a:gd name="connsiteX4" fmla="*/ 319997 w 589996"/>
                    <a:gd name="connsiteY4" fmla="*/ 2176344 h 3163210"/>
                    <a:gd name="connsiteX5" fmla="*/ 131226 w 589996"/>
                    <a:gd name="connsiteY5" fmla="*/ 2912198 h 3163210"/>
                    <a:gd name="connsiteX6" fmla="*/ 586116 w 589996"/>
                    <a:gd name="connsiteY6" fmla="*/ 3135538 h 3163210"/>
                    <a:gd name="connsiteX7" fmla="*/ 331595 w 589996"/>
                    <a:gd name="connsiteY7" fmla="*/ 3135751 h 3163210"/>
                    <a:gd name="connsiteX8" fmla="*/ 1045 w 589996"/>
                    <a:gd name="connsiteY8" fmla="*/ 2918047 h 3163210"/>
                    <a:gd name="connsiteX9" fmla="*/ 230000 w 589996"/>
                    <a:gd name="connsiteY9" fmla="*/ 2146178 h 3163210"/>
                    <a:gd name="connsiteX10" fmla="*/ 314998 w 589996"/>
                    <a:gd name="connsiteY10" fmla="*/ 1366646 h 3163210"/>
                    <a:gd name="connsiteX11" fmla="*/ 244159 w 589996"/>
                    <a:gd name="connsiteY11" fmla="*/ 93991 h 3163210"/>
                    <a:gd name="connsiteX0" fmla="*/ 244159 w 589996"/>
                    <a:gd name="connsiteY0" fmla="*/ 78176 h 3147395"/>
                    <a:gd name="connsiteX1" fmla="*/ 361485 w 589996"/>
                    <a:gd name="connsiteY1" fmla="*/ 130090 h 3147395"/>
                    <a:gd name="connsiteX2" fmla="*/ 473197 w 589996"/>
                    <a:gd name="connsiteY2" fmla="*/ 124196 h 3147395"/>
                    <a:gd name="connsiteX3" fmla="*/ 431001 w 589996"/>
                    <a:gd name="connsiteY3" fmla="*/ 1371270 h 3147395"/>
                    <a:gd name="connsiteX4" fmla="*/ 319997 w 589996"/>
                    <a:gd name="connsiteY4" fmla="*/ 2160529 h 3147395"/>
                    <a:gd name="connsiteX5" fmla="*/ 131226 w 589996"/>
                    <a:gd name="connsiteY5" fmla="*/ 2896383 h 3147395"/>
                    <a:gd name="connsiteX6" fmla="*/ 586116 w 589996"/>
                    <a:gd name="connsiteY6" fmla="*/ 3119723 h 3147395"/>
                    <a:gd name="connsiteX7" fmla="*/ 331595 w 589996"/>
                    <a:gd name="connsiteY7" fmla="*/ 3119936 h 3147395"/>
                    <a:gd name="connsiteX8" fmla="*/ 1045 w 589996"/>
                    <a:gd name="connsiteY8" fmla="*/ 2902232 h 3147395"/>
                    <a:gd name="connsiteX9" fmla="*/ 230000 w 589996"/>
                    <a:gd name="connsiteY9" fmla="*/ 2130363 h 3147395"/>
                    <a:gd name="connsiteX10" fmla="*/ 314998 w 589996"/>
                    <a:gd name="connsiteY10" fmla="*/ 1350831 h 3147395"/>
                    <a:gd name="connsiteX11" fmla="*/ 244159 w 589996"/>
                    <a:gd name="connsiteY11" fmla="*/ 78176 h 3147395"/>
                    <a:gd name="connsiteX0" fmla="*/ 249564 w 589996"/>
                    <a:gd name="connsiteY0" fmla="*/ 95875 h 3090855"/>
                    <a:gd name="connsiteX1" fmla="*/ 361485 w 589996"/>
                    <a:gd name="connsiteY1" fmla="*/ 73550 h 3090855"/>
                    <a:gd name="connsiteX2" fmla="*/ 473197 w 589996"/>
                    <a:gd name="connsiteY2" fmla="*/ 67656 h 3090855"/>
                    <a:gd name="connsiteX3" fmla="*/ 431001 w 589996"/>
                    <a:gd name="connsiteY3" fmla="*/ 1314730 h 3090855"/>
                    <a:gd name="connsiteX4" fmla="*/ 319997 w 589996"/>
                    <a:gd name="connsiteY4" fmla="*/ 2103989 h 3090855"/>
                    <a:gd name="connsiteX5" fmla="*/ 131226 w 589996"/>
                    <a:gd name="connsiteY5" fmla="*/ 2839843 h 3090855"/>
                    <a:gd name="connsiteX6" fmla="*/ 586116 w 589996"/>
                    <a:gd name="connsiteY6" fmla="*/ 3063183 h 3090855"/>
                    <a:gd name="connsiteX7" fmla="*/ 331595 w 589996"/>
                    <a:gd name="connsiteY7" fmla="*/ 3063396 h 3090855"/>
                    <a:gd name="connsiteX8" fmla="*/ 1045 w 589996"/>
                    <a:gd name="connsiteY8" fmla="*/ 2845692 h 3090855"/>
                    <a:gd name="connsiteX9" fmla="*/ 230000 w 589996"/>
                    <a:gd name="connsiteY9" fmla="*/ 2073823 h 3090855"/>
                    <a:gd name="connsiteX10" fmla="*/ 314998 w 589996"/>
                    <a:gd name="connsiteY10" fmla="*/ 1294291 h 3090855"/>
                    <a:gd name="connsiteX11" fmla="*/ 249564 w 589996"/>
                    <a:gd name="connsiteY11" fmla="*/ 95875 h 3090855"/>
                    <a:gd name="connsiteX0" fmla="*/ 249564 w 589996"/>
                    <a:gd name="connsiteY0" fmla="*/ 28219 h 3023199"/>
                    <a:gd name="connsiteX1" fmla="*/ 361485 w 589996"/>
                    <a:gd name="connsiteY1" fmla="*/ 5894 h 3023199"/>
                    <a:gd name="connsiteX2" fmla="*/ 473197 w 589996"/>
                    <a:gd name="connsiteY2" fmla="*/ 0 h 3023199"/>
                    <a:gd name="connsiteX3" fmla="*/ 431001 w 589996"/>
                    <a:gd name="connsiteY3" fmla="*/ 1247074 h 3023199"/>
                    <a:gd name="connsiteX4" fmla="*/ 319997 w 589996"/>
                    <a:gd name="connsiteY4" fmla="*/ 2036333 h 3023199"/>
                    <a:gd name="connsiteX5" fmla="*/ 131226 w 589996"/>
                    <a:gd name="connsiteY5" fmla="*/ 2772187 h 3023199"/>
                    <a:gd name="connsiteX6" fmla="*/ 586116 w 589996"/>
                    <a:gd name="connsiteY6" fmla="*/ 2995527 h 3023199"/>
                    <a:gd name="connsiteX7" fmla="*/ 331595 w 589996"/>
                    <a:gd name="connsiteY7" fmla="*/ 2995740 h 3023199"/>
                    <a:gd name="connsiteX8" fmla="*/ 1045 w 589996"/>
                    <a:gd name="connsiteY8" fmla="*/ 2778036 h 3023199"/>
                    <a:gd name="connsiteX9" fmla="*/ 230000 w 589996"/>
                    <a:gd name="connsiteY9" fmla="*/ 2006167 h 3023199"/>
                    <a:gd name="connsiteX10" fmla="*/ 314998 w 589996"/>
                    <a:gd name="connsiteY10" fmla="*/ 1226635 h 3023199"/>
                    <a:gd name="connsiteX11" fmla="*/ 249564 w 589996"/>
                    <a:gd name="connsiteY11" fmla="*/ 28219 h 3023199"/>
                    <a:gd name="connsiteX0" fmla="*/ 249564 w 589996"/>
                    <a:gd name="connsiteY0" fmla="*/ 28219 h 3023199"/>
                    <a:gd name="connsiteX1" fmla="*/ 361485 w 589996"/>
                    <a:gd name="connsiteY1" fmla="*/ 5894 h 3023199"/>
                    <a:gd name="connsiteX2" fmla="*/ 473197 w 589996"/>
                    <a:gd name="connsiteY2" fmla="*/ 0 h 3023199"/>
                    <a:gd name="connsiteX3" fmla="*/ 431001 w 589996"/>
                    <a:gd name="connsiteY3" fmla="*/ 1247074 h 3023199"/>
                    <a:gd name="connsiteX4" fmla="*/ 319997 w 589996"/>
                    <a:gd name="connsiteY4" fmla="*/ 2036333 h 3023199"/>
                    <a:gd name="connsiteX5" fmla="*/ 131226 w 589996"/>
                    <a:gd name="connsiteY5" fmla="*/ 2772187 h 3023199"/>
                    <a:gd name="connsiteX6" fmla="*/ 586116 w 589996"/>
                    <a:gd name="connsiteY6" fmla="*/ 2995527 h 3023199"/>
                    <a:gd name="connsiteX7" fmla="*/ 331595 w 589996"/>
                    <a:gd name="connsiteY7" fmla="*/ 2995740 h 3023199"/>
                    <a:gd name="connsiteX8" fmla="*/ 1045 w 589996"/>
                    <a:gd name="connsiteY8" fmla="*/ 2778036 h 3023199"/>
                    <a:gd name="connsiteX9" fmla="*/ 230000 w 589996"/>
                    <a:gd name="connsiteY9" fmla="*/ 2006167 h 3023199"/>
                    <a:gd name="connsiteX10" fmla="*/ 314998 w 589996"/>
                    <a:gd name="connsiteY10" fmla="*/ 1226635 h 3023199"/>
                    <a:gd name="connsiteX11" fmla="*/ 249564 w 589996"/>
                    <a:gd name="connsiteY11" fmla="*/ 28219 h 3023199"/>
                    <a:gd name="connsiteX0" fmla="*/ 244158 w 589996"/>
                    <a:gd name="connsiteY0" fmla="*/ 51 h 3026848"/>
                    <a:gd name="connsiteX1" fmla="*/ 361485 w 589996"/>
                    <a:gd name="connsiteY1" fmla="*/ 9543 h 3026848"/>
                    <a:gd name="connsiteX2" fmla="*/ 473197 w 589996"/>
                    <a:gd name="connsiteY2" fmla="*/ 3649 h 3026848"/>
                    <a:gd name="connsiteX3" fmla="*/ 431001 w 589996"/>
                    <a:gd name="connsiteY3" fmla="*/ 1250723 h 3026848"/>
                    <a:gd name="connsiteX4" fmla="*/ 319997 w 589996"/>
                    <a:gd name="connsiteY4" fmla="*/ 2039982 h 3026848"/>
                    <a:gd name="connsiteX5" fmla="*/ 131226 w 589996"/>
                    <a:gd name="connsiteY5" fmla="*/ 2775836 h 3026848"/>
                    <a:gd name="connsiteX6" fmla="*/ 586116 w 589996"/>
                    <a:gd name="connsiteY6" fmla="*/ 2999176 h 3026848"/>
                    <a:gd name="connsiteX7" fmla="*/ 331595 w 589996"/>
                    <a:gd name="connsiteY7" fmla="*/ 2999389 h 3026848"/>
                    <a:gd name="connsiteX8" fmla="*/ 1045 w 589996"/>
                    <a:gd name="connsiteY8" fmla="*/ 2781685 h 3026848"/>
                    <a:gd name="connsiteX9" fmla="*/ 230000 w 589996"/>
                    <a:gd name="connsiteY9" fmla="*/ 2009816 h 3026848"/>
                    <a:gd name="connsiteX10" fmla="*/ 314998 w 589996"/>
                    <a:gd name="connsiteY10" fmla="*/ 1230284 h 3026848"/>
                    <a:gd name="connsiteX11" fmla="*/ 244158 w 589996"/>
                    <a:gd name="connsiteY11" fmla="*/ 51 h 3026848"/>
                    <a:gd name="connsiteX0" fmla="*/ 244186 w 590024"/>
                    <a:gd name="connsiteY0" fmla="*/ 40371 h 3067168"/>
                    <a:gd name="connsiteX1" fmla="*/ 361513 w 590024"/>
                    <a:gd name="connsiteY1" fmla="*/ 49863 h 3067168"/>
                    <a:gd name="connsiteX2" fmla="*/ 473225 w 590024"/>
                    <a:gd name="connsiteY2" fmla="*/ 43969 h 3067168"/>
                    <a:gd name="connsiteX3" fmla="*/ 431029 w 590024"/>
                    <a:gd name="connsiteY3" fmla="*/ 1291043 h 3067168"/>
                    <a:gd name="connsiteX4" fmla="*/ 320025 w 590024"/>
                    <a:gd name="connsiteY4" fmla="*/ 2080302 h 3067168"/>
                    <a:gd name="connsiteX5" fmla="*/ 131254 w 590024"/>
                    <a:gd name="connsiteY5" fmla="*/ 2816156 h 3067168"/>
                    <a:gd name="connsiteX6" fmla="*/ 586144 w 590024"/>
                    <a:gd name="connsiteY6" fmla="*/ 3039496 h 3067168"/>
                    <a:gd name="connsiteX7" fmla="*/ 331623 w 590024"/>
                    <a:gd name="connsiteY7" fmla="*/ 3039709 h 3067168"/>
                    <a:gd name="connsiteX8" fmla="*/ 1073 w 590024"/>
                    <a:gd name="connsiteY8" fmla="*/ 2822005 h 3067168"/>
                    <a:gd name="connsiteX9" fmla="*/ 230028 w 590024"/>
                    <a:gd name="connsiteY9" fmla="*/ 2050136 h 3067168"/>
                    <a:gd name="connsiteX10" fmla="*/ 347459 w 590024"/>
                    <a:gd name="connsiteY10" fmla="*/ 634266 h 3067168"/>
                    <a:gd name="connsiteX11" fmla="*/ 244186 w 590024"/>
                    <a:gd name="connsiteY11" fmla="*/ 40371 h 3067168"/>
                    <a:gd name="connsiteX0" fmla="*/ 244186 w 590024"/>
                    <a:gd name="connsiteY0" fmla="*/ 40371 h 3067168"/>
                    <a:gd name="connsiteX1" fmla="*/ 361513 w 590024"/>
                    <a:gd name="connsiteY1" fmla="*/ 49863 h 3067168"/>
                    <a:gd name="connsiteX2" fmla="*/ 473225 w 590024"/>
                    <a:gd name="connsiteY2" fmla="*/ 43969 h 3067168"/>
                    <a:gd name="connsiteX3" fmla="*/ 431029 w 590024"/>
                    <a:gd name="connsiteY3" fmla="*/ 1291043 h 3067168"/>
                    <a:gd name="connsiteX4" fmla="*/ 320025 w 590024"/>
                    <a:gd name="connsiteY4" fmla="*/ 2080302 h 3067168"/>
                    <a:gd name="connsiteX5" fmla="*/ 131254 w 590024"/>
                    <a:gd name="connsiteY5" fmla="*/ 2816156 h 3067168"/>
                    <a:gd name="connsiteX6" fmla="*/ 586144 w 590024"/>
                    <a:gd name="connsiteY6" fmla="*/ 3039496 h 3067168"/>
                    <a:gd name="connsiteX7" fmla="*/ 331623 w 590024"/>
                    <a:gd name="connsiteY7" fmla="*/ 3039709 h 3067168"/>
                    <a:gd name="connsiteX8" fmla="*/ 1073 w 590024"/>
                    <a:gd name="connsiteY8" fmla="*/ 2822005 h 3067168"/>
                    <a:gd name="connsiteX9" fmla="*/ 230028 w 590024"/>
                    <a:gd name="connsiteY9" fmla="*/ 2050136 h 3067168"/>
                    <a:gd name="connsiteX10" fmla="*/ 347459 w 590024"/>
                    <a:gd name="connsiteY10" fmla="*/ 634266 h 3067168"/>
                    <a:gd name="connsiteX11" fmla="*/ 244186 w 590024"/>
                    <a:gd name="connsiteY11" fmla="*/ 40371 h 3067168"/>
                    <a:gd name="connsiteX0" fmla="*/ 314458 w 590024"/>
                    <a:gd name="connsiteY0" fmla="*/ 49127 h 3044107"/>
                    <a:gd name="connsiteX1" fmla="*/ 361513 w 590024"/>
                    <a:gd name="connsiteY1" fmla="*/ 26802 h 3044107"/>
                    <a:gd name="connsiteX2" fmla="*/ 473225 w 590024"/>
                    <a:gd name="connsiteY2" fmla="*/ 20908 h 3044107"/>
                    <a:gd name="connsiteX3" fmla="*/ 431029 w 590024"/>
                    <a:gd name="connsiteY3" fmla="*/ 1267982 h 3044107"/>
                    <a:gd name="connsiteX4" fmla="*/ 320025 w 590024"/>
                    <a:gd name="connsiteY4" fmla="*/ 2057241 h 3044107"/>
                    <a:gd name="connsiteX5" fmla="*/ 131254 w 590024"/>
                    <a:gd name="connsiteY5" fmla="*/ 2793095 h 3044107"/>
                    <a:gd name="connsiteX6" fmla="*/ 586144 w 590024"/>
                    <a:gd name="connsiteY6" fmla="*/ 3016435 h 3044107"/>
                    <a:gd name="connsiteX7" fmla="*/ 331623 w 590024"/>
                    <a:gd name="connsiteY7" fmla="*/ 3016648 h 3044107"/>
                    <a:gd name="connsiteX8" fmla="*/ 1073 w 590024"/>
                    <a:gd name="connsiteY8" fmla="*/ 2798944 h 3044107"/>
                    <a:gd name="connsiteX9" fmla="*/ 230028 w 590024"/>
                    <a:gd name="connsiteY9" fmla="*/ 2027075 h 3044107"/>
                    <a:gd name="connsiteX10" fmla="*/ 347459 w 590024"/>
                    <a:gd name="connsiteY10" fmla="*/ 611205 h 3044107"/>
                    <a:gd name="connsiteX11" fmla="*/ 314458 w 590024"/>
                    <a:gd name="connsiteY11" fmla="*/ 49127 h 3044107"/>
                    <a:gd name="connsiteX0" fmla="*/ 314458 w 590024"/>
                    <a:gd name="connsiteY0" fmla="*/ 49127 h 3044107"/>
                    <a:gd name="connsiteX1" fmla="*/ 399352 w 590024"/>
                    <a:gd name="connsiteY1" fmla="*/ 26802 h 3044107"/>
                    <a:gd name="connsiteX2" fmla="*/ 473225 w 590024"/>
                    <a:gd name="connsiteY2" fmla="*/ 20908 h 3044107"/>
                    <a:gd name="connsiteX3" fmla="*/ 431029 w 590024"/>
                    <a:gd name="connsiteY3" fmla="*/ 1267982 h 3044107"/>
                    <a:gd name="connsiteX4" fmla="*/ 320025 w 590024"/>
                    <a:gd name="connsiteY4" fmla="*/ 2057241 h 3044107"/>
                    <a:gd name="connsiteX5" fmla="*/ 131254 w 590024"/>
                    <a:gd name="connsiteY5" fmla="*/ 2793095 h 3044107"/>
                    <a:gd name="connsiteX6" fmla="*/ 586144 w 590024"/>
                    <a:gd name="connsiteY6" fmla="*/ 3016435 h 3044107"/>
                    <a:gd name="connsiteX7" fmla="*/ 331623 w 590024"/>
                    <a:gd name="connsiteY7" fmla="*/ 3016648 h 3044107"/>
                    <a:gd name="connsiteX8" fmla="*/ 1073 w 590024"/>
                    <a:gd name="connsiteY8" fmla="*/ 2798944 h 3044107"/>
                    <a:gd name="connsiteX9" fmla="*/ 230028 w 590024"/>
                    <a:gd name="connsiteY9" fmla="*/ 2027075 h 3044107"/>
                    <a:gd name="connsiteX10" fmla="*/ 347459 w 590024"/>
                    <a:gd name="connsiteY10" fmla="*/ 611205 h 3044107"/>
                    <a:gd name="connsiteX11" fmla="*/ 314458 w 590024"/>
                    <a:gd name="connsiteY11" fmla="*/ 49127 h 3044107"/>
                    <a:gd name="connsiteX0" fmla="*/ 314458 w 590024"/>
                    <a:gd name="connsiteY0" fmla="*/ 134541 h 3129521"/>
                    <a:gd name="connsiteX1" fmla="*/ 473225 w 590024"/>
                    <a:gd name="connsiteY1" fmla="*/ 106322 h 3129521"/>
                    <a:gd name="connsiteX2" fmla="*/ 431029 w 590024"/>
                    <a:gd name="connsiteY2" fmla="*/ 1353396 h 3129521"/>
                    <a:gd name="connsiteX3" fmla="*/ 320025 w 590024"/>
                    <a:gd name="connsiteY3" fmla="*/ 2142655 h 3129521"/>
                    <a:gd name="connsiteX4" fmla="*/ 131254 w 590024"/>
                    <a:gd name="connsiteY4" fmla="*/ 2878509 h 3129521"/>
                    <a:gd name="connsiteX5" fmla="*/ 586144 w 590024"/>
                    <a:gd name="connsiteY5" fmla="*/ 3101849 h 3129521"/>
                    <a:gd name="connsiteX6" fmla="*/ 331623 w 590024"/>
                    <a:gd name="connsiteY6" fmla="*/ 3102062 h 3129521"/>
                    <a:gd name="connsiteX7" fmla="*/ 1073 w 590024"/>
                    <a:gd name="connsiteY7" fmla="*/ 2884358 h 3129521"/>
                    <a:gd name="connsiteX8" fmla="*/ 230028 w 590024"/>
                    <a:gd name="connsiteY8" fmla="*/ 2112489 h 3129521"/>
                    <a:gd name="connsiteX9" fmla="*/ 347459 w 590024"/>
                    <a:gd name="connsiteY9" fmla="*/ 696619 h 3129521"/>
                    <a:gd name="connsiteX10" fmla="*/ 314458 w 590024"/>
                    <a:gd name="connsiteY10" fmla="*/ 134541 h 3129521"/>
                    <a:gd name="connsiteX0" fmla="*/ 314458 w 590024"/>
                    <a:gd name="connsiteY0" fmla="*/ 52959 h 3047939"/>
                    <a:gd name="connsiteX1" fmla="*/ 473225 w 590024"/>
                    <a:gd name="connsiteY1" fmla="*/ 24740 h 3047939"/>
                    <a:gd name="connsiteX2" fmla="*/ 431029 w 590024"/>
                    <a:gd name="connsiteY2" fmla="*/ 1271814 h 3047939"/>
                    <a:gd name="connsiteX3" fmla="*/ 320025 w 590024"/>
                    <a:gd name="connsiteY3" fmla="*/ 2061073 h 3047939"/>
                    <a:gd name="connsiteX4" fmla="*/ 131254 w 590024"/>
                    <a:gd name="connsiteY4" fmla="*/ 2796927 h 3047939"/>
                    <a:gd name="connsiteX5" fmla="*/ 586144 w 590024"/>
                    <a:gd name="connsiteY5" fmla="*/ 3020267 h 3047939"/>
                    <a:gd name="connsiteX6" fmla="*/ 331623 w 590024"/>
                    <a:gd name="connsiteY6" fmla="*/ 3020480 h 3047939"/>
                    <a:gd name="connsiteX7" fmla="*/ 1073 w 590024"/>
                    <a:gd name="connsiteY7" fmla="*/ 2802776 h 3047939"/>
                    <a:gd name="connsiteX8" fmla="*/ 230028 w 590024"/>
                    <a:gd name="connsiteY8" fmla="*/ 2030907 h 3047939"/>
                    <a:gd name="connsiteX9" fmla="*/ 347459 w 590024"/>
                    <a:gd name="connsiteY9" fmla="*/ 615037 h 3047939"/>
                    <a:gd name="connsiteX10" fmla="*/ 314458 w 590024"/>
                    <a:gd name="connsiteY10" fmla="*/ 52959 h 3047939"/>
                    <a:gd name="connsiteX0" fmla="*/ 314458 w 590024"/>
                    <a:gd name="connsiteY0" fmla="*/ 28260 h 3023240"/>
                    <a:gd name="connsiteX1" fmla="*/ 473225 w 590024"/>
                    <a:gd name="connsiteY1" fmla="*/ 41 h 3023240"/>
                    <a:gd name="connsiteX2" fmla="*/ 431029 w 590024"/>
                    <a:gd name="connsiteY2" fmla="*/ 1247115 h 3023240"/>
                    <a:gd name="connsiteX3" fmla="*/ 320025 w 590024"/>
                    <a:gd name="connsiteY3" fmla="*/ 2036374 h 3023240"/>
                    <a:gd name="connsiteX4" fmla="*/ 131254 w 590024"/>
                    <a:gd name="connsiteY4" fmla="*/ 2772228 h 3023240"/>
                    <a:gd name="connsiteX5" fmla="*/ 586144 w 590024"/>
                    <a:gd name="connsiteY5" fmla="*/ 2995568 h 3023240"/>
                    <a:gd name="connsiteX6" fmla="*/ 331623 w 590024"/>
                    <a:gd name="connsiteY6" fmla="*/ 2995781 h 3023240"/>
                    <a:gd name="connsiteX7" fmla="*/ 1073 w 590024"/>
                    <a:gd name="connsiteY7" fmla="*/ 2778077 h 3023240"/>
                    <a:gd name="connsiteX8" fmla="*/ 230028 w 590024"/>
                    <a:gd name="connsiteY8" fmla="*/ 2006208 h 3023240"/>
                    <a:gd name="connsiteX9" fmla="*/ 347459 w 590024"/>
                    <a:gd name="connsiteY9" fmla="*/ 590338 h 3023240"/>
                    <a:gd name="connsiteX10" fmla="*/ 314458 w 590024"/>
                    <a:gd name="connsiteY10" fmla="*/ 28260 h 3023240"/>
                    <a:gd name="connsiteX0" fmla="*/ 314458 w 590024"/>
                    <a:gd name="connsiteY0" fmla="*/ 28260 h 3023240"/>
                    <a:gd name="connsiteX1" fmla="*/ 473225 w 590024"/>
                    <a:gd name="connsiteY1" fmla="*/ 41 h 3023240"/>
                    <a:gd name="connsiteX2" fmla="*/ 420218 w 590024"/>
                    <a:gd name="connsiteY2" fmla="*/ 1109241 h 3023240"/>
                    <a:gd name="connsiteX3" fmla="*/ 320025 w 590024"/>
                    <a:gd name="connsiteY3" fmla="*/ 2036374 h 3023240"/>
                    <a:gd name="connsiteX4" fmla="*/ 131254 w 590024"/>
                    <a:gd name="connsiteY4" fmla="*/ 2772228 h 3023240"/>
                    <a:gd name="connsiteX5" fmla="*/ 586144 w 590024"/>
                    <a:gd name="connsiteY5" fmla="*/ 2995568 h 3023240"/>
                    <a:gd name="connsiteX6" fmla="*/ 331623 w 590024"/>
                    <a:gd name="connsiteY6" fmla="*/ 2995781 h 3023240"/>
                    <a:gd name="connsiteX7" fmla="*/ 1073 w 590024"/>
                    <a:gd name="connsiteY7" fmla="*/ 2778077 h 3023240"/>
                    <a:gd name="connsiteX8" fmla="*/ 230028 w 590024"/>
                    <a:gd name="connsiteY8" fmla="*/ 2006208 h 3023240"/>
                    <a:gd name="connsiteX9" fmla="*/ 347459 w 590024"/>
                    <a:gd name="connsiteY9" fmla="*/ 590338 h 3023240"/>
                    <a:gd name="connsiteX10" fmla="*/ 314458 w 590024"/>
                    <a:gd name="connsiteY10" fmla="*/ 28260 h 3023240"/>
                    <a:gd name="connsiteX0" fmla="*/ 314458 w 586933"/>
                    <a:gd name="connsiteY0" fmla="*/ 28260 h 2995581"/>
                    <a:gd name="connsiteX1" fmla="*/ 473225 w 586933"/>
                    <a:gd name="connsiteY1" fmla="*/ 41 h 2995581"/>
                    <a:gd name="connsiteX2" fmla="*/ 420218 w 586933"/>
                    <a:gd name="connsiteY2" fmla="*/ 1109241 h 2995581"/>
                    <a:gd name="connsiteX3" fmla="*/ 320025 w 586933"/>
                    <a:gd name="connsiteY3" fmla="*/ 2036374 h 2995581"/>
                    <a:gd name="connsiteX4" fmla="*/ 131254 w 586933"/>
                    <a:gd name="connsiteY4" fmla="*/ 2772228 h 2995581"/>
                    <a:gd name="connsiteX5" fmla="*/ 586144 w 586933"/>
                    <a:gd name="connsiteY5" fmla="*/ 2995568 h 2995581"/>
                    <a:gd name="connsiteX6" fmla="*/ 1073 w 586933"/>
                    <a:gd name="connsiteY6" fmla="*/ 2778077 h 2995581"/>
                    <a:gd name="connsiteX7" fmla="*/ 230028 w 586933"/>
                    <a:gd name="connsiteY7" fmla="*/ 2006208 h 2995581"/>
                    <a:gd name="connsiteX8" fmla="*/ 347459 w 586933"/>
                    <a:gd name="connsiteY8" fmla="*/ 590338 h 2995581"/>
                    <a:gd name="connsiteX9" fmla="*/ 314458 w 586933"/>
                    <a:gd name="connsiteY9" fmla="*/ 28260 h 2995581"/>
                    <a:gd name="connsiteX0" fmla="*/ 315302 w 478662"/>
                    <a:gd name="connsiteY0" fmla="*/ 28260 h 2869477"/>
                    <a:gd name="connsiteX1" fmla="*/ 474069 w 478662"/>
                    <a:gd name="connsiteY1" fmla="*/ 41 h 2869477"/>
                    <a:gd name="connsiteX2" fmla="*/ 421062 w 478662"/>
                    <a:gd name="connsiteY2" fmla="*/ 1109241 h 2869477"/>
                    <a:gd name="connsiteX3" fmla="*/ 320869 w 478662"/>
                    <a:gd name="connsiteY3" fmla="*/ 2036374 h 2869477"/>
                    <a:gd name="connsiteX4" fmla="*/ 132098 w 478662"/>
                    <a:gd name="connsiteY4" fmla="*/ 2772228 h 2869477"/>
                    <a:gd name="connsiteX5" fmla="*/ 1917 w 478662"/>
                    <a:gd name="connsiteY5" fmla="*/ 2778077 h 2869477"/>
                    <a:gd name="connsiteX6" fmla="*/ 230872 w 478662"/>
                    <a:gd name="connsiteY6" fmla="*/ 2006208 h 2869477"/>
                    <a:gd name="connsiteX7" fmla="*/ 348303 w 478662"/>
                    <a:gd name="connsiteY7" fmla="*/ 590338 h 2869477"/>
                    <a:gd name="connsiteX8" fmla="*/ 315302 w 478662"/>
                    <a:gd name="connsiteY8" fmla="*/ 28260 h 2869477"/>
                    <a:gd name="connsiteX0" fmla="*/ 363866 w 1355956"/>
                    <a:gd name="connsiteY0" fmla="*/ 28260 h 2858574"/>
                    <a:gd name="connsiteX1" fmla="*/ 522633 w 1355956"/>
                    <a:gd name="connsiteY1" fmla="*/ 41 h 2858574"/>
                    <a:gd name="connsiteX2" fmla="*/ 469626 w 1355956"/>
                    <a:gd name="connsiteY2" fmla="*/ 1109241 h 2858574"/>
                    <a:gd name="connsiteX3" fmla="*/ 369433 w 1355956"/>
                    <a:gd name="connsiteY3" fmla="*/ 2036374 h 2858574"/>
                    <a:gd name="connsiteX4" fmla="*/ 1353670 w 1355956"/>
                    <a:gd name="connsiteY4" fmla="*/ 2751018 h 2858574"/>
                    <a:gd name="connsiteX5" fmla="*/ 50481 w 1355956"/>
                    <a:gd name="connsiteY5" fmla="*/ 2778077 h 2858574"/>
                    <a:gd name="connsiteX6" fmla="*/ 279436 w 1355956"/>
                    <a:gd name="connsiteY6" fmla="*/ 2006208 h 2858574"/>
                    <a:gd name="connsiteX7" fmla="*/ 396867 w 1355956"/>
                    <a:gd name="connsiteY7" fmla="*/ 590338 h 2858574"/>
                    <a:gd name="connsiteX8" fmla="*/ 363866 w 1355956"/>
                    <a:gd name="connsiteY8" fmla="*/ 28260 h 2858574"/>
                    <a:gd name="connsiteX0" fmla="*/ 363866 w 1400304"/>
                    <a:gd name="connsiteY0" fmla="*/ 28260 h 2839481"/>
                    <a:gd name="connsiteX1" fmla="*/ 522633 w 1400304"/>
                    <a:gd name="connsiteY1" fmla="*/ 41 h 2839481"/>
                    <a:gd name="connsiteX2" fmla="*/ 469626 w 1400304"/>
                    <a:gd name="connsiteY2" fmla="*/ 1109241 h 2839481"/>
                    <a:gd name="connsiteX3" fmla="*/ 1050534 w 1400304"/>
                    <a:gd name="connsiteY3" fmla="*/ 2428783 h 2839481"/>
                    <a:gd name="connsiteX4" fmla="*/ 1353670 w 1400304"/>
                    <a:gd name="connsiteY4" fmla="*/ 2751018 h 2839481"/>
                    <a:gd name="connsiteX5" fmla="*/ 50481 w 1400304"/>
                    <a:gd name="connsiteY5" fmla="*/ 2778077 h 2839481"/>
                    <a:gd name="connsiteX6" fmla="*/ 279436 w 1400304"/>
                    <a:gd name="connsiteY6" fmla="*/ 2006208 h 2839481"/>
                    <a:gd name="connsiteX7" fmla="*/ 396867 w 1400304"/>
                    <a:gd name="connsiteY7" fmla="*/ 590338 h 2839481"/>
                    <a:gd name="connsiteX8" fmla="*/ 363866 w 1400304"/>
                    <a:gd name="connsiteY8" fmla="*/ 28260 h 2839481"/>
                    <a:gd name="connsiteX0" fmla="*/ 362966 w 1399404"/>
                    <a:gd name="connsiteY0" fmla="*/ 28260 h 2813800"/>
                    <a:gd name="connsiteX1" fmla="*/ 521733 w 1399404"/>
                    <a:gd name="connsiteY1" fmla="*/ 41 h 2813800"/>
                    <a:gd name="connsiteX2" fmla="*/ 468726 w 1399404"/>
                    <a:gd name="connsiteY2" fmla="*/ 1109241 h 2813800"/>
                    <a:gd name="connsiteX3" fmla="*/ 1049634 w 1399404"/>
                    <a:gd name="connsiteY3" fmla="*/ 2428783 h 2813800"/>
                    <a:gd name="connsiteX4" fmla="*/ 1352770 w 1399404"/>
                    <a:gd name="connsiteY4" fmla="*/ 2751018 h 2813800"/>
                    <a:gd name="connsiteX5" fmla="*/ 49581 w 1399404"/>
                    <a:gd name="connsiteY5" fmla="*/ 2778077 h 2813800"/>
                    <a:gd name="connsiteX6" fmla="*/ 283942 w 1399404"/>
                    <a:gd name="connsiteY6" fmla="*/ 2356193 h 2813800"/>
                    <a:gd name="connsiteX7" fmla="*/ 395967 w 1399404"/>
                    <a:gd name="connsiteY7" fmla="*/ 590338 h 2813800"/>
                    <a:gd name="connsiteX8" fmla="*/ 362966 w 1399404"/>
                    <a:gd name="connsiteY8" fmla="*/ 28260 h 2813800"/>
                    <a:gd name="connsiteX0" fmla="*/ 545053 w 1594052"/>
                    <a:gd name="connsiteY0" fmla="*/ 28260 h 2855858"/>
                    <a:gd name="connsiteX1" fmla="*/ 703820 w 1594052"/>
                    <a:gd name="connsiteY1" fmla="*/ 41 h 2855858"/>
                    <a:gd name="connsiteX2" fmla="*/ 650813 w 1594052"/>
                    <a:gd name="connsiteY2" fmla="*/ 1109241 h 2855858"/>
                    <a:gd name="connsiteX3" fmla="*/ 1231721 w 1594052"/>
                    <a:gd name="connsiteY3" fmla="*/ 2428783 h 2855858"/>
                    <a:gd name="connsiteX4" fmla="*/ 1534857 w 1594052"/>
                    <a:gd name="connsiteY4" fmla="*/ 2751018 h 2855858"/>
                    <a:gd name="connsiteX5" fmla="*/ 37068 w 1594052"/>
                    <a:gd name="connsiteY5" fmla="*/ 2831105 h 2855858"/>
                    <a:gd name="connsiteX6" fmla="*/ 466029 w 1594052"/>
                    <a:gd name="connsiteY6" fmla="*/ 2356193 h 2855858"/>
                    <a:gd name="connsiteX7" fmla="*/ 578054 w 1594052"/>
                    <a:gd name="connsiteY7" fmla="*/ 590338 h 2855858"/>
                    <a:gd name="connsiteX8" fmla="*/ 545053 w 1594052"/>
                    <a:gd name="connsiteY8" fmla="*/ 28260 h 2855858"/>
                    <a:gd name="connsiteX0" fmla="*/ 549706 w 1677871"/>
                    <a:gd name="connsiteY0" fmla="*/ 28260 h 2894737"/>
                    <a:gd name="connsiteX1" fmla="*/ 708473 w 1677871"/>
                    <a:gd name="connsiteY1" fmla="*/ 41 h 2894737"/>
                    <a:gd name="connsiteX2" fmla="*/ 655466 w 1677871"/>
                    <a:gd name="connsiteY2" fmla="*/ 1109241 h 2894737"/>
                    <a:gd name="connsiteX3" fmla="*/ 1236374 w 1677871"/>
                    <a:gd name="connsiteY3" fmla="*/ 2428783 h 2894737"/>
                    <a:gd name="connsiteX4" fmla="*/ 1625999 w 1677871"/>
                    <a:gd name="connsiteY4" fmla="*/ 2846469 h 2894737"/>
                    <a:gd name="connsiteX5" fmla="*/ 41721 w 1677871"/>
                    <a:gd name="connsiteY5" fmla="*/ 2831105 h 2894737"/>
                    <a:gd name="connsiteX6" fmla="*/ 470682 w 1677871"/>
                    <a:gd name="connsiteY6" fmla="*/ 2356193 h 2894737"/>
                    <a:gd name="connsiteX7" fmla="*/ 582707 w 1677871"/>
                    <a:gd name="connsiteY7" fmla="*/ 590338 h 2894737"/>
                    <a:gd name="connsiteX8" fmla="*/ 549706 w 1677871"/>
                    <a:gd name="connsiteY8" fmla="*/ 28260 h 2894737"/>
                    <a:gd name="connsiteX0" fmla="*/ 549706 w 1671442"/>
                    <a:gd name="connsiteY0" fmla="*/ 28260 h 2894737"/>
                    <a:gd name="connsiteX1" fmla="*/ 708473 w 1671442"/>
                    <a:gd name="connsiteY1" fmla="*/ 41 h 2894737"/>
                    <a:gd name="connsiteX2" fmla="*/ 1185212 w 1671442"/>
                    <a:gd name="connsiteY2" fmla="*/ 2074354 h 2894737"/>
                    <a:gd name="connsiteX3" fmla="*/ 1236374 w 1671442"/>
                    <a:gd name="connsiteY3" fmla="*/ 2428783 h 2894737"/>
                    <a:gd name="connsiteX4" fmla="*/ 1625999 w 1671442"/>
                    <a:gd name="connsiteY4" fmla="*/ 2846469 h 2894737"/>
                    <a:gd name="connsiteX5" fmla="*/ 41721 w 1671442"/>
                    <a:gd name="connsiteY5" fmla="*/ 2831105 h 2894737"/>
                    <a:gd name="connsiteX6" fmla="*/ 470682 w 1671442"/>
                    <a:gd name="connsiteY6" fmla="*/ 2356193 h 2894737"/>
                    <a:gd name="connsiteX7" fmla="*/ 582707 w 1671442"/>
                    <a:gd name="connsiteY7" fmla="*/ 590338 h 2894737"/>
                    <a:gd name="connsiteX8" fmla="*/ 549706 w 1671442"/>
                    <a:gd name="connsiteY8" fmla="*/ 28260 h 2894737"/>
                    <a:gd name="connsiteX0" fmla="*/ 549706 w 1671442"/>
                    <a:gd name="connsiteY0" fmla="*/ 55105 h 2921582"/>
                    <a:gd name="connsiteX1" fmla="*/ 989562 w 1671442"/>
                    <a:gd name="connsiteY1" fmla="*/ 1967716 h 2921582"/>
                    <a:gd name="connsiteX2" fmla="*/ 1185212 w 1671442"/>
                    <a:gd name="connsiteY2" fmla="*/ 2101199 h 2921582"/>
                    <a:gd name="connsiteX3" fmla="*/ 1236374 w 1671442"/>
                    <a:gd name="connsiteY3" fmla="*/ 2455628 h 2921582"/>
                    <a:gd name="connsiteX4" fmla="*/ 1625999 w 1671442"/>
                    <a:gd name="connsiteY4" fmla="*/ 2873314 h 2921582"/>
                    <a:gd name="connsiteX5" fmla="*/ 41721 w 1671442"/>
                    <a:gd name="connsiteY5" fmla="*/ 2857950 h 2921582"/>
                    <a:gd name="connsiteX6" fmla="*/ 470682 w 1671442"/>
                    <a:gd name="connsiteY6" fmla="*/ 2383038 h 2921582"/>
                    <a:gd name="connsiteX7" fmla="*/ 582707 w 1671442"/>
                    <a:gd name="connsiteY7" fmla="*/ 617183 h 2921582"/>
                    <a:gd name="connsiteX8" fmla="*/ 549706 w 1671442"/>
                    <a:gd name="connsiteY8" fmla="*/ 55105 h 2921582"/>
                    <a:gd name="connsiteX0" fmla="*/ 549864 w 1671600"/>
                    <a:gd name="connsiteY0" fmla="*/ 8 h 2866485"/>
                    <a:gd name="connsiteX1" fmla="*/ 989720 w 1671600"/>
                    <a:gd name="connsiteY1" fmla="*/ 1912619 h 2866485"/>
                    <a:gd name="connsiteX2" fmla="*/ 1185370 w 1671600"/>
                    <a:gd name="connsiteY2" fmla="*/ 2046102 h 2866485"/>
                    <a:gd name="connsiteX3" fmla="*/ 1236532 w 1671600"/>
                    <a:gd name="connsiteY3" fmla="*/ 2400531 h 2866485"/>
                    <a:gd name="connsiteX4" fmla="*/ 1626157 w 1671600"/>
                    <a:gd name="connsiteY4" fmla="*/ 2818217 h 2866485"/>
                    <a:gd name="connsiteX5" fmla="*/ 41879 w 1671600"/>
                    <a:gd name="connsiteY5" fmla="*/ 2802853 h 2866485"/>
                    <a:gd name="connsiteX6" fmla="*/ 470840 w 1671600"/>
                    <a:gd name="connsiteY6" fmla="*/ 2327941 h 2866485"/>
                    <a:gd name="connsiteX7" fmla="*/ 599082 w 1671600"/>
                    <a:gd name="connsiteY7" fmla="*/ 1887789 h 2866485"/>
                    <a:gd name="connsiteX8" fmla="*/ 549864 w 1671600"/>
                    <a:gd name="connsiteY8" fmla="*/ 8 h 2866485"/>
                    <a:gd name="connsiteX0" fmla="*/ 809331 w 1671600"/>
                    <a:gd name="connsiteY0" fmla="*/ 127601 h 1095670"/>
                    <a:gd name="connsiteX1" fmla="*/ 989720 w 1671600"/>
                    <a:gd name="connsiteY1" fmla="*/ 141804 h 1095670"/>
                    <a:gd name="connsiteX2" fmla="*/ 1185370 w 1671600"/>
                    <a:gd name="connsiteY2" fmla="*/ 275287 h 1095670"/>
                    <a:gd name="connsiteX3" fmla="*/ 1236532 w 1671600"/>
                    <a:gd name="connsiteY3" fmla="*/ 629716 h 1095670"/>
                    <a:gd name="connsiteX4" fmla="*/ 1626157 w 1671600"/>
                    <a:gd name="connsiteY4" fmla="*/ 1047402 h 1095670"/>
                    <a:gd name="connsiteX5" fmla="*/ 41879 w 1671600"/>
                    <a:gd name="connsiteY5" fmla="*/ 1032038 h 1095670"/>
                    <a:gd name="connsiteX6" fmla="*/ 470840 w 1671600"/>
                    <a:gd name="connsiteY6" fmla="*/ 557126 h 1095670"/>
                    <a:gd name="connsiteX7" fmla="*/ 599082 w 1671600"/>
                    <a:gd name="connsiteY7" fmla="*/ 116974 h 1095670"/>
                    <a:gd name="connsiteX8" fmla="*/ 809331 w 1671600"/>
                    <a:gd name="connsiteY8" fmla="*/ 127601 h 1095670"/>
                    <a:gd name="connsiteX0" fmla="*/ 809867 w 1672136"/>
                    <a:gd name="connsiteY0" fmla="*/ 17620 h 985689"/>
                    <a:gd name="connsiteX1" fmla="*/ 990256 w 1672136"/>
                    <a:gd name="connsiteY1" fmla="*/ 31823 h 985689"/>
                    <a:gd name="connsiteX2" fmla="*/ 1185906 w 1672136"/>
                    <a:gd name="connsiteY2" fmla="*/ 165306 h 985689"/>
                    <a:gd name="connsiteX3" fmla="*/ 1237068 w 1672136"/>
                    <a:gd name="connsiteY3" fmla="*/ 519735 h 985689"/>
                    <a:gd name="connsiteX4" fmla="*/ 1626693 w 1672136"/>
                    <a:gd name="connsiteY4" fmla="*/ 937421 h 985689"/>
                    <a:gd name="connsiteX5" fmla="*/ 42415 w 1672136"/>
                    <a:gd name="connsiteY5" fmla="*/ 922057 h 985689"/>
                    <a:gd name="connsiteX6" fmla="*/ 471376 w 1672136"/>
                    <a:gd name="connsiteY6" fmla="*/ 447145 h 985689"/>
                    <a:gd name="connsiteX7" fmla="*/ 653673 w 1672136"/>
                    <a:gd name="connsiteY7" fmla="*/ 166078 h 985689"/>
                    <a:gd name="connsiteX8" fmla="*/ 809867 w 1672136"/>
                    <a:gd name="connsiteY8" fmla="*/ 17620 h 985689"/>
                    <a:gd name="connsiteX0" fmla="*/ 802235 w 1664504"/>
                    <a:gd name="connsiteY0" fmla="*/ 17620 h 988226"/>
                    <a:gd name="connsiteX1" fmla="*/ 982624 w 1664504"/>
                    <a:gd name="connsiteY1" fmla="*/ 31823 h 988226"/>
                    <a:gd name="connsiteX2" fmla="*/ 1178274 w 1664504"/>
                    <a:gd name="connsiteY2" fmla="*/ 165306 h 988226"/>
                    <a:gd name="connsiteX3" fmla="*/ 1229436 w 1664504"/>
                    <a:gd name="connsiteY3" fmla="*/ 519735 h 988226"/>
                    <a:gd name="connsiteX4" fmla="*/ 1619061 w 1664504"/>
                    <a:gd name="connsiteY4" fmla="*/ 937421 h 988226"/>
                    <a:gd name="connsiteX5" fmla="*/ 34783 w 1664504"/>
                    <a:gd name="connsiteY5" fmla="*/ 922057 h 988226"/>
                    <a:gd name="connsiteX6" fmla="*/ 534016 w 1664504"/>
                    <a:gd name="connsiteY6" fmla="*/ 404722 h 988226"/>
                    <a:gd name="connsiteX7" fmla="*/ 646041 w 1664504"/>
                    <a:gd name="connsiteY7" fmla="*/ 166078 h 988226"/>
                    <a:gd name="connsiteX8" fmla="*/ 802235 w 1664504"/>
                    <a:gd name="connsiteY8" fmla="*/ 17620 h 988226"/>
                    <a:gd name="connsiteX0" fmla="*/ 799884 w 1662153"/>
                    <a:gd name="connsiteY0" fmla="*/ 17620 h 988226"/>
                    <a:gd name="connsiteX1" fmla="*/ 980273 w 1662153"/>
                    <a:gd name="connsiteY1" fmla="*/ 31823 h 988226"/>
                    <a:gd name="connsiteX2" fmla="*/ 1175923 w 1662153"/>
                    <a:gd name="connsiteY2" fmla="*/ 165306 h 988226"/>
                    <a:gd name="connsiteX3" fmla="*/ 1227085 w 1662153"/>
                    <a:gd name="connsiteY3" fmla="*/ 519735 h 988226"/>
                    <a:gd name="connsiteX4" fmla="*/ 1616710 w 1662153"/>
                    <a:gd name="connsiteY4" fmla="*/ 937421 h 988226"/>
                    <a:gd name="connsiteX5" fmla="*/ 32432 w 1662153"/>
                    <a:gd name="connsiteY5" fmla="*/ 922057 h 988226"/>
                    <a:gd name="connsiteX6" fmla="*/ 531665 w 1662153"/>
                    <a:gd name="connsiteY6" fmla="*/ 404722 h 988226"/>
                    <a:gd name="connsiteX7" fmla="*/ 643690 w 1662153"/>
                    <a:gd name="connsiteY7" fmla="*/ 166078 h 988226"/>
                    <a:gd name="connsiteX8" fmla="*/ 799884 w 1662153"/>
                    <a:gd name="connsiteY8" fmla="*/ 17620 h 988226"/>
                    <a:gd name="connsiteX0" fmla="*/ 802410 w 1664679"/>
                    <a:gd name="connsiteY0" fmla="*/ 17620 h 975872"/>
                    <a:gd name="connsiteX1" fmla="*/ 982799 w 1664679"/>
                    <a:gd name="connsiteY1" fmla="*/ 31823 h 975872"/>
                    <a:gd name="connsiteX2" fmla="*/ 1178449 w 1664679"/>
                    <a:gd name="connsiteY2" fmla="*/ 165306 h 975872"/>
                    <a:gd name="connsiteX3" fmla="*/ 1229611 w 1664679"/>
                    <a:gd name="connsiteY3" fmla="*/ 519735 h 975872"/>
                    <a:gd name="connsiteX4" fmla="*/ 1619236 w 1664679"/>
                    <a:gd name="connsiteY4" fmla="*/ 937421 h 975872"/>
                    <a:gd name="connsiteX5" fmla="*/ 34958 w 1664679"/>
                    <a:gd name="connsiteY5" fmla="*/ 922057 h 975872"/>
                    <a:gd name="connsiteX6" fmla="*/ 507164 w 1664679"/>
                    <a:gd name="connsiteY6" fmla="*/ 627441 h 975872"/>
                    <a:gd name="connsiteX7" fmla="*/ 646216 w 1664679"/>
                    <a:gd name="connsiteY7" fmla="*/ 166078 h 975872"/>
                    <a:gd name="connsiteX8" fmla="*/ 802410 w 1664679"/>
                    <a:gd name="connsiteY8" fmla="*/ 17620 h 975872"/>
                    <a:gd name="connsiteX0" fmla="*/ 803925 w 1666194"/>
                    <a:gd name="connsiteY0" fmla="*/ 17620 h 975872"/>
                    <a:gd name="connsiteX1" fmla="*/ 984314 w 1666194"/>
                    <a:gd name="connsiteY1" fmla="*/ 31823 h 975872"/>
                    <a:gd name="connsiteX2" fmla="*/ 1179964 w 1666194"/>
                    <a:gd name="connsiteY2" fmla="*/ 165306 h 975872"/>
                    <a:gd name="connsiteX3" fmla="*/ 1231126 w 1666194"/>
                    <a:gd name="connsiteY3" fmla="*/ 519735 h 975872"/>
                    <a:gd name="connsiteX4" fmla="*/ 1620751 w 1666194"/>
                    <a:gd name="connsiteY4" fmla="*/ 937421 h 975872"/>
                    <a:gd name="connsiteX5" fmla="*/ 36473 w 1666194"/>
                    <a:gd name="connsiteY5" fmla="*/ 922057 h 975872"/>
                    <a:gd name="connsiteX6" fmla="*/ 508679 w 1666194"/>
                    <a:gd name="connsiteY6" fmla="*/ 627441 h 975872"/>
                    <a:gd name="connsiteX7" fmla="*/ 647731 w 1666194"/>
                    <a:gd name="connsiteY7" fmla="*/ 166078 h 975872"/>
                    <a:gd name="connsiteX8" fmla="*/ 803925 w 1666194"/>
                    <a:gd name="connsiteY8" fmla="*/ 17620 h 975872"/>
                    <a:gd name="connsiteX0" fmla="*/ 803925 w 1681902"/>
                    <a:gd name="connsiteY0" fmla="*/ 17620 h 961837"/>
                    <a:gd name="connsiteX1" fmla="*/ 984314 w 1681902"/>
                    <a:gd name="connsiteY1" fmla="*/ 31823 h 961837"/>
                    <a:gd name="connsiteX2" fmla="*/ 1179964 w 1681902"/>
                    <a:gd name="connsiteY2" fmla="*/ 165306 h 961837"/>
                    <a:gd name="connsiteX3" fmla="*/ 1339237 w 1681902"/>
                    <a:gd name="connsiteY3" fmla="*/ 721242 h 961837"/>
                    <a:gd name="connsiteX4" fmla="*/ 1620751 w 1681902"/>
                    <a:gd name="connsiteY4" fmla="*/ 937421 h 961837"/>
                    <a:gd name="connsiteX5" fmla="*/ 36473 w 1681902"/>
                    <a:gd name="connsiteY5" fmla="*/ 922057 h 961837"/>
                    <a:gd name="connsiteX6" fmla="*/ 508679 w 1681902"/>
                    <a:gd name="connsiteY6" fmla="*/ 627441 h 961837"/>
                    <a:gd name="connsiteX7" fmla="*/ 647731 w 1681902"/>
                    <a:gd name="connsiteY7" fmla="*/ 166078 h 961837"/>
                    <a:gd name="connsiteX8" fmla="*/ 803925 w 1681902"/>
                    <a:gd name="connsiteY8" fmla="*/ 17620 h 961837"/>
                    <a:gd name="connsiteX0" fmla="*/ 804478 w 1692330"/>
                    <a:gd name="connsiteY0" fmla="*/ 17620 h 984599"/>
                    <a:gd name="connsiteX1" fmla="*/ 984867 w 1692330"/>
                    <a:gd name="connsiteY1" fmla="*/ 31823 h 984599"/>
                    <a:gd name="connsiteX2" fmla="*/ 1180517 w 1692330"/>
                    <a:gd name="connsiteY2" fmla="*/ 165306 h 984599"/>
                    <a:gd name="connsiteX3" fmla="*/ 1339790 w 1692330"/>
                    <a:gd name="connsiteY3" fmla="*/ 721242 h 984599"/>
                    <a:gd name="connsiteX4" fmla="*/ 1632115 w 1692330"/>
                    <a:gd name="connsiteY4" fmla="*/ 969238 h 984599"/>
                    <a:gd name="connsiteX5" fmla="*/ 37026 w 1692330"/>
                    <a:gd name="connsiteY5" fmla="*/ 922057 h 984599"/>
                    <a:gd name="connsiteX6" fmla="*/ 509232 w 1692330"/>
                    <a:gd name="connsiteY6" fmla="*/ 627441 h 984599"/>
                    <a:gd name="connsiteX7" fmla="*/ 648284 w 1692330"/>
                    <a:gd name="connsiteY7" fmla="*/ 166078 h 984599"/>
                    <a:gd name="connsiteX8" fmla="*/ 804478 w 1692330"/>
                    <a:gd name="connsiteY8" fmla="*/ 17620 h 984599"/>
                    <a:gd name="connsiteX0" fmla="*/ 804478 w 1692330"/>
                    <a:gd name="connsiteY0" fmla="*/ 54190 h 1021169"/>
                    <a:gd name="connsiteX1" fmla="*/ 1001083 w 1692330"/>
                    <a:gd name="connsiteY1" fmla="*/ 609281 h 1021169"/>
                    <a:gd name="connsiteX2" fmla="*/ 1180517 w 1692330"/>
                    <a:gd name="connsiteY2" fmla="*/ 201876 h 1021169"/>
                    <a:gd name="connsiteX3" fmla="*/ 1339790 w 1692330"/>
                    <a:gd name="connsiteY3" fmla="*/ 757812 h 1021169"/>
                    <a:gd name="connsiteX4" fmla="*/ 1632115 w 1692330"/>
                    <a:gd name="connsiteY4" fmla="*/ 1005808 h 1021169"/>
                    <a:gd name="connsiteX5" fmla="*/ 37026 w 1692330"/>
                    <a:gd name="connsiteY5" fmla="*/ 958627 h 1021169"/>
                    <a:gd name="connsiteX6" fmla="*/ 509232 w 1692330"/>
                    <a:gd name="connsiteY6" fmla="*/ 664011 h 1021169"/>
                    <a:gd name="connsiteX7" fmla="*/ 648284 w 1692330"/>
                    <a:gd name="connsiteY7" fmla="*/ 202648 h 1021169"/>
                    <a:gd name="connsiteX8" fmla="*/ 804478 w 1692330"/>
                    <a:gd name="connsiteY8" fmla="*/ 54190 h 1021169"/>
                    <a:gd name="connsiteX0" fmla="*/ 804478 w 1695236"/>
                    <a:gd name="connsiteY0" fmla="*/ 54190 h 1021169"/>
                    <a:gd name="connsiteX1" fmla="*/ 1001083 w 1695236"/>
                    <a:gd name="connsiteY1" fmla="*/ 609281 h 1021169"/>
                    <a:gd name="connsiteX2" fmla="*/ 1339790 w 1695236"/>
                    <a:gd name="connsiteY2" fmla="*/ 757812 h 1021169"/>
                    <a:gd name="connsiteX3" fmla="*/ 1632115 w 1695236"/>
                    <a:gd name="connsiteY3" fmla="*/ 1005808 h 1021169"/>
                    <a:gd name="connsiteX4" fmla="*/ 37026 w 1695236"/>
                    <a:gd name="connsiteY4" fmla="*/ 958627 h 1021169"/>
                    <a:gd name="connsiteX5" fmla="*/ 509232 w 1695236"/>
                    <a:gd name="connsiteY5" fmla="*/ 664011 h 1021169"/>
                    <a:gd name="connsiteX6" fmla="*/ 648284 w 1695236"/>
                    <a:gd name="connsiteY6" fmla="*/ 202648 h 1021169"/>
                    <a:gd name="connsiteX7" fmla="*/ 804478 w 1695236"/>
                    <a:gd name="connsiteY7" fmla="*/ 54190 h 1021169"/>
                    <a:gd name="connsiteX0" fmla="*/ 648284 w 1695236"/>
                    <a:gd name="connsiteY0" fmla="*/ 190 h 818711"/>
                    <a:gd name="connsiteX1" fmla="*/ 1001083 w 1695236"/>
                    <a:gd name="connsiteY1" fmla="*/ 406823 h 818711"/>
                    <a:gd name="connsiteX2" fmla="*/ 1339790 w 1695236"/>
                    <a:gd name="connsiteY2" fmla="*/ 555354 h 818711"/>
                    <a:gd name="connsiteX3" fmla="*/ 1632115 w 1695236"/>
                    <a:gd name="connsiteY3" fmla="*/ 803350 h 818711"/>
                    <a:gd name="connsiteX4" fmla="*/ 37026 w 1695236"/>
                    <a:gd name="connsiteY4" fmla="*/ 756169 h 818711"/>
                    <a:gd name="connsiteX5" fmla="*/ 509232 w 1695236"/>
                    <a:gd name="connsiteY5" fmla="*/ 461553 h 818711"/>
                    <a:gd name="connsiteX6" fmla="*/ 648284 w 1695236"/>
                    <a:gd name="connsiteY6" fmla="*/ 190 h 818711"/>
                    <a:gd name="connsiteX0" fmla="*/ 513612 w 1699616"/>
                    <a:gd name="connsiteY0" fmla="*/ 60970 h 418128"/>
                    <a:gd name="connsiteX1" fmla="*/ 1005463 w 1699616"/>
                    <a:gd name="connsiteY1" fmla="*/ 6240 h 418128"/>
                    <a:gd name="connsiteX2" fmla="*/ 1344170 w 1699616"/>
                    <a:gd name="connsiteY2" fmla="*/ 154771 h 418128"/>
                    <a:gd name="connsiteX3" fmla="*/ 1636495 w 1699616"/>
                    <a:gd name="connsiteY3" fmla="*/ 402767 h 418128"/>
                    <a:gd name="connsiteX4" fmla="*/ 41406 w 1699616"/>
                    <a:gd name="connsiteY4" fmla="*/ 355586 h 418128"/>
                    <a:gd name="connsiteX5" fmla="*/ 513612 w 1699616"/>
                    <a:gd name="connsiteY5" fmla="*/ 60970 h 418128"/>
                    <a:gd name="connsiteX0" fmla="*/ 581129 w 1691455"/>
                    <a:gd name="connsiteY0" fmla="*/ 30274 h 442380"/>
                    <a:gd name="connsiteX1" fmla="*/ 997302 w 1691455"/>
                    <a:gd name="connsiteY1" fmla="*/ 28572 h 442380"/>
                    <a:gd name="connsiteX2" fmla="*/ 1336009 w 1691455"/>
                    <a:gd name="connsiteY2" fmla="*/ 177103 h 442380"/>
                    <a:gd name="connsiteX3" fmla="*/ 1628334 w 1691455"/>
                    <a:gd name="connsiteY3" fmla="*/ 425099 h 442380"/>
                    <a:gd name="connsiteX4" fmla="*/ 33245 w 1691455"/>
                    <a:gd name="connsiteY4" fmla="*/ 377918 h 442380"/>
                    <a:gd name="connsiteX5" fmla="*/ 581129 w 1691455"/>
                    <a:gd name="connsiteY5" fmla="*/ 30274 h 442380"/>
                    <a:gd name="connsiteX0" fmla="*/ 580369 w 1692470"/>
                    <a:gd name="connsiteY0" fmla="*/ 543024 h 955129"/>
                    <a:gd name="connsiteX1" fmla="*/ 893836 w 1692470"/>
                    <a:gd name="connsiteY1" fmla="*/ 435 h 955129"/>
                    <a:gd name="connsiteX2" fmla="*/ 1335249 w 1692470"/>
                    <a:gd name="connsiteY2" fmla="*/ 689853 h 955129"/>
                    <a:gd name="connsiteX3" fmla="*/ 1627574 w 1692470"/>
                    <a:gd name="connsiteY3" fmla="*/ 937849 h 955129"/>
                    <a:gd name="connsiteX4" fmla="*/ 32485 w 1692470"/>
                    <a:gd name="connsiteY4" fmla="*/ 890668 h 955129"/>
                    <a:gd name="connsiteX5" fmla="*/ 580369 w 1692470"/>
                    <a:gd name="connsiteY5" fmla="*/ 543024 h 955129"/>
                    <a:gd name="connsiteX0" fmla="*/ 580369 w 1685958"/>
                    <a:gd name="connsiteY0" fmla="*/ 543024 h 956699"/>
                    <a:gd name="connsiteX1" fmla="*/ 893836 w 1685958"/>
                    <a:gd name="connsiteY1" fmla="*/ 435 h 956699"/>
                    <a:gd name="connsiteX2" fmla="*/ 1297409 w 1685958"/>
                    <a:gd name="connsiteY2" fmla="*/ 668641 h 956699"/>
                    <a:gd name="connsiteX3" fmla="*/ 1627574 w 1685958"/>
                    <a:gd name="connsiteY3" fmla="*/ 937849 h 956699"/>
                    <a:gd name="connsiteX4" fmla="*/ 32485 w 1685958"/>
                    <a:gd name="connsiteY4" fmla="*/ 890668 h 956699"/>
                    <a:gd name="connsiteX5" fmla="*/ 580369 w 1685958"/>
                    <a:gd name="connsiteY5" fmla="*/ 543024 h 956699"/>
                    <a:gd name="connsiteX0" fmla="*/ 580369 w 1684494"/>
                    <a:gd name="connsiteY0" fmla="*/ 543024 h 956699"/>
                    <a:gd name="connsiteX1" fmla="*/ 893836 w 1684494"/>
                    <a:gd name="connsiteY1" fmla="*/ 435 h 956699"/>
                    <a:gd name="connsiteX2" fmla="*/ 1297409 w 1684494"/>
                    <a:gd name="connsiteY2" fmla="*/ 668641 h 956699"/>
                    <a:gd name="connsiteX3" fmla="*/ 1627574 w 1684494"/>
                    <a:gd name="connsiteY3" fmla="*/ 937849 h 956699"/>
                    <a:gd name="connsiteX4" fmla="*/ 32485 w 1684494"/>
                    <a:gd name="connsiteY4" fmla="*/ 890668 h 956699"/>
                    <a:gd name="connsiteX5" fmla="*/ 580369 w 1684494"/>
                    <a:gd name="connsiteY5" fmla="*/ 543024 h 956699"/>
                    <a:gd name="connsiteX0" fmla="*/ 580369 w 1687109"/>
                    <a:gd name="connsiteY0" fmla="*/ 543024 h 957484"/>
                    <a:gd name="connsiteX1" fmla="*/ 893836 w 1687109"/>
                    <a:gd name="connsiteY1" fmla="*/ 435 h 957484"/>
                    <a:gd name="connsiteX2" fmla="*/ 1313626 w 1687109"/>
                    <a:gd name="connsiteY2" fmla="*/ 658036 h 957484"/>
                    <a:gd name="connsiteX3" fmla="*/ 1627574 w 1687109"/>
                    <a:gd name="connsiteY3" fmla="*/ 937849 h 957484"/>
                    <a:gd name="connsiteX4" fmla="*/ 32485 w 1687109"/>
                    <a:gd name="connsiteY4" fmla="*/ 890668 h 957484"/>
                    <a:gd name="connsiteX5" fmla="*/ 580369 w 1687109"/>
                    <a:gd name="connsiteY5" fmla="*/ 543024 h 957484"/>
                    <a:gd name="connsiteX0" fmla="*/ 580369 w 1690786"/>
                    <a:gd name="connsiteY0" fmla="*/ 543024 h 959055"/>
                    <a:gd name="connsiteX1" fmla="*/ 893836 w 1690786"/>
                    <a:gd name="connsiteY1" fmla="*/ 435 h 959055"/>
                    <a:gd name="connsiteX2" fmla="*/ 1335248 w 1690786"/>
                    <a:gd name="connsiteY2" fmla="*/ 636825 h 959055"/>
                    <a:gd name="connsiteX3" fmla="*/ 1627574 w 1690786"/>
                    <a:gd name="connsiteY3" fmla="*/ 937849 h 959055"/>
                    <a:gd name="connsiteX4" fmla="*/ 32485 w 1690786"/>
                    <a:gd name="connsiteY4" fmla="*/ 890668 h 959055"/>
                    <a:gd name="connsiteX5" fmla="*/ 580369 w 1690786"/>
                    <a:gd name="connsiteY5" fmla="*/ 543024 h 959055"/>
                    <a:gd name="connsiteX0" fmla="*/ 579679 w 1690096"/>
                    <a:gd name="connsiteY0" fmla="*/ 543072 h 959103"/>
                    <a:gd name="connsiteX1" fmla="*/ 893146 w 1690096"/>
                    <a:gd name="connsiteY1" fmla="*/ 483 h 959103"/>
                    <a:gd name="connsiteX2" fmla="*/ 1334558 w 1690096"/>
                    <a:gd name="connsiteY2" fmla="*/ 636873 h 959103"/>
                    <a:gd name="connsiteX3" fmla="*/ 1626884 w 1690096"/>
                    <a:gd name="connsiteY3" fmla="*/ 937897 h 959103"/>
                    <a:gd name="connsiteX4" fmla="*/ 31795 w 1690096"/>
                    <a:gd name="connsiteY4" fmla="*/ 890716 h 959103"/>
                    <a:gd name="connsiteX5" fmla="*/ 579679 w 1690096"/>
                    <a:gd name="connsiteY5" fmla="*/ 543072 h 959103"/>
                    <a:gd name="connsiteX0" fmla="*/ 535794 w 1694861"/>
                    <a:gd name="connsiteY0" fmla="*/ 585447 h 957495"/>
                    <a:gd name="connsiteX1" fmla="*/ 897911 w 1694861"/>
                    <a:gd name="connsiteY1" fmla="*/ 435 h 957495"/>
                    <a:gd name="connsiteX2" fmla="*/ 1339323 w 1694861"/>
                    <a:gd name="connsiteY2" fmla="*/ 636825 h 957495"/>
                    <a:gd name="connsiteX3" fmla="*/ 1631649 w 1694861"/>
                    <a:gd name="connsiteY3" fmla="*/ 937849 h 957495"/>
                    <a:gd name="connsiteX4" fmla="*/ 36560 w 1694861"/>
                    <a:gd name="connsiteY4" fmla="*/ 890668 h 957495"/>
                    <a:gd name="connsiteX5" fmla="*/ 535794 w 1694861"/>
                    <a:gd name="connsiteY5" fmla="*/ 585447 h 957495"/>
                    <a:gd name="connsiteX0" fmla="*/ 555224 w 1692669"/>
                    <a:gd name="connsiteY0" fmla="*/ 553666 h 958687"/>
                    <a:gd name="connsiteX1" fmla="*/ 895719 w 1692669"/>
                    <a:gd name="connsiteY1" fmla="*/ 470 h 958687"/>
                    <a:gd name="connsiteX2" fmla="*/ 1337131 w 1692669"/>
                    <a:gd name="connsiteY2" fmla="*/ 636860 h 958687"/>
                    <a:gd name="connsiteX3" fmla="*/ 1629457 w 1692669"/>
                    <a:gd name="connsiteY3" fmla="*/ 937884 h 958687"/>
                    <a:gd name="connsiteX4" fmla="*/ 34368 w 1692669"/>
                    <a:gd name="connsiteY4" fmla="*/ 890703 h 958687"/>
                    <a:gd name="connsiteX5" fmla="*/ 555224 w 1692669"/>
                    <a:gd name="connsiteY5" fmla="*/ 553666 h 958687"/>
                    <a:gd name="connsiteX0" fmla="*/ 555224 w 1692669"/>
                    <a:gd name="connsiteY0" fmla="*/ 511300 h 960410"/>
                    <a:gd name="connsiteX1" fmla="*/ 895719 w 1692669"/>
                    <a:gd name="connsiteY1" fmla="*/ 527 h 960410"/>
                    <a:gd name="connsiteX2" fmla="*/ 1337131 w 1692669"/>
                    <a:gd name="connsiteY2" fmla="*/ 636917 h 960410"/>
                    <a:gd name="connsiteX3" fmla="*/ 1629457 w 1692669"/>
                    <a:gd name="connsiteY3" fmla="*/ 937941 h 960410"/>
                    <a:gd name="connsiteX4" fmla="*/ 34368 w 1692669"/>
                    <a:gd name="connsiteY4" fmla="*/ 890760 h 960410"/>
                    <a:gd name="connsiteX5" fmla="*/ 555224 w 1692669"/>
                    <a:gd name="connsiteY5" fmla="*/ 511300 h 960410"/>
                    <a:gd name="connsiteX0" fmla="*/ 106024 w 1859704"/>
                    <a:gd name="connsiteY0" fmla="*/ 275977 h 973160"/>
                    <a:gd name="connsiteX1" fmla="*/ 1062754 w 1859704"/>
                    <a:gd name="connsiteY1" fmla="*/ 1603 h 973160"/>
                    <a:gd name="connsiteX2" fmla="*/ 1504166 w 1859704"/>
                    <a:gd name="connsiteY2" fmla="*/ 637993 h 973160"/>
                    <a:gd name="connsiteX3" fmla="*/ 1796492 w 1859704"/>
                    <a:gd name="connsiteY3" fmla="*/ 939017 h 973160"/>
                    <a:gd name="connsiteX4" fmla="*/ 201403 w 1859704"/>
                    <a:gd name="connsiteY4" fmla="*/ 891836 h 973160"/>
                    <a:gd name="connsiteX5" fmla="*/ 106024 w 1859704"/>
                    <a:gd name="connsiteY5" fmla="*/ 275977 h 973160"/>
                    <a:gd name="connsiteX0" fmla="*/ 91193 w 1852874"/>
                    <a:gd name="connsiteY0" fmla="*/ 10359 h 707542"/>
                    <a:gd name="connsiteX1" fmla="*/ 718184 w 1852874"/>
                    <a:gd name="connsiteY1" fmla="*/ 230276 h 707542"/>
                    <a:gd name="connsiteX2" fmla="*/ 1489335 w 1852874"/>
                    <a:gd name="connsiteY2" fmla="*/ 372375 h 707542"/>
                    <a:gd name="connsiteX3" fmla="*/ 1781661 w 1852874"/>
                    <a:gd name="connsiteY3" fmla="*/ 673399 h 707542"/>
                    <a:gd name="connsiteX4" fmla="*/ 186572 w 1852874"/>
                    <a:gd name="connsiteY4" fmla="*/ 626218 h 707542"/>
                    <a:gd name="connsiteX5" fmla="*/ 91193 w 1852874"/>
                    <a:gd name="connsiteY5" fmla="*/ 10359 h 707542"/>
                    <a:gd name="connsiteX0" fmla="*/ 154577 w 1797336"/>
                    <a:gd name="connsiteY0" fmla="*/ 14907 h 610163"/>
                    <a:gd name="connsiteX1" fmla="*/ 662646 w 1797336"/>
                    <a:gd name="connsiteY1" fmla="*/ 138115 h 610163"/>
                    <a:gd name="connsiteX2" fmla="*/ 1433797 w 1797336"/>
                    <a:gd name="connsiteY2" fmla="*/ 280214 h 610163"/>
                    <a:gd name="connsiteX3" fmla="*/ 1726123 w 1797336"/>
                    <a:gd name="connsiteY3" fmla="*/ 581238 h 610163"/>
                    <a:gd name="connsiteX4" fmla="*/ 131034 w 1797336"/>
                    <a:gd name="connsiteY4" fmla="*/ 534057 h 610163"/>
                    <a:gd name="connsiteX5" fmla="*/ 154577 w 1797336"/>
                    <a:gd name="connsiteY5" fmla="*/ 14907 h 610163"/>
                    <a:gd name="connsiteX0" fmla="*/ 154577 w 1765517"/>
                    <a:gd name="connsiteY0" fmla="*/ 14907 h 626371"/>
                    <a:gd name="connsiteX1" fmla="*/ 662646 w 1765517"/>
                    <a:gd name="connsiteY1" fmla="*/ 138115 h 626371"/>
                    <a:gd name="connsiteX2" fmla="*/ 1228386 w 1765517"/>
                    <a:gd name="connsiteY2" fmla="*/ 54559 h 626371"/>
                    <a:gd name="connsiteX3" fmla="*/ 1726123 w 1765517"/>
                    <a:gd name="connsiteY3" fmla="*/ 581238 h 626371"/>
                    <a:gd name="connsiteX4" fmla="*/ 131034 w 1765517"/>
                    <a:gd name="connsiteY4" fmla="*/ 534057 h 626371"/>
                    <a:gd name="connsiteX5" fmla="*/ 154577 w 1765517"/>
                    <a:gd name="connsiteY5" fmla="*/ 14907 h 626371"/>
                    <a:gd name="connsiteX0" fmla="*/ 108404 w 1219865"/>
                    <a:gd name="connsiteY0" fmla="*/ 14907 h 611819"/>
                    <a:gd name="connsiteX1" fmla="*/ 616473 w 1219865"/>
                    <a:gd name="connsiteY1" fmla="*/ 138115 h 611819"/>
                    <a:gd name="connsiteX2" fmla="*/ 1182213 w 1219865"/>
                    <a:gd name="connsiteY2" fmla="*/ 54559 h 611819"/>
                    <a:gd name="connsiteX3" fmla="*/ 1047498 w 1219865"/>
                    <a:gd name="connsiteY3" fmla="*/ 559747 h 611819"/>
                    <a:gd name="connsiteX4" fmla="*/ 84861 w 1219865"/>
                    <a:gd name="connsiteY4" fmla="*/ 534057 h 611819"/>
                    <a:gd name="connsiteX5" fmla="*/ 108404 w 1219865"/>
                    <a:gd name="connsiteY5" fmla="*/ 14907 h 611819"/>
                    <a:gd name="connsiteX0" fmla="*/ 105169 w 1221834"/>
                    <a:gd name="connsiteY0" fmla="*/ 9480 h 606392"/>
                    <a:gd name="connsiteX1" fmla="*/ 542965 w 1221834"/>
                    <a:gd name="connsiteY1" fmla="*/ 186416 h 606392"/>
                    <a:gd name="connsiteX2" fmla="*/ 1178978 w 1221834"/>
                    <a:gd name="connsiteY2" fmla="*/ 49132 h 606392"/>
                    <a:gd name="connsiteX3" fmla="*/ 1044263 w 1221834"/>
                    <a:gd name="connsiteY3" fmla="*/ 554320 h 606392"/>
                    <a:gd name="connsiteX4" fmla="*/ 81626 w 1221834"/>
                    <a:gd name="connsiteY4" fmla="*/ 528630 h 606392"/>
                    <a:gd name="connsiteX5" fmla="*/ 105169 w 1221834"/>
                    <a:gd name="connsiteY5" fmla="*/ 9480 h 606392"/>
                    <a:gd name="connsiteX0" fmla="*/ 105169 w 1153887"/>
                    <a:gd name="connsiteY0" fmla="*/ 9480 h 604915"/>
                    <a:gd name="connsiteX1" fmla="*/ 542965 w 1153887"/>
                    <a:gd name="connsiteY1" fmla="*/ 186416 h 604915"/>
                    <a:gd name="connsiteX2" fmla="*/ 1076272 w 1153887"/>
                    <a:gd name="connsiteY2" fmla="*/ 70622 h 604915"/>
                    <a:gd name="connsiteX3" fmla="*/ 1044263 w 1153887"/>
                    <a:gd name="connsiteY3" fmla="*/ 554320 h 604915"/>
                    <a:gd name="connsiteX4" fmla="*/ 81626 w 1153887"/>
                    <a:gd name="connsiteY4" fmla="*/ 528630 h 604915"/>
                    <a:gd name="connsiteX5" fmla="*/ 105169 w 1153887"/>
                    <a:gd name="connsiteY5" fmla="*/ 9480 h 604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3887" h="604915">
                      <a:moveTo>
                        <a:pt x="105169" y="9480"/>
                      </a:moveTo>
                      <a:cubicBezTo>
                        <a:pt x="182059" y="-47556"/>
                        <a:pt x="404539" y="170783"/>
                        <a:pt x="542965" y="186416"/>
                      </a:cubicBezTo>
                      <a:cubicBezTo>
                        <a:pt x="681391" y="202049"/>
                        <a:pt x="992722" y="9305"/>
                        <a:pt x="1076272" y="70622"/>
                      </a:cubicBezTo>
                      <a:cubicBezTo>
                        <a:pt x="1159822" y="131939"/>
                        <a:pt x="1210037" y="477985"/>
                        <a:pt x="1044263" y="554320"/>
                      </a:cubicBezTo>
                      <a:cubicBezTo>
                        <a:pt x="878489" y="630655"/>
                        <a:pt x="238142" y="619437"/>
                        <a:pt x="81626" y="528630"/>
                      </a:cubicBezTo>
                      <a:cubicBezTo>
                        <a:pt x="-74890" y="437823"/>
                        <a:pt x="28279" y="66516"/>
                        <a:pt x="105169" y="948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00"/>
                    </a:gs>
                    <a:gs pos="100000">
                      <a:srgbClr val="EAB200"/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9" name="Skupina 44"/>
                <p:cNvGrpSpPr/>
                <p:nvPr/>
              </p:nvGrpSpPr>
              <p:grpSpPr>
                <a:xfrm>
                  <a:off x="3352056" y="4358963"/>
                  <a:ext cx="1629667" cy="898143"/>
                  <a:chOff x="3347864" y="4232743"/>
                  <a:chExt cx="1629667" cy="898143"/>
                </a:xfrm>
              </p:grpSpPr>
              <p:sp>
                <p:nvSpPr>
                  <p:cNvPr id="60" name="Voľná forma 38"/>
                  <p:cNvSpPr/>
                  <p:nvPr/>
                </p:nvSpPr>
                <p:spPr>
                  <a:xfrm rot="15455968">
                    <a:off x="4029192" y="4659199"/>
                    <a:ext cx="665959" cy="164103"/>
                  </a:xfrm>
                  <a:custGeom>
                    <a:avLst/>
                    <a:gdLst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73206 w 655093"/>
                      <a:gd name="connsiteY4" fmla="*/ 204716 h 5162599"/>
                      <a:gd name="connsiteX5" fmla="*/ 545911 w 655093"/>
                      <a:gd name="connsiteY5" fmla="*/ 300250 h 5162599"/>
                      <a:gd name="connsiteX6" fmla="*/ 532263 w 655093"/>
                      <a:gd name="connsiteY6" fmla="*/ 1665026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73206 w 655093"/>
                      <a:gd name="connsiteY4" fmla="*/ 204716 h 5162599"/>
                      <a:gd name="connsiteX5" fmla="*/ 545911 w 655093"/>
                      <a:gd name="connsiteY5" fmla="*/ 300250 h 5162599"/>
                      <a:gd name="connsiteX6" fmla="*/ 491320 w 655093"/>
                      <a:gd name="connsiteY6" fmla="*/ 3657599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73206 w 655093"/>
                      <a:gd name="connsiteY4" fmla="*/ 204716 h 5162599"/>
                      <a:gd name="connsiteX5" fmla="*/ 504968 w 655093"/>
                      <a:gd name="connsiteY5" fmla="*/ 491318 h 5162599"/>
                      <a:gd name="connsiteX6" fmla="*/ 491320 w 655093"/>
                      <a:gd name="connsiteY6" fmla="*/ 3657599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18615 w 655093"/>
                      <a:gd name="connsiteY4" fmla="*/ 259307 h 5162599"/>
                      <a:gd name="connsiteX5" fmla="*/ 504968 w 655093"/>
                      <a:gd name="connsiteY5" fmla="*/ 491318 h 5162599"/>
                      <a:gd name="connsiteX6" fmla="*/ 491320 w 655093"/>
                      <a:gd name="connsiteY6" fmla="*/ 3657599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33719 h 5182671"/>
                      <a:gd name="connsiteX1" fmla="*/ 655093 w 655093"/>
                      <a:gd name="connsiteY1" fmla="*/ 20072 h 5182671"/>
                      <a:gd name="connsiteX2" fmla="*/ 655093 w 655093"/>
                      <a:gd name="connsiteY2" fmla="*/ 61015 h 5182671"/>
                      <a:gd name="connsiteX3" fmla="*/ 559558 w 655093"/>
                      <a:gd name="connsiteY3" fmla="*/ 6424 h 5182671"/>
                      <a:gd name="connsiteX4" fmla="*/ 518615 w 655093"/>
                      <a:gd name="connsiteY4" fmla="*/ 279379 h 5182671"/>
                      <a:gd name="connsiteX5" fmla="*/ 504968 w 655093"/>
                      <a:gd name="connsiteY5" fmla="*/ 511390 h 5182671"/>
                      <a:gd name="connsiteX6" fmla="*/ 491320 w 655093"/>
                      <a:gd name="connsiteY6" fmla="*/ 3677671 h 5182671"/>
                      <a:gd name="connsiteX7" fmla="*/ 504967 w 655093"/>
                      <a:gd name="connsiteY7" fmla="*/ 5178925 h 5182671"/>
                      <a:gd name="connsiteX8" fmla="*/ 409433 w 655093"/>
                      <a:gd name="connsiteY8" fmla="*/ 5165278 h 5182671"/>
                      <a:gd name="connsiteX9" fmla="*/ 382138 w 655093"/>
                      <a:gd name="connsiteY9" fmla="*/ 3882388 h 5182671"/>
                      <a:gd name="connsiteX10" fmla="*/ 368490 w 655093"/>
                      <a:gd name="connsiteY10" fmla="*/ 3759558 h 5182671"/>
                      <a:gd name="connsiteX11" fmla="*/ 341194 w 655093"/>
                      <a:gd name="connsiteY11" fmla="*/ 3268239 h 5182671"/>
                      <a:gd name="connsiteX12" fmla="*/ 327546 w 655093"/>
                      <a:gd name="connsiteY12" fmla="*/ 1425791 h 5182671"/>
                      <a:gd name="connsiteX13" fmla="*/ 313899 w 655093"/>
                      <a:gd name="connsiteY13" fmla="*/ 1330257 h 5182671"/>
                      <a:gd name="connsiteX14" fmla="*/ 300251 w 655093"/>
                      <a:gd name="connsiteY14" fmla="*/ 675164 h 5182671"/>
                      <a:gd name="connsiteX15" fmla="*/ 286603 w 655093"/>
                      <a:gd name="connsiteY15" fmla="*/ 634221 h 5182671"/>
                      <a:gd name="connsiteX16" fmla="*/ 272955 w 655093"/>
                      <a:gd name="connsiteY16" fmla="*/ 579630 h 5182671"/>
                      <a:gd name="connsiteX17" fmla="*/ 245660 w 655093"/>
                      <a:gd name="connsiteY17" fmla="*/ 402209 h 5182671"/>
                      <a:gd name="connsiteX18" fmla="*/ 232012 w 655093"/>
                      <a:gd name="connsiteY18" fmla="*/ 333970 h 5182671"/>
                      <a:gd name="connsiteX19" fmla="*/ 204717 w 655093"/>
                      <a:gd name="connsiteY19" fmla="*/ 279379 h 5182671"/>
                      <a:gd name="connsiteX20" fmla="*/ 191069 w 655093"/>
                      <a:gd name="connsiteY20" fmla="*/ 238436 h 5182671"/>
                      <a:gd name="connsiteX21" fmla="*/ 163773 w 655093"/>
                      <a:gd name="connsiteY21" fmla="*/ 129254 h 5182671"/>
                      <a:gd name="connsiteX22" fmla="*/ 136478 w 655093"/>
                      <a:gd name="connsiteY22" fmla="*/ 74663 h 5182671"/>
                      <a:gd name="connsiteX23" fmla="*/ 109182 w 655093"/>
                      <a:gd name="connsiteY23" fmla="*/ 47367 h 5182671"/>
                      <a:gd name="connsiteX24" fmla="*/ 0 w 655093"/>
                      <a:gd name="connsiteY24" fmla="*/ 33719 h 5182671"/>
                      <a:gd name="connsiteX0" fmla="*/ 0 w 655093"/>
                      <a:gd name="connsiteY0" fmla="*/ 36650 h 5185602"/>
                      <a:gd name="connsiteX1" fmla="*/ 655093 w 655093"/>
                      <a:gd name="connsiteY1" fmla="*/ 23003 h 5185602"/>
                      <a:gd name="connsiteX2" fmla="*/ 559559 w 655093"/>
                      <a:gd name="connsiteY2" fmla="*/ 36651 h 5185602"/>
                      <a:gd name="connsiteX3" fmla="*/ 559558 w 655093"/>
                      <a:gd name="connsiteY3" fmla="*/ 9355 h 5185602"/>
                      <a:gd name="connsiteX4" fmla="*/ 518615 w 655093"/>
                      <a:gd name="connsiteY4" fmla="*/ 282310 h 5185602"/>
                      <a:gd name="connsiteX5" fmla="*/ 504968 w 655093"/>
                      <a:gd name="connsiteY5" fmla="*/ 514321 h 5185602"/>
                      <a:gd name="connsiteX6" fmla="*/ 491320 w 655093"/>
                      <a:gd name="connsiteY6" fmla="*/ 3680602 h 5185602"/>
                      <a:gd name="connsiteX7" fmla="*/ 504967 w 655093"/>
                      <a:gd name="connsiteY7" fmla="*/ 5181856 h 5185602"/>
                      <a:gd name="connsiteX8" fmla="*/ 409433 w 655093"/>
                      <a:gd name="connsiteY8" fmla="*/ 5168209 h 5185602"/>
                      <a:gd name="connsiteX9" fmla="*/ 382138 w 655093"/>
                      <a:gd name="connsiteY9" fmla="*/ 3885319 h 5185602"/>
                      <a:gd name="connsiteX10" fmla="*/ 368490 w 655093"/>
                      <a:gd name="connsiteY10" fmla="*/ 3762489 h 5185602"/>
                      <a:gd name="connsiteX11" fmla="*/ 341194 w 655093"/>
                      <a:gd name="connsiteY11" fmla="*/ 3271170 h 5185602"/>
                      <a:gd name="connsiteX12" fmla="*/ 327546 w 655093"/>
                      <a:gd name="connsiteY12" fmla="*/ 1428722 h 5185602"/>
                      <a:gd name="connsiteX13" fmla="*/ 313899 w 655093"/>
                      <a:gd name="connsiteY13" fmla="*/ 1333188 h 5185602"/>
                      <a:gd name="connsiteX14" fmla="*/ 300251 w 655093"/>
                      <a:gd name="connsiteY14" fmla="*/ 678095 h 5185602"/>
                      <a:gd name="connsiteX15" fmla="*/ 286603 w 655093"/>
                      <a:gd name="connsiteY15" fmla="*/ 637152 h 5185602"/>
                      <a:gd name="connsiteX16" fmla="*/ 272955 w 655093"/>
                      <a:gd name="connsiteY16" fmla="*/ 582561 h 5185602"/>
                      <a:gd name="connsiteX17" fmla="*/ 245660 w 655093"/>
                      <a:gd name="connsiteY17" fmla="*/ 405140 h 5185602"/>
                      <a:gd name="connsiteX18" fmla="*/ 232012 w 655093"/>
                      <a:gd name="connsiteY18" fmla="*/ 336901 h 5185602"/>
                      <a:gd name="connsiteX19" fmla="*/ 204717 w 655093"/>
                      <a:gd name="connsiteY19" fmla="*/ 282310 h 5185602"/>
                      <a:gd name="connsiteX20" fmla="*/ 191069 w 655093"/>
                      <a:gd name="connsiteY20" fmla="*/ 241367 h 5185602"/>
                      <a:gd name="connsiteX21" fmla="*/ 163773 w 655093"/>
                      <a:gd name="connsiteY21" fmla="*/ 132185 h 5185602"/>
                      <a:gd name="connsiteX22" fmla="*/ 136478 w 655093"/>
                      <a:gd name="connsiteY22" fmla="*/ 77594 h 5185602"/>
                      <a:gd name="connsiteX23" fmla="*/ 109182 w 655093"/>
                      <a:gd name="connsiteY23" fmla="*/ 50298 h 5185602"/>
                      <a:gd name="connsiteX24" fmla="*/ 0 w 655093"/>
                      <a:gd name="connsiteY24" fmla="*/ 36650 h 5185602"/>
                      <a:gd name="connsiteX0" fmla="*/ 0 w 655093"/>
                      <a:gd name="connsiteY0" fmla="*/ 36650 h 5275942"/>
                      <a:gd name="connsiteX1" fmla="*/ 655093 w 655093"/>
                      <a:gd name="connsiteY1" fmla="*/ 23003 h 5275942"/>
                      <a:gd name="connsiteX2" fmla="*/ 559559 w 655093"/>
                      <a:gd name="connsiteY2" fmla="*/ 36651 h 5275942"/>
                      <a:gd name="connsiteX3" fmla="*/ 559558 w 655093"/>
                      <a:gd name="connsiteY3" fmla="*/ 9355 h 5275942"/>
                      <a:gd name="connsiteX4" fmla="*/ 518615 w 655093"/>
                      <a:gd name="connsiteY4" fmla="*/ 282310 h 5275942"/>
                      <a:gd name="connsiteX5" fmla="*/ 504968 w 655093"/>
                      <a:gd name="connsiteY5" fmla="*/ 514321 h 5275942"/>
                      <a:gd name="connsiteX6" fmla="*/ 491320 w 655093"/>
                      <a:gd name="connsiteY6" fmla="*/ 3680602 h 5275942"/>
                      <a:gd name="connsiteX7" fmla="*/ 504967 w 655093"/>
                      <a:gd name="connsiteY7" fmla="*/ 5181856 h 5275942"/>
                      <a:gd name="connsiteX8" fmla="*/ 409433 w 655093"/>
                      <a:gd name="connsiteY8" fmla="*/ 5168209 h 5275942"/>
                      <a:gd name="connsiteX9" fmla="*/ 368490 w 655093"/>
                      <a:gd name="connsiteY9" fmla="*/ 3762489 h 5275942"/>
                      <a:gd name="connsiteX10" fmla="*/ 341194 w 655093"/>
                      <a:gd name="connsiteY10" fmla="*/ 3271170 h 5275942"/>
                      <a:gd name="connsiteX11" fmla="*/ 327546 w 655093"/>
                      <a:gd name="connsiteY11" fmla="*/ 1428722 h 5275942"/>
                      <a:gd name="connsiteX12" fmla="*/ 313899 w 655093"/>
                      <a:gd name="connsiteY12" fmla="*/ 1333188 h 5275942"/>
                      <a:gd name="connsiteX13" fmla="*/ 300251 w 655093"/>
                      <a:gd name="connsiteY13" fmla="*/ 678095 h 5275942"/>
                      <a:gd name="connsiteX14" fmla="*/ 286603 w 655093"/>
                      <a:gd name="connsiteY14" fmla="*/ 637152 h 5275942"/>
                      <a:gd name="connsiteX15" fmla="*/ 272955 w 655093"/>
                      <a:gd name="connsiteY15" fmla="*/ 582561 h 5275942"/>
                      <a:gd name="connsiteX16" fmla="*/ 245660 w 655093"/>
                      <a:gd name="connsiteY16" fmla="*/ 405140 h 5275942"/>
                      <a:gd name="connsiteX17" fmla="*/ 232012 w 655093"/>
                      <a:gd name="connsiteY17" fmla="*/ 336901 h 5275942"/>
                      <a:gd name="connsiteX18" fmla="*/ 204717 w 655093"/>
                      <a:gd name="connsiteY18" fmla="*/ 282310 h 5275942"/>
                      <a:gd name="connsiteX19" fmla="*/ 191069 w 655093"/>
                      <a:gd name="connsiteY19" fmla="*/ 241367 h 5275942"/>
                      <a:gd name="connsiteX20" fmla="*/ 163773 w 655093"/>
                      <a:gd name="connsiteY20" fmla="*/ 132185 h 5275942"/>
                      <a:gd name="connsiteX21" fmla="*/ 136478 w 655093"/>
                      <a:gd name="connsiteY21" fmla="*/ 77594 h 5275942"/>
                      <a:gd name="connsiteX22" fmla="*/ 109182 w 655093"/>
                      <a:gd name="connsiteY22" fmla="*/ 50298 h 5275942"/>
                      <a:gd name="connsiteX23" fmla="*/ 0 w 655093"/>
                      <a:gd name="connsiteY23" fmla="*/ 36650 h 5275942"/>
                      <a:gd name="connsiteX0" fmla="*/ 0 w 655093"/>
                      <a:gd name="connsiteY0" fmla="*/ 36650 h 5265840"/>
                      <a:gd name="connsiteX1" fmla="*/ 655093 w 655093"/>
                      <a:gd name="connsiteY1" fmla="*/ 23003 h 5265840"/>
                      <a:gd name="connsiteX2" fmla="*/ 559559 w 655093"/>
                      <a:gd name="connsiteY2" fmla="*/ 36651 h 5265840"/>
                      <a:gd name="connsiteX3" fmla="*/ 559558 w 655093"/>
                      <a:gd name="connsiteY3" fmla="*/ 9355 h 5265840"/>
                      <a:gd name="connsiteX4" fmla="*/ 518615 w 655093"/>
                      <a:gd name="connsiteY4" fmla="*/ 282310 h 5265840"/>
                      <a:gd name="connsiteX5" fmla="*/ 504968 w 655093"/>
                      <a:gd name="connsiteY5" fmla="*/ 514321 h 5265840"/>
                      <a:gd name="connsiteX6" fmla="*/ 491320 w 655093"/>
                      <a:gd name="connsiteY6" fmla="*/ 3680602 h 5265840"/>
                      <a:gd name="connsiteX7" fmla="*/ 504967 w 655093"/>
                      <a:gd name="connsiteY7" fmla="*/ 5181856 h 5265840"/>
                      <a:gd name="connsiteX8" fmla="*/ 409433 w 655093"/>
                      <a:gd name="connsiteY8" fmla="*/ 5168209 h 5265840"/>
                      <a:gd name="connsiteX9" fmla="*/ 395786 w 655093"/>
                      <a:gd name="connsiteY9" fmla="*/ 3898967 h 5265840"/>
                      <a:gd name="connsiteX10" fmla="*/ 341194 w 655093"/>
                      <a:gd name="connsiteY10" fmla="*/ 3271170 h 5265840"/>
                      <a:gd name="connsiteX11" fmla="*/ 327546 w 655093"/>
                      <a:gd name="connsiteY11" fmla="*/ 1428722 h 5265840"/>
                      <a:gd name="connsiteX12" fmla="*/ 313899 w 655093"/>
                      <a:gd name="connsiteY12" fmla="*/ 1333188 h 5265840"/>
                      <a:gd name="connsiteX13" fmla="*/ 300251 w 655093"/>
                      <a:gd name="connsiteY13" fmla="*/ 678095 h 5265840"/>
                      <a:gd name="connsiteX14" fmla="*/ 286603 w 655093"/>
                      <a:gd name="connsiteY14" fmla="*/ 637152 h 5265840"/>
                      <a:gd name="connsiteX15" fmla="*/ 272955 w 655093"/>
                      <a:gd name="connsiteY15" fmla="*/ 582561 h 5265840"/>
                      <a:gd name="connsiteX16" fmla="*/ 245660 w 655093"/>
                      <a:gd name="connsiteY16" fmla="*/ 405140 h 5265840"/>
                      <a:gd name="connsiteX17" fmla="*/ 232012 w 655093"/>
                      <a:gd name="connsiteY17" fmla="*/ 336901 h 5265840"/>
                      <a:gd name="connsiteX18" fmla="*/ 204717 w 655093"/>
                      <a:gd name="connsiteY18" fmla="*/ 282310 h 5265840"/>
                      <a:gd name="connsiteX19" fmla="*/ 191069 w 655093"/>
                      <a:gd name="connsiteY19" fmla="*/ 241367 h 5265840"/>
                      <a:gd name="connsiteX20" fmla="*/ 163773 w 655093"/>
                      <a:gd name="connsiteY20" fmla="*/ 132185 h 5265840"/>
                      <a:gd name="connsiteX21" fmla="*/ 136478 w 655093"/>
                      <a:gd name="connsiteY21" fmla="*/ 77594 h 5265840"/>
                      <a:gd name="connsiteX22" fmla="*/ 109182 w 655093"/>
                      <a:gd name="connsiteY22" fmla="*/ 50298 h 5265840"/>
                      <a:gd name="connsiteX23" fmla="*/ 0 w 655093"/>
                      <a:gd name="connsiteY23" fmla="*/ 36650 h 5265840"/>
                      <a:gd name="connsiteX0" fmla="*/ 0 w 655093"/>
                      <a:gd name="connsiteY0" fmla="*/ 36650 h 5265840"/>
                      <a:gd name="connsiteX1" fmla="*/ 655093 w 655093"/>
                      <a:gd name="connsiteY1" fmla="*/ 23003 h 5265840"/>
                      <a:gd name="connsiteX2" fmla="*/ 559559 w 655093"/>
                      <a:gd name="connsiteY2" fmla="*/ 36651 h 5265840"/>
                      <a:gd name="connsiteX3" fmla="*/ 559558 w 655093"/>
                      <a:gd name="connsiteY3" fmla="*/ 9355 h 5265840"/>
                      <a:gd name="connsiteX4" fmla="*/ 518615 w 655093"/>
                      <a:gd name="connsiteY4" fmla="*/ 282310 h 5265840"/>
                      <a:gd name="connsiteX5" fmla="*/ 504968 w 655093"/>
                      <a:gd name="connsiteY5" fmla="*/ 514321 h 5265840"/>
                      <a:gd name="connsiteX6" fmla="*/ 450377 w 655093"/>
                      <a:gd name="connsiteY6" fmla="*/ 3680602 h 5265840"/>
                      <a:gd name="connsiteX7" fmla="*/ 504967 w 655093"/>
                      <a:gd name="connsiteY7" fmla="*/ 5181856 h 5265840"/>
                      <a:gd name="connsiteX8" fmla="*/ 409433 w 655093"/>
                      <a:gd name="connsiteY8" fmla="*/ 5168209 h 5265840"/>
                      <a:gd name="connsiteX9" fmla="*/ 395786 w 655093"/>
                      <a:gd name="connsiteY9" fmla="*/ 3898967 h 5265840"/>
                      <a:gd name="connsiteX10" fmla="*/ 341194 w 655093"/>
                      <a:gd name="connsiteY10" fmla="*/ 3271170 h 5265840"/>
                      <a:gd name="connsiteX11" fmla="*/ 327546 w 655093"/>
                      <a:gd name="connsiteY11" fmla="*/ 1428722 h 5265840"/>
                      <a:gd name="connsiteX12" fmla="*/ 313899 w 655093"/>
                      <a:gd name="connsiteY12" fmla="*/ 1333188 h 5265840"/>
                      <a:gd name="connsiteX13" fmla="*/ 300251 w 655093"/>
                      <a:gd name="connsiteY13" fmla="*/ 678095 h 5265840"/>
                      <a:gd name="connsiteX14" fmla="*/ 286603 w 655093"/>
                      <a:gd name="connsiteY14" fmla="*/ 637152 h 5265840"/>
                      <a:gd name="connsiteX15" fmla="*/ 272955 w 655093"/>
                      <a:gd name="connsiteY15" fmla="*/ 582561 h 5265840"/>
                      <a:gd name="connsiteX16" fmla="*/ 245660 w 655093"/>
                      <a:gd name="connsiteY16" fmla="*/ 405140 h 5265840"/>
                      <a:gd name="connsiteX17" fmla="*/ 232012 w 655093"/>
                      <a:gd name="connsiteY17" fmla="*/ 336901 h 5265840"/>
                      <a:gd name="connsiteX18" fmla="*/ 204717 w 655093"/>
                      <a:gd name="connsiteY18" fmla="*/ 282310 h 5265840"/>
                      <a:gd name="connsiteX19" fmla="*/ 191069 w 655093"/>
                      <a:gd name="connsiteY19" fmla="*/ 241367 h 5265840"/>
                      <a:gd name="connsiteX20" fmla="*/ 163773 w 655093"/>
                      <a:gd name="connsiteY20" fmla="*/ 132185 h 5265840"/>
                      <a:gd name="connsiteX21" fmla="*/ 136478 w 655093"/>
                      <a:gd name="connsiteY21" fmla="*/ 77594 h 5265840"/>
                      <a:gd name="connsiteX22" fmla="*/ 109182 w 655093"/>
                      <a:gd name="connsiteY22" fmla="*/ 50298 h 5265840"/>
                      <a:gd name="connsiteX23" fmla="*/ 0 w 655093"/>
                      <a:gd name="connsiteY23" fmla="*/ 36650 h 5265840"/>
                      <a:gd name="connsiteX0" fmla="*/ 0 w 655093"/>
                      <a:gd name="connsiteY0" fmla="*/ 36650 h 5574786"/>
                      <a:gd name="connsiteX1" fmla="*/ 655093 w 655093"/>
                      <a:gd name="connsiteY1" fmla="*/ 23003 h 5574786"/>
                      <a:gd name="connsiteX2" fmla="*/ 559559 w 655093"/>
                      <a:gd name="connsiteY2" fmla="*/ 36651 h 5574786"/>
                      <a:gd name="connsiteX3" fmla="*/ 559558 w 655093"/>
                      <a:gd name="connsiteY3" fmla="*/ 9355 h 5574786"/>
                      <a:gd name="connsiteX4" fmla="*/ 518615 w 655093"/>
                      <a:gd name="connsiteY4" fmla="*/ 282310 h 5574786"/>
                      <a:gd name="connsiteX5" fmla="*/ 504968 w 655093"/>
                      <a:gd name="connsiteY5" fmla="*/ 514321 h 5574786"/>
                      <a:gd name="connsiteX6" fmla="*/ 504967 w 655093"/>
                      <a:gd name="connsiteY6" fmla="*/ 5181856 h 5574786"/>
                      <a:gd name="connsiteX7" fmla="*/ 409433 w 655093"/>
                      <a:gd name="connsiteY7" fmla="*/ 5168209 h 5574786"/>
                      <a:gd name="connsiteX8" fmla="*/ 395786 w 655093"/>
                      <a:gd name="connsiteY8" fmla="*/ 3898967 h 5574786"/>
                      <a:gd name="connsiteX9" fmla="*/ 341194 w 655093"/>
                      <a:gd name="connsiteY9" fmla="*/ 3271170 h 5574786"/>
                      <a:gd name="connsiteX10" fmla="*/ 327546 w 655093"/>
                      <a:gd name="connsiteY10" fmla="*/ 1428722 h 5574786"/>
                      <a:gd name="connsiteX11" fmla="*/ 313899 w 655093"/>
                      <a:gd name="connsiteY11" fmla="*/ 1333188 h 5574786"/>
                      <a:gd name="connsiteX12" fmla="*/ 300251 w 655093"/>
                      <a:gd name="connsiteY12" fmla="*/ 678095 h 5574786"/>
                      <a:gd name="connsiteX13" fmla="*/ 286603 w 655093"/>
                      <a:gd name="connsiteY13" fmla="*/ 637152 h 5574786"/>
                      <a:gd name="connsiteX14" fmla="*/ 272955 w 655093"/>
                      <a:gd name="connsiteY14" fmla="*/ 582561 h 5574786"/>
                      <a:gd name="connsiteX15" fmla="*/ 245660 w 655093"/>
                      <a:gd name="connsiteY15" fmla="*/ 405140 h 5574786"/>
                      <a:gd name="connsiteX16" fmla="*/ 232012 w 655093"/>
                      <a:gd name="connsiteY16" fmla="*/ 336901 h 5574786"/>
                      <a:gd name="connsiteX17" fmla="*/ 204717 w 655093"/>
                      <a:gd name="connsiteY17" fmla="*/ 282310 h 5574786"/>
                      <a:gd name="connsiteX18" fmla="*/ 191069 w 655093"/>
                      <a:gd name="connsiteY18" fmla="*/ 241367 h 5574786"/>
                      <a:gd name="connsiteX19" fmla="*/ 163773 w 655093"/>
                      <a:gd name="connsiteY19" fmla="*/ 132185 h 5574786"/>
                      <a:gd name="connsiteX20" fmla="*/ 136478 w 655093"/>
                      <a:gd name="connsiteY20" fmla="*/ 77594 h 5574786"/>
                      <a:gd name="connsiteX21" fmla="*/ 109182 w 655093"/>
                      <a:gd name="connsiteY21" fmla="*/ 50298 h 5574786"/>
                      <a:gd name="connsiteX22" fmla="*/ 0 w 655093"/>
                      <a:gd name="connsiteY22" fmla="*/ 36650 h 5574786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504967 w 655093"/>
                      <a:gd name="connsiteY6" fmla="*/ 2929976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4 w 655093"/>
                      <a:gd name="connsiteY10" fmla="*/ 3271170 h 5400429"/>
                      <a:gd name="connsiteX11" fmla="*/ 327546 w 655093"/>
                      <a:gd name="connsiteY11" fmla="*/ 1428722 h 5400429"/>
                      <a:gd name="connsiteX12" fmla="*/ 313899 w 655093"/>
                      <a:gd name="connsiteY12" fmla="*/ 1333188 h 5400429"/>
                      <a:gd name="connsiteX13" fmla="*/ 300251 w 655093"/>
                      <a:gd name="connsiteY13" fmla="*/ 678095 h 5400429"/>
                      <a:gd name="connsiteX14" fmla="*/ 286603 w 655093"/>
                      <a:gd name="connsiteY14" fmla="*/ 637152 h 5400429"/>
                      <a:gd name="connsiteX15" fmla="*/ 272955 w 655093"/>
                      <a:gd name="connsiteY15" fmla="*/ 582561 h 5400429"/>
                      <a:gd name="connsiteX16" fmla="*/ 245660 w 655093"/>
                      <a:gd name="connsiteY16" fmla="*/ 405140 h 5400429"/>
                      <a:gd name="connsiteX17" fmla="*/ 232012 w 655093"/>
                      <a:gd name="connsiteY17" fmla="*/ 336901 h 5400429"/>
                      <a:gd name="connsiteX18" fmla="*/ 204717 w 655093"/>
                      <a:gd name="connsiteY18" fmla="*/ 282310 h 5400429"/>
                      <a:gd name="connsiteX19" fmla="*/ 191069 w 655093"/>
                      <a:gd name="connsiteY19" fmla="*/ 241367 h 5400429"/>
                      <a:gd name="connsiteX20" fmla="*/ 163773 w 655093"/>
                      <a:gd name="connsiteY20" fmla="*/ 132185 h 5400429"/>
                      <a:gd name="connsiteX21" fmla="*/ 136478 w 655093"/>
                      <a:gd name="connsiteY21" fmla="*/ 77594 h 5400429"/>
                      <a:gd name="connsiteX22" fmla="*/ 109182 w 655093"/>
                      <a:gd name="connsiteY22" fmla="*/ 50298 h 5400429"/>
                      <a:gd name="connsiteX23" fmla="*/ 0 w 655093"/>
                      <a:gd name="connsiteY23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504967 w 655093"/>
                      <a:gd name="connsiteY6" fmla="*/ 3926262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4 w 655093"/>
                      <a:gd name="connsiteY10" fmla="*/ 3271170 h 5400429"/>
                      <a:gd name="connsiteX11" fmla="*/ 327546 w 655093"/>
                      <a:gd name="connsiteY11" fmla="*/ 1428722 h 5400429"/>
                      <a:gd name="connsiteX12" fmla="*/ 313899 w 655093"/>
                      <a:gd name="connsiteY12" fmla="*/ 1333188 h 5400429"/>
                      <a:gd name="connsiteX13" fmla="*/ 300251 w 655093"/>
                      <a:gd name="connsiteY13" fmla="*/ 678095 h 5400429"/>
                      <a:gd name="connsiteX14" fmla="*/ 286603 w 655093"/>
                      <a:gd name="connsiteY14" fmla="*/ 637152 h 5400429"/>
                      <a:gd name="connsiteX15" fmla="*/ 272955 w 655093"/>
                      <a:gd name="connsiteY15" fmla="*/ 582561 h 5400429"/>
                      <a:gd name="connsiteX16" fmla="*/ 245660 w 655093"/>
                      <a:gd name="connsiteY16" fmla="*/ 405140 h 5400429"/>
                      <a:gd name="connsiteX17" fmla="*/ 232012 w 655093"/>
                      <a:gd name="connsiteY17" fmla="*/ 336901 h 5400429"/>
                      <a:gd name="connsiteX18" fmla="*/ 204717 w 655093"/>
                      <a:gd name="connsiteY18" fmla="*/ 282310 h 5400429"/>
                      <a:gd name="connsiteX19" fmla="*/ 191069 w 655093"/>
                      <a:gd name="connsiteY19" fmla="*/ 241367 h 5400429"/>
                      <a:gd name="connsiteX20" fmla="*/ 163773 w 655093"/>
                      <a:gd name="connsiteY20" fmla="*/ 132185 h 5400429"/>
                      <a:gd name="connsiteX21" fmla="*/ 136478 w 655093"/>
                      <a:gd name="connsiteY21" fmla="*/ 77594 h 5400429"/>
                      <a:gd name="connsiteX22" fmla="*/ 109182 w 655093"/>
                      <a:gd name="connsiteY22" fmla="*/ 50298 h 5400429"/>
                      <a:gd name="connsiteX23" fmla="*/ 0 w 655093"/>
                      <a:gd name="connsiteY23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4 w 655093"/>
                      <a:gd name="connsiteY10" fmla="*/ 3271170 h 5400429"/>
                      <a:gd name="connsiteX11" fmla="*/ 327546 w 655093"/>
                      <a:gd name="connsiteY11" fmla="*/ 1428722 h 5400429"/>
                      <a:gd name="connsiteX12" fmla="*/ 313899 w 655093"/>
                      <a:gd name="connsiteY12" fmla="*/ 1333188 h 5400429"/>
                      <a:gd name="connsiteX13" fmla="*/ 300251 w 655093"/>
                      <a:gd name="connsiteY13" fmla="*/ 678095 h 5400429"/>
                      <a:gd name="connsiteX14" fmla="*/ 286603 w 655093"/>
                      <a:gd name="connsiteY14" fmla="*/ 637152 h 5400429"/>
                      <a:gd name="connsiteX15" fmla="*/ 272955 w 655093"/>
                      <a:gd name="connsiteY15" fmla="*/ 582561 h 5400429"/>
                      <a:gd name="connsiteX16" fmla="*/ 245660 w 655093"/>
                      <a:gd name="connsiteY16" fmla="*/ 405140 h 5400429"/>
                      <a:gd name="connsiteX17" fmla="*/ 232012 w 655093"/>
                      <a:gd name="connsiteY17" fmla="*/ 336901 h 5400429"/>
                      <a:gd name="connsiteX18" fmla="*/ 204717 w 655093"/>
                      <a:gd name="connsiteY18" fmla="*/ 282310 h 5400429"/>
                      <a:gd name="connsiteX19" fmla="*/ 191069 w 655093"/>
                      <a:gd name="connsiteY19" fmla="*/ 241367 h 5400429"/>
                      <a:gd name="connsiteX20" fmla="*/ 163773 w 655093"/>
                      <a:gd name="connsiteY20" fmla="*/ 132185 h 5400429"/>
                      <a:gd name="connsiteX21" fmla="*/ 136478 w 655093"/>
                      <a:gd name="connsiteY21" fmla="*/ 77594 h 5400429"/>
                      <a:gd name="connsiteX22" fmla="*/ 109182 w 655093"/>
                      <a:gd name="connsiteY22" fmla="*/ 50298 h 5400429"/>
                      <a:gd name="connsiteX23" fmla="*/ 0 w 655093"/>
                      <a:gd name="connsiteY23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27546 w 655093"/>
                      <a:gd name="connsiteY10" fmla="*/ 1428722 h 5400429"/>
                      <a:gd name="connsiteX11" fmla="*/ 313899 w 655093"/>
                      <a:gd name="connsiteY11" fmla="*/ 1333188 h 5400429"/>
                      <a:gd name="connsiteX12" fmla="*/ 300251 w 655093"/>
                      <a:gd name="connsiteY12" fmla="*/ 678095 h 5400429"/>
                      <a:gd name="connsiteX13" fmla="*/ 286603 w 655093"/>
                      <a:gd name="connsiteY13" fmla="*/ 637152 h 5400429"/>
                      <a:gd name="connsiteX14" fmla="*/ 272955 w 655093"/>
                      <a:gd name="connsiteY14" fmla="*/ 582561 h 5400429"/>
                      <a:gd name="connsiteX15" fmla="*/ 245660 w 655093"/>
                      <a:gd name="connsiteY15" fmla="*/ 405140 h 5400429"/>
                      <a:gd name="connsiteX16" fmla="*/ 232012 w 655093"/>
                      <a:gd name="connsiteY16" fmla="*/ 336901 h 5400429"/>
                      <a:gd name="connsiteX17" fmla="*/ 204717 w 655093"/>
                      <a:gd name="connsiteY17" fmla="*/ 282310 h 5400429"/>
                      <a:gd name="connsiteX18" fmla="*/ 191069 w 655093"/>
                      <a:gd name="connsiteY18" fmla="*/ 241367 h 5400429"/>
                      <a:gd name="connsiteX19" fmla="*/ 163773 w 655093"/>
                      <a:gd name="connsiteY19" fmla="*/ 132185 h 5400429"/>
                      <a:gd name="connsiteX20" fmla="*/ 136478 w 655093"/>
                      <a:gd name="connsiteY20" fmla="*/ 77594 h 5400429"/>
                      <a:gd name="connsiteX21" fmla="*/ 109182 w 655093"/>
                      <a:gd name="connsiteY21" fmla="*/ 50298 h 5400429"/>
                      <a:gd name="connsiteX22" fmla="*/ 0 w 655093"/>
                      <a:gd name="connsiteY22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13899 w 655093"/>
                      <a:gd name="connsiteY10" fmla="*/ 1333188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82138 w 655093"/>
                      <a:gd name="connsiteY10" fmla="*/ 1333188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60483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45660 w 655093"/>
                      <a:gd name="connsiteY13" fmla="*/ 405140 h 5400429"/>
                      <a:gd name="connsiteX14" fmla="*/ 232012 w 655093"/>
                      <a:gd name="connsiteY14" fmla="*/ 336901 h 5400429"/>
                      <a:gd name="connsiteX15" fmla="*/ 204717 w 655093"/>
                      <a:gd name="connsiteY15" fmla="*/ 282310 h 5400429"/>
                      <a:gd name="connsiteX16" fmla="*/ 191069 w 655093"/>
                      <a:gd name="connsiteY16" fmla="*/ 241367 h 5400429"/>
                      <a:gd name="connsiteX17" fmla="*/ 163773 w 655093"/>
                      <a:gd name="connsiteY17" fmla="*/ 132185 h 5400429"/>
                      <a:gd name="connsiteX18" fmla="*/ 136478 w 655093"/>
                      <a:gd name="connsiteY18" fmla="*/ 77594 h 5400429"/>
                      <a:gd name="connsiteX19" fmla="*/ 109182 w 655093"/>
                      <a:gd name="connsiteY19" fmla="*/ 50298 h 5400429"/>
                      <a:gd name="connsiteX20" fmla="*/ 0 w 655093"/>
                      <a:gd name="connsiteY20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678095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204717 w 655093"/>
                      <a:gd name="connsiteY14" fmla="*/ 282310 h 5400429"/>
                      <a:gd name="connsiteX15" fmla="*/ 191069 w 655093"/>
                      <a:gd name="connsiteY15" fmla="*/ 241367 h 5400429"/>
                      <a:gd name="connsiteX16" fmla="*/ 163773 w 655093"/>
                      <a:gd name="connsiteY16" fmla="*/ 132185 h 5400429"/>
                      <a:gd name="connsiteX17" fmla="*/ 136478 w 655093"/>
                      <a:gd name="connsiteY17" fmla="*/ 77594 h 5400429"/>
                      <a:gd name="connsiteX18" fmla="*/ 109182 w 655093"/>
                      <a:gd name="connsiteY18" fmla="*/ 50298 h 5400429"/>
                      <a:gd name="connsiteX19" fmla="*/ 0 w 655093"/>
                      <a:gd name="connsiteY19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204717 w 655093"/>
                      <a:gd name="connsiteY14" fmla="*/ 282310 h 5400429"/>
                      <a:gd name="connsiteX15" fmla="*/ 191069 w 655093"/>
                      <a:gd name="connsiteY15" fmla="*/ 241367 h 5400429"/>
                      <a:gd name="connsiteX16" fmla="*/ 163773 w 655093"/>
                      <a:gd name="connsiteY16" fmla="*/ 132185 h 5400429"/>
                      <a:gd name="connsiteX17" fmla="*/ 136478 w 655093"/>
                      <a:gd name="connsiteY17" fmla="*/ 77594 h 5400429"/>
                      <a:gd name="connsiteX18" fmla="*/ 109182 w 655093"/>
                      <a:gd name="connsiteY18" fmla="*/ 50298 h 5400429"/>
                      <a:gd name="connsiteX19" fmla="*/ 0 w 655093"/>
                      <a:gd name="connsiteY19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204717 w 655093"/>
                      <a:gd name="connsiteY14" fmla="*/ 282310 h 5400429"/>
                      <a:gd name="connsiteX15" fmla="*/ 163773 w 655093"/>
                      <a:gd name="connsiteY15" fmla="*/ 132185 h 5400429"/>
                      <a:gd name="connsiteX16" fmla="*/ 136478 w 655093"/>
                      <a:gd name="connsiteY16" fmla="*/ 77594 h 5400429"/>
                      <a:gd name="connsiteX17" fmla="*/ 109182 w 655093"/>
                      <a:gd name="connsiteY17" fmla="*/ 50298 h 5400429"/>
                      <a:gd name="connsiteX18" fmla="*/ 0 w 655093"/>
                      <a:gd name="connsiteY18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163773 w 655093"/>
                      <a:gd name="connsiteY14" fmla="*/ 132185 h 5400429"/>
                      <a:gd name="connsiteX15" fmla="*/ 136478 w 655093"/>
                      <a:gd name="connsiteY15" fmla="*/ 77594 h 5400429"/>
                      <a:gd name="connsiteX16" fmla="*/ 109182 w 655093"/>
                      <a:gd name="connsiteY16" fmla="*/ 50298 h 5400429"/>
                      <a:gd name="connsiteX17" fmla="*/ 0 w 655093"/>
                      <a:gd name="connsiteY17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163773 w 655093"/>
                      <a:gd name="connsiteY13" fmla="*/ 132185 h 5400429"/>
                      <a:gd name="connsiteX14" fmla="*/ 136478 w 655093"/>
                      <a:gd name="connsiteY14" fmla="*/ 77594 h 5400429"/>
                      <a:gd name="connsiteX15" fmla="*/ 109182 w 655093"/>
                      <a:gd name="connsiteY15" fmla="*/ 50298 h 5400429"/>
                      <a:gd name="connsiteX16" fmla="*/ 0 w 655093"/>
                      <a:gd name="connsiteY16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300251 w 655093"/>
                      <a:gd name="connsiteY12" fmla="*/ 268662 h 5400429"/>
                      <a:gd name="connsiteX13" fmla="*/ 163773 w 655093"/>
                      <a:gd name="connsiteY13" fmla="*/ 132185 h 5400429"/>
                      <a:gd name="connsiteX14" fmla="*/ 136478 w 655093"/>
                      <a:gd name="connsiteY14" fmla="*/ 77594 h 5400429"/>
                      <a:gd name="connsiteX15" fmla="*/ 109182 w 655093"/>
                      <a:gd name="connsiteY15" fmla="*/ 50298 h 5400429"/>
                      <a:gd name="connsiteX16" fmla="*/ 0 w 655093"/>
                      <a:gd name="connsiteY16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300251 w 655093"/>
                      <a:gd name="connsiteY12" fmla="*/ 268662 h 5400429"/>
                      <a:gd name="connsiteX13" fmla="*/ 163773 w 655093"/>
                      <a:gd name="connsiteY13" fmla="*/ 132185 h 5400429"/>
                      <a:gd name="connsiteX14" fmla="*/ 109182 w 655093"/>
                      <a:gd name="connsiteY14" fmla="*/ 50298 h 5400429"/>
                      <a:gd name="connsiteX15" fmla="*/ 0 w 655093"/>
                      <a:gd name="connsiteY15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300251 w 655093"/>
                      <a:gd name="connsiteY12" fmla="*/ 268662 h 5400429"/>
                      <a:gd name="connsiteX13" fmla="*/ 109182 w 655093"/>
                      <a:gd name="connsiteY13" fmla="*/ 50298 h 5400429"/>
                      <a:gd name="connsiteX14" fmla="*/ 0 w 655093"/>
                      <a:gd name="connsiteY14" fmla="*/ 36650 h 5400429"/>
                      <a:gd name="connsiteX0" fmla="*/ 7481 w 662574"/>
                      <a:gd name="connsiteY0" fmla="*/ 36650 h 5400429"/>
                      <a:gd name="connsiteX1" fmla="*/ 662574 w 662574"/>
                      <a:gd name="connsiteY1" fmla="*/ 23003 h 5400429"/>
                      <a:gd name="connsiteX2" fmla="*/ 567040 w 662574"/>
                      <a:gd name="connsiteY2" fmla="*/ 36651 h 5400429"/>
                      <a:gd name="connsiteX3" fmla="*/ 567039 w 662574"/>
                      <a:gd name="connsiteY3" fmla="*/ 9355 h 5400429"/>
                      <a:gd name="connsiteX4" fmla="*/ 526096 w 662574"/>
                      <a:gd name="connsiteY4" fmla="*/ 282310 h 5400429"/>
                      <a:gd name="connsiteX5" fmla="*/ 512449 w 662574"/>
                      <a:gd name="connsiteY5" fmla="*/ 514321 h 5400429"/>
                      <a:gd name="connsiteX6" fmla="*/ 485152 w 662574"/>
                      <a:gd name="connsiteY6" fmla="*/ 3912614 h 5400429"/>
                      <a:gd name="connsiteX7" fmla="*/ 512448 w 662574"/>
                      <a:gd name="connsiteY7" fmla="*/ 5181856 h 5400429"/>
                      <a:gd name="connsiteX8" fmla="*/ 416914 w 662574"/>
                      <a:gd name="connsiteY8" fmla="*/ 5168209 h 5400429"/>
                      <a:gd name="connsiteX9" fmla="*/ 403267 w 662574"/>
                      <a:gd name="connsiteY9" fmla="*/ 3898967 h 5400429"/>
                      <a:gd name="connsiteX10" fmla="*/ 348676 w 662574"/>
                      <a:gd name="connsiteY10" fmla="*/ 1305892 h 5400429"/>
                      <a:gd name="connsiteX11" fmla="*/ 307732 w 662574"/>
                      <a:gd name="connsiteY11" fmla="*/ 514322 h 5400429"/>
                      <a:gd name="connsiteX12" fmla="*/ 307732 w 662574"/>
                      <a:gd name="connsiteY12" fmla="*/ 268662 h 5400429"/>
                      <a:gd name="connsiteX13" fmla="*/ 7481 w 662574"/>
                      <a:gd name="connsiteY13" fmla="*/ 36650 h 5400429"/>
                      <a:gd name="connsiteX0" fmla="*/ 8850 w 663943"/>
                      <a:gd name="connsiteY0" fmla="*/ 36650 h 5400429"/>
                      <a:gd name="connsiteX1" fmla="*/ 663943 w 663943"/>
                      <a:gd name="connsiteY1" fmla="*/ 23003 h 5400429"/>
                      <a:gd name="connsiteX2" fmla="*/ 568409 w 663943"/>
                      <a:gd name="connsiteY2" fmla="*/ 36651 h 5400429"/>
                      <a:gd name="connsiteX3" fmla="*/ 568408 w 663943"/>
                      <a:gd name="connsiteY3" fmla="*/ 9355 h 5400429"/>
                      <a:gd name="connsiteX4" fmla="*/ 527465 w 663943"/>
                      <a:gd name="connsiteY4" fmla="*/ 282310 h 5400429"/>
                      <a:gd name="connsiteX5" fmla="*/ 513818 w 663943"/>
                      <a:gd name="connsiteY5" fmla="*/ 514321 h 5400429"/>
                      <a:gd name="connsiteX6" fmla="*/ 486521 w 663943"/>
                      <a:gd name="connsiteY6" fmla="*/ 3912614 h 5400429"/>
                      <a:gd name="connsiteX7" fmla="*/ 513817 w 663943"/>
                      <a:gd name="connsiteY7" fmla="*/ 5181856 h 5400429"/>
                      <a:gd name="connsiteX8" fmla="*/ 418283 w 663943"/>
                      <a:gd name="connsiteY8" fmla="*/ 5168209 h 5400429"/>
                      <a:gd name="connsiteX9" fmla="*/ 404636 w 663943"/>
                      <a:gd name="connsiteY9" fmla="*/ 3898967 h 5400429"/>
                      <a:gd name="connsiteX10" fmla="*/ 350045 w 663943"/>
                      <a:gd name="connsiteY10" fmla="*/ 1305892 h 5400429"/>
                      <a:gd name="connsiteX11" fmla="*/ 309101 w 663943"/>
                      <a:gd name="connsiteY11" fmla="*/ 514322 h 5400429"/>
                      <a:gd name="connsiteX12" fmla="*/ 254510 w 663943"/>
                      <a:gd name="connsiteY12" fmla="*/ 186775 h 5400429"/>
                      <a:gd name="connsiteX13" fmla="*/ 8850 w 663943"/>
                      <a:gd name="connsiteY13" fmla="*/ 36650 h 5400429"/>
                      <a:gd name="connsiteX0" fmla="*/ 14350 w 532965"/>
                      <a:gd name="connsiteY0" fmla="*/ 36650 h 5400429"/>
                      <a:gd name="connsiteX1" fmla="*/ 532965 w 532965"/>
                      <a:gd name="connsiteY1" fmla="*/ 23003 h 5400429"/>
                      <a:gd name="connsiteX2" fmla="*/ 437431 w 532965"/>
                      <a:gd name="connsiteY2" fmla="*/ 36651 h 5400429"/>
                      <a:gd name="connsiteX3" fmla="*/ 437430 w 532965"/>
                      <a:gd name="connsiteY3" fmla="*/ 9355 h 5400429"/>
                      <a:gd name="connsiteX4" fmla="*/ 396487 w 532965"/>
                      <a:gd name="connsiteY4" fmla="*/ 282310 h 5400429"/>
                      <a:gd name="connsiteX5" fmla="*/ 382840 w 532965"/>
                      <a:gd name="connsiteY5" fmla="*/ 514321 h 5400429"/>
                      <a:gd name="connsiteX6" fmla="*/ 355543 w 532965"/>
                      <a:gd name="connsiteY6" fmla="*/ 3912614 h 5400429"/>
                      <a:gd name="connsiteX7" fmla="*/ 382839 w 532965"/>
                      <a:gd name="connsiteY7" fmla="*/ 5181856 h 5400429"/>
                      <a:gd name="connsiteX8" fmla="*/ 287305 w 532965"/>
                      <a:gd name="connsiteY8" fmla="*/ 5168209 h 5400429"/>
                      <a:gd name="connsiteX9" fmla="*/ 273658 w 532965"/>
                      <a:gd name="connsiteY9" fmla="*/ 3898967 h 5400429"/>
                      <a:gd name="connsiteX10" fmla="*/ 219067 w 532965"/>
                      <a:gd name="connsiteY10" fmla="*/ 1305892 h 5400429"/>
                      <a:gd name="connsiteX11" fmla="*/ 178123 w 532965"/>
                      <a:gd name="connsiteY11" fmla="*/ 514322 h 5400429"/>
                      <a:gd name="connsiteX12" fmla="*/ 123532 w 532965"/>
                      <a:gd name="connsiteY12" fmla="*/ 186775 h 5400429"/>
                      <a:gd name="connsiteX13" fmla="*/ 14350 w 532965"/>
                      <a:gd name="connsiteY13" fmla="*/ 36650 h 5400429"/>
                      <a:gd name="connsiteX0" fmla="*/ 4902 w 946597"/>
                      <a:gd name="connsiteY0" fmla="*/ 23003 h 5400429"/>
                      <a:gd name="connsiteX1" fmla="*/ 946597 w 946597"/>
                      <a:gd name="connsiteY1" fmla="*/ 23003 h 5400429"/>
                      <a:gd name="connsiteX2" fmla="*/ 851063 w 946597"/>
                      <a:gd name="connsiteY2" fmla="*/ 36651 h 5400429"/>
                      <a:gd name="connsiteX3" fmla="*/ 851062 w 946597"/>
                      <a:gd name="connsiteY3" fmla="*/ 9355 h 5400429"/>
                      <a:gd name="connsiteX4" fmla="*/ 810119 w 946597"/>
                      <a:gd name="connsiteY4" fmla="*/ 282310 h 5400429"/>
                      <a:gd name="connsiteX5" fmla="*/ 796472 w 946597"/>
                      <a:gd name="connsiteY5" fmla="*/ 514321 h 5400429"/>
                      <a:gd name="connsiteX6" fmla="*/ 769175 w 946597"/>
                      <a:gd name="connsiteY6" fmla="*/ 3912614 h 5400429"/>
                      <a:gd name="connsiteX7" fmla="*/ 796471 w 946597"/>
                      <a:gd name="connsiteY7" fmla="*/ 5181856 h 5400429"/>
                      <a:gd name="connsiteX8" fmla="*/ 700937 w 946597"/>
                      <a:gd name="connsiteY8" fmla="*/ 5168209 h 5400429"/>
                      <a:gd name="connsiteX9" fmla="*/ 687290 w 946597"/>
                      <a:gd name="connsiteY9" fmla="*/ 3898967 h 5400429"/>
                      <a:gd name="connsiteX10" fmla="*/ 632699 w 946597"/>
                      <a:gd name="connsiteY10" fmla="*/ 1305892 h 5400429"/>
                      <a:gd name="connsiteX11" fmla="*/ 591755 w 946597"/>
                      <a:gd name="connsiteY11" fmla="*/ 514322 h 5400429"/>
                      <a:gd name="connsiteX12" fmla="*/ 537164 w 946597"/>
                      <a:gd name="connsiteY12" fmla="*/ 186775 h 5400429"/>
                      <a:gd name="connsiteX13" fmla="*/ 4902 w 946597"/>
                      <a:gd name="connsiteY13" fmla="*/ 23003 h 5400429"/>
                      <a:gd name="connsiteX0" fmla="*/ 4902 w 946597"/>
                      <a:gd name="connsiteY0" fmla="*/ 61739 h 5439165"/>
                      <a:gd name="connsiteX1" fmla="*/ 946597 w 946597"/>
                      <a:gd name="connsiteY1" fmla="*/ 61739 h 5439165"/>
                      <a:gd name="connsiteX2" fmla="*/ 851063 w 946597"/>
                      <a:gd name="connsiteY2" fmla="*/ 75387 h 5439165"/>
                      <a:gd name="connsiteX3" fmla="*/ 387038 w 946597"/>
                      <a:gd name="connsiteY3" fmla="*/ 7147 h 5439165"/>
                      <a:gd name="connsiteX4" fmla="*/ 810119 w 946597"/>
                      <a:gd name="connsiteY4" fmla="*/ 321046 h 5439165"/>
                      <a:gd name="connsiteX5" fmla="*/ 796472 w 946597"/>
                      <a:gd name="connsiteY5" fmla="*/ 553057 h 5439165"/>
                      <a:gd name="connsiteX6" fmla="*/ 769175 w 946597"/>
                      <a:gd name="connsiteY6" fmla="*/ 3951350 h 5439165"/>
                      <a:gd name="connsiteX7" fmla="*/ 796471 w 946597"/>
                      <a:gd name="connsiteY7" fmla="*/ 5220592 h 5439165"/>
                      <a:gd name="connsiteX8" fmla="*/ 700937 w 946597"/>
                      <a:gd name="connsiteY8" fmla="*/ 5206945 h 5439165"/>
                      <a:gd name="connsiteX9" fmla="*/ 687290 w 946597"/>
                      <a:gd name="connsiteY9" fmla="*/ 3937703 h 5439165"/>
                      <a:gd name="connsiteX10" fmla="*/ 632699 w 946597"/>
                      <a:gd name="connsiteY10" fmla="*/ 1344628 h 5439165"/>
                      <a:gd name="connsiteX11" fmla="*/ 591755 w 946597"/>
                      <a:gd name="connsiteY11" fmla="*/ 553058 h 5439165"/>
                      <a:gd name="connsiteX12" fmla="*/ 537164 w 946597"/>
                      <a:gd name="connsiteY12" fmla="*/ 225511 h 5439165"/>
                      <a:gd name="connsiteX13" fmla="*/ 4902 w 946597"/>
                      <a:gd name="connsiteY13" fmla="*/ 61739 h 5439165"/>
                      <a:gd name="connsiteX0" fmla="*/ 4902 w 1233200"/>
                      <a:gd name="connsiteY0" fmla="*/ 54853 h 5432279"/>
                      <a:gd name="connsiteX1" fmla="*/ 946597 w 1233200"/>
                      <a:gd name="connsiteY1" fmla="*/ 54853 h 5432279"/>
                      <a:gd name="connsiteX2" fmla="*/ 1233200 w 1233200"/>
                      <a:gd name="connsiteY2" fmla="*/ 368752 h 5432279"/>
                      <a:gd name="connsiteX3" fmla="*/ 387038 w 1233200"/>
                      <a:gd name="connsiteY3" fmla="*/ 261 h 5432279"/>
                      <a:gd name="connsiteX4" fmla="*/ 810119 w 1233200"/>
                      <a:gd name="connsiteY4" fmla="*/ 314160 h 5432279"/>
                      <a:gd name="connsiteX5" fmla="*/ 796472 w 1233200"/>
                      <a:gd name="connsiteY5" fmla="*/ 546171 h 5432279"/>
                      <a:gd name="connsiteX6" fmla="*/ 769175 w 1233200"/>
                      <a:gd name="connsiteY6" fmla="*/ 3944464 h 5432279"/>
                      <a:gd name="connsiteX7" fmla="*/ 796471 w 1233200"/>
                      <a:gd name="connsiteY7" fmla="*/ 5213706 h 5432279"/>
                      <a:gd name="connsiteX8" fmla="*/ 700937 w 1233200"/>
                      <a:gd name="connsiteY8" fmla="*/ 5200059 h 5432279"/>
                      <a:gd name="connsiteX9" fmla="*/ 687290 w 1233200"/>
                      <a:gd name="connsiteY9" fmla="*/ 3930817 h 5432279"/>
                      <a:gd name="connsiteX10" fmla="*/ 632699 w 1233200"/>
                      <a:gd name="connsiteY10" fmla="*/ 1337742 h 5432279"/>
                      <a:gd name="connsiteX11" fmla="*/ 591755 w 1233200"/>
                      <a:gd name="connsiteY11" fmla="*/ 546172 h 5432279"/>
                      <a:gd name="connsiteX12" fmla="*/ 537164 w 1233200"/>
                      <a:gd name="connsiteY12" fmla="*/ 218625 h 5432279"/>
                      <a:gd name="connsiteX13" fmla="*/ 4902 w 1233200"/>
                      <a:gd name="connsiteY13" fmla="*/ 54853 h 5432279"/>
                      <a:gd name="connsiteX0" fmla="*/ 4902 w 1233200"/>
                      <a:gd name="connsiteY0" fmla="*/ 0 h 5377426"/>
                      <a:gd name="connsiteX1" fmla="*/ 946597 w 1233200"/>
                      <a:gd name="connsiteY1" fmla="*/ 0 h 5377426"/>
                      <a:gd name="connsiteX2" fmla="*/ 1233200 w 1233200"/>
                      <a:gd name="connsiteY2" fmla="*/ 313899 h 5377426"/>
                      <a:gd name="connsiteX3" fmla="*/ 810119 w 1233200"/>
                      <a:gd name="connsiteY3" fmla="*/ 259307 h 5377426"/>
                      <a:gd name="connsiteX4" fmla="*/ 796472 w 1233200"/>
                      <a:gd name="connsiteY4" fmla="*/ 491318 h 5377426"/>
                      <a:gd name="connsiteX5" fmla="*/ 769175 w 1233200"/>
                      <a:gd name="connsiteY5" fmla="*/ 3889611 h 5377426"/>
                      <a:gd name="connsiteX6" fmla="*/ 796471 w 1233200"/>
                      <a:gd name="connsiteY6" fmla="*/ 5158853 h 5377426"/>
                      <a:gd name="connsiteX7" fmla="*/ 700937 w 1233200"/>
                      <a:gd name="connsiteY7" fmla="*/ 5145206 h 5377426"/>
                      <a:gd name="connsiteX8" fmla="*/ 687290 w 1233200"/>
                      <a:gd name="connsiteY8" fmla="*/ 3875964 h 5377426"/>
                      <a:gd name="connsiteX9" fmla="*/ 632699 w 1233200"/>
                      <a:gd name="connsiteY9" fmla="*/ 1282889 h 5377426"/>
                      <a:gd name="connsiteX10" fmla="*/ 591755 w 1233200"/>
                      <a:gd name="connsiteY10" fmla="*/ 491319 h 5377426"/>
                      <a:gd name="connsiteX11" fmla="*/ 537164 w 1233200"/>
                      <a:gd name="connsiteY11" fmla="*/ 163772 h 5377426"/>
                      <a:gd name="connsiteX12" fmla="*/ 4902 w 1233200"/>
                      <a:gd name="connsiteY12" fmla="*/ 0 h 5377426"/>
                      <a:gd name="connsiteX0" fmla="*/ 4902 w 946597"/>
                      <a:gd name="connsiteY0" fmla="*/ 0 h 5377426"/>
                      <a:gd name="connsiteX1" fmla="*/ 946597 w 946597"/>
                      <a:gd name="connsiteY1" fmla="*/ 0 h 5377426"/>
                      <a:gd name="connsiteX2" fmla="*/ 837415 w 946597"/>
                      <a:gd name="connsiteY2" fmla="*/ 95535 h 5377426"/>
                      <a:gd name="connsiteX3" fmla="*/ 810119 w 946597"/>
                      <a:gd name="connsiteY3" fmla="*/ 259307 h 5377426"/>
                      <a:gd name="connsiteX4" fmla="*/ 796472 w 946597"/>
                      <a:gd name="connsiteY4" fmla="*/ 491318 h 5377426"/>
                      <a:gd name="connsiteX5" fmla="*/ 769175 w 946597"/>
                      <a:gd name="connsiteY5" fmla="*/ 3889611 h 5377426"/>
                      <a:gd name="connsiteX6" fmla="*/ 796471 w 946597"/>
                      <a:gd name="connsiteY6" fmla="*/ 5158853 h 5377426"/>
                      <a:gd name="connsiteX7" fmla="*/ 700937 w 946597"/>
                      <a:gd name="connsiteY7" fmla="*/ 5145206 h 5377426"/>
                      <a:gd name="connsiteX8" fmla="*/ 687290 w 946597"/>
                      <a:gd name="connsiteY8" fmla="*/ 3875964 h 5377426"/>
                      <a:gd name="connsiteX9" fmla="*/ 632699 w 946597"/>
                      <a:gd name="connsiteY9" fmla="*/ 1282889 h 5377426"/>
                      <a:gd name="connsiteX10" fmla="*/ 591755 w 946597"/>
                      <a:gd name="connsiteY10" fmla="*/ 491319 h 5377426"/>
                      <a:gd name="connsiteX11" fmla="*/ 537164 w 946597"/>
                      <a:gd name="connsiteY11" fmla="*/ 163772 h 5377426"/>
                      <a:gd name="connsiteX12" fmla="*/ 4902 w 946597"/>
                      <a:gd name="connsiteY12" fmla="*/ 0 h 5377426"/>
                      <a:gd name="connsiteX0" fmla="*/ 4555 w 946250"/>
                      <a:gd name="connsiteY0" fmla="*/ 0 h 5377426"/>
                      <a:gd name="connsiteX1" fmla="*/ 946250 w 946250"/>
                      <a:gd name="connsiteY1" fmla="*/ 0 h 5377426"/>
                      <a:gd name="connsiteX2" fmla="*/ 837068 w 946250"/>
                      <a:gd name="connsiteY2" fmla="*/ 95535 h 5377426"/>
                      <a:gd name="connsiteX3" fmla="*/ 809772 w 946250"/>
                      <a:gd name="connsiteY3" fmla="*/ 259307 h 5377426"/>
                      <a:gd name="connsiteX4" fmla="*/ 796125 w 946250"/>
                      <a:gd name="connsiteY4" fmla="*/ 491318 h 5377426"/>
                      <a:gd name="connsiteX5" fmla="*/ 768828 w 946250"/>
                      <a:gd name="connsiteY5" fmla="*/ 3889611 h 5377426"/>
                      <a:gd name="connsiteX6" fmla="*/ 796124 w 946250"/>
                      <a:gd name="connsiteY6" fmla="*/ 5158853 h 5377426"/>
                      <a:gd name="connsiteX7" fmla="*/ 700590 w 946250"/>
                      <a:gd name="connsiteY7" fmla="*/ 5145206 h 5377426"/>
                      <a:gd name="connsiteX8" fmla="*/ 686943 w 946250"/>
                      <a:gd name="connsiteY8" fmla="*/ 3875964 h 5377426"/>
                      <a:gd name="connsiteX9" fmla="*/ 632352 w 946250"/>
                      <a:gd name="connsiteY9" fmla="*/ 1282889 h 5377426"/>
                      <a:gd name="connsiteX10" fmla="*/ 591408 w 946250"/>
                      <a:gd name="connsiteY10" fmla="*/ 491319 h 5377426"/>
                      <a:gd name="connsiteX11" fmla="*/ 577761 w 946250"/>
                      <a:gd name="connsiteY11" fmla="*/ 95533 h 5377426"/>
                      <a:gd name="connsiteX12" fmla="*/ 4555 w 946250"/>
                      <a:gd name="connsiteY12" fmla="*/ 0 h 5377426"/>
                      <a:gd name="connsiteX0" fmla="*/ 4555 w 946250"/>
                      <a:gd name="connsiteY0" fmla="*/ 0 h 5377426"/>
                      <a:gd name="connsiteX1" fmla="*/ 946250 w 946250"/>
                      <a:gd name="connsiteY1" fmla="*/ 0 h 5377426"/>
                      <a:gd name="connsiteX2" fmla="*/ 837068 w 946250"/>
                      <a:gd name="connsiteY2" fmla="*/ 95535 h 5377426"/>
                      <a:gd name="connsiteX3" fmla="*/ 809772 w 946250"/>
                      <a:gd name="connsiteY3" fmla="*/ 259307 h 5377426"/>
                      <a:gd name="connsiteX4" fmla="*/ 796125 w 946250"/>
                      <a:gd name="connsiteY4" fmla="*/ 491318 h 5377426"/>
                      <a:gd name="connsiteX5" fmla="*/ 768828 w 946250"/>
                      <a:gd name="connsiteY5" fmla="*/ 3889611 h 5377426"/>
                      <a:gd name="connsiteX6" fmla="*/ 796124 w 946250"/>
                      <a:gd name="connsiteY6" fmla="*/ 5158853 h 5377426"/>
                      <a:gd name="connsiteX7" fmla="*/ 700590 w 946250"/>
                      <a:gd name="connsiteY7" fmla="*/ 5145206 h 5377426"/>
                      <a:gd name="connsiteX8" fmla="*/ 686943 w 946250"/>
                      <a:gd name="connsiteY8" fmla="*/ 3875964 h 5377426"/>
                      <a:gd name="connsiteX9" fmla="*/ 632352 w 946250"/>
                      <a:gd name="connsiteY9" fmla="*/ 1282889 h 5377426"/>
                      <a:gd name="connsiteX10" fmla="*/ 591408 w 946250"/>
                      <a:gd name="connsiteY10" fmla="*/ 354841 h 5377426"/>
                      <a:gd name="connsiteX11" fmla="*/ 577761 w 946250"/>
                      <a:gd name="connsiteY11" fmla="*/ 95533 h 5377426"/>
                      <a:gd name="connsiteX12" fmla="*/ 4555 w 946250"/>
                      <a:gd name="connsiteY12" fmla="*/ 0 h 5377426"/>
                      <a:gd name="connsiteX0" fmla="*/ 5164 w 946859"/>
                      <a:gd name="connsiteY0" fmla="*/ 0 h 5377426"/>
                      <a:gd name="connsiteX1" fmla="*/ 946859 w 946859"/>
                      <a:gd name="connsiteY1" fmla="*/ 0 h 5377426"/>
                      <a:gd name="connsiteX2" fmla="*/ 837677 w 946859"/>
                      <a:gd name="connsiteY2" fmla="*/ 95535 h 5377426"/>
                      <a:gd name="connsiteX3" fmla="*/ 810381 w 946859"/>
                      <a:gd name="connsiteY3" fmla="*/ 259307 h 5377426"/>
                      <a:gd name="connsiteX4" fmla="*/ 796734 w 946859"/>
                      <a:gd name="connsiteY4" fmla="*/ 491318 h 5377426"/>
                      <a:gd name="connsiteX5" fmla="*/ 769437 w 946859"/>
                      <a:gd name="connsiteY5" fmla="*/ 3889611 h 5377426"/>
                      <a:gd name="connsiteX6" fmla="*/ 796733 w 946859"/>
                      <a:gd name="connsiteY6" fmla="*/ 5158853 h 5377426"/>
                      <a:gd name="connsiteX7" fmla="*/ 701199 w 946859"/>
                      <a:gd name="connsiteY7" fmla="*/ 5145206 h 5377426"/>
                      <a:gd name="connsiteX8" fmla="*/ 687552 w 946859"/>
                      <a:gd name="connsiteY8" fmla="*/ 3875964 h 5377426"/>
                      <a:gd name="connsiteX9" fmla="*/ 632961 w 946859"/>
                      <a:gd name="connsiteY9" fmla="*/ 1282889 h 5377426"/>
                      <a:gd name="connsiteX10" fmla="*/ 592017 w 946859"/>
                      <a:gd name="connsiteY10" fmla="*/ 354841 h 5377426"/>
                      <a:gd name="connsiteX11" fmla="*/ 510132 w 946859"/>
                      <a:gd name="connsiteY11" fmla="*/ 109180 h 5377426"/>
                      <a:gd name="connsiteX12" fmla="*/ 5164 w 946859"/>
                      <a:gd name="connsiteY12" fmla="*/ 0 h 5377426"/>
                      <a:gd name="connsiteX0" fmla="*/ 18127 w 523093"/>
                      <a:gd name="connsiteY0" fmla="*/ 0 h 5377426"/>
                      <a:gd name="connsiteX1" fmla="*/ 523093 w 523093"/>
                      <a:gd name="connsiteY1" fmla="*/ 0 h 5377426"/>
                      <a:gd name="connsiteX2" fmla="*/ 413911 w 523093"/>
                      <a:gd name="connsiteY2" fmla="*/ 95535 h 5377426"/>
                      <a:gd name="connsiteX3" fmla="*/ 386615 w 523093"/>
                      <a:gd name="connsiteY3" fmla="*/ 259307 h 5377426"/>
                      <a:gd name="connsiteX4" fmla="*/ 372968 w 523093"/>
                      <a:gd name="connsiteY4" fmla="*/ 491318 h 5377426"/>
                      <a:gd name="connsiteX5" fmla="*/ 345671 w 523093"/>
                      <a:gd name="connsiteY5" fmla="*/ 3889611 h 5377426"/>
                      <a:gd name="connsiteX6" fmla="*/ 372967 w 523093"/>
                      <a:gd name="connsiteY6" fmla="*/ 5158853 h 5377426"/>
                      <a:gd name="connsiteX7" fmla="*/ 277433 w 523093"/>
                      <a:gd name="connsiteY7" fmla="*/ 5145206 h 5377426"/>
                      <a:gd name="connsiteX8" fmla="*/ 263786 w 523093"/>
                      <a:gd name="connsiteY8" fmla="*/ 3875964 h 5377426"/>
                      <a:gd name="connsiteX9" fmla="*/ 209195 w 523093"/>
                      <a:gd name="connsiteY9" fmla="*/ 1282889 h 5377426"/>
                      <a:gd name="connsiteX10" fmla="*/ 168251 w 523093"/>
                      <a:gd name="connsiteY10" fmla="*/ 354841 h 5377426"/>
                      <a:gd name="connsiteX11" fmla="*/ 86366 w 523093"/>
                      <a:gd name="connsiteY11" fmla="*/ 109180 h 5377426"/>
                      <a:gd name="connsiteX12" fmla="*/ 18127 w 523093"/>
                      <a:gd name="connsiteY12" fmla="*/ 0 h 5377426"/>
                      <a:gd name="connsiteX0" fmla="*/ 46746 w 551712"/>
                      <a:gd name="connsiteY0" fmla="*/ 1867 h 5379293"/>
                      <a:gd name="connsiteX1" fmla="*/ 551712 w 551712"/>
                      <a:gd name="connsiteY1" fmla="*/ 1867 h 5379293"/>
                      <a:gd name="connsiteX2" fmla="*/ 442530 w 551712"/>
                      <a:gd name="connsiteY2" fmla="*/ 97402 h 5379293"/>
                      <a:gd name="connsiteX3" fmla="*/ 415234 w 551712"/>
                      <a:gd name="connsiteY3" fmla="*/ 261174 h 5379293"/>
                      <a:gd name="connsiteX4" fmla="*/ 401587 w 551712"/>
                      <a:gd name="connsiteY4" fmla="*/ 493185 h 5379293"/>
                      <a:gd name="connsiteX5" fmla="*/ 374290 w 551712"/>
                      <a:gd name="connsiteY5" fmla="*/ 3891478 h 5379293"/>
                      <a:gd name="connsiteX6" fmla="*/ 401586 w 551712"/>
                      <a:gd name="connsiteY6" fmla="*/ 5160720 h 5379293"/>
                      <a:gd name="connsiteX7" fmla="*/ 306052 w 551712"/>
                      <a:gd name="connsiteY7" fmla="*/ 5147073 h 5379293"/>
                      <a:gd name="connsiteX8" fmla="*/ 292405 w 551712"/>
                      <a:gd name="connsiteY8" fmla="*/ 3877831 h 5379293"/>
                      <a:gd name="connsiteX9" fmla="*/ 237814 w 551712"/>
                      <a:gd name="connsiteY9" fmla="*/ 1284756 h 5379293"/>
                      <a:gd name="connsiteX10" fmla="*/ 196870 w 551712"/>
                      <a:gd name="connsiteY10" fmla="*/ 356708 h 5379293"/>
                      <a:gd name="connsiteX11" fmla="*/ 114985 w 551712"/>
                      <a:gd name="connsiteY11" fmla="*/ 111047 h 5379293"/>
                      <a:gd name="connsiteX12" fmla="*/ 46746 w 551712"/>
                      <a:gd name="connsiteY12" fmla="*/ 1867 h 5379293"/>
                      <a:gd name="connsiteX0" fmla="*/ 46746 w 647879"/>
                      <a:gd name="connsiteY0" fmla="*/ 1867 h 5361524"/>
                      <a:gd name="connsiteX1" fmla="*/ 551712 w 647879"/>
                      <a:gd name="connsiteY1" fmla="*/ 1867 h 5361524"/>
                      <a:gd name="connsiteX2" fmla="*/ 442530 w 647879"/>
                      <a:gd name="connsiteY2" fmla="*/ 97402 h 5361524"/>
                      <a:gd name="connsiteX3" fmla="*/ 415234 w 647879"/>
                      <a:gd name="connsiteY3" fmla="*/ 261174 h 5361524"/>
                      <a:gd name="connsiteX4" fmla="*/ 401587 w 647879"/>
                      <a:gd name="connsiteY4" fmla="*/ 493185 h 5361524"/>
                      <a:gd name="connsiteX5" fmla="*/ 374290 w 647879"/>
                      <a:gd name="connsiteY5" fmla="*/ 3891478 h 5361524"/>
                      <a:gd name="connsiteX6" fmla="*/ 647245 w 647879"/>
                      <a:gd name="connsiteY6" fmla="*/ 5133424 h 5361524"/>
                      <a:gd name="connsiteX7" fmla="*/ 306052 w 647879"/>
                      <a:gd name="connsiteY7" fmla="*/ 5147073 h 5361524"/>
                      <a:gd name="connsiteX8" fmla="*/ 292405 w 647879"/>
                      <a:gd name="connsiteY8" fmla="*/ 3877831 h 5361524"/>
                      <a:gd name="connsiteX9" fmla="*/ 237814 w 647879"/>
                      <a:gd name="connsiteY9" fmla="*/ 1284756 h 5361524"/>
                      <a:gd name="connsiteX10" fmla="*/ 196870 w 647879"/>
                      <a:gd name="connsiteY10" fmla="*/ 356708 h 5361524"/>
                      <a:gd name="connsiteX11" fmla="*/ 114985 w 647879"/>
                      <a:gd name="connsiteY11" fmla="*/ 111047 h 5361524"/>
                      <a:gd name="connsiteX12" fmla="*/ 46746 w 647879"/>
                      <a:gd name="connsiteY12" fmla="*/ 1867 h 5361524"/>
                      <a:gd name="connsiteX0" fmla="*/ 46746 w 647879"/>
                      <a:gd name="connsiteY0" fmla="*/ 1867 h 5220513"/>
                      <a:gd name="connsiteX1" fmla="*/ 551712 w 647879"/>
                      <a:gd name="connsiteY1" fmla="*/ 1867 h 5220513"/>
                      <a:gd name="connsiteX2" fmla="*/ 442530 w 647879"/>
                      <a:gd name="connsiteY2" fmla="*/ 97402 h 5220513"/>
                      <a:gd name="connsiteX3" fmla="*/ 415234 w 647879"/>
                      <a:gd name="connsiteY3" fmla="*/ 261174 h 5220513"/>
                      <a:gd name="connsiteX4" fmla="*/ 401587 w 647879"/>
                      <a:gd name="connsiteY4" fmla="*/ 493185 h 5220513"/>
                      <a:gd name="connsiteX5" fmla="*/ 374290 w 647879"/>
                      <a:gd name="connsiteY5" fmla="*/ 3891478 h 5220513"/>
                      <a:gd name="connsiteX6" fmla="*/ 647245 w 647879"/>
                      <a:gd name="connsiteY6" fmla="*/ 5133424 h 5220513"/>
                      <a:gd name="connsiteX7" fmla="*/ 306052 w 647879"/>
                      <a:gd name="connsiteY7" fmla="*/ 5147073 h 5220513"/>
                      <a:gd name="connsiteX8" fmla="*/ 292405 w 647879"/>
                      <a:gd name="connsiteY8" fmla="*/ 3877831 h 5220513"/>
                      <a:gd name="connsiteX9" fmla="*/ 237814 w 647879"/>
                      <a:gd name="connsiteY9" fmla="*/ 1284756 h 5220513"/>
                      <a:gd name="connsiteX10" fmla="*/ 196870 w 647879"/>
                      <a:gd name="connsiteY10" fmla="*/ 356708 h 5220513"/>
                      <a:gd name="connsiteX11" fmla="*/ 114985 w 647879"/>
                      <a:gd name="connsiteY11" fmla="*/ 111047 h 5220513"/>
                      <a:gd name="connsiteX12" fmla="*/ 46746 w 647879"/>
                      <a:gd name="connsiteY12" fmla="*/ 1867 h 5220513"/>
                      <a:gd name="connsiteX0" fmla="*/ 46746 w 647879"/>
                      <a:gd name="connsiteY0" fmla="*/ 1867 h 5133424"/>
                      <a:gd name="connsiteX1" fmla="*/ 551712 w 647879"/>
                      <a:gd name="connsiteY1" fmla="*/ 1867 h 5133424"/>
                      <a:gd name="connsiteX2" fmla="*/ 442530 w 647879"/>
                      <a:gd name="connsiteY2" fmla="*/ 97402 h 5133424"/>
                      <a:gd name="connsiteX3" fmla="*/ 415234 w 647879"/>
                      <a:gd name="connsiteY3" fmla="*/ 261174 h 5133424"/>
                      <a:gd name="connsiteX4" fmla="*/ 401587 w 647879"/>
                      <a:gd name="connsiteY4" fmla="*/ 493185 h 5133424"/>
                      <a:gd name="connsiteX5" fmla="*/ 374290 w 647879"/>
                      <a:gd name="connsiteY5" fmla="*/ 3891478 h 5133424"/>
                      <a:gd name="connsiteX6" fmla="*/ 647245 w 647879"/>
                      <a:gd name="connsiteY6" fmla="*/ 5133424 h 5133424"/>
                      <a:gd name="connsiteX7" fmla="*/ 237813 w 647879"/>
                      <a:gd name="connsiteY7" fmla="*/ 4792232 h 5133424"/>
                      <a:gd name="connsiteX8" fmla="*/ 292405 w 647879"/>
                      <a:gd name="connsiteY8" fmla="*/ 3877831 h 5133424"/>
                      <a:gd name="connsiteX9" fmla="*/ 237814 w 647879"/>
                      <a:gd name="connsiteY9" fmla="*/ 1284756 h 5133424"/>
                      <a:gd name="connsiteX10" fmla="*/ 196870 w 647879"/>
                      <a:gd name="connsiteY10" fmla="*/ 356708 h 5133424"/>
                      <a:gd name="connsiteX11" fmla="*/ 114985 w 647879"/>
                      <a:gd name="connsiteY11" fmla="*/ 111047 h 5133424"/>
                      <a:gd name="connsiteX12" fmla="*/ 46746 w 647879"/>
                      <a:gd name="connsiteY12" fmla="*/ 1867 h 5133424"/>
                      <a:gd name="connsiteX0" fmla="*/ 46746 w 551712"/>
                      <a:gd name="connsiteY0" fmla="*/ 1867 h 4846940"/>
                      <a:gd name="connsiteX1" fmla="*/ 551712 w 551712"/>
                      <a:gd name="connsiteY1" fmla="*/ 1867 h 4846940"/>
                      <a:gd name="connsiteX2" fmla="*/ 442530 w 551712"/>
                      <a:gd name="connsiteY2" fmla="*/ 97402 h 4846940"/>
                      <a:gd name="connsiteX3" fmla="*/ 415234 w 551712"/>
                      <a:gd name="connsiteY3" fmla="*/ 261174 h 4846940"/>
                      <a:gd name="connsiteX4" fmla="*/ 401587 w 551712"/>
                      <a:gd name="connsiteY4" fmla="*/ 493185 h 4846940"/>
                      <a:gd name="connsiteX5" fmla="*/ 374290 w 551712"/>
                      <a:gd name="connsiteY5" fmla="*/ 3891478 h 4846940"/>
                      <a:gd name="connsiteX6" fmla="*/ 524415 w 551712"/>
                      <a:gd name="connsiteY6" fmla="*/ 4805877 h 4846940"/>
                      <a:gd name="connsiteX7" fmla="*/ 237813 w 551712"/>
                      <a:gd name="connsiteY7" fmla="*/ 4792232 h 4846940"/>
                      <a:gd name="connsiteX8" fmla="*/ 292405 w 551712"/>
                      <a:gd name="connsiteY8" fmla="*/ 3877831 h 4846940"/>
                      <a:gd name="connsiteX9" fmla="*/ 237814 w 551712"/>
                      <a:gd name="connsiteY9" fmla="*/ 1284756 h 4846940"/>
                      <a:gd name="connsiteX10" fmla="*/ 196870 w 551712"/>
                      <a:gd name="connsiteY10" fmla="*/ 356708 h 4846940"/>
                      <a:gd name="connsiteX11" fmla="*/ 114985 w 551712"/>
                      <a:gd name="connsiteY11" fmla="*/ 111047 h 4846940"/>
                      <a:gd name="connsiteX12" fmla="*/ 46746 w 551712"/>
                      <a:gd name="connsiteY12" fmla="*/ 1867 h 4846940"/>
                      <a:gd name="connsiteX0" fmla="*/ 46746 w 552058"/>
                      <a:gd name="connsiteY0" fmla="*/ 1867 h 4846940"/>
                      <a:gd name="connsiteX1" fmla="*/ 551712 w 552058"/>
                      <a:gd name="connsiteY1" fmla="*/ 1867 h 4846940"/>
                      <a:gd name="connsiteX2" fmla="*/ 442530 w 552058"/>
                      <a:gd name="connsiteY2" fmla="*/ 97402 h 4846940"/>
                      <a:gd name="connsiteX3" fmla="*/ 415234 w 552058"/>
                      <a:gd name="connsiteY3" fmla="*/ 261174 h 4846940"/>
                      <a:gd name="connsiteX4" fmla="*/ 401587 w 552058"/>
                      <a:gd name="connsiteY4" fmla="*/ 493185 h 4846940"/>
                      <a:gd name="connsiteX5" fmla="*/ 374290 w 552058"/>
                      <a:gd name="connsiteY5" fmla="*/ 3891478 h 4846940"/>
                      <a:gd name="connsiteX6" fmla="*/ 524415 w 552058"/>
                      <a:gd name="connsiteY6" fmla="*/ 4805877 h 4846940"/>
                      <a:gd name="connsiteX7" fmla="*/ 237813 w 552058"/>
                      <a:gd name="connsiteY7" fmla="*/ 4792232 h 4846940"/>
                      <a:gd name="connsiteX8" fmla="*/ 292405 w 552058"/>
                      <a:gd name="connsiteY8" fmla="*/ 3877831 h 4846940"/>
                      <a:gd name="connsiteX9" fmla="*/ 237814 w 552058"/>
                      <a:gd name="connsiteY9" fmla="*/ 1284756 h 4846940"/>
                      <a:gd name="connsiteX10" fmla="*/ 196870 w 552058"/>
                      <a:gd name="connsiteY10" fmla="*/ 356708 h 4846940"/>
                      <a:gd name="connsiteX11" fmla="*/ 114985 w 552058"/>
                      <a:gd name="connsiteY11" fmla="*/ 111047 h 4846940"/>
                      <a:gd name="connsiteX12" fmla="*/ 46746 w 552058"/>
                      <a:gd name="connsiteY12" fmla="*/ 1867 h 4846940"/>
                      <a:gd name="connsiteX0" fmla="*/ 46746 w 552058"/>
                      <a:gd name="connsiteY0" fmla="*/ 1867 h 4960000"/>
                      <a:gd name="connsiteX1" fmla="*/ 551712 w 552058"/>
                      <a:gd name="connsiteY1" fmla="*/ 1867 h 4960000"/>
                      <a:gd name="connsiteX2" fmla="*/ 442530 w 552058"/>
                      <a:gd name="connsiteY2" fmla="*/ 97402 h 4960000"/>
                      <a:gd name="connsiteX3" fmla="*/ 415234 w 552058"/>
                      <a:gd name="connsiteY3" fmla="*/ 261174 h 4960000"/>
                      <a:gd name="connsiteX4" fmla="*/ 401587 w 552058"/>
                      <a:gd name="connsiteY4" fmla="*/ 493185 h 4960000"/>
                      <a:gd name="connsiteX5" fmla="*/ 374290 w 552058"/>
                      <a:gd name="connsiteY5" fmla="*/ 3891478 h 4960000"/>
                      <a:gd name="connsiteX6" fmla="*/ 524415 w 552058"/>
                      <a:gd name="connsiteY6" fmla="*/ 4805877 h 4960000"/>
                      <a:gd name="connsiteX7" fmla="*/ 237813 w 552058"/>
                      <a:gd name="connsiteY7" fmla="*/ 4792232 h 4960000"/>
                      <a:gd name="connsiteX8" fmla="*/ 292405 w 552058"/>
                      <a:gd name="connsiteY8" fmla="*/ 3877831 h 4960000"/>
                      <a:gd name="connsiteX9" fmla="*/ 237814 w 552058"/>
                      <a:gd name="connsiteY9" fmla="*/ 1284756 h 4960000"/>
                      <a:gd name="connsiteX10" fmla="*/ 196870 w 552058"/>
                      <a:gd name="connsiteY10" fmla="*/ 356708 h 4960000"/>
                      <a:gd name="connsiteX11" fmla="*/ 114985 w 552058"/>
                      <a:gd name="connsiteY11" fmla="*/ 111047 h 4960000"/>
                      <a:gd name="connsiteX12" fmla="*/ 46746 w 552058"/>
                      <a:gd name="connsiteY12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524415 w 551712"/>
                      <a:gd name="connsiteY6" fmla="*/ 4805877 h 4960000"/>
                      <a:gd name="connsiteX7" fmla="*/ 237813 w 551712"/>
                      <a:gd name="connsiteY7" fmla="*/ 4792232 h 4960000"/>
                      <a:gd name="connsiteX8" fmla="*/ 292405 w 551712"/>
                      <a:gd name="connsiteY8" fmla="*/ 3877831 h 4960000"/>
                      <a:gd name="connsiteX9" fmla="*/ 237814 w 551712"/>
                      <a:gd name="connsiteY9" fmla="*/ 1284756 h 4960000"/>
                      <a:gd name="connsiteX10" fmla="*/ 196870 w 551712"/>
                      <a:gd name="connsiteY10" fmla="*/ 356708 h 4960000"/>
                      <a:gd name="connsiteX11" fmla="*/ 114985 w 551712"/>
                      <a:gd name="connsiteY11" fmla="*/ 111047 h 4960000"/>
                      <a:gd name="connsiteX12" fmla="*/ 46746 w 551712"/>
                      <a:gd name="connsiteY12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46996 w 551712"/>
                      <a:gd name="connsiteY6" fmla="*/ 4000663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46996 w 551712"/>
                      <a:gd name="connsiteY6" fmla="*/ 4000663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74292 w 551712"/>
                      <a:gd name="connsiteY6" fmla="*/ 4055254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87940 w 551712"/>
                      <a:gd name="connsiteY6" fmla="*/ 4178084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33817"/>
                      <a:gd name="connsiteX1" fmla="*/ 551712 w 551712"/>
                      <a:gd name="connsiteY1" fmla="*/ 1867 h 4933817"/>
                      <a:gd name="connsiteX2" fmla="*/ 442530 w 551712"/>
                      <a:gd name="connsiteY2" fmla="*/ 97402 h 4933817"/>
                      <a:gd name="connsiteX3" fmla="*/ 415234 w 551712"/>
                      <a:gd name="connsiteY3" fmla="*/ 261174 h 4933817"/>
                      <a:gd name="connsiteX4" fmla="*/ 401587 w 551712"/>
                      <a:gd name="connsiteY4" fmla="*/ 493185 h 4933817"/>
                      <a:gd name="connsiteX5" fmla="*/ 374290 w 551712"/>
                      <a:gd name="connsiteY5" fmla="*/ 3891478 h 4933817"/>
                      <a:gd name="connsiteX6" fmla="*/ 387940 w 551712"/>
                      <a:gd name="connsiteY6" fmla="*/ 4178084 h 4933817"/>
                      <a:gd name="connsiteX7" fmla="*/ 538063 w 551712"/>
                      <a:gd name="connsiteY7" fmla="*/ 4764934 h 4933817"/>
                      <a:gd name="connsiteX8" fmla="*/ 237813 w 551712"/>
                      <a:gd name="connsiteY8" fmla="*/ 4792232 h 4933817"/>
                      <a:gd name="connsiteX9" fmla="*/ 292405 w 551712"/>
                      <a:gd name="connsiteY9" fmla="*/ 3877831 h 4933817"/>
                      <a:gd name="connsiteX10" fmla="*/ 237814 w 551712"/>
                      <a:gd name="connsiteY10" fmla="*/ 1284756 h 4933817"/>
                      <a:gd name="connsiteX11" fmla="*/ 196870 w 551712"/>
                      <a:gd name="connsiteY11" fmla="*/ 356708 h 4933817"/>
                      <a:gd name="connsiteX12" fmla="*/ 114985 w 551712"/>
                      <a:gd name="connsiteY12" fmla="*/ 111047 h 4933817"/>
                      <a:gd name="connsiteX13" fmla="*/ 46746 w 551712"/>
                      <a:gd name="connsiteY13" fmla="*/ 1867 h 4933817"/>
                      <a:gd name="connsiteX0" fmla="*/ 46746 w 551712"/>
                      <a:gd name="connsiteY0" fmla="*/ 1867 h 4911914"/>
                      <a:gd name="connsiteX1" fmla="*/ 551712 w 551712"/>
                      <a:gd name="connsiteY1" fmla="*/ 1867 h 4911914"/>
                      <a:gd name="connsiteX2" fmla="*/ 442530 w 551712"/>
                      <a:gd name="connsiteY2" fmla="*/ 97402 h 4911914"/>
                      <a:gd name="connsiteX3" fmla="*/ 415234 w 551712"/>
                      <a:gd name="connsiteY3" fmla="*/ 261174 h 4911914"/>
                      <a:gd name="connsiteX4" fmla="*/ 401587 w 551712"/>
                      <a:gd name="connsiteY4" fmla="*/ 493185 h 4911914"/>
                      <a:gd name="connsiteX5" fmla="*/ 374290 w 551712"/>
                      <a:gd name="connsiteY5" fmla="*/ 3891478 h 4911914"/>
                      <a:gd name="connsiteX6" fmla="*/ 387940 w 551712"/>
                      <a:gd name="connsiteY6" fmla="*/ 4178084 h 4911914"/>
                      <a:gd name="connsiteX7" fmla="*/ 538063 w 551712"/>
                      <a:gd name="connsiteY7" fmla="*/ 4764934 h 4911914"/>
                      <a:gd name="connsiteX8" fmla="*/ 224166 w 551712"/>
                      <a:gd name="connsiteY8" fmla="*/ 4737641 h 4911914"/>
                      <a:gd name="connsiteX9" fmla="*/ 292405 w 551712"/>
                      <a:gd name="connsiteY9" fmla="*/ 3877831 h 4911914"/>
                      <a:gd name="connsiteX10" fmla="*/ 237814 w 551712"/>
                      <a:gd name="connsiteY10" fmla="*/ 1284756 h 4911914"/>
                      <a:gd name="connsiteX11" fmla="*/ 196870 w 551712"/>
                      <a:gd name="connsiteY11" fmla="*/ 356708 h 4911914"/>
                      <a:gd name="connsiteX12" fmla="*/ 114985 w 551712"/>
                      <a:gd name="connsiteY12" fmla="*/ 111047 h 4911914"/>
                      <a:gd name="connsiteX13" fmla="*/ 46746 w 551712"/>
                      <a:gd name="connsiteY13" fmla="*/ 1867 h 4911914"/>
                      <a:gd name="connsiteX0" fmla="*/ 46746 w 551712"/>
                      <a:gd name="connsiteY0" fmla="*/ 1867 h 4911914"/>
                      <a:gd name="connsiteX1" fmla="*/ 551712 w 551712"/>
                      <a:gd name="connsiteY1" fmla="*/ 1867 h 4911914"/>
                      <a:gd name="connsiteX2" fmla="*/ 442530 w 551712"/>
                      <a:gd name="connsiteY2" fmla="*/ 97402 h 4911914"/>
                      <a:gd name="connsiteX3" fmla="*/ 415234 w 551712"/>
                      <a:gd name="connsiteY3" fmla="*/ 261174 h 4911914"/>
                      <a:gd name="connsiteX4" fmla="*/ 401587 w 551712"/>
                      <a:gd name="connsiteY4" fmla="*/ 493185 h 4911914"/>
                      <a:gd name="connsiteX5" fmla="*/ 374290 w 551712"/>
                      <a:gd name="connsiteY5" fmla="*/ 3891478 h 4911914"/>
                      <a:gd name="connsiteX6" fmla="*/ 428883 w 551712"/>
                      <a:gd name="connsiteY6" fmla="*/ 4259970 h 4911914"/>
                      <a:gd name="connsiteX7" fmla="*/ 538063 w 551712"/>
                      <a:gd name="connsiteY7" fmla="*/ 4764934 h 4911914"/>
                      <a:gd name="connsiteX8" fmla="*/ 224166 w 551712"/>
                      <a:gd name="connsiteY8" fmla="*/ 4737641 h 4911914"/>
                      <a:gd name="connsiteX9" fmla="*/ 292405 w 551712"/>
                      <a:gd name="connsiteY9" fmla="*/ 3877831 h 4911914"/>
                      <a:gd name="connsiteX10" fmla="*/ 237814 w 551712"/>
                      <a:gd name="connsiteY10" fmla="*/ 1284756 h 4911914"/>
                      <a:gd name="connsiteX11" fmla="*/ 196870 w 551712"/>
                      <a:gd name="connsiteY11" fmla="*/ 356708 h 4911914"/>
                      <a:gd name="connsiteX12" fmla="*/ 114985 w 551712"/>
                      <a:gd name="connsiteY12" fmla="*/ 111047 h 4911914"/>
                      <a:gd name="connsiteX13" fmla="*/ 46746 w 551712"/>
                      <a:gd name="connsiteY13" fmla="*/ 1867 h 4911914"/>
                      <a:gd name="connsiteX0" fmla="*/ 46746 w 541960"/>
                      <a:gd name="connsiteY0" fmla="*/ 1867 h 4911914"/>
                      <a:gd name="connsiteX1" fmla="*/ 477285 w 541960"/>
                      <a:gd name="connsiteY1" fmla="*/ 1867 h 4911914"/>
                      <a:gd name="connsiteX2" fmla="*/ 442530 w 541960"/>
                      <a:gd name="connsiteY2" fmla="*/ 97402 h 4911914"/>
                      <a:gd name="connsiteX3" fmla="*/ 415234 w 541960"/>
                      <a:gd name="connsiteY3" fmla="*/ 261174 h 4911914"/>
                      <a:gd name="connsiteX4" fmla="*/ 401587 w 541960"/>
                      <a:gd name="connsiteY4" fmla="*/ 493185 h 4911914"/>
                      <a:gd name="connsiteX5" fmla="*/ 374290 w 541960"/>
                      <a:gd name="connsiteY5" fmla="*/ 3891478 h 4911914"/>
                      <a:gd name="connsiteX6" fmla="*/ 428883 w 541960"/>
                      <a:gd name="connsiteY6" fmla="*/ 4259970 h 4911914"/>
                      <a:gd name="connsiteX7" fmla="*/ 538063 w 541960"/>
                      <a:gd name="connsiteY7" fmla="*/ 4764934 h 4911914"/>
                      <a:gd name="connsiteX8" fmla="*/ 224166 w 541960"/>
                      <a:gd name="connsiteY8" fmla="*/ 4737641 h 4911914"/>
                      <a:gd name="connsiteX9" fmla="*/ 292405 w 541960"/>
                      <a:gd name="connsiteY9" fmla="*/ 3877831 h 4911914"/>
                      <a:gd name="connsiteX10" fmla="*/ 237814 w 541960"/>
                      <a:gd name="connsiteY10" fmla="*/ 1284756 h 4911914"/>
                      <a:gd name="connsiteX11" fmla="*/ 196870 w 541960"/>
                      <a:gd name="connsiteY11" fmla="*/ 356708 h 4911914"/>
                      <a:gd name="connsiteX12" fmla="*/ 114985 w 541960"/>
                      <a:gd name="connsiteY12" fmla="*/ 111047 h 4911914"/>
                      <a:gd name="connsiteX13" fmla="*/ 46746 w 541960"/>
                      <a:gd name="connsiteY13" fmla="*/ 1867 h 4911914"/>
                      <a:gd name="connsiteX0" fmla="*/ 54094 w 506778"/>
                      <a:gd name="connsiteY0" fmla="*/ 1672 h 4922352"/>
                      <a:gd name="connsiteX1" fmla="*/ 442103 w 506778"/>
                      <a:gd name="connsiteY1" fmla="*/ 12305 h 4922352"/>
                      <a:gd name="connsiteX2" fmla="*/ 407348 w 506778"/>
                      <a:gd name="connsiteY2" fmla="*/ 107840 h 4922352"/>
                      <a:gd name="connsiteX3" fmla="*/ 380052 w 506778"/>
                      <a:gd name="connsiteY3" fmla="*/ 271612 h 4922352"/>
                      <a:gd name="connsiteX4" fmla="*/ 366405 w 506778"/>
                      <a:gd name="connsiteY4" fmla="*/ 503623 h 4922352"/>
                      <a:gd name="connsiteX5" fmla="*/ 339108 w 506778"/>
                      <a:gd name="connsiteY5" fmla="*/ 3901916 h 4922352"/>
                      <a:gd name="connsiteX6" fmla="*/ 393701 w 506778"/>
                      <a:gd name="connsiteY6" fmla="*/ 4270408 h 4922352"/>
                      <a:gd name="connsiteX7" fmla="*/ 502881 w 506778"/>
                      <a:gd name="connsiteY7" fmla="*/ 4775372 h 4922352"/>
                      <a:gd name="connsiteX8" fmla="*/ 188984 w 506778"/>
                      <a:gd name="connsiteY8" fmla="*/ 4748079 h 4922352"/>
                      <a:gd name="connsiteX9" fmla="*/ 257223 w 506778"/>
                      <a:gd name="connsiteY9" fmla="*/ 3888269 h 4922352"/>
                      <a:gd name="connsiteX10" fmla="*/ 202632 w 506778"/>
                      <a:gd name="connsiteY10" fmla="*/ 1295194 h 4922352"/>
                      <a:gd name="connsiteX11" fmla="*/ 161688 w 506778"/>
                      <a:gd name="connsiteY11" fmla="*/ 367146 h 4922352"/>
                      <a:gd name="connsiteX12" fmla="*/ 79803 w 506778"/>
                      <a:gd name="connsiteY12" fmla="*/ 121485 h 4922352"/>
                      <a:gd name="connsiteX13" fmla="*/ 54094 w 506778"/>
                      <a:gd name="connsiteY13" fmla="*/ 1672 h 4922352"/>
                      <a:gd name="connsiteX0" fmla="*/ 45659 w 498343"/>
                      <a:gd name="connsiteY0" fmla="*/ 554 h 4921234"/>
                      <a:gd name="connsiteX1" fmla="*/ 433668 w 498343"/>
                      <a:gd name="connsiteY1" fmla="*/ 11187 h 4921234"/>
                      <a:gd name="connsiteX2" fmla="*/ 398913 w 498343"/>
                      <a:gd name="connsiteY2" fmla="*/ 106722 h 4921234"/>
                      <a:gd name="connsiteX3" fmla="*/ 371617 w 498343"/>
                      <a:gd name="connsiteY3" fmla="*/ 270494 h 4921234"/>
                      <a:gd name="connsiteX4" fmla="*/ 357970 w 498343"/>
                      <a:gd name="connsiteY4" fmla="*/ 502505 h 4921234"/>
                      <a:gd name="connsiteX5" fmla="*/ 330673 w 498343"/>
                      <a:gd name="connsiteY5" fmla="*/ 3900798 h 4921234"/>
                      <a:gd name="connsiteX6" fmla="*/ 385266 w 498343"/>
                      <a:gd name="connsiteY6" fmla="*/ 4269290 h 4921234"/>
                      <a:gd name="connsiteX7" fmla="*/ 494446 w 498343"/>
                      <a:gd name="connsiteY7" fmla="*/ 4774254 h 4921234"/>
                      <a:gd name="connsiteX8" fmla="*/ 180549 w 498343"/>
                      <a:gd name="connsiteY8" fmla="*/ 4746961 h 4921234"/>
                      <a:gd name="connsiteX9" fmla="*/ 248788 w 498343"/>
                      <a:gd name="connsiteY9" fmla="*/ 3887151 h 4921234"/>
                      <a:gd name="connsiteX10" fmla="*/ 194197 w 498343"/>
                      <a:gd name="connsiteY10" fmla="*/ 1294076 h 4921234"/>
                      <a:gd name="connsiteX11" fmla="*/ 153253 w 498343"/>
                      <a:gd name="connsiteY11" fmla="*/ 366028 h 4921234"/>
                      <a:gd name="connsiteX12" fmla="*/ 113898 w 498343"/>
                      <a:gd name="connsiteY12" fmla="*/ 290488 h 4921234"/>
                      <a:gd name="connsiteX13" fmla="*/ 45659 w 498343"/>
                      <a:gd name="connsiteY13" fmla="*/ 554 h 4921234"/>
                      <a:gd name="connsiteX0" fmla="*/ 45926 w 498610"/>
                      <a:gd name="connsiteY0" fmla="*/ 680 h 4921360"/>
                      <a:gd name="connsiteX1" fmla="*/ 433935 w 498610"/>
                      <a:gd name="connsiteY1" fmla="*/ 11313 h 4921360"/>
                      <a:gd name="connsiteX2" fmla="*/ 399180 w 498610"/>
                      <a:gd name="connsiteY2" fmla="*/ 106848 h 4921360"/>
                      <a:gd name="connsiteX3" fmla="*/ 371884 w 498610"/>
                      <a:gd name="connsiteY3" fmla="*/ 270620 h 4921360"/>
                      <a:gd name="connsiteX4" fmla="*/ 358237 w 498610"/>
                      <a:gd name="connsiteY4" fmla="*/ 502631 h 4921360"/>
                      <a:gd name="connsiteX5" fmla="*/ 330940 w 498610"/>
                      <a:gd name="connsiteY5" fmla="*/ 3900924 h 4921360"/>
                      <a:gd name="connsiteX6" fmla="*/ 385533 w 498610"/>
                      <a:gd name="connsiteY6" fmla="*/ 4269416 h 4921360"/>
                      <a:gd name="connsiteX7" fmla="*/ 494713 w 498610"/>
                      <a:gd name="connsiteY7" fmla="*/ 4774380 h 4921360"/>
                      <a:gd name="connsiteX8" fmla="*/ 180816 w 498610"/>
                      <a:gd name="connsiteY8" fmla="*/ 4747087 h 4921360"/>
                      <a:gd name="connsiteX9" fmla="*/ 249055 w 498610"/>
                      <a:gd name="connsiteY9" fmla="*/ 3887277 h 4921360"/>
                      <a:gd name="connsiteX10" fmla="*/ 194464 w 498610"/>
                      <a:gd name="connsiteY10" fmla="*/ 1294202 h 4921360"/>
                      <a:gd name="connsiteX11" fmla="*/ 164152 w 498610"/>
                      <a:gd name="connsiteY11" fmla="*/ 653233 h 4921360"/>
                      <a:gd name="connsiteX12" fmla="*/ 114165 w 498610"/>
                      <a:gd name="connsiteY12" fmla="*/ 290614 h 4921360"/>
                      <a:gd name="connsiteX13" fmla="*/ 45926 w 498610"/>
                      <a:gd name="connsiteY13" fmla="*/ 680 h 4921360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55259 w 454689"/>
                      <a:gd name="connsiteY2" fmla="*/ 96247 h 4910759"/>
                      <a:gd name="connsiteX3" fmla="*/ 327963 w 454689"/>
                      <a:gd name="connsiteY3" fmla="*/ 260019 h 4910759"/>
                      <a:gd name="connsiteX4" fmla="*/ 314316 w 454689"/>
                      <a:gd name="connsiteY4" fmla="*/ 492030 h 4910759"/>
                      <a:gd name="connsiteX5" fmla="*/ 287019 w 454689"/>
                      <a:gd name="connsiteY5" fmla="*/ 3890323 h 4910759"/>
                      <a:gd name="connsiteX6" fmla="*/ 341612 w 454689"/>
                      <a:gd name="connsiteY6" fmla="*/ 4258815 h 4910759"/>
                      <a:gd name="connsiteX7" fmla="*/ 450792 w 454689"/>
                      <a:gd name="connsiteY7" fmla="*/ 4763779 h 4910759"/>
                      <a:gd name="connsiteX8" fmla="*/ 136895 w 454689"/>
                      <a:gd name="connsiteY8" fmla="*/ 4736486 h 4910759"/>
                      <a:gd name="connsiteX9" fmla="*/ 205134 w 454689"/>
                      <a:gd name="connsiteY9" fmla="*/ 3876676 h 4910759"/>
                      <a:gd name="connsiteX10" fmla="*/ 150543 w 454689"/>
                      <a:gd name="connsiteY10" fmla="*/ 1283601 h 4910759"/>
                      <a:gd name="connsiteX11" fmla="*/ 120231 w 454689"/>
                      <a:gd name="connsiteY11" fmla="*/ 642632 h 4910759"/>
                      <a:gd name="connsiteX12" fmla="*/ 70244 w 454689"/>
                      <a:gd name="connsiteY12" fmla="*/ 280013 h 4910759"/>
                      <a:gd name="connsiteX13" fmla="*/ 55168 w 454689"/>
                      <a:gd name="connsiteY13" fmla="*/ 712 h 4910759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55259 w 454689"/>
                      <a:gd name="connsiteY2" fmla="*/ 415224 h 4910759"/>
                      <a:gd name="connsiteX3" fmla="*/ 327963 w 454689"/>
                      <a:gd name="connsiteY3" fmla="*/ 260019 h 4910759"/>
                      <a:gd name="connsiteX4" fmla="*/ 314316 w 454689"/>
                      <a:gd name="connsiteY4" fmla="*/ 492030 h 4910759"/>
                      <a:gd name="connsiteX5" fmla="*/ 287019 w 454689"/>
                      <a:gd name="connsiteY5" fmla="*/ 3890323 h 4910759"/>
                      <a:gd name="connsiteX6" fmla="*/ 341612 w 454689"/>
                      <a:gd name="connsiteY6" fmla="*/ 4258815 h 4910759"/>
                      <a:gd name="connsiteX7" fmla="*/ 450792 w 454689"/>
                      <a:gd name="connsiteY7" fmla="*/ 4763779 h 4910759"/>
                      <a:gd name="connsiteX8" fmla="*/ 136895 w 454689"/>
                      <a:gd name="connsiteY8" fmla="*/ 4736486 h 4910759"/>
                      <a:gd name="connsiteX9" fmla="*/ 205134 w 454689"/>
                      <a:gd name="connsiteY9" fmla="*/ 3876676 h 4910759"/>
                      <a:gd name="connsiteX10" fmla="*/ 150543 w 454689"/>
                      <a:gd name="connsiteY10" fmla="*/ 1283601 h 4910759"/>
                      <a:gd name="connsiteX11" fmla="*/ 120231 w 454689"/>
                      <a:gd name="connsiteY11" fmla="*/ 642632 h 4910759"/>
                      <a:gd name="connsiteX12" fmla="*/ 70244 w 454689"/>
                      <a:gd name="connsiteY12" fmla="*/ 280013 h 4910759"/>
                      <a:gd name="connsiteX13" fmla="*/ 55168 w 454689"/>
                      <a:gd name="connsiteY13" fmla="*/ 712 h 4910759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55259 w 454689"/>
                      <a:gd name="connsiteY2" fmla="*/ 415224 h 4910759"/>
                      <a:gd name="connsiteX3" fmla="*/ 327963 w 454689"/>
                      <a:gd name="connsiteY3" fmla="*/ 260019 h 4910759"/>
                      <a:gd name="connsiteX4" fmla="*/ 303684 w 454689"/>
                      <a:gd name="connsiteY4" fmla="*/ 906700 h 4910759"/>
                      <a:gd name="connsiteX5" fmla="*/ 287019 w 454689"/>
                      <a:gd name="connsiteY5" fmla="*/ 3890323 h 4910759"/>
                      <a:gd name="connsiteX6" fmla="*/ 341612 w 454689"/>
                      <a:gd name="connsiteY6" fmla="*/ 4258815 h 4910759"/>
                      <a:gd name="connsiteX7" fmla="*/ 450792 w 454689"/>
                      <a:gd name="connsiteY7" fmla="*/ 4763779 h 4910759"/>
                      <a:gd name="connsiteX8" fmla="*/ 136895 w 454689"/>
                      <a:gd name="connsiteY8" fmla="*/ 4736486 h 4910759"/>
                      <a:gd name="connsiteX9" fmla="*/ 205134 w 454689"/>
                      <a:gd name="connsiteY9" fmla="*/ 3876676 h 4910759"/>
                      <a:gd name="connsiteX10" fmla="*/ 150543 w 454689"/>
                      <a:gd name="connsiteY10" fmla="*/ 1283601 h 4910759"/>
                      <a:gd name="connsiteX11" fmla="*/ 120231 w 454689"/>
                      <a:gd name="connsiteY11" fmla="*/ 642632 h 4910759"/>
                      <a:gd name="connsiteX12" fmla="*/ 70244 w 454689"/>
                      <a:gd name="connsiteY12" fmla="*/ 280013 h 4910759"/>
                      <a:gd name="connsiteX13" fmla="*/ 55168 w 454689"/>
                      <a:gd name="connsiteY13" fmla="*/ 712 h 4910759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27963 w 454689"/>
                      <a:gd name="connsiteY2" fmla="*/ 260019 h 4910759"/>
                      <a:gd name="connsiteX3" fmla="*/ 303684 w 454689"/>
                      <a:gd name="connsiteY3" fmla="*/ 906700 h 4910759"/>
                      <a:gd name="connsiteX4" fmla="*/ 287019 w 454689"/>
                      <a:gd name="connsiteY4" fmla="*/ 3890323 h 4910759"/>
                      <a:gd name="connsiteX5" fmla="*/ 341612 w 454689"/>
                      <a:gd name="connsiteY5" fmla="*/ 4258815 h 4910759"/>
                      <a:gd name="connsiteX6" fmla="*/ 450792 w 454689"/>
                      <a:gd name="connsiteY6" fmla="*/ 4763779 h 4910759"/>
                      <a:gd name="connsiteX7" fmla="*/ 136895 w 454689"/>
                      <a:gd name="connsiteY7" fmla="*/ 4736486 h 4910759"/>
                      <a:gd name="connsiteX8" fmla="*/ 205134 w 454689"/>
                      <a:gd name="connsiteY8" fmla="*/ 3876676 h 4910759"/>
                      <a:gd name="connsiteX9" fmla="*/ 150543 w 454689"/>
                      <a:gd name="connsiteY9" fmla="*/ 1283601 h 4910759"/>
                      <a:gd name="connsiteX10" fmla="*/ 120231 w 454689"/>
                      <a:gd name="connsiteY10" fmla="*/ 642632 h 4910759"/>
                      <a:gd name="connsiteX11" fmla="*/ 70244 w 454689"/>
                      <a:gd name="connsiteY11" fmla="*/ 280013 h 4910759"/>
                      <a:gd name="connsiteX12" fmla="*/ 55168 w 454689"/>
                      <a:gd name="connsiteY12" fmla="*/ 712 h 4910759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28337 w 455063"/>
                      <a:gd name="connsiteY2" fmla="*/ 260273 h 4911013"/>
                      <a:gd name="connsiteX3" fmla="*/ 304058 w 455063"/>
                      <a:gd name="connsiteY3" fmla="*/ 906954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28337 w 455063"/>
                      <a:gd name="connsiteY2" fmla="*/ 260273 h 4911013"/>
                      <a:gd name="connsiteX3" fmla="*/ 293425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49602 w 455063"/>
                      <a:gd name="connsiteY2" fmla="*/ 462291 h 4911013"/>
                      <a:gd name="connsiteX3" fmla="*/ 293425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49602 w 455063"/>
                      <a:gd name="connsiteY2" fmla="*/ 462291 h 4911013"/>
                      <a:gd name="connsiteX3" fmla="*/ 325323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49602 w 455063"/>
                      <a:gd name="connsiteY2" fmla="*/ 462291 h 4911013"/>
                      <a:gd name="connsiteX3" fmla="*/ 325323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19020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287393 w 455063"/>
                      <a:gd name="connsiteY4" fmla="*/ 3890577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255496 w 455063"/>
                      <a:gd name="connsiteY4" fmla="*/ 3890577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308659 w 455063"/>
                      <a:gd name="connsiteY4" fmla="*/ 3890577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276761 w 455063"/>
                      <a:gd name="connsiteY4" fmla="*/ 3879944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3269"/>
                      <a:gd name="connsiteY0" fmla="*/ 966 h 4860168"/>
                      <a:gd name="connsiteX1" fmla="*/ 390388 w 453269"/>
                      <a:gd name="connsiteY1" fmla="*/ 966 h 4860168"/>
                      <a:gd name="connsiteX2" fmla="*/ 349602 w 453269"/>
                      <a:gd name="connsiteY2" fmla="*/ 462291 h 4860168"/>
                      <a:gd name="connsiteX3" fmla="*/ 325323 w 453269"/>
                      <a:gd name="connsiteY3" fmla="*/ 1140870 h 4860168"/>
                      <a:gd name="connsiteX4" fmla="*/ 276761 w 453269"/>
                      <a:gd name="connsiteY4" fmla="*/ 3879944 h 4860168"/>
                      <a:gd name="connsiteX5" fmla="*/ 451166 w 453269"/>
                      <a:gd name="connsiteY5" fmla="*/ 4764033 h 4860168"/>
                      <a:gd name="connsiteX6" fmla="*/ 137269 w 453269"/>
                      <a:gd name="connsiteY6" fmla="*/ 4736740 h 4860168"/>
                      <a:gd name="connsiteX7" fmla="*/ 162978 w 453269"/>
                      <a:gd name="connsiteY7" fmla="*/ 3876930 h 4860168"/>
                      <a:gd name="connsiteX8" fmla="*/ 119020 w 453269"/>
                      <a:gd name="connsiteY8" fmla="*/ 1283855 h 4860168"/>
                      <a:gd name="connsiteX9" fmla="*/ 131237 w 453269"/>
                      <a:gd name="connsiteY9" fmla="*/ 961863 h 4860168"/>
                      <a:gd name="connsiteX10" fmla="*/ 70618 w 453269"/>
                      <a:gd name="connsiteY10" fmla="*/ 280267 h 4860168"/>
                      <a:gd name="connsiteX11" fmla="*/ 55542 w 453269"/>
                      <a:gd name="connsiteY11" fmla="*/ 966 h 4860168"/>
                      <a:gd name="connsiteX0" fmla="*/ 55542 w 453269"/>
                      <a:gd name="connsiteY0" fmla="*/ 966 h 4810997"/>
                      <a:gd name="connsiteX1" fmla="*/ 390388 w 453269"/>
                      <a:gd name="connsiteY1" fmla="*/ 966 h 4810997"/>
                      <a:gd name="connsiteX2" fmla="*/ 349602 w 453269"/>
                      <a:gd name="connsiteY2" fmla="*/ 462291 h 4810997"/>
                      <a:gd name="connsiteX3" fmla="*/ 325323 w 453269"/>
                      <a:gd name="connsiteY3" fmla="*/ 1140870 h 4810997"/>
                      <a:gd name="connsiteX4" fmla="*/ 276761 w 453269"/>
                      <a:gd name="connsiteY4" fmla="*/ 3879944 h 4810997"/>
                      <a:gd name="connsiteX5" fmla="*/ 451166 w 453269"/>
                      <a:gd name="connsiteY5" fmla="*/ 4668783 h 4810997"/>
                      <a:gd name="connsiteX6" fmla="*/ 137269 w 453269"/>
                      <a:gd name="connsiteY6" fmla="*/ 4736740 h 4810997"/>
                      <a:gd name="connsiteX7" fmla="*/ 162978 w 453269"/>
                      <a:gd name="connsiteY7" fmla="*/ 3876930 h 4810997"/>
                      <a:gd name="connsiteX8" fmla="*/ 119020 w 453269"/>
                      <a:gd name="connsiteY8" fmla="*/ 1283855 h 4810997"/>
                      <a:gd name="connsiteX9" fmla="*/ 131237 w 453269"/>
                      <a:gd name="connsiteY9" fmla="*/ 961863 h 4810997"/>
                      <a:gd name="connsiteX10" fmla="*/ 70618 w 453269"/>
                      <a:gd name="connsiteY10" fmla="*/ 280267 h 4810997"/>
                      <a:gd name="connsiteX11" fmla="*/ 55542 w 453269"/>
                      <a:gd name="connsiteY11" fmla="*/ 966 h 4810997"/>
                      <a:gd name="connsiteX0" fmla="*/ 55542 w 453269"/>
                      <a:gd name="connsiteY0" fmla="*/ 966 h 4806310"/>
                      <a:gd name="connsiteX1" fmla="*/ 390388 w 453269"/>
                      <a:gd name="connsiteY1" fmla="*/ 966 h 4806310"/>
                      <a:gd name="connsiteX2" fmla="*/ 349602 w 453269"/>
                      <a:gd name="connsiteY2" fmla="*/ 462291 h 4806310"/>
                      <a:gd name="connsiteX3" fmla="*/ 325323 w 453269"/>
                      <a:gd name="connsiteY3" fmla="*/ 1140870 h 4806310"/>
                      <a:gd name="connsiteX4" fmla="*/ 276761 w 453269"/>
                      <a:gd name="connsiteY4" fmla="*/ 3879944 h 4806310"/>
                      <a:gd name="connsiteX5" fmla="*/ 451166 w 453269"/>
                      <a:gd name="connsiteY5" fmla="*/ 4668783 h 4806310"/>
                      <a:gd name="connsiteX6" fmla="*/ 137269 w 453269"/>
                      <a:gd name="connsiteY6" fmla="*/ 4736740 h 4806310"/>
                      <a:gd name="connsiteX7" fmla="*/ 162978 w 453269"/>
                      <a:gd name="connsiteY7" fmla="*/ 3876930 h 4806310"/>
                      <a:gd name="connsiteX8" fmla="*/ 119020 w 453269"/>
                      <a:gd name="connsiteY8" fmla="*/ 1283855 h 4806310"/>
                      <a:gd name="connsiteX9" fmla="*/ 131237 w 453269"/>
                      <a:gd name="connsiteY9" fmla="*/ 961863 h 4806310"/>
                      <a:gd name="connsiteX10" fmla="*/ 70618 w 453269"/>
                      <a:gd name="connsiteY10" fmla="*/ 280267 h 4806310"/>
                      <a:gd name="connsiteX11" fmla="*/ 55542 w 453269"/>
                      <a:gd name="connsiteY11" fmla="*/ 966 h 4806310"/>
                      <a:gd name="connsiteX0" fmla="*/ 55542 w 495175"/>
                      <a:gd name="connsiteY0" fmla="*/ 966 h 4806310"/>
                      <a:gd name="connsiteX1" fmla="*/ 390388 w 495175"/>
                      <a:gd name="connsiteY1" fmla="*/ 966 h 4806310"/>
                      <a:gd name="connsiteX2" fmla="*/ 349602 w 495175"/>
                      <a:gd name="connsiteY2" fmla="*/ 462291 h 4806310"/>
                      <a:gd name="connsiteX3" fmla="*/ 325323 w 495175"/>
                      <a:gd name="connsiteY3" fmla="*/ 1140870 h 4806310"/>
                      <a:gd name="connsiteX4" fmla="*/ 276761 w 495175"/>
                      <a:gd name="connsiteY4" fmla="*/ 3879944 h 4806310"/>
                      <a:gd name="connsiteX5" fmla="*/ 451166 w 495175"/>
                      <a:gd name="connsiteY5" fmla="*/ 4668783 h 4806310"/>
                      <a:gd name="connsiteX6" fmla="*/ 137269 w 495175"/>
                      <a:gd name="connsiteY6" fmla="*/ 4736740 h 4806310"/>
                      <a:gd name="connsiteX7" fmla="*/ 162978 w 495175"/>
                      <a:gd name="connsiteY7" fmla="*/ 3876930 h 4806310"/>
                      <a:gd name="connsiteX8" fmla="*/ 119020 w 495175"/>
                      <a:gd name="connsiteY8" fmla="*/ 1283855 h 4806310"/>
                      <a:gd name="connsiteX9" fmla="*/ 131237 w 495175"/>
                      <a:gd name="connsiteY9" fmla="*/ 961863 h 4806310"/>
                      <a:gd name="connsiteX10" fmla="*/ 70618 w 495175"/>
                      <a:gd name="connsiteY10" fmla="*/ 280267 h 4806310"/>
                      <a:gd name="connsiteX11" fmla="*/ 55542 w 495175"/>
                      <a:gd name="connsiteY11" fmla="*/ 966 h 4806310"/>
                      <a:gd name="connsiteX0" fmla="*/ 55542 w 477555"/>
                      <a:gd name="connsiteY0" fmla="*/ 966 h 4806310"/>
                      <a:gd name="connsiteX1" fmla="*/ 390388 w 477555"/>
                      <a:gd name="connsiteY1" fmla="*/ 966 h 4806310"/>
                      <a:gd name="connsiteX2" fmla="*/ 349602 w 477555"/>
                      <a:gd name="connsiteY2" fmla="*/ 462291 h 4806310"/>
                      <a:gd name="connsiteX3" fmla="*/ 325323 w 477555"/>
                      <a:gd name="connsiteY3" fmla="*/ 1140870 h 4806310"/>
                      <a:gd name="connsiteX4" fmla="*/ 276761 w 477555"/>
                      <a:gd name="connsiteY4" fmla="*/ 3879944 h 4806310"/>
                      <a:gd name="connsiteX5" fmla="*/ 451166 w 477555"/>
                      <a:gd name="connsiteY5" fmla="*/ 4668783 h 4806310"/>
                      <a:gd name="connsiteX6" fmla="*/ 137269 w 477555"/>
                      <a:gd name="connsiteY6" fmla="*/ 4736740 h 4806310"/>
                      <a:gd name="connsiteX7" fmla="*/ 162978 w 477555"/>
                      <a:gd name="connsiteY7" fmla="*/ 3876930 h 4806310"/>
                      <a:gd name="connsiteX8" fmla="*/ 119020 w 477555"/>
                      <a:gd name="connsiteY8" fmla="*/ 1283855 h 4806310"/>
                      <a:gd name="connsiteX9" fmla="*/ 131237 w 477555"/>
                      <a:gd name="connsiteY9" fmla="*/ 961863 h 4806310"/>
                      <a:gd name="connsiteX10" fmla="*/ 70618 w 477555"/>
                      <a:gd name="connsiteY10" fmla="*/ 280267 h 4806310"/>
                      <a:gd name="connsiteX11" fmla="*/ 55542 w 477555"/>
                      <a:gd name="connsiteY11" fmla="*/ 966 h 4806310"/>
                      <a:gd name="connsiteX0" fmla="*/ 55542 w 455024"/>
                      <a:gd name="connsiteY0" fmla="*/ 966 h 4806310"/>
                      <a:gd name="connsiteX1" fmla="*/ 390388 w 455024"/>
                      <a:gd name="connsiteY1" fmla="*/ 966 h 4806310"/>
                      <a:gd name="connsiteX2" fmla="*/ 349602 w 455024"/>
                      <a:gd name="connsiteY2" fmla="*/ 462291 h 4806310"/>
                      <a:gd name="connsiteX3" fmla="*/ 325323 w 455024"/>
                      <a:gd name="connsiteY3" fmla="*/ 1140870 h 4806310"/>
                      <a:gd name="connsiteX4" fmla="*/ 276761 w 455024"/>
                      <a:gd name="connsiteY4" fmla="*/ 3879944 h 4806310"/>
                      <a:gd name="connsiteX5" fmla="*/ 451166 w 455024"/>
                      <a:gd name="connsiteY5" fmla="*/ 4668783 h 4806310"/>
                      <a:gd name="connsiteX6" fmla="*/ 137269 w 455024"/>
                      <a:gd name="connsiteY6" fmla="*/ 4736740 h 4806310"/>
                      <a:gd name="connsiteX7" fmla="*/ 162978 w 455024"/>
                      <a:gd name="connsiteY7" fmla="*/ 3876930 h 4806310"/>
                      <a:gd name="connsiteX8" fmla="*/ 119020 w 455024"/>
                      <a:gd name="connsiteY8" fmla="*/ 1283855 h 4806310"/>
                      <a:gd name="connsiteX9" fmla="*/ 131237 w 455024"/>
                      <a:gd name="connsiteY9" fmla="*/ 961863 h 4806310"/>
                      <a:gd name="connsiteX10" fmla="*/ 70618 w 455024"/>
                      <a:gd name="connsiteY10" fmla="*/ 280267 h 4806310"/>
                      <a:gd name="connsiteX11" fmla="*/ 55542 w 455024"/>
                      <a:gd name="connsiteY11" fmla="*/ 966 h 4806310"/>
                      <a:gd name="connsiteX0" fmla="*/ 55542 w 451166"/>
                      <a:gd name="connsiteY0" fmla="*/ 966 h 4806310"/>
                      <a:gd name="connsiteX1" fmla="*/ 390388 w 451166"/>
                      <a:gd name="connsiteY1" fmla="*/ 966 h 4806310"/>
                      <a:gd name="connsiteX2" fmla="*/ 349602 w 451166"/>
                      <a:gd name="connsiteY2" fmla="*/ 462291 h 4806310"/>
                      <a:gd name="connsiteX3" fmla="*/ 325323 w 451166"/>
                      <a:gd name="connsiteY3" fmla="*/ 1140870 h 4806310"/>
                      <a:gd name="connsiteX4" fmla="*/ 276761 w 451166"/>
                      <a:gd name="connsiteY4" fmla="*/ 3879944 h 4806310"/>
                      <a:gd name="connsiteX5" fmla="*/ 451166 w 451166"/>
                      <a:gd name="connsiteY5" fmla="*/ 4668783 h 4806310"/>
                      <a:gd name="connsiteX6" fmla="*/ 137269 w 451166"/>
                      <a:gd name="connsiteY6" fmla="*/ 4736740 h 4806310"/>
                      <a:gd name="connsiteX7" fmla="*/ 162978 w 451166"/>
                      <a:gd name="connsiteY7" fmla="*/ 3876930 h 4806310"/>
                      <a:gd name="connsiteX8" fmla="*/ 119020 w 451166"/>
                      <a:gd name="connsiteY8" fmla="*/ 1283855 h 4806310"/>
                      <a:gd name="connsiteX9" fmla="*/ 131237 w 451166"/>
                      <a:gd name="connsiteY9" fmla="*/ 961863 h 4806310"/>
                      <a:gd name="connsiteX10" fmla="*/ 70618 w 451166"/>
                      <a:gd name="connsiteY10" fmla="*/ 280267 h 4806310"/>
                      <a:gd name="connsiteX11" fmla="*/ 55542 w 451166"/>
                      <a:gd name="connsiteY11" fmla="*/ 966 h 4806310"/>
                      <a:gd name="connsiteX0" fmla="*/ 55542 w 451166"/>
                      <a:gd name="connsiteY0" fmla="*/ 966 h 4921617"/>
                      <a:gd name="connsiteX1" fmla="*/ 390388 w 451166"/>
                      <a:gd name="connsiteY1" fmla="*/ 966 h 4921617"/>
                      <a:gd name="connsiteX2" fmla="*/ 349602 w 451166"/>
                      <a:gd name="connsiteY2" fmla="*/ 462291 h 4921617"/>
                      <a:gd name="connsiteX3" fmla="*/ 325323 w 451166"/>
                      <a:gd name="connsiteY3" fmla="*/ 1140870 h 4921617"/>
                      <a:gd name="connsiteX4" fmla="*/ 276761 w 451166"/>
                      <a:gd name="connsiteY4" fmla="*/ 3879944 h 4921617"/>
                      <a:gd name="connsiteX5" fmla="*/ 451166 w 451166"/>
                      <a:gd name="connsiteY5" fmla="*/ 4668783 h 4921617"/>
                      <a:gd name="connsiteX6" fmla="*/ 137269 w 451166"/>
                      <a:gd name="connsiteY6" fmla="*/ 4736740 h 4921617"/>
                      <a:gd name="connsiteX7" fmla="*/ 162978 w 451166"/>
                      <a:gd name="connsiteY7" fmla="*/ 3876930 h 4921617"/>
                      <a:gd name="connsiteX8" fmla="*/ 119020 w 451166"/>
                      <a:gd name="connsiteY8" fmla="*/ 1283855 h 4921617"/>
                      <a:gd name="connsiteX9" fmla="*/ 131237 w 451166"/>
                      <a:gd name="connsiteY9" fmla="*/ 961863 h 4921617"/>
                      <a:gd name="connsiteX10" fmla="*/ 70618 w 451166"/>
                      <a:gd name="connsiteY10" fmla="*/ 280267 h 4921617"/>
                      <a:gd name="connsiteX11" fmla="*/ 55542 w 451166"/>
                      <a:gd name="connsiteY11" fmla="*/ 966 h 4921617"/>
                      <a:gd name="connsiteX0" fmla="*/ 55542 w 451166"/>
                      <a:gd name="connsiteY0" fmla="*/ 966 h 4851848"/>
                      <a:gd name="connsiteX1" fmla="*/ 390388 w 451166"/>
                      <a:gd name="connsiteY1" fmla="*/ 966 h 4851848"/>
                      <a:gd name="connsiteX2" fmla="*/ 349602 w 451166"/>
                      <a:gd name="connsiteY2" fmla="*/ 462291 h 4851848"/>
                      <a:gd name="connsiteX3" fmla="*/ 325323 w 451166"/>
                      <a:gd name="connsiteY3" fmla="*/ 1140870 h 4851848"/>
                      <a:gd name="connsiteX4" fmla="*/ 276761 w 451166"/>
                      <a:gd name="connsiteY4" fmla="*/ 3879944 h 4851848"/>
                      <a:gd name="connsiteX5" fmla="*/ 451166 w 451166"/>
                      <a:gd name="connsiteY5" fmla="*/ 4668783 h 4851848"/>
                      <a:gd name="connsiteX6" fmla="*/ 137269 w 451166"/>
                      <a:gd name="connsiteY6" fmla="*/ 4736740 h 4851848"/>
                      <a:gd name="connsiteX7" fmla="*/ 162978 w 451166"/>
                      <a:gd name="connsiteY7" fmla="*/ 3876930 h 4851848"/>
                      <a:gd name="connsiteX8" fmla="*/ 119020 w 451166"/>
                      <a:gd name="connsiteY8" fmla="*/ 1283855 h 4851848"/>
                      <a:gd name="connsiteX9" fmla="*/ 131237 w 451166"/>
                      <a:gd name="connsiteY9" fmla="*/ 961863 h 4851848"/>
                      <a:gd name="connsiteX10" fmla="*/ 70618 w 451166"/>
                      <a:gd name="connsiteY10" fmla="*/ 280267 h 4851848"/>
                      <a:gd name="connsiteX11" fmla="*/ 55542 w 451166"/>
                      <a:gd name="connsiteY11" fmla="*/ 966 h 4851848"/>
                      <a:gd name="connsiteX0" fmla="*/ 189479 w 585103"/>
                      <a:gd name="connsiteY0" fmla="*/ 966 h 4878190"/>
                      <a:gd name="connsiteX1" fmla="*/ 524325 w 585103"/>
                      <a:gd name="connsiteY1" fmla="*/ 966 h 4878190"/>
                      <a:gd name="connsiteX2" fmla="*/ 483539 w 585103"/>
                      <a:gd name="connsiteY2" fmla="*/ 462291 h 4878190"/>
                      <a:gd name="connsiteX3" fmla="*/ 459260 w 585103"/>
                      <a:gd name="connsiteY3" fmla="*/ 1140870 h 4878190"/>
                      <a:gd name="connsiteX4" fmla="*/ 410698 w 585103"/>
                      <a:gd name="connsiteY4" fmla="*/ 3879944 h 4878190"/>
                      <a:gd name="connsiteX5" fmla="*/ 585103 w 585103"/>
                      <a:gd name="connsiteY5" fmla="*/ 4668783 h 4878190"/>
                      <a:gd name="connsiteX6" fmla="*/ 271206 w 585103"/>
                      <a:gd name="connsiteY6" fmla="*/ 4736740 h 4878190"/>
                      <a:gd name="connsiteX7" fmla="*/ 32 w 585103"/>
                      <a:gd name="connsiteY7" fmla="*/ 3526915 h 4878190"/>
                      <a:gd name="connsiteX8" fmla="*/ 252957 w 585103"/>
                      <a:gd name="connsiteY8" fmla="*/ 1283855 h 4878190"/>
                      <a:gd name="connsiteX9" fmla="*/ 265174 w 585103"/>
                      <a:gd name="connsiteY9" fmla="*/ 961863 h 4878190"/>
                      <a:gd name="connsiteX10" fmla="*/ 204555 w 585103"/>
                      <a:gd name="connsiteY10" fmla="*/ 280267 h 4878190"/>
                      <a:gd name="connsiteX11" fmla="*/ 189479 w 585103"/>
                      <a:gd name="connsiteY11" fmla="*/ 966 h 4878190"/>
                      <a:gd name="connsiteX0" fmla="*/ 189479 w 585103"/>
                      <a:gd name="connsiteY0" fmla="*/ 966 h 4878190"/>
                      <a:gd name="connsiteX1" fmla="*/ 524325 w 585103"/>
                      <a:gd name="connsiteY1" fmla="*/ 966 h 4878190"/>
                      <a:gd name="connsiteX2" fmla="*/ 483539 w 585103"/>
                      <a:gd name="connsiteY2" fmla="*/ 462291 h 4878190"/>
                      <a:gd name="connsiteX3" fmla="*/ 459260 w 585103"/>
                      <a:gd name="connsiteY3" fmla="*/ 1140870 h 4878190"/>
                      <a:gd name="connsiteX4" fmla="*/ 137566 w 585103"/>
                      <a:gd name="connsiteY4" fmla="*/ 3575092 h 4878190"/>
                      <a:gd name="connsiteX5" fmla="*/ 585103 w 585103"/>
                      <a:gd name="connsiteY5" fmla="*/ 4668783 h 4878190"/>
                      <a:gd name="connsiteX6" fmla="*/ 271206 w 585103"/>
                      <a:gd name="connsiteY6" fmla="*/ 4736740 h 4878190"/>
                      <a:gd name="connsiteX7" fmla="*/ 32 w 585103"/>
                      <a:gd name="connsiteY7" fmla="*/ 3526915 h 4878190"/>
                      <a:gd name="connsiteX8" fmla="*/ 252957 w 585103"/>
                      <a:gd name="connsiteY8" fmla="*/ 1283855 h 4878190"/>
                      <a:gd name="connsiteX9" fmla="*/ 265174 w 585103"/>
                      <a:gd name="connsiteY9" fmla="*/ 961863 h 4878190"/>
                      <a:gd name="connsiteX10" fmla="*/ 204555 w 585103"/>
                      <a:gd name="connsiteY10" fmla="*/ 280267 h 4878190"/>
                      <a:gd name="connsiteX11" fmla="*/ 189479 w 585103"/>
                      <a:gd name="connsiteY11" fmla="*/ 966 h 4878190"/>
                      <a:gd name="connsiteX0" fmla="*/ 189991 w 585615"/>
                      <a:gd name="connsiteY0" fmla="*/ 966 h 4845254"/>
                      <a:gd name="connsiteX1" fmla="*/ 524837 w 585615"/>
                      <a:gd name="connsiteY1" fmla="*/ 966 h 4845254"/>
                      <a:gd name="connsiteX2" fmla="*/ 484051 w 585615"/>
                      <a:gd name="connsiteY2" fmla="*/ 462291 h 4845254"/>
                      <a:gd name="connsiteX3" fmla="*/ 459772 w 585615"/>
                      <a:gd name="connsiteY3" fmla="*/ 1140870 h 4845254"/>
                      <a:gd name="connsiteX4" fmla="*/ 138078 w 585615"/>
                      <a:gd name="connsiteY4" fmla="*/ 3575092 h 4845254"/>
                      <a:gd name="connsiteX5" fmla="*/ 585615 w 585615"/>
                      <a:gd name="connsiteY5" fmla="*/ 4668783 h 4845254"/>
                      <a:gd name="connsiteX6" fmla="*/ 331094 w 585615"/>
                      <a:gd name="connsiteY6" fmla="*/ 4668996 h 4845254"/>
                      <a:gd name="connsiteX7" fmla="*/ 544 w 585615"/>
                      <a:gd name="connsiteY7" fmla="*/ 3526915 h 4845254"/>
                      <a:gd name="connsiteX8" fmla="*/ 253469 w 585615"/>
                      <a:gd name="connsiteY8" fmla="*/ 1283855 h 4845254"/>
                      <a:gd name="connsiteX9" fmla="*/ 265686 w 585615"/>
                      <a:gd name="connsiteY9" fmla="*/ 961863 h 4845254"/>
                      <a:gd name="connsiteX10" fmla="*/ 205067 w 585615"/>
                      <a:gd name="connsiteY10" fmla="*/ 280267 h 4845254"/>
                      <a:gd name="connsiteX11" fmla="*/ 189991 w 585615"/>
                      <a:gd name="connsiteY11" fmla="*/ 966 h 4845254"/>
                      <a:gd name="connsiteX0" fmla="*/ 189973 w 585597"/>
                      <a:gd name="connsiteY0" fmla="*/ 724 h 4845012"/>
                      <a:gd name="connsiteX1" fmla="*/ 524819 w 585597"/>
                      <a:gd name="connsiteY1" fmla="*/ 724 h 4845012"/>
                      <a:gd name="connsiteX2" fmla="*/ 484033 w 585597"/>
                      <a:gd name="connsiteY2" fmla="*/ 462049 h 4845012"/>
                      <a:gd name="connsiteX3" fmla="*/ 459754 w 585597"/>
                      <a:gd name="connsiteY3" fmla="*/ 1140628 h 4845012"/>
                      <a:gd name="connsiteX4" fmla="*/ 138060 w 585597"/>
                      <a:gd name="connsiteY4" fmla="*/ 3574850 h 4845012"/>
                      <a:gd name="connsiteX5" fmla="*/ 585597 w 585597"/>
                      <a:gd name="connsiteY5" fmla="*/ 4668541 h 4845012"/>
                      <a:gd name="connsiteX6" fmla="*/ 331076 w 585597"/>
                      <a:gd name="connsiteY6" fmla="*/ 4668754 h 4845012"/>
                      <a:gd name="connsiteX7" fmla="*/ 526 w 585597"/>
                      <a:gd name="connsiteY7" fmla="*/ 3526673 h 4845012"/>
                      <a:gd name="connsiteX8" fmla="*/ 253451 w 585597"/>
                      <a:gd name="connsiteY8" fmla="*/ 1283613 h 4845012"/>
                      <a:gd name="connsiteX9" fmla="*/ 217728 w 585597"/>
                      <a:gd name="connsiteY9" fmla="*/ 662175 h 4845012"/>
                      <a:gd name="connsiteX10" fmla="*/ 205049 w 585597"/>
                      <a:gd name="connsiteY10" fmla="*/ 280025 h 4845012"/>
                      <a:gd name="connsiteX11" fmla="*/ 189973 w 585597"/>
                      <a:gd name="connsiteY11" fmla="*/ 724 h 4845012"/>
                      <a:gd name="connsiteX0" fmla="*/ 189973 w 585597"/>
                      <a:gd name="connsiteY0" fmla="*/ 724 h 4845012"/>
                      <a:gd name="connsiteX1" fmla="*/ 524819 w 585597"/>
                      <a:gd name="connsiteY1" fmla="*/ 724 h 4845012"/>
                      <a:gd name="connsiteX2" fmla="*/ 484033 w 585597"/>
                      <a:gd name="connsiteY2" fmla="*/ 462049 h 4845012"/>
                      <a:gd name="connsiteX3" fmla="*/ 459754 w 585597"/>
                      <a:gd name="connsiteY3" fmla="*/ 724008 h 4845012"/>
                      <a:gd name="connsiteX4" fmla="*/ 138060 w 585597"/>
                      <a:gd name="connsiteY4" fmla="*/ 3574850 h 4845012"/>
                      <a:gd name="connsiteX5" fmla="*/ 585597 w 585597"/>
                      <a:gd name="connsiteY5" fmla="*/ 4668541 h 4845012"/>
                      <a:gd name="connsiteX6" fmla="*/ 331076 w 585597"/>
                      <a:gd name="connsiteY6" fmla="*/ 4668754 h 4845012"/>
                      <a:gd name="connsiteX7" fmla="*/ 526 w 585597"/>
                      <a:gd name="connsiteY7" fmla="*/ 3526673 h 4845012"/>
                      <a:gd name="connsiteX8" fmla="*/ 253451 w 585597"/>
                      <a:gd name="connsiteY8" fmla="*/ 1283613 h 4845012"/>
                      <a:gd name="connsiteX9" fmla="*/ 217728 w 585597"/>
                      <a:gd name="connsiteY9" fmla="*/ 662175 h 4845012"/>
                      <a:gd name="connsiteX10" fmla="*/ 205049 w 585597"/>
                      <a:gd name="connsiteY10" fmla="*/ 280025 h 4845012"/>
                      <a:gd name="connsiteX11" fmla="*/ 189973 w 585597"/>
                      <a:gd name="connsiteY11" fmla="*/ 724 h 4845012"/>
                      <a:gd name="connsiteX0" fmla="*/ 345591 w 741215"/>
                      <a:gd name="connsiteY0" fmla="*/ 724 h 4823473"/>
                      <a:gd name="connsiteX1" fmla="*/ 680437 w 741215"/>
                      <a:gd name="connsiteY1" fmla="*/ 724 h 4823473"/>
                      <a:gd name="connsiteX2" fmla="*/ 639651 w 741215"/>
                      <a:gd name="connsiteY2" fmla="*/ 462049 h 4823473"/>
                      <a:gd name="connsiteX3" fmla="*/ 615372 w 741215"/>
                      <a:gd name="connsiteY3" fmla="*/ 724008 h 4823473"/>
                      <a:gd name="connsiteX4" fmla="*/ 293678 w 741215"/>
                      <a:gd name="connsiteY4" fmla="*/ 3574850 h 4823473"/>
                      <a:gd name="connsiteX5" fmla="*/ 741215 w 741215"/>
                      <a:gd name="connsiteY5" fmla="*/ 4668541 h 4823473"/>
                      <a:gd name="connsiteX6" fmla="*/ 486694 w 741215"/>
                      <a:gd name="connsiteY6" fmla="*/ 4668754 h 4823473"/>
                      <a:gd name="connsiteX7" fmla="*/ 340 w 741215"/>
                      <a:gd name="connsiteY7" fmla="*/ 3930274 h 4823473"/>
                      <a:gd name="connsiteX8" fmla="*/ 409069 w 741215"/>
                      <a:gd name="connsiteY8" fmla="*/ 1283613 h 4823473"/>
                      <a:gd name="connsiteX9" fmla="*/ 373346 w 741215"/>
                      <a:gd name="connsiteY9" fmla="*/ 662175 h 4823473"/>
                      <a:gd name="connsiteX10" fmla="*/ 360667 w 741215"/>
                      <a:gd name="connsiteY10" fmla="*/ 280025 h 4823473"/>
                      <a:gd name="connsiteX11" fmla="*/ 345591 w 741215"/>
                      <a:gd name="connsiteY11" fmla="*/ 724 h 4823473"/>
                      <a:gd name="connsiteX0" fmla="*/ 345591 w 741215"/>
                      <a:gd name="connsiteY0" fmla="*/ 724 h 4823473"/>
                      <a:gd name="connsiteX1" fmla="*/ 680437 w 741215"/>
                      <a:gd name="connsiteY1" fmla="*/ 724 h 4823473"/>
                      <a:gd name="connsiteX2" fmla="*/ 639651 w 741215"/>
                      <a:gd name="connsiteY2" fmla="*/ 462049 h 4823473"/>
                      <a:gd name="connsiteX3" fmla="*/ 615372 w 741215"/>
                      <a:gd name="connsiteY3" fmla="*/ 724008 h 4823473"/>
                      <a:gd name="connsiteX4" fmla="*/ 113905 w 741215"/>
                      <a:gd name="connsiteY4" fmla="*/ 3874296 h 4823473"/>
                      <a:gd name="connsiteX5" fmla="*/ 741215 w 741215"/>
                      <a:gd name="connsiteY5" fmla="*/ 4668541 h 4823473"/>
                      <a:gd name="connsiteX6" fmla="*/ 486694 w 741215"/>
                      <a:gd name="connsiteY6" fmla="*/ 4668754 h 4823473"/>
                      <a:gd name="connsiteX7" fmla="*/ 340 w 741215"/>
                      <a:gd name="connsiteY7" fmla="*/ 3930274 h 4823473"/>
                      <a:gd name="connsiteX8" fmla="*/ 409069 w 741215"/>
                      <a:gd name="connsiteY8" fmla="*/ 1283613 h 4823473"/>
                      <a:gd name="connsiteX9" fmla="*/ 373346 w 741215"/>
                      <a:gd name="connsiteY9" fmla="*/ 662175 h 4823473"/>
                      <a:gd name="connsiteX10" fmla="*/ 360667 w 741215"/>
                      <a:gd name="connsiteY10" fmla="*/ 280025 h 4823473"/>
                      <a:gd name="connsiteX11" fmla="*/ 345591 w 741215"/>
                      <a:gd name="connsiteY11" fmla="*/ 724 h 4823473"/>
                      <a:gd name="connsiteX0" fmla="*/ 345591 w 741215"/>
                      <a:gd name="connsiteY0" fmla="*/ 724 h 4818351"/>
                      <a:gd name="connsiteX1" fmla="*/ 680437 w 741215"/>
                      <a:gd name="connsiteY1" fmla="*/ 724 h 4818351"/>
                      <a:gd name="connsiteX2" fmla="*/ 639651 w 741215"/>
                      <a:gd name="connsiteY2" fmla="*/ 462049 h 4818351"/>
                      <a:gd name="connsiteX3" fmla="*/ 615372 w 741215"/>
                      <a:gd name="connsiteY3" fmla="*/ 724008 h 4818351"/>
                      <a:gd name="connsiteX4" fmla="*/ 113905 w 741215"/>
                      <a:gd name="connsiteY4" fmla="*/ 3874296 h 4818351"/>
                      <a:gd name="connsiteX5" fmla="*/ 741215 w 741215"/>
                      <a:gd name="connsiteY5" fmla="*/ 4668541 h 4818351"/>
                      <a:gd name="connsiteX6" fmla="*/ 486694 w 741215"/>
                      <a:gd name="connsiteY6" fmla="*/ 4668754 h 4818351"/>
                      <a:gd name="connsiteX7" fmla="*/ 340 w 741215"/>
                      <a:gd name="connsiteY7" fmla="*/ 4034429 h 4818351"/>
                      <a:gd name="connsiteX8" fmla="*/ 409069 w 741215"/>
                      <a:gd name="connsiteY8" fmla="*/ 1283613 h 4818351"/>
                      <a:gd name="connsiteX9" fmla="*/ 373346 w 741215"/>
                      <a:gd name="connsiteY9" fmla="*/ 662175 h 4818351"/>
                      <a:gd name="connsiteX10" fmla="*/ 360667 w 741215"/>
                      <a:gd name="connsiteY10" fmla="*/ 280025 h 4818351"/>
                      <a:gd name="connsiteX11" fmla="*/ 345591 w 741215"/>
                      <a:gd name="connsiteY11" fmla="*/ 724 h 4818351"/>
                      <a:gd name="connsiteX0" fmla="*/ 345591 w 741215"/>
                      <a:gd name="connsiteY0" fmla="*/ 724 h 4818351"/>
                      <a:gd name="connsiteX1" fmla="*/ 680437 w 741215"/>
                      <a:gd name="connsiteY1" fmla="*/ 724 h 4818351"/>
                      <a:gd name="connsiteX2" fmla="*/ 639651 w 741215"/>
                      <a:gd name="connsiteY2" fmla="*/ 462049 h 4818351"/>
                      <a:gd name="connsiteX3" fmla="*/ 615372 w 741215"/>
                      <a:gd name="connsiteY3" fmla="*/ 724008 h 4818351"/>
                      <a:gd name="connsiteX4" fmla="*/ 113905 w 741215"/>
                      <a:gd name="connsiteY4" fmla="*/ 3874296 h 4818351"/>
                      <a:gd name="connsiteX5" fmla="*/ 96184 w 741215"/>
                      <a:gd name="connsiteY5" fmla="*/ 4093177 h 4818351"/>
                      <a:gd name="connsiteX6" fmla="*/ 741215 w 741215"/>
                      <a:gd name="connsiteY6" fmla="*/ 4668541 h 4818351"/>
                      <a:gd name="connsiteX7" fmla="*/ 486694 w 741215"/>
                      <a:gd name="connsiteY7" fmla="*/ 4668754 h 4818351"/>
                      <a:gd name="connsiteX8" fmla="*/ 340 w 741215"/>
                      <a:gd name="connsiteY8" fmla="*/ 4034429 h 4818351"/>
                      <a:gd name="connsiteX9" fmla="*/ 409069 w 741215"/>
                      <a:gd name="connsiteY9" fmla="*/ 1283613 h 4818351"/>
                      <a:gd name="connsiteX10" fmla="*/ 373346 w 741215"/>
                      <a:gd name="connsiteY10" fmla="*/ 662175 h 4818351"/>
                      <a:gd name="connsiteX11" fmla="*/ 360667 w 741215"/>
                      <a:gd name="connsiteY11" fmla="*/ 280025 h 4818351"/>
                      <a:gd name="connsiteX12" fmla="*/ 345591 w 741215"/>
                      <a:gd name="connsiteY12" fmla="*/ 724 h 4818351"/>
                      <a:gd name="connsiteX0" fmla="*/ 345615 w 741239"/>
                      <a:gd name="connsiteY0" fmla="*/ 652 h 4818279"/>
                      <a:gd name="connsiteX1" fmla="*/ 680461 w 741239"/>
                      <a:gd name="connsiteY1" fmla="*/ 652 h 4818279"/>
                      <a:gd name="connsiteX2" fmla="*/ 639675 w 741239"/>
                      <a:gd name="connsiteY2" fmla="*/ 461977 h 4818279"/>
                      <a:gd name="connsiteX3" fmla="*/ 615396 w 741239"/>
                      <a:gd name="connsiteY3" fmla="*/ 723936 h 4818279"/>
                      <a:gd name="connsiteX4" fmla="*/ 113929 w 741239"/>
                      <a:gd name="connsiteY4" fmla="*/ 3874224 h 4818279"/>
                      <a:gd name="connsiteX5" fmla="*/ 96208 w 741239"/>
                      <a:gd name="connsiteY5" fmla="*/ 4093105 h 4818279"/>
                      <a:gd name="connsiteX6" fmla="*/ 741239 w 741239"/>
                      <a:gd name="connsiteY6" fmla="*/ 4668469 h 4818279"/>
                      <a:gd name="connsiteX7" fmla="*/ 486718 w 741239"/>
                      <a:gd name="connsiteY7" fmla="*/ 4668682 h 4818279"/>
                      <a:gd name="connsiteX8" fmla="*/ 364 w 741239"/>
                      <a:gd name="connsiteY8" fmla="*/ 4034357 h 4818279"/>
                      <a:gd name="connsiteX9" fmla="*/ 409093 w 741239"/>
                      <a:gd name="connsiteY9" fmla="*/ 1283541 h 4818279"/>
                      <a:gd name="connsiteX10" fmla="*/ 517189 w 741239"/>
                      <a:gd name="connsiteY10" fmla="*/ 531908 h 4818279"/>
                      <a:gd name="connsiteX11" fmla="*/ 360691 w 741239"/>
                      <a:gd name="connsiteY11" fmla="*/ 279953 h 4818279"/>
                      <a:gd name="connsiteX12" fmla="*/ 345615 w 741239"/>
                      <a:gd name="connsiteY12" fmla="*/ 652 h 4818279"/>
                      <a:gd name="connsiteX0" fmla="*/ 345615 w 741239"/>
                      <a:gd name="connsiteY0" fmla="*/ 1125 h 4818752"/>
                      <a:gd name="connsiteX1" fmla="*/ 680461 w 741239"/>
                      <a:gd name="connsiteY1" fmla="*/ 1125 h 4818752"/>
                      <a:gd name="connsiteX2" fmla="*/ 639675 w 741239"/>
                      <a:gd name="connsiteY2" fmla="*/ 462450 h 4818752"/>
                      <a:gd name="connsiteX3" fmla="*/ 615396 w 741239"/>
                      <a:gd name="connsiteY3" fmla="*/ 724409 h 4818752"/>
                      <a:gd name="connsiteX4" fmla="*/ 113929 w 741239"/>
                      <a:gd name="connsiteY4" fmla="*/ 3874697 h 4818752"/>
                      <a:gd name="connsiteX5" fmla="*/ 96208 w 741239"/>
                      <a:gd name="connsiteY5" fmla="*/ 4093578 h 4818752"/>
                      <a:gd name="connsiteX6" fmla="*/ 741239 w 741239"/>
                      <a:gd name="connsiteY6" fmla="*/ 4668942 h 4818752"/>
                      <a:gd name="connsiteX7" fmla="*/ 486718 w 741239"/>
                      <a:gd name="connsiteY7" fmla="*/ 4669155 h 4818752"/>
                      <a:gd name="connsiteX8" fmla="*/ 364 w 741239"/>
                      <a:gd name="connsiteY8" fmla="*/ 4034830 h 4818752"/>
                      <a:gd name="connsiteX9" fmla="*/ 409093 w 741239"/>
                      <a:gd name="connsiteY9" fmla="*/ 1284014 h 4818752"/>
                      <a:gd name="connsiteX10" fmla="*/ 517189 w 741239"/>
                      <a:gd name="connsiteY10" fmla="*/ 532381 h 4818752"/>
                      <a:gd name="connsiteX11" fmla="*/ 456570 w 741239"/>
                      <a:gd name="connsiteY11" fmla="*/ 189291 h 4818752"/>
                      <a:gd name="connsiteX12" fmla="*/ 345615 w 741239"/>
                      <a:gd name="connsiteY12" fmla="*/ 1125 h 4818752"/>
                      <a:gd name="connsiteX0" fmla="*/ 345615 w 741239"/>
                      <a:gd name="connsiteY0" fmla="*/ 1125 h 4818752"/>
                      <a:gd name="connsiteX1" fmla="*/ 680461 w 741239"/>
                      <a:gd name="connsiteY1" fmla="*/ 1125 h 4818752"/>
                      <a:gd name="connsiteX2" fmla="*/ 639675 w 741239"/>
                      <a:gd name="connsiteY2" fmla="*/ 462450 h 4818752"/>
                      <a:gd name="connsiteX3" fmla="*/ 507533 w 741239"/>
                      <a:gd name="connsiteY3" fmla="*/ 3731887 h 4818752"/>
                      <a:gd name="connsiteX4" fmla="*/ 113929 w 741239"/>
                      <a:gd name="connsiteY4" fmla="*/ 3874697 h 4818752"/>
                      <a:gd name="connsiteX5" fmla="*/ 96208 w 741239"/>
                      <a:gd name="connsiteY5" fmla="*/ 4093578 h 4818752"/>
                      <a:gd name="connsiteX6" fmla="*/ 741239 w 741239"/>
                      <a:gd name="connsiteY6" fmla="*/ 4668942 h 4818752"/>
                      <a:gd name="connsiteX7" fmla="*/ 486718 w 741239"/>
                      <a:gd name="connsiteY7" fmla="*/ 4669155 h 4818752"/>
                      <a:gd name="connsiteX8" fmla="*/ 364 w 741239"/>
                      <a:gd name="connsiteY8" fmla="*/ 4034830 h 4818752"/>
                      <a:gd name="connsiteX9" fmla="*/ 409093 w 741239"/>
                      <a:gd name="connsiteY9" fmla="*/ 1284014 h 4818752"/>
                      <a:gd name="connsiteX10" fmla="*/ 517189 w 741239"/>
                      <a:gd name="connsiteY10" fmla="*/ 532381 h 4818752"/>
                      <a:gd name="connsiteX11" fmla="*/ 456570 w 741239"/>
                      <a:gd name="connsiteY11" fmla="*/ 189291 h 4818752"/>
                      <a:gd name="connsiteX12" fmla="*/ 345615 w 741239"/>
                      <a:gd name="connsiteY12" fmla="*/ 1125 h 4818752"/>
                      <a:gd name="connsiteX0" fmla="*/ 345349 w 740973"/>
                      <a:gd name="connsiteY0" fmla="*/ 1125 h 4818752"/>
                      <a:gd name="connsiteX1" fmla="*/ 680195 w 740973"/>
                      <a:gd name="connsiteY1" fmla="*/ 1125 h 4818752"/>
                      <a:gd name="connsiteX2" fmla="*/ 639409 w 740973"/>
                      <a:gd name="connsiteY2" fmla="*/ 462450 h 4818752"/>
                      <a:gd name="connsiteX3" fmla="*/ 507267 w 740973"/>
                      <a:gd name="connsiteY3" fmla="*/ 3731887 h 4818752"/>
                      <a:gd name="connsiteX4" fmla="*/ 113663 w 740973"/>
                      <a:gd name="connsiteY4" fmla="*/ 3874697 h 4818752"/>
                      <a:gd name="connsiteX5" fmla="*/ 95942 w 740973"/>
                      <a:gd name="connsiteY5" fmla="*/ 4093578 h 4818752"/>
                      <a:gd name="connsiteX6" fmla="*/ 740973 w 740973"/>
                      <a:gd name="connsiteY6" fmla="*/ 4668942 h 4818752"/>
                      <a:gd name="connsiteX7" fmla="*/ 486452 w 740973"/>
                      <a:gd name="connsiteY7" fmla="*/ 4669155 h 4818752"/>
                      <a:gd name="connsiteX8" fmla="*/ 98 w 740973"/>
                      <a:gd name="connsiteY8" fmla="*/ 4034830 h 4818752"/>
                      <a:gd name="connsiteX9" fmla="*/ 444782 w 740973"/>
                      <a:gd name="connsiteY9" fmla="*/ 3692601 h 4818752"/>
                      <a:gd name="connsiteX10" fmla="*/ 516923 w 740973"/>
                      <a:gd name="connsiteY10" fmla="*/ 532381 h 4818752"/>
                      <a:gd name="connsiteX11" fmla="*/ 456304 w 740973"/>
                      <a:gd name="connsiteY11" fmla="*/ 189291 h 4818752"/>
                      <a:gd name="connsiteX12" fmla="*/ 345349 w 740973"/>
                      <a:gd name="connsiteY12" fmla="*/ 1125 h 4818752"/>
                      <a:gd name="connsiteX0" fmla="*/ 345907 w 741531"/>
                      <a:gd name="connsiteY0" fmla="*/ 1125 h 4818752"/>
                      <a:gd name="connsiteX1" fmla="*/ 680753 w 741531"/>
                      <a:gd name="connsiteY1" fmla="*/ 1125 h 4818752"/>
                      <a:gd name="connsiteX2" fmla="*/ 639967 w 741531"/>
                      <a:gd name="connsiteY2" fmla="*/ 462450 h 4818752"/>
                      <a:gd name="connsiteX3" fmla="*/ 507825 w 741531"/>
                      <a:gd name="connsiteY3" fmla="*/ 3731887 h 4818752"/>
                      <a:gd name="connsiteX4" fmla="*/ 114221 w 741531"/>
                      <a:gd name="connsiteY4" fmla="*/ 3874697 h 4818752"/>
                      <a:gd name="connsiteX5" fmla="*/ 96500 w 741531"/>
                      <a:gd name="connsiteY5" fmla="*/ 4093578 h 4818752"/>
                      <a:gd name="connsiteX6" fmla="*/ 741531 w 741531"/>
                      <a:gd name="connsiteY6" fmla="*/ 4668942 h 4818752"/>
                      <a:gd name="connsiteX7" fmla="*/ 487010 w 741531"/>
                      <a:gd name="connsiteY7" fmla="*/ 4669155 h 4818752"/>
                      <a:gd name="connsiteX8" fmla="*/ 656 w 741531"/>
                      <a:gd name="connsiteY8" fmla="*/ 4034830 h 4818752"/>
                      <a:gd name="connsiteX9" fmla="*/ 385415 w 741531"/>
                      <a:gd name="connsiteY9" fmla="*/ 3679582 h 4818752"/>
                      <a:gd name="connsiteX10" fmla="*/ 517481 w 741531"/>
                      <a:gd name="connsiteY10" fmla="*/ 532381 h 4818752"/>
                      <a:gd name="connsiteX11" fmla="*/ 456862 w 741531"/>
                      <a:gd name="connsiteY11" fmla="*/ 189291 h 4818752"/>
                      <a:gd name="connsiteX12" fmla="*/ 345907 w 741531"/>
                      <a:gd name="connsiteY12" fmla="*/ 1125 h 4818752"/>
                      <a:gd name="connsiteX0" fmla="*/ 345907 w 741531"/>
                      <a:gd name="connsiteY0" fmla="*/ 1125 h 4818752"/>
                      <a:gd name="connsiteX1" fmla="*/ 680753 w 741531"/>
                      <a:gd name="connsiteY1" fmla="*/ 1125 h 4818752"/>
                      <a:gd name="connsiteX2" fmla="*/ 639967 w 741531"/>
                      <a:gd name="connsiteY2" fmla="*/ 462450 h 4818752"/>
                      <a:gd name="connsiteX3" fmla="*/ 507825 w 741531"/>
                      <a:gd name="connsiteY3" fmla="*/ 3731887 h 4818752"/>
                      <a:gd name="connsiteX4" fmla="*/ 114221 w 741531"/>
                      <a:gd name="connsiteY4" fmla="*/ 3874697 h 4818752"/>
                      <a:gd name="connsiteX5" fmla="*/ 432077 w 741531"/>
                      <a:gd name="connsiteY5" fmla="*/ 4223772 h 4818752"/>
                      <a:gd name="connsiteX6" fmla="*/ 741531 w 741531"/>
                      <a:gd name="connsiteY6" fmla="*/ 4668942 h 4818752"/>
                      <a:gd name="connsiteX7" fmla="*/ 487010 w 741531"/>
                      <a:gd name="connsiteY7" fmla="*/ 4669155 h 4818752"/>
                      <a:gd name="connsiteX8" fmla="*/ 656 w 741531"/>
                      <a:gd name="connsiteY8" fmla="*/ 4034830 h 4818752"/>
                      <a:gd name="connsiteX9" fmla="*/ 385415 w 741531"/>
                      <a:gd name="connsiteY9" fmla="*/ 3679582 h 4818752"/>
                      <a:gd name="connsiteX10" fmla="*/ 517481 w 741531"/>
                      <a:gd name="connsiteY10" fmla="*/ 532381 h 4818752"/>
                      <a:gd name="connsiteX11" fmla="*/ 456862 w 741531"/>
                      <a:gd name="connsiteY11" fmla="*/ 189291 h 4818752"/>
                      <a:gd name="connsiteX12" fmla="*/ 345907 w 741531"/>
                      <a:gd name="connsiteY12" fmla="*/ 1125 h 4818752"/>
                      <a:gd name="connsiteX0" fmla="*/ 345907 w 741531"/>
                      <a:gd name="connsiteY0" fmla="*/ 1125 h 4818752"/>
                      <a:gd name="connsiteX1" fmla="*/ 680753 w 741531"/>
                      <a:gd name="connsiteY1" fmla="*/ 1125 h 4818752"/>
                      <a:gd name="connsiteX2" fmla="*/ 639967 w 741531"/>
                      <a:gd name="connsiteY2" fmla="*/ 462450 h 4818752"/>
                      <a:gd name="connsiteX3" fmla="*/ 507825 w 741531"/>
                      <a:gd name="connsiteY3" fmla="*/ 3731887 h 4818752"/>
                      <a:gd name="connsiteX4" fmla="*/ 341934 w 741531"/>
                      <a:gd name="connsiteY4" fmla="*/ 4030930 h 4818752"/>
                      <a:gd name="connsiteX5" fmla="*/ 432077 w 741531"/>
                      <a:gd name="connsiteY5" fmla="*/ 4223772 h 4818752"/>
                      <a:gd name="connsiteX6" fmla="*/ 741531 w 741531"/>
                      <a:gd name="connsiteY6" fmla="*/ 4668942 h 4818752"/>
                      <a:gd name="connsiteX7" fmla="*/ 487010 w 741531"/>
                      <a:gd name="connsiteY7" fmla="*/ 4669155 h 4818752"/>
                      <a:gd name="connsiteX8" fmla="*/ 656 w 741531"/>
                      <a:gd name="connsiteY8" fmla="*/ 4034830 h 4818752"/>
                      <a:gd name="connsiteX9" fmla="*/ 385415 w 741531"/>
                      <a:gd name="connsiteY9" fmla="*/ 3679582 h 4818752"/>
                      <a:gd name="connsiteX10" fmla="*/ 517481 w 741531"/>
                      <a:gd name="connsiteY10" fmla="*/ 532381 h 4818752"/>
                      <a:gd name="connsiteX11" fmla="*/ 456862 w 741531"/>
                      <a:gd name="connsiteY11" fmla="*/ 189291 h 4818752"/>
                      <a:gd name="connsiteX12" fmla="*/ 345907 w 741531"/>
                      <a:gd name="connsiteY12" fmla="*/ 1125 h 4818752"/>
                      <a:gd name="connsiteX0" fmla="*/ 190534 w 586158"/>
                      <a:gd name="connsiteY0" fmla="*/ 1125 h 4800196"/>
                      <a:gd name="connsiteX1" fmla="*/ 525380 w 586158"/>
                      <a:gd name="connsiteY1" fmla="*/ 1125 h 4800196"/>
                      <a:gd name="connsiteX2" fmla="*/ 484594 w 586158"/>
                      <a:gd name="connsiteY2" fmla="*/ 462450 h 4800196"/>
                      <a:gd name="connsiteX3" fmla="*/ 352452 w 586158"/>
                      <a:gd name="connsiteY3" fmla="*/ 3731887 h 4800196"/>
                      <a:gd name="connsiteX4" fmla="*/ 186561 w 586158"/>
                      <a:gd name="connsiteY4" fmla="*/ 4030930 h 4800196"/>
                      <a:gd name="connsiteX5" fmla="*/ 276704 w 586158"/>
                      <a:gd name="connsiteY5" fmla="*/ 4223772 h 4800196"/>
                      <a:gd name="connsiteX6" fmla="*/ 586158 w 586158"/>
                      <a:gd name="connsiteY6" fmla="*/ 4668942 h 4800196"/>
                      <a:gd name="connsiteX7" fmla="*/ 331637 w 586158"/>
                      <a:gd name="connsiteY7" fmla="*/ 4669155 h 4800196"/>
                      <a:gd name="connsiteX8" fmla="*/ 1087 w 586158"/>
                      <a:gd name="connsiteY8" fmla="*/ 4451451 h 4800196"/>
                      <a:gd name="connsiteX9" fmla="*/ 230042 w 586158"/>
                      <a:gd name="connsiteY9" fmla="*/ 3679582 h 4800196"/>
                      <a:gd name="connsiteX10" fmla="*/ 362108 w 586158"/>
                      <a:gd name="connsiteY10" fmla="*/ 532381 h 4800196"/>
                      <a:gd name="connsiteX11" fmla="*/ 301489 w 586158"/>
                      <a:gd name="connsiteY11" fmla="*/ 189291 h 4800196"/>
                      <a:gd name="connsiteX12" fmla="*/ 190534 w 586158"/>
                      <a:gd name="connsiteY12" fmla="*/ 1125 h 4800196"/>
                      <a:gd name="connsiteX0" fmla="*/ 190534 w 586158"/>
                      <a:gd name="connsiteY0" fmla="*/ 1125 h 4800196"/>
                      <a:gd name="connsiteX1" fmla="*/ 525380 w 586158"/>
                      <a:gd name="connsiteY1" fmla="*/ 1125 h 4800196"/>
                      <a:gd name="connsiteX2" fmla="*/ 484594 w 586158"/>
                      <a:gd name="connsiteY2" fmla="*/ 462450 h 4800196"/>
                      <a:gd name="connsiteX3" fmla="*/ 352452 w 586158"/>
                      <a:gd name="connsiteY3" fmla="*/ 3731887 h 4800196"/>
                      <a:gd name="connsiteX4" fmla="*/ 90682 w 586158"/>
                      <a:gd name="connsiteY4" fmla="*/ 4434532 h 4800196"/>
                      <a:gd name="connsiteX5" fmla="*/ 276704 w 586158"/>
                      <a:gd name="connsiteY5" fmla="*/ 4223772 h 4800196"/>
                      <a:gd name="connsiteX6" fmla="*/ 586158 w 586158"/>
                      <a:gd name="connsiteY6" fmla="*/ 4668942 h 4800196"/>
                      <a:gd name="connsiteX7" fmla="*/ 331637 w 586158"/>
                      <a:gd name="connsiteY7" fmla="*/ 4669155 h 4800196"/>
                      <a:gd name="connsiteX8" fmla="*/ 1087 w 586158"/>
                      <a:gd name="connsiteY8" fmla="*/ 4451451 h 4800196"/>
                      <a:gd name="connsiteX9" fmla="*/ 230042 w 586158"/>
                      <a:gd name="connsiteY9" fmla="*/ 3679582 h 4800196"/>
                      <a:gd name="connsiteX10" fmla="*/ 362108 w 586158"/>
                      <a:gd name="connsiteY10" fmla="*/ 532381 h 4800196"/>
                      <a:gd name="connsiteX11" fmla="*/ 301489 w 586158"/>
                      <a:gd name="connsiteY11" fmla="*/ 189291 h 4800196"/>
                      <a:gd name="connsiteX12" fmla="*/ 190534 w 586158"/>
                      <a:gd name="connsiteY12" fmla="*/ 1125 h 4800196"/>
                      <a:gd name="connsiteX0" fmla="*/ 190534 w 586158"/>
                      <a:gd name="connsiteY0" fmla="*/ 1125 h 4800196"/>
                      <a:gd name="connsiteX1" fmla="*/ 525380 w 586158"/>
                      <a:gd name="connsiteY1" fmla="*/ 1125 h 4800196"/>
                      <a:gd name="connsiteX2" fmla="*/ 484594 w 586158"/>
                      <a:gd name="connsiteY2" fmla="*/ 462450 h 4800196"/>
                      <a:gd name="connsiteX3" fmla="*/ 352452 w 586158"/>
                      <a:gd name="connsiteY3" fmla="*/ 3731887 h 4800196"/>
                      <a:gd name="connsiteX4" fmla="*/ 90682 w 586158"/>
                      <a:gd name="connsiteY4" fmla="*/ 4434532 h 4800196"/>
                      <a:gd name="connsiteX5" fmla="*/ 228764 w 586158"/>
                      <a:gd name="connsiteY5" fmla="*/ 4523219 h 4800196"/>
                      <a:gd name="connsiteX6" fmla="*/ 586158 w 586158"/>
                      <a:gd name="connsiteY6" fmla="*/ 4668942 h 4800196"/>
                      <a:gd name="connsiteX7" fmla="*/ 331637 w 586158"/>
                      <a:gd name="connsiteY7" fmla="*/ 4669155 h 4800196"/>
                      <a:gd name="connsiteX8" fmla="*/ 1087 w 586158"/>
                      <a:gd name="connsiteY8" fmla="*/ 4451451 h 4800196"/>
                      <a:gd name="connsiteX9" fmla="*/ 230042 w 586158"/>
                      <a:gd name="connsiteY9" fmla="*/ 3679582 h 4800196"/>
                      <a:gd name="connsiteX10" fmla="*/ 362108 w 586158"/>
                      <a:gd name="connsiteY10" fmla="*/ 532381 h 4800196"/>
                      <a:gd name="connsiteX11" fmla="*/ 301489 w 586158"/>
                      <a:gd name="connsiteY11" fmla="*/ 189291 h 4800196"/>
                      <a:gd name="connsiteX12" fmla="*/ 190534 w 586158"/>
                      <a:gd name="connsiteY12" fmla="*/ 1125 h 4800196"/>
                      <a:gd name="connsiteX0" fmla="*/ 190534 w 591479"/>
                      <a:gd name="connsiteY0" fmla="*/ 1125 h 4697313"/>
                      <a:gd name="connsiteX1" fmla="*/ 525380 w 591479"/>
                      <a:gd name="connsiteY1" fmla="*/ 1125 h 4697313"/>
                      <a:gd name="connsiteX2" fmla="*/ 484594 w 591479"/>
                      <a:gd name="connsiteY2" fmla="*/ 462450 h 4697313"/>
                      <a:gd name="connsiteX3" fmla="*/ 352452 w 591479"/>
                      <a:gd name="connsiteY3" fmla="*/ 3731887 h 4697313"/>
                      <a:gd name="connsiteX4" fmla="*/ 90682 w 591479"/>
                      <a:gd name="connsiteY4" fmla="*/ 4434532 h 4697313"/>
                      <a:gd name="connsiteX5" fmla="*/ 586158 w 591479"/>
                      <a:gd name="connsiteY5" fmla="*/ 4668942 h 4697313"/>
                      <a:gd name="connsiteX6" fmla="*/ 331637 w 591479"/>
                      <a:gd name="connsiteY6" fmla="*/ 4669155 h 4697313"/>
                      <a:gd name="connsiteX7" fmla="*/ 1087 w 591479"/>
                      <a:gd name="connsiteY7" fmla="*/ 4451451 h 4697313"/>
                      <a:gd name="connsiteX8" fmla="*/ 230042 w 591479"/>
                      <a:gd name="connsiteY8" fmla="*/ 3679582 h 4697313"/>
                      <a:gd name="connsiteX9" fmla="*/ 362108 w 591479"/>
                      <a:gd name="connsiteY9" fmla="*/ 532381 h 4697313"/>
                      <a:gd name="connsiteX10" fmla="*/ 301489 w 591479"/>
                      <a:gd name="connsiteY10" fmla="*/ 189291 h 4697313"/>
                      <a:gd name="connsiteX11" fmla="*/ 190534 w 591479"/>
                      <a:gd name="connsiteY11" fmla="*/ 1125 h 4697313"/>
                      <a:gd name="connsiteX0" fmla="*/ 190534 w 589009"/>
                      <a:gd name="connsiteY0" fmla="*/ 1125 h 4697313"/>
                      <a:gd name="connsiteX1" fmla="*/ 525380 w 589009"/>
                      <a:gd name="connsiteY1" fmla="*/ 1125 h 4697313"/>
                      <a:gd name="connsiteX2" fmla="*/ 484594 w 589009"/>
                      <a:gd name="connsiteY2" fmla="*/ 462450 h 4697313"/>
                      <a:gd name="connsiteX3" fmla="*/ 352452 w 589009"/>
                      <a:gd name="connsiteY3" fmla="*/ 3731887 h 4697313"/>
                      <a:gd name="connsiteX4" fmla="*/ 163681 w 589009"/>
                      <a:gd name="connsiteY4" fmla="*/ 4434532 h 4697313"/>
                      <a:gd name="connsiteX5" fmla="*/ 586158 w 589009"/>
                      <a:gd name="connsiteY5" fmla="*/ 4668942 h 4697313"/>
                      <a:gd name="connsiteX6" fmla="*/ 331637 w 589009"/>
                      <a:gd name="connsiteY6" fmla="*/ 4669155 h 4697313"/>
                      <a:gd name="connsiteX7" fmla="*/ 1087 w 589009"/>
                      <a:gd name="connsiteY7" fmla="*/ 4451451 h 4697313"/>
                      <a:gd name="connsiteX8" fmla="*/ 230042 w 589009"/>
                      <a:gd name="connsiteY8" fmla="*/ 3679582 h 4697313"/>
                      <a:gd name="connsiteX9" fmla="*/ 362108 w 589009"/>
                      <a:gd name="connsiteY9" fmla="*/ 532381 h 4697313"/>
                      <a:gd name="connsiteX10" fmla="*/ 301489 w 589009"/>
                      <a:gd name="connsiteY10" fmla="*/ 189291 h 4697313"/>
                      <a:gd name="connsiteX11" fmla="*/ 190534 w 589009"/>
                      <a:gd name="connsiteY11" fmla="*/ 1125 h 4697313"/>
                      <a:gd name="connsiteX0" fmla="*/ 190472 w 588947"/>
                      <a:gd name="connsiteY0" fmla="*/ 93762 h 4789950"/>
                      <a:gd name="connsiteX1" fmla="*/ 525318 w 588947"/>
                      <a:gd name="connsiteY1" fmla="*/ 93762 h 4789950"/>
                      <a:gd name="connsiteX2" fmla="*/ 484532 w 588947"/>
                      <a:gd name="connsiteY2" fmla="*/ 555087 h 4789950"/>
                      <a:gd name="connsiteX3" fmla="*/ 352390 w 588947"/>
                      <a:gd name="connsiteY3" fmla="*/ 3824524 h 4789950"/>
                      <a:gd name="connsiteX4" fmla="*/ 163619 w 588947"/>
                      <a:gd name="connsiteY4" fmla="*/ 4527169 h 4789950"/>
                      <a:gd name="connsiteX5" fmla="*/ 586096 w 588947"/>
                      <a:gd name="connsiteY5" fmla="*/ 4761579 h 4789950"/>
                      <a:gd name="connsiteX6" fmla="*/ 331575 w 588947"/>
                      <a:gd name="connsiteY6" fmla="*/ 4761792 h 4789950"/>
                      <a:gd name="connsiteX7" fmla="*/ 1025 w 588947"/>
                      <a:gd name="connsiteY7" fmla="*/ 4544088 h 4789950"/>
                      <a:gd name="connsiteX8" fmla="*/ 229980 w 588947"/>
                      <a:gd name="connsiteY8" fmla="*/ 3772219 h 4789950"/>
                      <a:gd name="connsiteX9" fmla="*/ 289047 w 588947"/>
                      <a:gd name="connsiteY9" fmla="*/ 2992687 h 4789950"/>
                      <a:gd name="connsiteX10" fmla="*/ 301427 w 588947"/>
                      <a:gd name="connsiteY10" fmla="*/ 281928 h 4789950"/>
                      <a:gd name="connsiteX11" fmla="*/ 190472 w 588947"/>
                      <a:gd name="connsiteY11" fmla="*/ 93762 h 4789950"/>
                      <a:gd name="connsiteX0" fmla="*/ 190472 w 588947"/>
                      <a:gd name="connsiteY0" fmla="*/ 93762 h 4789950"/>
                      <a:gd name="connsiteX1" fmla="*/ 525318 w 588947"/>
                      <a:gd name="connsiteY1" fmla="*/ 93762 h 4789950"/>
                      <a:gd name="connsiteX2" fmla="*/ 411533 w 588947"/>
                      <a:gd name="connsiteY2" fmla="*/ 3002056 h 4789950"/>
                      <a:gd name="connsiteX3" fmla="*/ 352390 w 588947"/>
                      <a:gd name="connsiteY3" fmla="*/ 3824524 h 4789950"/>
                      <a:gd name="connsiteX4" fmla="*/ 163619 w 588947"/>
                      <a:gd name="connsiteY4" fmla="*/ 4527169 h 4789950"/>
                      <a:gd name="connsiteX5" fmla="*/ 586096 w 588947"/>
                      <a:gd name="connsiteY5" fmla="*/ 4761579 h 4789950"/>
                      <a:gd name="connsiteX6" fmla="*/ 331575 w 588947"/>
                      <a:gd name="connsiteY6" fmla="*/ 4761792 h 4789950"/>
                      <a:gd name="connsiteX7" fmla="*/ 1025 w 588947"/>
                      <a:gd name="connsiteY7" fmla="*/ 4544088 h 4789950"/>
                      <a:gd name="connsiteX8" fmla="*/ 229980 w 588947"/>
                      <a:gd name="connsiteY8" fmla="*/ 3772219 h 4789950"/>
                      <a:gd name="connsiteX9" fmla="*/ 289047 w 588947"/>
                      <a:gd name="connsiteY9" fmla="*/ 2992687 h 4789950"/>
                      <a:gd name="connsiteX10" fmla="*/ 301427 w 588947"/>
                      <a:gd name="connsiteY10" fmla="*/ 281928 h 4789950"/>
                      <a:gd name="connsiteX11" fmla="*/ 190472 w 588947"/>
                      <a:gd name="connsiteY11" fmla="*/ 93762 h 4789950"/>
                      <a:gd name="connsiteX0" fmla="*/ 190472 w 588947"/>
                      <a:gd name="connsiteY0" fmla="*/ 83 h 4696271"/>
                      <a:gd name="connsiteX1" fmla="*/ 525318 w 588947"/>
                      <a:gd name="connsiteY1" fmla="*/ 83 h 4696271"/>
                      <a:gd name="connsiteX2" fmla="*/ 411533 w 588947"/>
                      <a:gd name="connsiteY2" fmla="*/ 2908377 h 4696271"/>
                      <a:gd name="connsiteX3" fmla="*/ 352390 w 588947"/>
                      <a:gd name="connsiteY3" fmla="*/ 3730845 h 4696271"/>
                      <a:gd name="connsiteX4" fmla="*/ 163619 w 588947"/>
                      <a:gd name="connsiteY4" fmla="*/ 4433490 h 4696271"/>
                      <a:gd name="connsiteX5" fmla="*/ 586096 w 588947"/>
                      <a:gd name="connsiteY5" fmla="*/ 4667900 h 4696271"/>
                      <a:gd name="connsiteX6" fmla="*/ 331575 w 588947"/>
                      <a:gd name="connsiteY6" fmla="*/ 4668113 h 4696271"/>
                      <a:gd name="connsiteX7" fmla="*/ 1025 w 588947"/>
                      <a:gd name="connsiteY7" fmla="*/ 4450409 h 4696271"/>
                      <a:gd name="connsiteX8" fmla="*/ 229980 w 588947"/>
                      <a:gd name="connsiteY8" fmla="*/ 3678540 h 4696271"/>
                      <a:gd name="connsiteX9" fmla="*/ 289047 w 588947"/>
                      <a:gd name="connsiteY9" fmla="*/ 2899008 h 4696271"/>
                      <a:gd name="connsiteX10" fmla="*/ 290999 w 588947"/>
                      <a:gd name="connsiteY10" fmla="*/ 2159418 h 4696271"/>
                      <a:gd name="connsiteX11" fmla="*/ 190472 w 588947"/>
                      <a:gd name="connsiteY11" fmla="*/ 83 h 4696271"/>
                      <a:gd name="connsiteX0" fmla="*/ 336469 w 588947"/>
                      <a:gd name="connsiteY0" fmla="*/ 1642641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290999 w 588947"/>
                      <a:gd name="connsiteY10" fmla="*/ 2159335 h 4696188"/>
                      <a:gd name="connsiteX11" fmla="*/ 336469 w 588947"/>
                      <a:gd name="connsiteY11" fmla="*/ 1642641 h 4696188"/>
                      <a:gd name="connsiteX0" fmla="*/ 336469 w 588947"/>
                      <a:gd name="connsiteY0" fmla="*/ 1642641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332712 w 588947"/>
                      <a:gd name="connsiteY10" fmla="*/ 2181992 h 4696188"/>
                      <a:gd name="connsiteX11" fmla="*/ 336469 w 588947"/>
                      <a:gd name="connsiteY11" fmla="*/ 1642641 h 4696188"/>
                      <a:gd name="connsiteX0" fmla="*/ 336469 w 588947"/>
                      <a:gd name="connsiteY0" fmla="*/ 1642641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301426 w 588947"/>
                      <a:gd name="connsiteY10" fmla="*/ 2181992 h 4696188"/>
                      <a:gd name="connsiteX11" fmla="*/ 336469 w 588947"/>
                      <a:gd name="connsiteY11" fmla="*/ 1642641 h 4696188"/>
                      <a:gd name="connsiteX0" fmla="*/ 294756 w 588947"/>
                      <a:gd name="connsiteY0" fmla="*/ 1631313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301426 w 588947"/>
                      <a:gd name="connsiteY10" fmla="*/ 2181992 h 4696188"/>
                      <a:gd name="connsiteX11" fmla="*/ 294756 w 588947"/>
                      <a:gd name="connsiteY11" fmla="*/ 1631313 h 4696188"/>
                      <a:gd name="connsiteX0" fmla="*/ 294756 w 588947"/>
                      <a:gd name="connsiteY0" fmla="*/ 22657 h 3087532"/>
                      <a:gd name="connsiteX1" fmla="*/ 473177 w 588947"/>
                      <a:gd name="connsiteY1" fmla="*/ 0 h 3087532"/>
                      <a:gd name="connsiteX2" fmla="*/ 411533 w 588947"/>
                      <a:gd name="connsiteY2" fmla="*/ 1299638 h 3087532"/>
                      <a:gd name="connsiteX3" fmla="*/ 352390 w 588947"/>
                      <a:gd name="connsiteY3" fmla="*/ 2122106 h 3087532"/>
                      <a:gd name="connsiteX4" fmla="*/ 163619 w 588947"/>
                      <a:gd name="connsiteY4" fmla="*/ 2824751 h 3087532"/>
                      <a:gd name="connsiteX5" fmla="*/ 586096 w 588947"/>
                      <a:gd name="connsiteY5" fmla="*/ 3059161 h 3087532"/>
                      <a:gd name="connsiteX6" fmla="*/ 331575 w 588947"/>
                      <a:gd name="connsiteY6" fmla="*/ 3059374 h 3087532"/>
                      <a:gd name="connsiteX7" fmla="*/ 1025 w 588947"/>
                      <a:gd name="connsiteY7" fmla="*/ 2841670 h 3087532"/>
                      <a:gd name="connsiteX8" fmla="*/ 229980 w 588947"/>
                      <a:gd name="connsiteY8" fmla="*/ 2069801 h 3087532"/>
                      <a:gd name="connsiteX9" fmla="*/ 289047 w 588947"/>
                      <a:gd name="connsiteY9" fmla="*/ 1290269 h 3087532"/>
                      <a:gd name="connsiteX10" fmla="*/ 301426 w 588947"/>
                      <a:gd name="connsiteY10" fmla="*/ 573336 h 3087532"/>
                      <a:gd name="connsiteX11" fmla="*/ 294756 w 58894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301446 w 588967"/>
                      <a:gd name="connsiteY10" fmla="*/ 573336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301446 w 588967"/>
                      <a:gd name="connsiteY10" fmla="*/ 573336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301446 w 588967"/>
                      <a:gd name="connsiteY10" fmla="*/ 573336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281998 w 588967"/>
                      <a:gd name="connsiteY10" fmla="*/ 219121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19997 w 588967"/>
                      <a:gd name="connsiteY3" fmla="*/ 2099967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281998 w 588967"/>
                      <a:gd name="connsiteY10" fmla="*/ 219121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31001 w 588967"/>
                      <a:gd name="connsiteY2" fmla="*/ 1310708 h 3087532"/>
                      <a:gd name="connsiteX3" fmla="*/ 319997 w 588967"/>
                      <a:gd name="connsiteY3" fmla="*/ 2099967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281998 w 588967"/>
                      <a:gd name="connsiteY10" fmla="*/ 219121 h 3087532"/>
                      <a:gd name="connsiteX11" fmla="*/ 294776 w 588967"/>
                      <a:gd name="connsiteY11" fmla="*/ 22657 h 3087532"/>
                      <a:gd name="connsiteX0" fmla="*/ 294776 w 589996"/>
                      <a:gd name="connsiteY0" fmla="*/ 22657 h 3086833"/>
                      <a:gd name="connsiteX1" fmla="*/ 473197 w 589996"/>
                      <a:gd name="connsiteY1" fmla="*/ 0 h 3086833"/>
                      <a:gd name="connsiteX2" fmla="*/ 431001 w 589996"/>
                      <a:gd name="connsiteY2" fmla="*/ 1310708 h 3086833"/>
                      <a:gd name="connsiteX3" fmla="*/ 319997 w 589996"/>
                      <a:gd name="connsiteY3" fmla="*/ 2099967 h 3086833"/>
                      <a:gd name="connsiteX4" fmla="*/ 131226 w 589996"/>
                      <a:gd name="connsiteY4" fmla="*/ 2835821 h 3086833"/>
                      <a:gd name="connsiteX5" fmla="*/ 586116 w 589996"/>
                      <a:gd name="connsiteY5" fmla="*/ 3059161 h 3086833"/>
                      <a:gd name="connsiteX6" fmla="*/ 331595 w 589996"/>
                      <a:gd name="connsiteY6" fmla="*/ 3059374 h 3086833"/>
                      <a:gd name="connsiteX7" fmla="*/ 1045 w 589996"/>
                      <a:gd name="connsiteY7" fmla="*/ 2841670 h 3086833"/>
                      <a:gd name="connsiteX8" fmla="*/ 230000 w 589996"/>
                      <a:gd name="connsiteY8" fmla="*/ 2069801 h 3086833"/>
                      <a:gd name="connsiteX9" fmla="*/ 314998 w 589996"/>
                      <a:gd name="connsiteY9" fmla="*/ 1290269 h 3086833"/>
                      <a:gd name="connsiteX10" fmla="*/ 281998 w 589996"/>
                      <a:gd name="connsiteY10" fmla="*/ 219121 h 3086833"/>
                      <a:gd name="connsiteX11" fmla="*/ 294776 w 589996"/>
                      <a:gd name="connsiteY11" fmla="*/ 22657 h 3086833"/>
                      <a:gd name="connsiteX0" fmla="*/ 294776 w 589996"/>
                      <a:gd name="connsiteY0" fmla="*/ 100684 h 3164860"/>
                      <a:gd name="connsiteX1" fmla="*/ 473197 w 589996"/>
                      <a:gd name="connsiteY1" fmla="*/ 78027 h 3164860"/>
                      <a:gd name="connsiteX2" fmla="*/ 431001 w 589996"/>
                      <a:gd name="connsiteY2" fmla="*/ 1388735 h 3164860"/>
                      <a:gd name="connsiteX3" fmla="*/ 319997 w 589996"/>
                      <a:gd name="connsiteY3" fmla="*/ 2177994 h 3164860"/>
                      <a:gd name="connsiteX4" fmla="*/ 131226 w 589996"/>
                      <a:gd name="connsiteY4" fmla="*/ 2913848 h 3164860"/>
                      <a:gd name="connsiteX5" fmla="*/ 586116 w 589996"/>
                      <a:gd name="connsiteY5" fmla="*/ 3137188 h 3164860"/>
                      <a:gd name="connsiteX6" fmla="*/ 331595 w 589996"/>
                      <a:gd name="connsiteY6" fmla="*/ 3137401 h 3164860"/>
                      <a:gd name="connsiteX7" fmla="*/ 1045 w 589996"/>
                      <a:gd name="connsiteY7" fmla="*/ 2919697 h 3164860"/>
                      <a:gd name="connsiteX8" fmla="*/ 230000 w 589996"/>
                      <a:gd name="connsiteY8" fmla="*/ 2147828 h 3164860"/>
                      <a:gd name="connsiteX9" fmla="*/ 314998 w 589996"/>
                      <a:gd name="connsiteY9" fmla="*/ 1368296 h 3164860"/>
                      <a:gd name="connsiteX10" fmla="*/ 244159 w 589996"/>
                      <a:gd name="connsiteY10" fmla="*/ 95641 h 3164860"/>
                      <a:gd name="connsiteX11" fmla="*/ 294776 w 589996"/>
                      <a:gd name="connsiteY11" fmla="*/ 100684 h 3164860"/>
                      <a:gd name="connsiteX0" fmla="*/ 365048 w 589996"/>
                      <a:gd name="connsiteY0" fmla="*/ 100684 h 3164860"/>
                      <a:gd name="connsiteX1" fmla="*/ 473197 w 589996"/>
                      <a:gd name="connsiteY1" fmla="*/ 78027 h 3164860"/>
                      <a:gd name="connsiteX2" fmla="*/ 431001 w 589996"/>
                      <a:gd name="connsiteY2" fmla="*/ 1388735 h 3164860"/>
                      <a:gd name="connsiteX3" fmla="*/ 319997 w 589996"/>
                      <a:gd name="connsiteY3" fmla="*/ 2177994 h 3164860"/>
                      <a:gd name="connsiteX4" fmla="*/ 131226 w 589996"/>
                      <a:gd name="connsiteY4" fmla="*/ 2913848 h 3164860"/>
                      <a:gd name="connsiteX5" fmla="*/ 586116 w 589996"/>
                      <a:gd name="connsiteY5" fmla="*/ 3137188 h 3164860"/>
                      <a:gd name="connsiteX6" fmla="*/ 331595 w 589996"/>
                      <a:gd name="connsiteY6" fmla="*/ 3137401 h 3164860"/>
                      <a:gd name="connsiteX7" fmla="*/ 1045 w 589996"/>
                      <a:gd name="connsiteY7" fmla="*/ 2919697 h 3164860"/>
                      <a:gd name="connsiteX8" fmla="*/ 230000 w 589996"/>
                      <a:gd name="connsiteY8" fmla="*/ 2147828 h 3164860"/>
                      <a:gd name="connsiteX9" fmla="*/ 314998 w 589996"/>
                      <a:gd name="connsiteY9" fmla="*/ 1368296 h 3164860"/>
                      <a:gd name="connsiteX10" fmla="*/ 244159 w 589996"/>
                      <a:gd name="connsiteY10" fmla="*/ 95641 h 3164860"/>
                      <a:gd name="connsiteX11" fmla="*/ 365048 w 589996"/>
                      <a:gd name="connsiteY11" fmla="*/ 100684 h 3164860"/>
                      <a:gd name="connsiteX0" fmla="*/ 244159 w 589996"/>
                      <a:gd name="connsiteY0" fmla="*/ 170544 h 3239763"/>
                      <a:gd name="connsiteX1" fmla="*/ 473197 w 589996"/>
                      <a:gd name="connsiteY1" fmla="*/ 152930 h 3239763"/>
                      <a:gd name="connsiteX2" fmla="*/ 431001 w 589996"/>
                      <a:gd name="connsiteY2" fmla="*/ 1463638 h 3239763"/>
                      <a:gd name="connsiteX3" fmla="*/ 319997 w 589996"/>
                      <a:gd name="connsiteY3" fmla="*/ 2252897 h 3239763"/>
                      <a:gd name="connsiteX4" fmla="*/ 131226 w 589996"/>
                      <a:gd name="connsiteY4" fmla="*/ 2988751 h 3239763"/>
                      <a:gd name="connsiteX5" fmla="*/ 586116 w 589996"/>
                      <a:gd name="connsiteY5" fmla="*/ 3212091 h 3239763"/>
                      <a:gd name="connsiteX6" fmla="*/ 331595 w 589996"/>
                      <a:gd name="connsiteY6" fmla="*/ 3212304 h 3239763"/>
                      <a:gd name="connsiteX7" fmla="*/ 1045 w 589996"/>
                      <a:gd name="connsiteY7" fmla="*/ 2994600 h 3239763"/>
                      <a:gd name="connsiteX8" fmla="*/ 230000 w 589996"/>
                      <a:gd name="connsiteY8" fmla="*/ 2222731 h 3239763"/>
                      <a:gd name="connsiteX9" fmla="*/ 314998 w 589996"/>
                      <a:gd name="connsiteY9" fmla="*/ 1443199 h 3239763"/>
                      <a:gd name="connsiteX10" fmla="*/ 244159 w 589996"/>
                      <a:gd name="connsiteY10" fmla="*/ 170544 h 3239763"/>
                      <a:gd name="connsiteX0" fmla="*/ 244159 w 589996"/>
                      <a:gd name="connsiteY0" fmla="*/ 181693 h 3250912"/>
                      <a:gd name="connsiteX1" fmla="*/ 361485 w 589996"/>
                      <a:gd name="connsiteY1" fmla="*/ 21495 h 3250912"/>
                      <a:gd name="connsiteX2" fmla="*/ 473197 w 589996"/>
                      <a:gd name="connsiteY2" fmla="*/ 164079 h 3250912"/>
                      <a:gd name="connsiteX3" fmla="*/ 431001 w 589996"/>
                      <a:gd name="connsiteY3" fmla="*/ 1474787 h 3250912"/>
                      <a:gd name="connsiteX4" fmla="*/ 319997 w 589996"/>
                      <a:gd name="connsiteY4" fmla="*/ 2264046 h 3250912"/>
                      <a:gd name="connsiteX5" fmla="*/ 131226 w 589996"/>
                      <a:gd name="connsiteY5" fmla="*/ 2999900 h 3250912"/>
                      <a:gd name="connsiteX6" fmla="*/ 586116 w 589996"/>
                      <a:gd name="connsiteY6" fmla="*/ 3223240 h 3250912"/>
                      <a:gd name="connsiteX7" fmla="*/ 331595 w 589996"/>
                      <a:gd name="connsiteY7" fmla="*/ 3223453 h 3250912"/>
                      <a:gd name="connsiteX8" fmla="*/ 1045 w 589996"/>
                      <a:gd name="connsiteY8" fmla="*/ 3005749 h 3250912"/>
                      <a:gd name="connsiteX9" fmla="*/ 230000 w 589996"/>
                      <a:gd name="connsiteY9" fmla="*/ 2233880 h 3250912"/>
                      <a:gd name="connsiteX10" fmla="*/ 314998 w 589996"/>
                      <a:gd name="connsiteY10" fmla="*/ 1454348 h 3250912"/>
                      <a:gd name="connsiteX11" fmla="*/ 244159 w 589996"/>
                      <a:gd name="connsiteY11" fmla="*/ 181693 h 3250912"/>
                      <a:gd name="connsiteX0" fmla="*/ 244159 w 589996"/>
                      <a:gd name="connsiteY0" fmla="*/ 121761 h 3190980"/>
                      <a:gd name="connsiteX1" fmla="*/ 361485 w 589996"/>
                      <a:gd name="connsiteY1" fmla="*/ 120647 h 3190980"/>
                      <a:gd name="connsiteX2" fmla="*/ 473197 w 589996"/>
                      <a:gd name="connsiteY2" fmla="*/ 104147 h 3190980"/>
                      <a:gd name="connsiteX3" fmla="*/ 431001 w 589996"/>
                      <a:gd name="connsiteY3" fmla="*/ 1414855 h 3190980"/>
                      <a:gd name="connsiteX4" fmla="*/ 319997 w 589996"/>
                      <a:gd name="connsiteY4" fmla="*/ 2204114 h 3190980"/>
                      <a:gd name="connsiteX5" fmla="*/ 131226 w 589996"/>
                      <a:gd name="connsiteY5" fmla="*/ 2939968 h 3190980"/>
                      <a:gd name="connsiteX6" fmla="*/ 586116 w 589996"/>
                      <a:gd name="connsiteY6" fmla="*/ 3163308 h 3190980"/>
                      <a:gd name="connsiteX7" fmla="*/ 331595 w 589996"/>
                      <a:gd name="connsiteY7" fmla="*/ 3163521 h 3190980"/>
                      <a:gd name="connsiteX8" fmla="*/ 1045 w 589996"/>
                      <a:gd name="connsiteY8" fmla="*/ 2945817 h 3190980"/>
                      <a:gd name="connsiteX9" fmla="*/ 230000 w 589996"/>
                      <a:gd name="connsiteY9" fmla="*/ 2173948 h 3190980"/>
                      <a:gd name="connsiteX10" fmla="*/ 314998 w 589996"/>
                      <a:gd name="connsiteY10" fmla="*/ 1394416 h 3190980"/>
                      <a:gd name="connsiteX11" fmla="*/ 244159 w 589996"/>
                      <a:gd name="connsiteY11" fmla="*/ 121761 h 3190980"/>
                      <a:gd name="connsiteX0" fmla="*/ 244159 w 589996"/>
                      <a:gd name="connsiteY0" fmla="*/ 93991 h 3163210"/>
                      <a:gd name="connsiteX1" fmla="*/ 361485 w 589996"/>
                      <a:gd name="connsiteY1" fmla="*/ 92877 h 3163210"/>
                      <a:gd name="connsiteX2" fmla="*/ 473197 w 589996"/>
                      <a:gd name="connsiteY2" fmla="*/ 140011 h 3163210"/>
                      <a:gd name="connsiteX3" fmla="*/ 431001 w 589996"/>
                      <a:gd name="connsiteY3" fmla="*/ 1387085 h 3163210"/>
                      <a:gd name="connsiteX4" fmla="*/ 319997 w 589996"/>
                      <a:gd name="connsiteY4" fmla="*/ 2176344 h 3163210"/>
                      <a:gd name="connsiteX5" fmla="*/ 131226 w 589996"/>
                      <a:gd name="connsiteY5" fmla="*/ 2912198 h 3163210"/>
                      <a:gd name="connsiteX6" fmla="*/ 586116 w 589996"/>
                      <a:gd name="connsiteY6" fmla="*/ 3135538 h 3163210"/>
                      <a:gd name="connsiteX7" fmla="*/ 331595 w 589996"/>
                      <a:gd name="connsiteY7" fmla="*/ 3135751 h 3163210"/>
                      <a:gd name="connsiteX8" fmla="*/ 1045 w 589996"/>
                      <a:gd name="connsiteY8" fmla="*/ 2918047 h 3163210"/>
                      <a:gd name="connsiteX9" fmla="*/ 230000 w 589996"/>
                      <a:gd name="connsiteY9" fmla="*/ 2146178 h 3163210"/>
                      <a:gd name="connsiteX10" fmla="*/ 314998 w 589996"/>
                      <a:gd name="connsiteY10" fmla="*/ 1366646 h 3163210"/>
                      <a:gd name="connsiteX11" fmla="*/ 244159 w 589996"/>
                      <a:gd name="connsiteY11" fmla="*/ 93991 h 3163210"/>
                      <a:gd name="connsiteX0" fmla="*/ 244159 w 589996"/>
                      <a:gd name="connsiteY0" fmla="*/ 93991 h 3163210"/>
                      <a:gd name="connsiteX1" fmla="*/ 361485 w 589996"/>
                      <a:gd name="connsiteY1" fmla="*/ 92877 h 3163210"/>
                      <a:gd name="connsiteX2" fmla="*/ 473197 w 589996"/>
                      <a:gd name="connsiteY2" fmla="*/ 140011 h 3163210"/>
                      <a:gd name="connsiteX3" fmla="*/ 431001 w 589996"/>
                      <a:gd name="connsiteY3" fmla="*/ 1387085 h 3163210"/>
                      <a:gd name="connsiteX4" fmla="*/ 319997 w 589996"/>
                      <a:gd name="connsiteY4" fmla="*/ 2176344 h 3163210"/>
                      <a:gd name="connsiteX5" fmla="*/ 131226 w 589996"/>
                      <a:gd name="connsiteY5" fmla="*/ 2912198 h 3163210"/>
                      <a:gd name="connsiteX6" fmla="*/ 586116 w 589996"/>
                      <a:gd name="connsiteY6" fmla="*/ 3135538 h 3163210"/>
                      <a:gd name="connsiteX7" fmla="*/ 331595 w 589996"/>
                      <a:gd name="connsiteY7" fmla="*/ 3135751 h 3163210"/>
                      <a:gd name="connsiteX8" fmla="*/ 1045 w 589996"/>
                      <a:gd name="connsiteY8" fmla="*/ 2918047 h 3163210"/>
                      <a:gd name="connsiteX9" fmla="*/ 230000 w 589996"/>
                      <a:gd name="connsiteY9" fmla="*/ 2146178 h 3163210"/>
                      <a:gd name="connsiteX10" fmla="*/ 314998 w 589996"/>
                      <a:gd name="connsiteY10" fmla="*/ 1366646 h 3163210"/>
                      <a:gd name="connsiteX11" fmla="*/ 244159 w 589996"/>
                      <a:gd name="connsiteY11" fmla="*/ 93991 h 3163210"/>
                      <a:gd name="connsiteX0" fmla="*/ 244159 w 589996"/>
                      <a:gd name="connsiteY0" fmla="*/ 78176 h 3147395"/>
                      <a:gd name="connsiteX1" fmla="*/ 361485 w 589996"/>
                      <a:gd name="connsiteY1" fmla="*/ 130090 h 3147395"/>
                      <a:gd name="connsiteX2" fmla="*/ 473197 w 589996"/>
                      <a:gd name="connsiteY2" fmla="*/ 124196 h 3147395"/>
                      <a:gd name="connsiteX3" fmla="*/ 431001 w 589996"/>
                      <a:gd name="connsiteY3" fmla="*/ 1371270 h 3147395"/>
                      <a:gd name="connsiteX4" fmla="*/ 319997 w 589996"/>
                      <a:gd name="connsiteY4" fmla="*/ 2160529 h 3147395"/>
                      <a:gd name="connsiteX5" fmla="*/ 131226 w 589996"/>
                      <a:gd name="connsiteY5" fmla="*/ 2896383 h 3147395"/>
                      <a:gd name="connsiteX6" fmla="*/ 586116 w 589996"/>
                      <a:gd name="connsiteY6" fmla="*/ 3119723 h 3147395"/>
                      <a:gd name="connsiteX7" fmla="*/ 331595 w 589996"/>
                      <a:gd name="connsiteY7" fmla="*/ 3119936 h 3147395"/>
                      <a:gd name="connsiteX8" fmla="*/ 1045 w 589996"/>
                      <a:gd name="connsiteY8" fmla="*/ 2902232 h 3147395"/>
                      <a:gd name="connsiteX9" fmla="*/ 230000 w 589996"/>
                      <a:gd name="connsiteY9" fmla="*/ 2130363 h 3147395"/>
                      <a:gd name="connsiteX10" fmla="*/ 314998 w 589996"/>
                      <a:gd name="connsiteY10" fmla="*/ 1350831 h 3147395"/>
                      <a:gd name="connsiteX11" fmla="*/ 244159 w 589996"/>
                      <a:gd name="connsiteY11" fmla="*/ 78176 h 3147395"/>
                      <a:gd name="connsiteX0" fmla="*/ 249564 w 589996"/>
                      <a:gd name="connsiteY0" fmla="*/ 95875 h 3090855"/>
                      <a:gd name="connsiteX1" fmla="*/ 361485 w 589996"/>
                      <a:gd name="connsiteY1" fmla="*/ 73550 h 3090855"/>
                      <a:gd name="connsiteX2" fmla="*/ 473197 w 589996"/>
                      <a:gd name="connsiteY2" fmla="*/ 67656 h 3090855"/>
                      <a:gd name="connsiteX3" fmla="*/ 431001 w 589996"/>
                      <a:gd name="connsiteY3" fmla="*/ 1314730 h 3090855"/>
                      <a:gd name="connsiteX4" fmla="*/ 319997 w 589996"/>
                      <a:gd name="connsiteY4" fmla="*/ 2103989 h 3090855"/>
                      <a:gd name="connsiteX5" fmla="*/ 131226 w 589996"/>
                      <a:gd name="connsiteY5" fmla="*/ 2839843 h 3090855"/>
                      <a:gd name="connsiteX6" fmla="*/ 586116 w 589996"/>
                      <a:gd name="connsiteY6" fmla="*/ 3063183 h 3090855"/>
                      <a:gd name="connsiteX7" fmla="*/ 331595 w 589996"/>
                      <a:gd name="connsiteY7" fmla="*/ 3063396 h 3090855"/>
                      <a:gd name="connsiteX8" fmla="*/ 1045 w 589996"/>
                      <a:gd name="connsiteY8" fmla="*/ 2845692 h 3090855"/>
                      <a:gd name="connsiteX9" fmla="*/ 230000 w 589996"/>
                      <a:gd name="connsiteY9" fmla="*/ 2073823 h 3090855"/>
                      <a:gd name="connsiteX10" fmla="*/ 314998 w 589996"/>
                      <a:gd name="connsiteY10" fmla="*/ 1294291 h 3090855"/>
                      <a:gd name="connsiteX11" fmla="*/ 249564 w 589996"/>
                      <a:gd name="connsiteY11" fmla="*/ 95875 h 3090855"/>
                      <a:gd name="connsiteX0" fmla="*/ 249564 w 589996"/>
                      <a:gd name="connsiteY0" fmla="*/ 28219 h 3023199"/>
                      <a:gd name="connsiteX1" fmla="*/ 361485 w 589996"/>
                      <a:gd name="connsiteY1" fmla="*/ 5894 h 3023199"/>
                      <a:gd name="connsiteX2" fmla="*/ 473197 w 589996"/>
                      <a:gd name="connsiteY2" fmla="*/ 0 h 3023199"/>
                      <a:gd name="connsiteX3" fmla="*/ 431001 w 589996"/>
                      <a:gd name="connsiteY3" fmla="*/ 1247074 h 3023199"/>
                      <a:gd name="connsiteX4" fmla="*/ 319997 w 589996"/>
                      <a:gd name="connsiteY4" fmla="*/ 2036333 h 3023199"/>
                      <a:gd name="connsiteX5" fmla="*/ 131226 w 589996"/>
                      <a:gd name="connsiteY5" fmla="*/ 2772187 h 3023199"/>
                      <a:gd name="connsiteX6" fmla="*/ 586116 w 589996"/>
                      <a:gd name="connsiteY6" fmla="*/ 2995527 h 3023199"/>
                      <a:gd name="connsiteX7" fmla="*/ 331595 w 589996"/>
                      <a:gd name="connsiteY7" fmla="*/ 2995740 h 3023199"/>
                      <a:gd name="connsiteX8" fmla="*/ 1045 w 589996"/>
                      <a:gd name="connsiteY8" fmla="*/ 2778036 h 3023199"/>
                      <a:gd name="connsiteX9" fmla="*/ 230000 w 589996"/>
                      <a:gd name="connsiteY9" fmla="*/ 2006167 h 3023199"/>
                      <a:gd name="connsiteX10" fmla="*/ 314998 w 589996"/>
                      <a:gd name="connsiteY10" fmla="*/ 1226635 h 3023199"/>
                      <a:gd name="connsiteX11" fmla="*/ 249564 w 589996"/>
                      <a:gd name="connsiteY11" fmla="*/ 28219 h 3023199"/>
                      <a:gd name="connsiteX0" fmla="*/ 249564 w 589996"/>
                      <a:gd name="connsiteY0" fmla="*/ 28219 h 3023199"/>
                      <a:gd name="connsiteX1" fmla="*/ 361485 w 589996"/>
                      <a:gd name="connsiteY1" fmla="*/ 5894 h 3023199"/>
                      <a:gd name="connsiteX2" fmla="*/ 473197 w 589996"/>
                      <a:gd name="connsiteY2" fmla="*/ 0 h 3023199"/>
                      <a:gd name="connsiteX3" fmla="*/ 431001 w 589996"/>
                      <a:gd name="connsiteY3" fmla="*/ 1247074 h 3023199"/>
                      <a:gd name="connsiteX4" fmla="*/ 319997 w 589996"/>
                      <a:gd name="connsiteY4" fmla="*/ 2036333 h 3023199"/>
                      <a:gd name="connsiteX5" fmla="*/ 131226 w 589996"/>
                      <a:gd name="connsiteY5" fmla="*/ 2772187 h 3023199"/>
                      <a:gd name="connsiteX6" fmla="*/ 586116 w 589996"/>
                      <a:gd name="connsiteY6" fmla="*/ 2995527 h 3023199"/>
                      <a:gd name="connsiteX7" fmla="*/ 331595 w 589996"/>
                      <a:gd name="connsiteY7" fmla="*/ 2995740 h 3023199"/>
                      <a:gd name="connsiteX8" fmla="*/ 1045 w 589996"/>
                      <a:gd name="connsiteY8" fmla="*/ 2778036 h 3023199"/>
                      <a:gd name="connsiteX9" fmla="*/ 230000 w 589996"/>
                      <a:gd name="connsiteY9" fmla="*/ 2006167 h 3023199"/>
                      <a:gd name="connsiteX10" fmla="*/ 314998 w 589996"/>
                      <a:gd name="connsiteY10" fmla="*/ 1226635 h 3023199"/>
                      <a:gd name="connsiteX11" fmla="*/ 249564 w 589996"/>
                      <a:gd name="connsiteY11" fmla="*/ 28219 h 3023199"/>
                      <a:gd name="connsiteX0" fmla="*/ 244158 w 589996"/>
                      <a:gd name="connsiteY0" fmla="*/ 51 h 3026848"/>
                      <a:gd name="connsiteX1" fmla="*/ 361485 w 589996"/>
                      <a:gd name="connsiteY1" fmla="*/ 9543 h 3026848"/>
                      <a:gd name="connsiteX2" fmla="*/ 473197 w 589996"/>
                      <a:gd name="connsiteY2" fmla="*/ 3649 h 3026848"/>
                      <a:gd name="connsiteX3" fmla="*/ 431001 w 589996"/>
                      <a:gd name="connsiteY3" fmla="*/ 1250723 h 3026848"/>
                      <a:gd name="connsiteX4" fmla="*/ 319997 w 589996"/>
                      <a:gd name="connsiteY4" fmla="*/ 2039982 h 3026848"/>
                      <a:gd name="connsiteX5" fmla="*/ 131226 w 589996"/>
                      <a:gd name="connsiteY5" fmla="*/ 2775836 h 3026848"/>
                      <a:gd name="connsiteX6" fmla="*/ 586116 w 589996"/>
                      <a:gd name="connsiteY6" fmla="*/ 2999176 h 3026848"/>
                      <a:gd name="connsiteX7" fmla="*/ 331595 w 589996"/>
                      <a:gd name="connsiteY7" fmla="*/ 2999389 h 3026848"/>
                      <a:gd name="connsiteX8" fmla="*/ 1045 w 589996"/>
                      <a:gd name="connsiteY8" fmla="*/ 2781685 h 3026848"/>
                      <a:gd name="connsiteX9" fmla="*/ 230000 w 589996"/>
                      <a:gd name="connsiteY9" fmla="*/ 2009816 h 3026848"/>
                      <a:gd name="connsiteX10" fmla="*/ 314998 w 589996"/>
                      <a:gd name="connsiteY10" fmla="*/ 1230284 h 3026848"/>
                      <a:gd name="connsiteX11" fmla="*/ 244158 w 589996"/>
                      <a:gd name="connsiteY11" fmla="*/ 51 h 3026848"/>
                      <a:gd name="connsiteX0" fmla="*/ 244186 w 590024"/>
                      <a:gd name="connsiteY0" fmla="*/ 40371 h 3067168"/>
                      <a:gd name="connsiteX1" fmla="*/ 361513 w 590024"/>
                      <a:gd name="connsiteY1" fmla="*/ 49863 h 3067168"/>
                      <a:gd name="connsiteX2" fmla="*/ 473225 w 590024"/>
                      <a:gd name="connsiteY2" fmla="*/ 43969 h 3067168"/>
                      <a:gd name="connsiteX3" fmla="*/ 431029 w 590024"/>
                      <a:gd name="connsiteY3" fmla="*/ 1291043 h 3067168"/>
                      <a:gd name="connsiteX4" fmla="*/ 320025 w 590024"/>
                      <a:gd name="connsiteY4" fmla="*/ 2080302 h 3067168"/>
                      <a:gd name="connsiteX5" fmla="*/ 131254 w 590024"/>
                      <a:gd name="connsiteY5" fmla="*/ 2816156 h 3067168"/>
                      <a:gd name="connsiteX6" fmla="*/ 586144 w 590024"/>
                      <a:gd name="connsiteY6" fmla="*/ 3039496 h 3067168"/>
                      <a:gd name="connsiteX7" fmla="*/ 331623 w 590024"/>
                      <a:gd name="connsiteY7" fmla="*/ 3039709 h 3067168"/>
                      <a:gd name="connsiteX8" fmla="*/ 1073 w 590024"/>
                      <a:gd name="connsiteY8" fmla="*/ 2822005 h 3067168"/>
                      <a:gd name="connsiteX9" fmla="*/ 230028 w 590024"/>
                      <a:gd name="connsiteY9" fmla="*/ 2050136 h 3067168"/>
                      <a:gd name="connsiteX10" fmla="*/ 347459 w 590024"/>
                      <a:gd name="connsiteY10" fmla="*/ 634266 h 3067168"/>
                      <a:gd name="connsiteX11" fmla="*/ 244186 w 590024"/>
                      <a:gd name="connsiteY11" fmla="*/ 40371 h 3067168"/>
                      <a:gd name="connsiteX0" fmla="*/ 244186 w 590024"/>
                      <a:gd name="connsiteY0" fmla="*/ 40371 h 3067168"/>
                      <a:gd name="connsiteX1" fmla="*/ 361513 w 590024"/>
                      <a:gd name="connsiteY1" fmla="*/ 49863 h 3067168"/>
                      <a:gd name="connsiteX2" fmla="*/ 473225 w 590024"/>
                      <a:gd name="connsiteY2" fmla="*/ 43969 h 3067168"/>
                      <a:gd name="connsiteX3" fmla="*/ 431029 w 590024"/>
                      <a:gd name="connsiteY3" fmla="*/ 1291043 h 3067168"/>
                      <a:gd name="connsiteX4" fmla="*/ 320025 w 590024"/>
                      <a:gd name="connsiteY4" fmla="*/ 2080302 h 3067168"/>
                      <a:gd name="connsiteX5" fmla="*/ 131254 w 590024"/>
                      <a:gd name="connsiteY5" fmla="*/ 2816156 h 3067168"/>
                      <a:gd name="connsiteX6" fmla="*/ 586144 w 590024"/>
                      <a:gd name="connsiteY6" fmla="*/ 3039496 h 3067168"/>
                      <a:gd name="connsiteX7" fmla="*/ 331623 w 590024"/>
                      <a:gd name="connsiteY7" fmla="*/ 3039709 h 3067168"/>
                      <a:gd name="connsiteX8" fmla="*/ 1073 w 590024"/>
                      <a:gd name="connsiteY8" fmla="*/ 2822005 h 3067168"/>
                      <a:gd name="connsiteX9" fmla="*/ 230028 w 590024"/>
                      <a:gd name="connsiteY9" fmla="*/ 2050136 h 3067168"/>
                      <a:gd name="connsiteX10" fmla="*/ 347459 w 590024"/>
                      <a:gd name="connsiteY10" fmla="*/ 634266 h 3067168"/>
                      <a:gd name="connsiteX11" fmla="*/ 244186 w 590024"/>
                      <a:gd name="connsiteY11" fmla="*/ 40371 h 3067168"/>
                      <a:gd name="connsiteX0" fmla="*/ 314458 w 590024"/>
                      <a:gd name="connsiteY0" fmla="*/ 49127 h 3044107"/>
                      <a:gd name="connsiteX1" fmla="*/ 361513 w 590024"/>
                      <a:gd name="connsiteY1" fmla="*/ 26802 h 3044107"/>
                      <a:gd name="connsiteX2" fmla="*/ 473225 w 590024"/>
                      <a:gd name="connsiteY2" fmla="*/ 20908 h 3044107"/>
                      <a:gd name="connsiteX3" fmla="*/ 431029 w 590024"/>
                      <a:gd name="connsiteY3" fmla="*/ 1267982 h 3044107"/>
                      <a:gd name="connsiteX4" fmla="*/ 320025 w 590024"/>
                      <a:gd name="connsiteY4" fmla="*/ 2057241 h 3044107"/>
                      <a:gd name="connsiteX5" fmla="*/ 131254 w 590024"/>
                      <a:gd name="connsiteY5" fmla="*/ 2793095 h 3044107"/>
                      <a:gd name="connsiteX6" fmla="*/ 586144 w 590024"/>
                      <a:gd name="connsiteY6" fmla="*/ 3016435 h 3044107"/>
                      <a:gd name="connsiteX7" fmla="*/ 331623 w 590024"/>
                      <a:gd name="connsiteY7" fmla="*/ 3016648 h 3044107"/>
                      <a:gd name="connsiteX8" fmla="*/ 1073 w 590024"/>
                      <a:gd name="connsiteY8" fmla="*/ 2798944 h 3044107"/>
                      <a:gd name="connsiteX9" fmla="*/ 230028 w 590024"/>
                      <a:gd name="connsiteY9" fmla="*/ 2027075 h 3044107"/>
                      <a:gd name="connsiteX10" fmla="*/ 347459 w 590024"/>
                      <a:gd name="connsiteY10" fmla="*/ 611205 h 3044107"/>
                      <a:gd name="connsiteX11" fmla="*/ 314458 w 590024"/>
                      <a:gd name="connsiteY11" fmla="*/ 49127 h 3044107"/>
                      <a:gd name="connsiteX0" fmla="*/ 314458 w 590024"/>
                      <a:gd name="connsiteY0" fmla="*/ 49127 h 3044107"/>
                      <a:gd name="connsiteX1" fmla="*/ 399352 w 590024"/>
                      <a:gd name="connsiteY1" fmla="*/ 26802 h 3044107"/>
                      <a:gd name="connsiteX2" fmla="*/ 473225 w 590024"/>
                      <a:gd name="connsiteY2" fmla="*/ 20908 h 3044107"/>
                      <a:gd name="connsiteX3" fmla="*/ 431029 w 590024"/>
                      <a:gd name="connsiteY3" fmla="*/ 1267982 h 3044107"/>
                      <a:gd name="connsiteX4" fmla="*/ 320025 w 590024"/>
                      <a:gd name="connsiteY4" fmla="*/ 2057241 h 3044107"/>
                      <a:gd name="connsiteX5" fmla="*/ 131254 w 590024"/>
                      <a:gd name="connsiteY5" fmla="*/ 2793095 h 3044107"/>
                      <a:gd name="connsiteX6" fmla="*/ 586144 w 590024"/>
                      <a:gd name="connsiteY6" fmla="*/ 3016435 h 3044107"/>
                      <a:gd name="connsiteX7" fmla="*/ 331623 w 590024"/>
                      <a:gd name="connsiteY7" fmla="*/ 3016648 h 3044107"/>
                      <a:gd name="connsiteX8" fmla="*/ 1073 w 590024"/>
                      <a:gd name="connsiteY8" fmla="*/ 2798944 h 3044107"/>
                      <a:gd name="connsiteX9" fmla="*/ 230028 w 590024"/>
                      <a:gd name="connsiteY9" fmla="*/ 2027075 h 3044107"/>
                      <a:gd name="connsiteX10" fmla="*/ 347459 w 590024"/>
                      <a:gd name="connsiteY10" fmla="*/ 611205 h 3044107"/>
                      <a:gd name="connsiteX11" fmla="*/ 314458 w 590024"/>
                      <a:gd name="connsiteY11" fmla="*/ 49127 h 3044107"/>
                      <a:gd name="connsiteX0" fmla="*/ 314458 w 590024"/>
                      <a:gd name="connsiteY0" fmla="*/ 134541 h 3129521"/>
                      <a:gd name="connsiteX1" fmla="*/ 473225 w 590024"/>
                      <a:gd name="connsiteY1" fmla="*/ 106322 h 3129521"/>
                      <a:gd name="connsiteX2" fmla="*/ 431029 w 590024"/>
                      <a:gd name="connsiteY2" fmla="*/ 1353396 h 3129521"/>
                      <a:gd name="connsiteX3" fmla="*/ 320025 w 590024"/>
                      <a:gd name="connsiteY3" fmla="*/ 2142655 h 3129521"/>
                      <a:gd name="connsiteX4" fmla="*/ 131254 w 590024"/>
                      <a:gd name="connsiteY4" fmla="*/ 2878509 h 3129521"/>
                      <a:gd name="connsiteX5" fmla="*/ 586144 w 590024"/>
                      <a:gd name="connsiteY5" fmla="*/ 3101849 h 3129521"/>
                      <a:gd name="connsiteX6" fmla="*/ 331623 w 590024"/>
                      <a:gd name="connsiteY6" fmla="*/ 3102062 h 3129521"/>
                      <a:gd name="connsiteX7" fmla="*/ 1073 w 590024"/>
                      <a:gd name="connsiteY7" fmla="*/ 2884358 h 3129521"/>
                      <a:gd name="connsiteX8" fmla="*/ 230028 w 590024"/>
                      <a:gd name="connsiteY8" fmla="*/ 2112489 h 3129521"/>
                      <a:gd name="connsiteX9" fmla="*/ 347459 w 590024"/>
                      <a:gd name="connsiteY9" fmla="*/ 696619 h 3129521"/>
                      <a:gd name="connsiteX10" fmla="*/ 314458 w 590024"/>
                      <a:gd name="connsiteY10" fmla="*/ 134541 h 3129521"/>
                      <a:gd name="connsiteX0" fmla="*/ 314458 w 590024"/>
                      <a:gd name="connsiteY0" fmla="*/ 52959 h 3047939"/>
                      <a:gd name="connsiteX1" fmla="*/ 473225 w 590024"/>
                      <a:gd name="connsiteY1" fmla="*/ 24740 h 3047939"/>
                      <a:gd name="connsiteX2" fmla="*/ 431029 w 590024"/>
                      <a:gd name="connsiteY2" fmla="*/ 1271814 h 3047939"/>
                      <a:gd name="connsiteX3" fmla="*/ 320025 w 590024"/>
                      <a:gd name="connsiteY3" fmla="*/ 2061073 h 3047939"/>
                      <a:gd name="connsiteX4" fmla="*/ 131254 w 590024"/>
                      <a:gd name="connsiteY4" fmla="*/ 2796927 h 3047939"/>
                      <a:gd name="connsiteX5" fmla="*/ 586144 w 590024"/>
                      <a:gd name="connsiteY5" fmla="*/ 3020267 h 3047939"/>
                      <a:gd name="connsiteX6" fmla="*/ 331623 w 590024"/>
                      <a:gd name="connsiteY6" fmla="*/ 3020480 h 3047939"/>
                      <a:gd name="connsiteX7" fmla="*/ 1073 w 590024"/>
                      <a:gd name="connsiteY7" fmla="*/ 2802776 h 3047939"/>
                      <a:gd name="connsiteX8" fmla="*/ 230028 w 590024"/>
                      <a:gd name="connsiteY8" fmla="*/ 2030907 h 3047939"/>
                      <a:gd name="connsiteX9" fmla="*/ 347459 w 590024"/>
                      <a:gd name="connsiteY9" fmla="*/ 615037 h 3047939"/>
                      <a:gd name="connsiteX10" fmla="*/ 314458 w 590024"/>
                      <a:gd name="connsiteY10" fmla="*/ 52959 h 3047939"/>
                      <a:gd name="connsiteX0" fmla="*/ 314458 w 590024"/>
                      <a:gd name="connsiteY0" fmla="*/ 28260 h 3023240"/>
                      <a:gd name="connsiteX1" fmla="*/ 473225 w 590024"/>
                      <a:gd name="connsiteY1" fmla="*/ 41 h 3023240"/>
                      <a:gd name="connsiteX2" fmla="*/ 431029 w 590024"/>
                      <a:gd name="connsiteY2" fmla="*/ 1247115 h 3023240"/>
                      <a:gd name="connsiteX3" fmla="*/ 320025 w 590024"/>
                      <a:gd name="connsiteY3" fmla="*/ 2036374 h 3023240"/>
                      <a:gd name="connsiteX4" fmla="*/ 131254 w 590024"/>
                      <a:gd name="connsiteY4" fmla="*/ 2772228 h 3023240"/>
                      <a:gd name="connsiteX5" fmla="*/ 586144 w 590024"/>
                      <a:gd name="connsiteY5" fmla="*/ 2995568 h 3023240"/>
                      <a:gd name="connsiteX6" fmla="*/ 331623 w 590024"/>
                      <a:gd name="connsiteY6" fmla="*/ 2995781 h 3023240"/>
                      <a:gd name="connsiteX7" fmla="*/ 1073 w 590024"/>
                      <a:gd name="connsiteY7" fmla="*/ 2778077 h 3023240"/>
                      <a:gd name="connsiteX8" fmla="*/ 230028 w 590024"/>
                      <a:gd name="connsiteY8" fmla="*/ 2006208 h 3023240"/>
                      <a:gd name="connsiteX9" fmla="*/ 347459 w 590024"/>
                      <a:gd name="connsiteY9" fmla="*/ 590338 h 3023240"/>
                      <a:gd name="connsiteX10" fmla="*/ 314458 w 590024"/>
                      <a:gd name="connsiteY10" fmla="*/ 28260 h 3023240"/>
                      <a:gd name="connsiteX0" fmla="*/ 314458 w 590024"/>
                      <a:gd name="connsiteY0" fmla="*/ 28260 h 3023240"/>
                      <a:gd name="connsiteX1" fmla="*/ 473225 w 590024"/>
                      <a:gd name="connsiteY1" fmla="*/ 41 h 3023240"/>
                      <a:gd name="connsiteX2" fmla="*/ 420218 w 590024"/>
                      <a:gd name="connsiteY2" fmla="*/ 1109241 h 3023240"/>
                      <a:gd name="connsiteX3" fmla="*/ 320025 w 590024"/>
                      <a:gd name="connsiteY3" fmla="*/ 2036374 h 3023240"/>
                      <a:gd name="connsiteX4" fmla="*/ 131254 w 590024"/>
                      <a:gd name="connsiteY4" fmla="*/ 2772228 h 3023240"/>
                      <a:gd name="connsiteX5" fmla="*/ 586144 w 590024"/>
                      <a:gd name="connsiteY5" fmla="*/ 2995568 h 3023240"/>
                      <a:gd name="connsiteX6" fmla="*/ 331623 w 590024"/>
                      <a:gd name="connsiteY6" fmla="*/ 2995781 h 3023240"/>
                      <a:gd name="connsiteX7" fmla="*/ 1073 w 590024"/>
                      <a:gd name="connsiteY7" fmla="*/ 2778077 h 3023240"/>
                      <a:gd name="connsiteX8" fmla="*/ 230028 w 590024"/>
                      <a:gd name="connsiteY8" fmla="*/ 2006208 h 3023240"/>
                      <a:gd name="connsiteX9" fmla="*/ 347459 w 590024"/>
                      <a:gd name="connsiteY9" fmla="*/ 590338 h 3023240"/>
                      <a:gd name="connsiteX10" fmla="*/ 314458 w 590024"/>
                      <a:gd name="connsiteY10" fmla="*/ 28260 h 3023240"/>
                      <a:gd name="connsiteX0" fmla="*/ 314458 w 616687"/>
                      <a:gd name="connsiteY0" fmla="*/ 28260 h 3001165"/>
                      <a:gd name="connsiteX1" fmla="*/ 473225 w 616687"/>
                      <a:gd name="connsiteY1" fmla="*/ 41 h 3001165"/>
                      <a:gd name="connsiteX2" fmla="*/ 420218 w 616687"/>
                      <a:gd name="connsiteY2" fmla="*/ 1109241 h 3001165"/>
                      <a:gd name="connsiteX3" fmla="*/ 320025 w 616687"/>
                      <a:gd name="connsiteY3" fmla="*/ 2036374 h 3001165"/>
                      <a:gd name="connsiteX4" fmla="*/ 131254 w 616687"/>
                      <a:gd name="connsiteY4" fmla="*/ 2772228 h 3001165"/>
                      <a:gd name="connsiteX5" fmla="*/ 613171 w 616687"/>
                      <a:gd name="connsiteY5" fmla="*/ 2921329 h 3001165"/>
                      <a:gd name="connsiteX6" fmla="*/ 331623 w 616687"/>
                      <a:gd name="connsiteY6" fmla="*/ 2995781 h 3001165"/>
                      <a:gd name="connsiteX7" fmla="*/ 1073 w 616687"/>
                      <a:gd name="connsiteY7" fmla="*/ 2778077 h 3001165"/>
                      <a:gd name="connsiteX8" fmla="*/ 230028 w 616687"/>
                      <a:gd name="connsiteY8" fmla="*/ 2006208 h 3001165"/>
                      <a:gd name="connsiteX9" fmla="*/ 347459 w 616687"/>
                      <a:gd name="connsiteY9" fmla="*/ 590338 h 3001165"/>
                      <a:gd name="connsiteX10" fmla="*/ 314458 w 616687"/>
                      <a:gd name="connsiteY10" fmla="*/ 28260 h 3001165"/>
                      <a:gd name="connsiteX0" fmla="*/ 314458 w 616687"/>
                      <a:gd name="connsiteY0" fmla="*/ 28260 h 3001058"/>
                      <a:gd name="connsiteX1" fmla="*/ 473225 w 616687"/>
                      <a:gd name="connsiteY1" fmla="*/ 41 h 3001058"/>
                      <a:gd name="connsiteX2" fmla="*/ 420218 w 616687"/>
                      <a:gd name="connsiteY2" fmla="*/ 1109241 h 3001058"/>
                      <a:gd name="connsiteX3" fmla="*/ 320025 w 616687"/>
                      <a:gd name="connsiteY3" fmla="*/ 2036374 h 3001058"/>
                      <a:gd name="connsiteX4" fmla="*/ 131254 w 616687"/>
                      <a:gd name="connsiteY4" fmla="*/ 2782833 h 3001058"/>
                      <a:gd name="connsiteX5" fmla="*/ 613171 w 616687"/>
                      <a:gd name="connsiteY5" fmla="*/ 2921329 h 3001058"/>
                      <a:gd name="connsiteX6" fmla="*/ 331623 w 616687"/>
                      <a:gd name="connsiteY6" fmla="*/ 2995781 h 3001058"/>
                      <a:gd name="connsiteX7" fmla="*/ 1073 w 616687"/>
                      <a:gd name="connsiteY7" fmla="*/ 2778077 h 3001058"/>
                      <a:gd name="connsiteX8" fmla="*/ 230028 w 616687"/>
                      <a:gd name="connsiteY8" fmla="*/ 2006208 h 3001058"/>
                      <a:gd name="connsiteX9" fmla="*/ 347459 w 616687"/>
                      <a:gd name="connsiteY9" fmla="*/ 590338 h 3001058"/>
                      <a:gd name="connsiteX10" fmla="*/ 314458 w 616687"/>
                      <a:gd name="connsiteY10" fmla="*/ 28260 h 3001058"/>
                      <a:gd name="connsiteX0" fmla="*/ 260714 w 562819"/>
                      <a:gd name="connsiteY0" fmla="*/ 28260 h 2997449"/>
                      <a:gd name="connsiteX1" fmla="*/ 419481 w 562819"/>
                      <a:gd name="connsiteY1" fmla="*/ 41 h 2997449"/>
                      <a:gd name="connsiteX2" fmla="*/ 366474 w 562819"/>
                      <a:gd name="connsiteY2" fmla="*/ 1109241 h 2997449"/>
                      <a:gd name="connsiteX3" fmla="*/ 266281 w 562819"/>
                      <a:gd name="connsiteY3" fmla="*/ 2036374 h 2997449"/>
                      <a:gd name="connsiteX4" fmla="*/ 77510 w 562819"/>
                      <a:gd name="connsiteY4" fmla="*/ 2782833 h 2997449"/>
                      <a:gd name="connsiteX5" fmla="*/ 559427 w 562819"/>
                      <a:gd name="connsiteY5" fmla="*/ 2921329 h 2997449"/>
                      <a:gd name="connsiteX6" fmla="*/ 277879 w 562819"/>
                      <a:gd name="connsiteY6" fmla="*/ 2995781 h 2997449"/>
                      <a:gd name="connsiteX7" fmla="*/ 1384 w 562819"/>
                      <a:gd name="connsiteY7" fmla="*/ 2852317 h 2997449"/>
                      <a:gd name="connsiteX8" fmla="*/ 176284 w 562819"/>
                      <a:gd name="connsiteY8" fmla="*/ 2006208 h 2997449"/>
                      <a:gd name="connsiteX9" fmla="*/ 293715 w 562819"/>
                      <a:gd name="connsiteY9" fmla="*/ 590338 h 2997449"/>
                      <a:gd name="connsiteX10" fmla="*/ 260714 w 562819"/>
                      <a:gd name="connsiteY10" fmla="*/ 28260 h 2997449"/>
                      <a:gd name="connsiteX0" fmla="*/ 276820 w 578961"/>
                      <a:gd name="connsiteY0" fmla="*/ 28260 h 3000483"/>
                      <a:gd name="connsiteX1" fmla="*/ 435587 w 578961"/>
                      <a:gd name="connsiteY1" fmla="*/ 41 h 3000483"/>
                      <a:gd name="connsiteX2" fmla="*/ 382580 w 578961"/>
                      <a:gd name="connsiteY2" fmla="*/ 1109241 h 3000483"/>
                      <a:gd name="connsiteX3" fmla="*/ 282387 w 578961"/>
                      <a:gd name="connsiteY3" fmla="*/ 2036374 h 3000483"/>
                      <a:gd name="connsiteX4" fmla="*/ 93616 w 578961"/>
                      <a:gd name="connsiteY4" fmla="*/ 2782833 h 3000483"/>
                      <a:gd name="connsiteX5" fmla="*/ 575533 w 578961"/>
                      <a:gd name="connsiteY5" fmla="*/ 2921329 h 3000483"/>
                      <a:gd name="connsiteX6" fmla="*/ 293985 w 578961"/>
                      <a:gd name="connsiteY6" fmla="*/ 2995781 h 3000483"/>
                      <a:gd name="connsiteX7" fmla="*/ 1273 w 578961"/>
                      <a:gd name="connsiteY7" fmla="*/ 2788683 h 3000483"/>
                      <a:gd name="connsiteX8" fmla="*/ 192390 w 578961"/>
                      <a:gd name="connsiteY8" fmla="*/ 2006208 h 3000483"/>
                      <a:gd name="connsiteX9" fmla="*/ 309821 w 578961"/>
                      <a:gd name="connsiteY9" fmla="*/ 590338 h 3000483"/>
                      <a:gd name="connsiteX10" fmla="*/ 276820 w 578961"/>
                      <a:gd name="connsiteY10" fmla="*/ 28260 h 3000483"/>
                      <a:gd name="connsiteX0" fmla="*/ 276820 w 627124"/>
                      <a:gd name="connsiteY0" fmla="*/ 28260 h 2995814"/>
                      <a:gd name="connsiteX1" fmla="*/ 435587 w 627124"/>
                      <a:gd name="connsiteY1" fmla="*/ 41 h 2995814"/>
                      <a:gd name="connsiteX2" fmla="*/ 382580 w 627124"/>
                      <a:gd name="connsiteY2" fmla="*/ 1109241 h 2995814"/>
                      <a:gd name="connsiteX3" fmla="*/ 282387 w 627124"/>
                      <a:gd name="connsiteY3" fmla="*/ 2036374 h 2995814"/>
                      <a:gd name="connsiteX4" fmla="*/ 93616 w 627124"/>
                      <a:gd name="connsiteY4" fmla="*/ 2782833 h 2995814"/>
                      <a:gd name="connsiteX5" fmla="*/ 624183 w 627124"/>
                      <a:gd name="connsiteY5" fmla="*/ 2804667 h 2995814"/>
                      <a:gd name="connsiteX6" fmla="*/ 293985 w 627124"/>
                      <a:gd name="connsiteY6" fmla="*/ 2995781 h 2995814"/>
                      <a:gd name="connsiteX7" fmla="*/ 1273 w 627124"/>
                      <a:gd name="connsiteY7" fmla="*/ 2788683 h 2995814"/>
                      <a:gd name="connsiteX8" fmla="*/ 192390 w 627124"/>
                      <a:gd name="connsiteY8" fmla="*/ 2006208 h 2995814"/>
                      <a:gd name="connsiteX9" fmla="*/ 309821 w 627124"/>
                      <a:gd name="connsiteY9" fmla="*/ 590338 h 2995814"/>
                      <a:gd name="connsiteX10" fmla="*/ 276820 w 627124"/>
                      <a:gd name="connsiteY10" fmla="*/ 28260 h 2995814"/>
                      <a:gd name="connsiteX0" fmla="*/ 278454 w 631612"/>
                      <a:gd name="connsiteY0" fmla="*/ 28260 h 2995814"/>
                      <a:gd name="connsiteX1" fmla="*/ 437221 w 631612"/>
                      <a:gd name="connsiteY1" fmla="*/ 41 h 2995814"/>
                      <a:gd name="connsiteX2" fmla="*/ 384214 w 631612"/>
                      <a:gd name="connsiteY2" fmla="*/ 1109241 h 2995814"/>
                      <a:gd name="connsiteX3" fmla="*/ 284021 w 631612"/>
                      <a:gd name="connsiteY3" fmla="*/ 2036374 h 2995814"/>
                      <a:gd name="connsiteX4" fmla="*/ 95250 w 631612"/>
                      <a:gd name="connsiteY4" fmla="*/ 2782833 h 2995814"/>
                      <a:gd name="connsiteX5" fmla="*/ 625817 w 631612"/>
                      <a:gd name="connsiteY5" fmla="*/ 2804667 h 2995814"/>
                      <a:gd name="connsiteX6" fmla="*/ 355080 w 631612"/>
                      <a:gd name="connsiteY6" fmla="*/ 2995781 h 2995814"/>
                      <a:gd name="connsiteX7" fmla="*/ 2907 w 631612"/>
                      <a:gd name="connsiteY7" fmla="*/ 2788683 h 2995814"/>
                      <a:gd name="connsiteX8" fmla="*/ 194024 w 631612"/>
                      <a:gd name="connsiteY8" fmla="*/ 2006208 h 2995814"/>
                      <a:gd name="connsiteX9" fmla="*/ 311455 w 631612"/>
                      <a:gd name="connsiteY9" fmla="*/ 590338 h 2995814"/>
                      <a:gd name="connsiteX10" fmla="*/ 278454 w 631612"/>
                      <a:gd name="connsiteY10" fmla="*/ 28260 h 2995814"/>
                      <a:gd name="connsiteX0" fmla="*/ 278454 w 647526"/>
                      <a:gd name="connsiteY0" fmla="*/ 28260 h 2996127"/>
                      <a:gd name="connsiteX1" fmla="*/ 437221 w 647526"/>
                      <a:gd name="connsiteY1" fmla="*/ 41 h 2996127"/>
                      <a:gd name="connsiteX2" fmla="*/ 384214 w 647526"/>
                      <a:gd name="connsiteY2" fmla="*/ 1109241 h 2996127"/>
                      <a:gd name="connsiteX3" fmla="*/ 284021 w 647526"/>
                      <a:gd name="connsiteY3" fmla="*/ 2036374 h 2996127"/>
                      <a:gd name="connsiteX4" fmla="*/ 95250 w 647526"/>
                      <a:gd name="connsiteY4" fmla="*/ 2782833 h 2996127"/>
                      <a:gd name="connsiteX5" fmla="*/ 642034 w 647526"/>
                      <a:gd name="connsiteY5" fmla="*/ 2836484 h 2996127"/>
                      <a:gd name="connsiteX6" fmla="*/ 355080 w 647526"/>
                      <a:gd name="connsiteY6" fmla="*/ 2995781 h 2996127"/>
                      <a:gd name="connsiteX7" fmla="*/ 2907 w 647526"/>
                      <a:gd name="connsiteY7" fmla="*/ 2788683 h 2996127"/>
                      <a:gd name="connsiteX8" fmla="*/ 194024 w 647526"/>
                      <a:gd name="connsiteY8" fmla="*/ 2006208 h 2996127"/>
                      <a:gd name="connsiteX9" fmla="*/ 311455 w 647526"/>
                      <a:gd name="connsiteY9" fmla="*/ 590338 h 2996127"/>
                      <a:gd name="connsiteX10" fmla="*/ 278454 w 647526"/>
                      <a:gd name="connsiteY10" fmla="*/ 28260 h 2996127"/>
                      <a:gd name="connsiteX0" fmla="*/ 278454 w 642035"/>
                      <a:gd name="connsiteY0" fmla="*/ 28260 h 2996102"/>
                      <a:gd name="connsiteX1" fmla="*/ 437221 w 642035"/>
                      <a:gd name="connsiteY1" fmla="*/ 41 h 2996102"/>
                      <a:gd name="connsiteX2" fmla="*/ 384214 w 642035"/>
                      <a:gd name="connsiteY2" fmla="*/ 1109241 h 2996102"/>
                      <a:gd name="connsiteX3" fmla="*/ 284021 w 642035"/>
                      <a:gd name="connsiteY3" fmla="*/ 2036374 h 2996102"/>
                      <a:gd name="connsiteX4" fmla="*/ 95250 w 642035"/>
                      <a:gd name="connsiteY4" fmla="*/ 2782833 h 2996102"/>
                      <a:gd name="connsiteX5" fmla="*/ 351974 w 642035"/>
                      <a:gd name="connsiteY5" fmla="*/ 2846989 h 2996102"/>
                      <a:gd name="connsiteX6" fmla="*/ 642034 w 642035"/>
                      <a:gd name="connsiteY6" fmla="*/ 2836484 h 2996102"/>
                      <a:gd name="connsiteX7" fmla="*/ 355080 w 642035"/>
                      <a:gd name="connsiteY7" fmla="*/ 2995781 h 2996102"/>
                      <a:gd name="connsiteX8" fmla="*/ 2907 w 642035"/>
                      <a:gd name="connsiteY8" fmla="*/ 2788683 h 2996102"/>
                      <a:gd name="connsiteX9" fmla="*/ 194024 w 642035"/>
                      <a:gd name="connsiteY9" fmla="*/ 2006208 h 2996102"/>
                      <a:gd name="connsiteX10" fmla="*/ 311455 w 642035"/>
                      <a:gd name="connsiteY10" fmla="*/ 590338 h 2996102"/>
                      <a:gd name="connsiteX11" fmla="*/ 278454 w 642035"/>
                      <a:gd name="connsiteY11" fmla="*/ 28260 h 2996102"/>
                      <a:gd name="connsiteX0" fmla="*/ 278454 w 642042"/>
                      <a:gd name="connsiteY0" fmla="*/ 28260 h 2996088"/>
                      <a:gd name="connsiteX1" fmla="*/ 437221 w 642042"/>
                      <a:gd name="connsiteY1" fmla="*/ 41 h 2996088"/>
                      <a:gd name="connsiteX2" fmla="*/ 384214 w 642042"/>
                      <a:gd name="connsiteY2" fmla="*/ 1109241 h 2996088"/>
                      <a:gd name="connsiteX3" fmla="*/ 284021 w 642042"/>
                      <a:gd name="connsiteY3" fmla="*/ 2036374 h 2996088"/>
                      <a:gd name="connsiteX4" fmla="*/ 95250 w 642042"/>
                      <a:gd name="connsiteY4" fmla="*/ 2782833 h 2996088"/>
                      <a:gd name="connsiteX5" fmla="*/ 346568 w 642042"/>
                      <a:gd name="connsiteY5" fmla="*/ 2889411 h 2996088"/>
                      <a:gd name="connsiteX6" fmla="*/ 642034 w 642042"/>
                      <a:gd name="connsiteY6" fmla="*/ 2836484 h 2996088"/>
                      <a:gd name="connsiteX7" fmla="*/ 355080 w 642042"/>
                      <a:gd name="connsiteY7" fmla="*/ 2995781 h 2996088"/>
                      <a:gd name="connsiteX8" fmla="*/ 2907 w 642042"/>
                      <a:gd name="connsiteY8" fmla="*/ 2788683 h 2996088"/>
                      <a:gd name="connsiteX9" fmla="*/ 194024 w 642042"/>
                      <a:gd name="connsiteY9" fmla="*/ 2006208 h 2996088"/>
                      <a:gd name="connsiteX10" fmla="*/ 311455 w 642042"/>
                      <a:gd name="connsiteY10" fmla="*/ 590338 h 2996088"/>
                      <a:gd name="connsiteX11" fmla="*/ 278454 w 642042"/>
                      <a:gd name="connsiteY11" fmla="*/ 28260 h 2996088"/>
                      <a:gd name="connsiteX0" fmla="*/ 278454 w 625826"/>
                      <a:gd name="connsiteY0" fmla="*/ 28260 h 2995793"/>
                      <a:gd name="connsiteX1" fmla="*/ 437221 w 625826"/>
                      <a:gd name="connsiteY1" fmla="*/ 41 h 2995793"/>
                      <a:gd name="connsiteX2" fmla="*/ 384214 w 625826"/>
                      <a:gd name="connsiteY2" fmla="*/ 1109241 h 2995793"/>
                      <a:gd name="connsiteX3" fmla="*/ 284021 w 625826"/>
                      <a:gd name="connsiteY3" fmla="*/ 2036374 h 2995793"/>
                      <a:gd name="connsiteX4" fmla="*/ 95250 w 625826"/>
                      <a:gd name="connsiteY4" fmla="*/ 2782833 h 2995793"/>
                      <a:gd name="connsiteX5" fmla="*/ 346568 w 625826"/>
                      <a:gd name="connsiteY5" fmla="*/ 2889411 h 2995793"/>
                      <a:gd name="connsiteX6" fmla="*/ 625818 w 625826"/>
                      <a:gd name="connsiteY6" fmla="*/ 2783456 h 2995793"/>
                      <a:gd name="connsiteX7" fmla="*/ 355080 w 625826"/>
                      <a:gd name="connsiteY7" fmla="*/ 2995781 h 2995793"/>
                      <a:gd name="connsiteX8" fmla="*/ 2907 w 625826"/>
                      <a:gd name="connsiteY8" fmla="*/ 2788683 h 2995793"/>
                      <a:gd name="connsiteX9" fmla="*/ 194024 w 625826"/>
                      <a:gd name="connsiteY9" fmla="*/ 2006208 h 2995793"/>
                      <a:gd name="connsiteX10" fmla="*/ 311455 w 625826"/>
                      <a:gd name="connsiteY10" fmla="*/ 590338 h 2995793"/>
                      <a:gd name="connsiteX11" fmla="*/ 278454 w 625826"/>
                      <a:gd name="connsiteY11" fmla="*/ 28260 h 2995793"/>
                      <a:gd name="connsiteX0" fmla="*/ 278454 w 652903"/>
                      <a:gd name="connsiteY0" fmla="*/ 28260 h 2995784"/>
                      <a:gd name="connsiteX1" fmla="*/ 437221 w 652903"/>
                      <a:gd name="connsiteY1" fmla="*/ 41 h 2995784"/>
                      <a:gd name="connsiteX2" fmla="*/ 384214 w 652903"/>
                      <a:gd name="connsiteY2" fmla="*/ 1109241 h 2995784"/>
                      <a:gd name="connsiteX3" fmla="*/ 284021 w 652903"/>
                      <a:gd name="connsiteY3" fmla="*/ 2036374 h 2995784"/>
                      <a:gd name="connsiteX4" fmla="*/ 95250 w 652903"/>
                      <a:gd name="connsiteY4" fmla="*/ 2782833 h 2995784"/>
                      <a:gd name="connsiteX5" fmla="*/ 346568 w 652903"/>
                      <a:gd name="connsiteY5" fmla="*/ 2889411 h 2995784"/>
                      <a:gd name="connsiteX6" fmla="*/ 625818 w 652903"/>
                      <a:gd name="connsiteY6" fmla="*/ 2783456 h 2995784"/>
                      <a:gd name="connsiteX7" fmla="*/ 611441 w 652903"/>
                      <a:gd name="connsiteY7" fmla="*/ 2793960 h 2995784"/>
                      <a:gd name="connsiteX8" fmla="*/ 355080 w 652903"/>
                      <a:gd name="connsiteY8" fmla="*/ 2995781 h 2995784"/>
                      <a:gd name="connsiteX9" fmla="*/ 2907 w 652903"/>
                      <a:gd name="connsiteY9" fmla="*/ 2788683 h 2995784"/>
                      <a:gd name="connsiteX10" fmla="*/ 194024 w 652903"/>
                      <a:gd name="connsiteY10" fmla="*/ 2006208 h 2995784"/>
                      <a:gd name="connsiteX11" fmla="*/ 311455 w 652903"/>
                      <a:gd name="connsiteY11" fmla="*/ 590338 h 2995784"/>
                      <a:gd name="connsiteX12" fmla="*/ 278454 w 652903"/>
                      <a:gd name="connsiteY12" fmla="*/ 28260 h 2995784"/>
                      <a:gd name="connsiteX0" fmla="*/ 278454 w 675048"/>
                      <a:gd name="connsiteY0" fmla="*/ 28260 h 2997353"/>
                      <a:gd name="connsiteX1" fmla="*/ 437221 w 675048"/>
                      <a:gd name="connsiteY1" fmla="*/ 41 h 2997353"/>
                      <a:gd name="connsiteX2" fmla="*/ 384214 w 675048"/>
                      <a:gd name="connsiteY2" fmla="*/ 1109241 h 2997353"/>
                      <a:gd name="connsiteX3" fmla="*/ 284021 w 675048"/>
                      <a:gd name="connsiteY3" fmla="*/ 2036374 h 2997353"/>
                      <a:gd name="connsiteX4" fmla="*/ 95250 w 675048"/>
                      <a:gd name="connsiteY4" fmla="*/ 2782833 h 2997353"/>
                      <a:gd name="connsiteX5" fmla="*/ 346568 w 675048"/>
                      <a:gd name="connsiteY5" fmla="*/ 2889411 h 2997353"/>
                      <a:gd name="connsiteX6" fmla="*/ 625818 w 675048"/>
                      <a:gd name="connsiteY6" fmla="*/ 2783456 h 2997353"/>
                      <a:gd name="connsiteX7" fmla="*/ 649280 w 675048"/>
                      <a:gd name="connsiteY7" fmla="*/ 2878805 h 2997353"/>
                      <a:gd name="connsiteX8" fmla="*/ 355080 w 675048"/>
                      <a:gd name="connsiteY8" fmla="*/ 2995781 h 2997353"/>
                      <a:gd name="connsiteX9" fmla="*/ 2907 w 675048"/>
                      <a:gd name="connsiteY9" fmla="*/ 2788683 h 2997353"/>
                      <a:gd name="connsiteX10" fmla="*/ 194024 w 675048"/>
                      <a:gd name="connsiteY10" fmla="*/ 2006208 h 2997353"/>
                      <a:gd name="connsiteX11" fmla="*/ 311455 w 675048"/>
                      <a:gd name="connsiteY11" fmla="*/ 590338 h 2997353"/>
                      <a:gd name="connsiteX12" fmla="*/ 278454 w 675048"/>
                      <a:gd name="connsiteY12" fmla="*/ 28260 h 2997353"/>
                      <a:gd name="connsiteX0" fmla="*/ 278454 w 684203"/>
                      <a:gd name="connsiteY0" fmla="*/ 28260 h 2997353"/>
                      <a:gd name="connsiteX1" fmla="*/ 437221 w 684203"/>
                      <a:gd name="connsiteY1" fmla="*/ 41 h 2997353"/>
                      <a:gd name="connsiteX2" fmla="*/ 384214 w 684203"/>
                      <a:gd name="connsiteY2" fmla="*/ 1109241 h 2997353"/>
                      <a:gd name="connsiteX3" fmla="*/ 284021 w 684203"/>
                      <a:gd name="connsiteY3" fmla="*/ 2036374 h 2997353"/>
                      <a:gd name="connsiteX4" fmla="*/ 95250 w 684203"/>
                      <a:gd name="connsiteY4" fmla="*/ 2782833 h 2997353"/>
                      <a:gd name="connsiteX5" fmla="*/ 346568 w 684203"/>
                      <a:gd name="connsiteY5" fmla="*/ 2889411 h 2997353"/>
                      <a:gd name="connsiteX6" fmla="*/ 647440 w 684203"/>
                      <a:gd name="connsiteY6" fmla="*/ 2836484 h 2997353"/>
                      <a:gd name="connsiteX7" fmla="*/ 649280 w 684203"/>
                      <a:gd name="connsiteY7" fmla="*/ 2878805 h 2997353"/>
                      <a:gd name="connsiteX8" fmla="*/ 355080 w 684203"/>
                      <a:gd name="connsiteY8" fmla="*/ 2995781 h 2997353"/>
                      <a:gd name="connsiteX9" fmla="*/ 2907 w 684203"/>
                      <a:gd name="connsiteY9" fmla="*/ 2788683 h 2997353"/>
                      <a:gd name="connsiteX10" fmla="*/ 194024 w 684203"/>
                      <a:gd name="connsiteY10" fmla="*/ 2006208 h 2997353"/>
                      <a:gd name="connsiteX11" fmla="*/ 311455 w 684203"/>
                      <a:gd name="connsiteY11" fmla="*/ 590338 h 2997353"/>
                      <a:gd name="connsiteX12" fmla="*/ 278454 w 684203"/>
                      <a:gd name="connsiteY12" fmla="*/ 28260 h 2997353"/>
                      <a:gd name="connsiteX0" fmla="*/ 278454 w 664570"/>
                      <a:gd name="connsiteY0" fmla="*/ 28260 h 2999409"/>
                      <a:gd name="connsiteX1" fmla="*/ 437221 w 664570"/>
                      <a:gd name="connsiteY1" fmla="*/ 41 h 2999409"/>
                      <a:gd name="connsiteX2" fmla="*/ 384214 w 664570"/>
                      <a:gd name="connsiteY2" fmla="*/ 1109241 h 2999409"/>
                      <a:gd name="connsiteX3" fmla="*/ 284021 w 664570"/>
                      <a:gd name="connsiteY3" fmla="*/ 2036374 h 2999409"/>
                      <a:gd name="connsiteX4" fmla="*/ 95250 w 664570"/>
                      <a:gd name="connsiteY4" fmla="*/ 2782833 h 2999409"/>
                      <a:gd name="connsiteX5" fmla="*/ 346568 w 664570"/>
                      <a:gd name="connsiteY5" fmla="*/ 2889411 h 2999409"/>
                      <a:gd name="connsiteX6" fmla="*/ 647440 w 664570"/>
                      <a:gd name="connsiteY6" fmla="*/ 2836484 h 2999409"/>
                      <a:gd name="connsiteX7" fmla="*/ 600630 w 664570"/>
                      <a:gd name="connsiteY7" fmla="*/ 2910622 h 2999409"/>
                      <a:gd name="connsiteX8" fmla="*/ 355080 w 664570"/>
                      <a:gd name="connsiteY8" fmla="*/ 2995781 h 2999409"/>
                      <a:gd name="connsiteX9" fmla="*/ 2907 w 664570"/>
                      <a:gd name="connsiteY9" fmla="*/ 2788683 h 2999409"/>
                      <a:gd name="connsiteX10" fmla="*/ 194024 w 664570"/>
                      <a:gd name="connsiteY10" fmla="*/ 2006208 h 2999409"/>
                      <a:gd name="connsiteX11" fmla="*/ 311455 w 664570"/>
                      <a:gd name="connsiteY11" fmla="*/ 590338 h 2999409"/>
                      <a:gd name="connsiteX12" fmla="*/ 278454 w 664570"/>
                      <a:gd name="connsiteY12" fmla="*/ 28260 h 2999409"/>
                      <a:gd name="connsiteX0" fmla="*/ 278454 w 630124"/>
                      <a:gd name="connsiteY0" fmla="*/ 28260 h 2999409"/>
                      <a:gd name="connsiteX1" fmla="*/ 437221 w 630124"/>
                      <a:gd name="connsiteY1" fmla="*/ 41 h 2999409"/>
                      <a:gd name="connsiteX2" fmla="*/ 384214 w 630124"/>
                      <a:gd name="connsiteY2" fmla="*/ 1109241 h 2999409"/>
                      <a:gd name="connsiteX3" fmla="*/ 284021 w 630124"/>
                      <a:gd name="connsiteY3" fmla="*/ 2036374 h 2999409"/>
                      <a:gd name="connsiteX4" fmla="*/ 95250 w 630124"/>
                      <a:gd name="connsiteY4" fmla="*/ 2782833 h 2999409"/>
                      <a:gd name="connsiteX5" fmla="*/ 346568 w 630124"/>
                      <a:gd name="connsiteY5" fmla="*/ 2889411 h 2999409"/>
                      <a:gd name="connsiteX6" fmla="*/ 593385 w 630124"/>
                      <a:gd name="connsiteY6" fmla="*/ 2825878 h 2999409"/>
                      <a:gd name="connsiteX7" fmla="*/ 600630 w 630124"/>
                      <a:gd name="connsiteY7" fmla="*/ 2910622 h 2999409"/>
                      <a:gd name="connsiteX8" fmla="*/ 355080 w 630124"/>
                      <a:gd name="connsiteY8" fmla="*/ 2995781 h 2999409"/>
                      <a:gd name="connsiteX9" fmla="*/ 2907 w 630124"/>
                      <a:gd name="connsiteY9" fmla="*/ 2788683 h 2999409"/>
                      <a:gd name="connsiteX10" fmla="*/ 194024 w 630124"/>
                      <a:gd name="connsiteY10" fmla="*/ 2006208 h 2999409"/>
                      <a:gd name="connsiteX11" fmla="*/ 311455 w 630124"/>
                      <a:gd name="connsiteY11" fmla="*/ 590338 h 2999409"/>
                      <a:gd name="connsiteX12" fmla="*/ 278454 w 630124"/>
                      <a:gd name="connsiteY12" fmla="*/ 28260 h 2999409"/>
                      <a:gd name="connsiteX0" fmla="*/ 278454 w 630124"/>
                      <a:gd name="connsiteY0" fmla="*/ 28260 h 2999409"/>
                      <a:gd name="connsiteX1" fmla="*/ 437221 w 630124"/>
                      <a:gd name="connsiteY1" fmla="*/ 41 h 2999409"/>
                      <a:gd name="connsiteX2" fmla="*/ 384214 w 630124"/>
                      <a:gd name="connsiteY2" fmla="*/ 1109241 h 2999409"/>
                      <a:gd name="connsiteX3" fmla="*/ 284021 w 630124"/>
                      <a:gd name="connsiteY3" fmla="*/ 2036374 h 2999409"/>
                      <a:gd name="connsiteX4" fmla="*/ 95250 w 630124"/>
                      <a:gd name="connsiteY4" fmla="*/ 2782833 h 2999409"/>
                      <a:gd name="connsiteX5" fmla="*/ 346568 w 630124"/>
                      <a:gd name="connsiteY5" fmla="*/ 2889411 h 2999409"/>
                      <a:gd name="connsiteX6" fmla="*/ 593385 w 630124"/>
                      <a:gd name="connsiteY6" fmla="*/ 2825878 h 2999409"/>
                      <a:gd name="connsiteX7" fmla="*/ 600630 w 630124"/>
                      <a:gd name="connsiteY7" fmla="*/ 2910622 h 2999409"/>
                      <a:gd name="connsiteX8" fmla="*/ 355080 w 630124"/>
                      <a:gd name="connsiteY8" fmla="*/ 2995781 h 2999409"/>
                      <a:gd name="connsiteX9" fmla="*/ 2907 w 630124"/>
                      <a:gd name="connsiteY9" fmla="*/ 2788683 h 2999409"/>
                      <a:gd name="connsiteX10" fmla="*/ 194024 w 630124"/>
                      <a:gd name="connsiteY10" fmla="*/ 2006208 h 2999409"/>
                      <a:gd name="connsiteX11" fmla="*/ 353078 w 630124"/>
                      <a:gd name="connsiteY11" fmla="*/ 672001 h 2999409"/>
                      <a:gd name="connsiteX0" fmla="*/ 437221 w 630124"/>
                      <a:gd name="connsiteY0" fmla="*/ 0 h 2999368"/>
                      <a:gd name="connsiteX1" fmla="*/ 384214 w 630124"/>
                      <a:gd name="connsiteY1" fmla="*/ 1109200 h 2999368"/>
                      <a:gd name="connsiteX2" fmla="*/ 284021 w 630124"/>
                      <a:gd name="connsiteY2" fmla="*/ 2036333 h 2999368"/>
                      <a:gd name="connsiteX3" fmla="*/ 95250 w 630124"/>
                      <a:gd name="connsiteY3" fmla="*/ 2782792 h 2999368"/>
                      <a:gd name="connsiteX4" fmla="*/ 346568 w 630124"/>
                      <a:gd name="connsiteY4" fmla="*/ 2889370 h 2999368"/>
                      <a:gd name="connsiteX5" fmla="*/ 593385 w 630124"/>
                      <a:gd name="connsiteY5" fmla="*/ 2825837 h 2999368"/>
                      <a:gd name="connsiteX6" fmla="*/ 600630 w 630124"/>
                      <a:gd name="connsiteY6" fmla="*/ 2910581 h 2999368"/>
                      <a:gd name="connsiteX7" fmla="*/ 355080 w 630124"/>
                      <a:gd name="connsiteY7" fmla="*/ 2995740 h 2999368"/>
                      <a:gd name="connsiteX8" fmla="*/ 2907 w 630124"/>
                      <a:gd name="connsiteY8" fmla="*/ 2788642 h 2999368"/>
                      <a:gd name="connsiteX9" fmla="*/ 194024 w 630124"/>
                      <a:gd name="connsiteY9" fmla="*/ 2006167 h 2999368"/>
                      <a:gd name="connsiteX10" fmla="*/ 353078 w 630124"/>
                      <a:gd name="connsiteY10" fmla="*/ 671960 h 2999368"/>
                      <a:gd name="connsiteX0" fmla="*/ 384214 w 630124"/>
                      <a:gd name="connsiteY0" fmla="*/ 437240 h 2327408"/>
                      <a:gd name="connsiteX1" fmla="*/ 284021 w 630124"/>
                      <a:gd name="connsiteY1" fmla="*/ 1364373 h 2327408"/>
                      <a:gd name="connsiteX2" fmla="*/ 95250 w 630124"/>
                      <a:gd name="connsiteY2" fmla="*/ 2110832 h 2327408"/>
                      <a:gd name="connsiteX3" fmla="*/ 346568 w 630124"/>
                      <a:gd name="connsiteY3" fmla="*/ 2217410 h 2327408"/>
                      <a:gd name="connsiteX4" fmla="*/ 593385 w 630124"/>
                      <a:gd name="connsiteY4" fmla="*/ 2153877 h 2327408"/>
                      <a:gd name="connsiteX5" fmla="*/ 600630 w 630124"/>
                      <a:gd name="connsiteY5" fmla="*/ 2238621 h 2327408"/>
                      <a:gd name="connsiteX6" fmla="*/ 355080 w 630124"/>
                      <a:gd name="connsiteY6" fmla="*/ 2323780 h 2327408"/>
                      <a:gd name="connsiteX7" fmla="*/ 2907 w 630124"/>
                      <a:gd name="connsiteY7" fmla="*/ 2116682 h 2327408"/>
                      <a:gd name="connsiteX8" fmla="*/ 194024 w 630124"/>
                      <a:gd name="connsiteY8" fmla="*/ 1334207 h 2327408"/>
                      <a:gd name="connsiteX9" fmla="*/ 353078 w 630124"/>
                      <a:gd name="connsiteY9" fmla="*/ 0 h 2327408"/>
                      <a:gd name="connsiteX0" fmla="*/ 284021 w 630124"/>
                      <a:gd name="connsiteY0" fmla="*/ 1364373 h 2327408"/>
                      <a:gd name="connsiteX1" fmla="*/ 95250 w 630124"/>
                      <a:gd name="connsiteY1" fmla="*/ 2110832 h 2327408"/>
                      <a:gd name="connsiteX2" fmla="*/ 346568 w 630124"/>
                      <a:gd name="connsiteY2" fmla="*/ 2217410 h 2327408"/>
                      <a:gd name="connsiteX3" fmla="*/ 593385 w 630124"/>
                      <a:gd name="connsiteY3" fmla="*/ 2153877 h 2327408"/>
                      <a:gd name="connsiteX4" fmla="*/ 600630 w 630124"/>
                      <a:gd name="connsiteY4" fmla="*/ 2238621 h 2327408"/>
                      <a:gd name="connsiteX5" fmla="*/ 355080 w 630124"/>
                      <a:gd name="connsiteY5" fmla="*/ 2323780 h 2327408"/>
                      <a:gd name="connsiteX6" fmla="*/ 2907 w 630124"/>
                      <a:gd name="connsiteY6" fmla="*/ 2116682 h 2327408"/>
                      <a:gd name="connsiteX7" fmla="*/ 194024 w 630124"/>
                      <a:gd name="connsiteY7" fmla="*/ 1334207 h 2327408"/>
                      <a:gd name="connsiteX8" fmla="*/ 353078 w 630124"/>
                      <a:gd name="connsiteY8" fmla="*/ 0 h 2327408"/>
                      <a:gd name="connsiteX0" fmla="*/ 284021 w 630124"/>
                      <a:gd name="connsiteY0" fmla="*/ 30166 h 993201"/>
                      <a:gd name="connsiteX1" fmla="*/ 95250 w 630124"/>
                      <a:gd name="connsiteY1" fmla="*/ 776625 h 993201"/>
                      <a:gd name="connsiteX2" fmla="*/ 346568 w 630124"/>
                      <a:gd name="connsiteY2" fmla="*/ 883203 h 993201"/>
                      <a:gd name="connsiteX3" fmla="*/ 593385 w 630124"/>
                      <a:gd name="connsiteY3" fmla="*/ 819670 h 993201"/>
                      <a:gd name="connsiteX4" fmla="*/ 600630 w 630124"/>
                      <a:gd name="connsiteY4" fmla="*/ 904414 h 993201"/>
                      <a:gd name="connsiteX5" fmla="*/ 355080 w 630124"/>
                      <a:gd name="connsiteY5" fmla="*/ 989573 h 993201"/>
                      <a:gd name="connsiteX6" fmla="*/ 2907 w 630124"/>
                      <a:gd name="connsiteY6" fmla="*/ 782475 h 993201"/>
                      <a:gd name="connsiteX7" fmla="*/ 194024 w 630124"/>
                      <a:gd name="connsiteY7" fmla="*/ 0 h 993201"/>
                      <a:gd name="connsiteX0" fmla="*/ 281114 w 627217"/>
                      <a:gd name="connsiteY0" fmla="*/ 0 h 963035"/>
                      <a:gd name="connsiteX1" fmla="*/ 92343 w 627217"/>
                      <a:gd name="connsiteY1" fmla="*/ 746459 h 963035"/>
                      <a:gd name="connsiteX2" fmla="*/ 343661 w 627217"/>
                      <a:gd name="connsiteY2" fmla="*/ 853037 h 963035"/>
                      <a:gd name="connsiteX3" fmla="*/ 590478 w 627217"/>
                      <a:gd name="connsiteY3" fmla="*/ 789504 h 963035"/>
                      <a:gd name="connsiteX4" fmla="*/ 597723 w 627217"/>
                      <a:gd name="connsiteY4" fmla="*/ 874248 h 963035"/>
                      <a:gd name="connsiteX5" fmla="*/ 352173 w 627217"/>
                      <a:gd name="connsiteY5" fmla="*/ 959407 h 963035"/>
                      <a:gd name="connsiteX6" fmla="*/ 0 w 627217"/>
                      <a:gd name="connsiteY6" fmla="*/ 752309 h 963035"/>
                      <a:gd name="connsiteX0" fmla="*/ 92343 w 627217"/>
                      <a:gd name="connsiteY0" fmla="*/ 0 h 216576"/>
                      <a:gd name="connsiteX1" fmla="*/ 343661 w 627217"/>
                      <a:gd name="connsiteY1" fmla="*/ 106578 h 216576"/>
                      <a:gd name="connsiteX2" fmla="*/ 590478 w 627217"/>
                      <a:gd name="connsiteY2" fmla="*/ 43045 h 216576"/>
                      <a:gd name="connsiteX3" fmla="*/ 597723 w 627217"/>
                      <a:gd name="connsiteY3" fmla="*/ 127789 h 216576"/>
                      <a:gd name="connsiteX4" fmla="*/ 352173 w 627217"/>
                      <a:gd name="connsiteY4" fmla="*/ 212948 h 216576"/>
                      <a:gd name="connsiteX5" fmla="*/ 0 w 627217"/>
                      <a:gd name="connsiteY5" fmla="*/ 5850 h 216576"/>
                      <a:gd name="connsiteX0" fmla="*/ 92343 w 627217"/>
                      <a:gd name="connsiteY0" fmla="*/ 0 h 216576"/>
                      <a:gd name="connsiteX1" fmla="*/ 343661 w 627217"/>
                      <a:gd name="connsiteY1" fmla="*/ 106578 h 216576"/>
                      <a:gd name="connsiteX2" fmla="*/ 590478 w 627217"/>
                      <a:gd name="connsiteY2" fmla="*/ 43045 h 216576"/>
                      <a:gd name="connsiteX3" fmla="*/ 597723 w 627217"/>
                      <a:gd name="connsiteY3" fmla="*/ 127789 h 216576"/>
                      <a:gd name="connsiteX4" fmla="*/ 352173 w 627217"/>
                      <a:gd name="connsiteY4" fmla="*/ 212948 h 216576"/>
                      <a:gd name="connsiteX5" fmla="*/ 0 w 627217"/>
                      <a:gd name="connsiteY5" fmla="*/ 5850 h 216576"/>
                      <a:gd name="connsiteX6" fmla="*/ 92343 w 627217"/>
                      <a:gd name="connsiteY6" fmla="*/ 0 h 216576"/>
                      <a:gd name="connsiteX0" fmla="*/ 98547 w 633421"/>
                      <a:gd name="connsiteY0" fmla="*/ 12096 h 241776"/>
                      <a:gd name="connsiteX1" fmla="*/ 349865 w 633421"/>
                      <a:gd name="connsiteY1" fmla="*/ 118674 h 241776"/>
                      <a:gd name="connsiteX2" fmla="*/ 596682 w 633421"/>
                      <a:gd name="connsiteY2" fmla="*/ 55141 h 241776"/>
                      <a:gd name="connsiteX3" fmla="*/ 603927 w 633421"/>
                      <a:gd name="connsiteY3" fmla="*/ 139885 h 241776"/>
                      <a:gd name="connsiteX4" fmla="*/ 283408 w 633421"/>
                      <a:gd name="connsiteY4" fmla="*/ 238638 h 241776"/>
                      <a:gd name="connsiteX5" fmla="*/ 6204 w 633421"/>
                      <a:gd name="connsiteY5" fmla="*/ 17946 h 241776"/>
                      <a:gd name="connsiteX6" fmla="*/ 98547 w 633421"/>
                      <a:gd name="connsiteY6" fmla="*/ 12096 h 241776"/>
                      <a:gd name="connsiteX0" fmla="*/ 92523 w 627397"/>
                      <a:gd name="connsiteY0" fmla="*/ 6817 h 233707"/>
                      <a:gd name="connsiteX1" fmla="*/ 343841 w 627397"/>
                      <a:gd name="connsiteY1" fmla="*/ 113395 h 233707"/>
                      <a:gd name="connsiteX2" fmla="*/ 590658 w 627397"/>
                      <a:gd name="connsiteY2" fmla="*/ 49862 h 233707"/>
                      <a:gd name="connsiteX3" fmla="*/ 597903 w 627397"/>
                      <a:gd name="connsiteY3" fmla="*/ 134606 h 233707"/>
                      <a:gd name="connsiteX4" fmla="*/ 277384 w 627397"/>
                      <a:gd name="connsiteY4" fmla="*/ 233359 h 233707"/>
                      <a:gd name="connsiteX5" fmla="*/ 75307 w 627397"/>
                      <a:gd name="connsiteY5" fmla="*/ 161496 h 233707"/>
                      <a:gd name="connsiteX6" fmla="*/ 180 w 627397"/>
                      <a:gd name="connsiteY6" fmla="*/ 12667 h 233707"/>
                      <a:gd name="connsiteX7" fmla="*/ 92523 w 627397"/>
                      <a:gd name="connsiteY7" fmla="*/ 6817 h 233707"/>
                      <a:gd name="connsiteX0" fmla="*/ 92523 w 632092"/>
                      <a:gd name="connsiteY0" fmla="*/ 6817 h 233707"/>
                      <a:gd name="connsiteX1" fmla="*/ 263875 w 632092"/>
                      <a:gd name="connsiteY1" fmla="*/ 113395 h 233707"/>
                      <a:gd name="connsiteX2" fmla="*/ 590658 w 632092"/>
                      <a:gd name="connsiteY2" fmla="*/ 49862 h 233707"/>
                      <a:gd name="connsiteX3" fmla="*/ 597903 w 632092"/>
                      <a:gd name="connsiteY3" fmla="*/ 134606 h 233707"/>
                      <a:gd name="connsiteX4" fmla="*/ 277384 w 632092"/>
                      <a:gd name="connsiteY4" fmla="*/ 233359 h 233707"/>
                      <a:gd name="connsiteX5" fmla="*/ 75307 w 632092"/>
                      <a:gd name="connsiteY5" fmla="*/ 161496 h 233707"/>
                      <a:gd name="connsiteX6" fmla="*/ 180 w 632092"/>
                      <a:gd name="connsiteY6" fmla="*/ 12667 h 233707"/>
                      <a:gd name="connsiteX7" fmla="*/ 92523 w 632092"/>
                      <a:gd name="connsiteY7" fmla="*/ 6817 h 233707"/>
                      <a:gd name="connsiteX0" fmla="*/ 92523 w 605782"/>
                      <a:gd name="connsiteY0" fmla="*/ 6817 h 233508"/>
                      <a:gd name="connsiteX1" fmla="*/ 263875 w 605782"/>
                      <a:gd name="connsiteY1" fmla="*/ 113395 h 233508"/>
                      <a:gd name="connsiteX2" fmla="*/ 590658 w 605782"/>
                      <a:gd name="connsiteY2" fmla="*/ 49862 h 233508"/>
                      <a:gd name="connsiteX3" fmla="*/ 527932 w 605782"/>
                      <a:gd name="connsiteY3" fmla="*/ 175389 h 233508"/>
                      <a:gd name="connsiteX4" fmla="*/ 277384 w 605782"/>
                      <a:gd name="connsiteY4" fmla="*/ 233359 h 233508"/>
                      <a:gd name="connsiteX5" fmla="*/ 75307 w 605782"/>
                      <a:gd name="connsiteY5" fmla="*/ 161496 h 233508"/>
                      <a:gd name="connsiteX6" fmla="*/ 180 w 605782"/>
                      <a:gd name="connsiteY6" fmla="*/ 12667 h 233508"/>
                      <a:gd name="connsiteX7" fmla="*/ 92523 w 605782"/>
                      <a:gd name="connsiteY7" fmla="*/ 6817 h 233508"/>
                      <a:gd name="connsiteX0" fmla="*/ 92523 w 557988"/>
                      <a:gd name="connsiteY0" fmla="*/ 6817 h 233508"/>
                      <a:gd name="connsiteX1" fmla="*/ 263875 w 557988"/>
                      <a:gd name="connsiteY1" fmla="*/ 113395 h 233508"/>
                      <a:gd name="connsiteX2" fmla="*/ 520687 w 557988"/>
                      <a:gd name="connsiteY2" fmla="*/ 104240 h 233508"/>
                      <a:gd name="connsiteX3" fmla="*/ 527932 w 557988"/>
                      <a:gd name="connsiteY3" fmla="*/ 175389 h 233508"/>
                      <a:gd name="connsiteX4" fmla="*/ 277384 w 557988"/>
                      <a:gd name="connsiteY4" fmla="*/ 233359 h 233508"/>
                      <a:gd name="connsiteX5" fmla="*/ 75307 w 557988"/>
                      <a:gd name="connsiteY5" fmla="*/ 161496 h 233508"/>
                      <a:gd name="connsiteX6" fmla="*/ 180 w 557988"/>
                      <a:gd name="connsiteY6" fmla="*/ 12667 h 233508"/>
                      <a:gd name="connsiteX7" fmla="*/ 92523 w 557988"/>
                      <a:gd name="connsiteY7" fmla="*/ 6817 h 233508"/>
                      <a:gd name="connsiteX0" fmla="*/ 92523 w 556871"/>
                      <a:gd name="connsiteY0" fmla="*/ 6817 h 233508"/>
                      <a:gd name="connsiteX1" fmla="*/ 283867 w 556871"/>
                      <a:gd name="connsiteY1" fmla="*/ 147381 h 233508"/>
                      <a:gd name="connsiteX2" fmla="*/ 520687 w 556871"/>
                      <a:gd name="connsiteY2" fmla="*/ 104240 h 233508"/>
                      <a:gd name="connsiteX3" fmla="*/ 527932 w 556871"/>
                      <a:gd name="connsiteY3" fmla="*/ 175389 h 233508"/>
                      <a:gd name="connsiteX4" fmla="*/ 277384 w 556871"/>
                      <a:gd name="connsiteY4" fmla="*/ 233359 h 233508"/>
                      <a:gd name="connsiteX5" fmla="*/ 75307 w 556871"/>
                      <a:gd name="connsiteY5" fmla="*/ 161496 h 233508"/>
                      <a:gd name="connsiteX6" fmla="*/ 180 w 556871"/>
                      <a:gd name="connsiteY6" fmla="*/ 12667 h 233508"/>
                      <a:gd name="connsiteX7" fmla="*/ 92523 w 556871"/>
                      <a:gd name="connsiteY7" fmla="*/ 6817 h 233508"/>
                      <a:gd name="connsiteX0" fmla="*/ 45710 w 510058"/>
                      <a:gd name="connsiteY0" fmla="*/ 0 h 226691"/>
                      <a:gd name="connsiteX1" fmla="*/ 237054 w 510058"/>
                      <a:gd name="connsiteY1" fmla="*/ 140564 h 226691"/>
                      <a:gd name="connsiteX2" fmla="*/ 473874 w 510058"/>
                      <a:gd name="connsiteY2" fmla="*/ 97423 h 226691"/>
                      <a:gd name="connsiteX3" fmla="*/ 481119 w 510058"/>
                      <a:gd name="connsiteY3" fmla="*/ 168572 h 226691"/>
                      <a:gd name="connsiteX4" fmla="*/ 230571 w 510058"/>
                      <a:gd name="connsiteY4" fmla="*/ 226542 h 226691"/>
                      <a:gd name="connsiteX5" fmla="*/ 28494 w 510058"/>
                      <a:gd name="connsiteY5" fmla="*/ 154679 h 226691"/>
                      <a:gd name="connsiteX6" fmla="*/ 8344 w 510058"/>
                      <a:gd name="connsiteY6" fmla="*/ 80619 h 226691"/>
                      <a:gd name="connsiteX7" fmla="*/ 45710 w 510058"/>
                      <a:gd name="connsiteY7" fmla="*/ 0 h 226691"/>
                      <a:gd name="connsiteX0" fmla="*/ 51011 w 510361"/>
                      <a:gd name="connsiteY0" fmla="*/ 0 h 199502"/>
                      <a:gd name="connsiteX1" fmla="*/ 237357 w 510361"/>
                      <a:gd name="connsiteY1" fmla="*/ 113375 h 199502"/>
                      <a:gd name="connsiteX2" fmla="*/ 474177 w 510361"/>
                      <a:gd name="connsiteY2" fmla="*/ 70234 h 199502"/>
                      <a:gd name="connsiteX3" fmla="*/ 481422 w 510361"/>
                      <a:gd name="connsiteY3" fmla="*/ 141383 h 199502"/>
                      <a:gd name="connsiteX4" fmla="*/ 230874 w 510361"/>
                      <a:gd name="connsiteY4" fmla="*/ 199353 h 199502"/>
                      <a:gd name="connsiteX5" fmla="*/ 28797 w 510361"/>
                      <a:gd name="connsiteY5" fmla="*/ 127490 h 199502"/>
                      <a:gd name="connsiteX6" fmla="*/ 8647 w 510361"/>
                      <a:gd name="connsiteY6" fmla="*/ 53430 h 199502"/>
                      <a:gd name="connsiteX7" fmla="*/ 51011 w 510361"/>
                      <a:gd name="connsiteY7" fmla="*/ 0 h 199502"/>
                      <a:gd name="connsiteX0" fmla="*/ 51011 w 510361"/>
                      <a:gd name="connsiteY0" fmla="*/ 0 h 199502"/>
                      <a:gd name="connsiteX1" fmla="*/ 237357 w 510361"/>
                      <a:gd name="connsiteY1" fmla="*/ 113375 h 199502"/>
                      <a:gd name="connsiteX2" fmla="*/ 474177 w 510361"/>
                      <a:gd name="connsiteY2" fmla="*/ 70234 h 199502"/>
                      <a:gd name="connsiteX3" fmla="*/ 481422 w 510361"/>
                      <a:gd name="connsiteY3" fmla="*/ 141383 h 199502"/>
                      <a:gd name="connsiteX4" fmla="*/ 230874 w 510361"/>
                      <a:gd name="connsiteY4" fmla="*/ 199353 h 199502"/>
                      <a:gd name="connsiteX5" fmla="*/ 28797 w 510361"/>
                      <a:gd name="connsiteY5" fmla="*/ 127490 h 199502"/>
                      <a:gd name="connsiteX6" fmla="*/ 8647 w 510361"/>
                      <a:gd name="connsiteY6" fmla="*/ 53430 h 199502"/>
                      <a:gd name="connsiteX7" fmla="*/ 51011 w 510361"/>
                      <a:gd name="connsiteY7" fmla="*/ 0 h 199502"/>
                      <a:gd name="connsiteX0" fmla="*/ 42772 w 502122"/>
                      <a:gd name="connsiteY0" fmla="*/ 0 h 199405"/>
                      <a:gd name="connsiteX1" fmla="*/ 229118 w 502122"/>
                      <a:gd name="connsiteY1" fmla="*/ 113375 h 199405"/>
                      <a:gd name="connsiteX2" fmla="*/ 465938 w 502122"/>
                      <a:gd name="connsiteY2" fmla="*/ 70234 h 199405"/>
                      <a:gd name="connsiteX3" fmla="*/ 473183 w 502122"/>
                      <a:gd name="connsiteY3" fmla="*/ 141383 h 199405"/>
                      <a:gd name="connsiteX4" fmla="*/ 222635 w 502122"/>
                      <a:gd name="connsiteY4" fmla="*/ 199353 h 199405"/>
                      <a:gd name="connsiteX5" fmla="*/ 40549 w 502122"/>
                      <a:gd name="connsiteY5" fmla="*/ 147882 h 199405"/>
                      <a:gd name="connsiteX6" fmla="*/ 408 w 502122"/>
                      <a:gd name="connsiteY6" fmla="*/ 53430 h 199405"/>
                      <a:gd name="connsiteX7" fmla="*/ 42772 w 502122"/>
                      <a:gd name="connsiteY7" fmla="*/ 0 h 199405"/>
                      <a:gd name="connsiteX0" fmla="*/ 37450 w 501798"/>
                      <a:gd name="connsiteY0" fmla="*/ 0 h 179013"/>
                      <a:gd name="connsiteX1" fmla="*/ 228794 w 501798"/>
                      <a:gd name="connsiteY1" fmla="*/ 92983 h 179013"/>
                      <a:gd name="connsiteX2" fmla="*/ 465614 w 501798"/>
                      <a:gd name="connsiteY2" fmla="*/ 49842 h 179013"/>
                      <a:gd name="connsiteX3" fmla="*/ 472859 w 501798"/>
                      <a:gd name="connsiteY3" fmla="*/ 120991 h 179013"/>
                      <a:gd name="connsiteX4" fmla="*/ 222311 w 501798"/>
                      <a:gd name="connsiteY4" fmla="*/ 178961 h 179013"/>
                      <a:gd name="connsiteX5" fmla="*/ 40225 w 501798"/>
                      <a:gd name="connsiteY5" fmla="*/ 127490 h 179013"/>
                      <a:gd name="connsiteX6" fmla="*/ 84 w 501798"/>
                      <a:gd name="connsiteY6" fmla="*/ 33038 h 179013"/>
                      <a:gd name="connsiteX7" fmla="*/ 37450 w 501798"/>
                      <a:gd name="connsiteY7" fmla="*/ 0 h 179013"/>
                      <a:gd name="connsiteX0" fmla="*/ 22009 w 486357"/>
                      <a:gd name="connsiteY0" fmla="*/ 264 h 179277"/>
                      <a:gd name="connsiteX1" fmla="*/ 213353 w 486357"/>
                      <a:gd name="connsiteY1" fmla="*/ 93247 h 179277"/>
                      <a:gd name="connsiteX2" fmla="*/ 450173 w 486357"/>
                      <a:gd name="connsiteY2" fmla="*/ 50106 h 179277"/>
                      <a:gd name="connsiteX3" fmla="*/ 457418 w 486357"/>
                      <a:gd name="connsiteY3" fmla="*/ 121255 h 179277"/>
                      <a:gd name="connsiteX4" fmla="*/ 206870 w 486357"/>
                      <a:gd name="connsiteY4" fmla="*/ 179225 h 179277"/>
                      <a:gd name="connsiteX5" fmla="*/ 24784 w 486357"/>
                      <a:gd name="connsiteY5" fmla="*/ 127754 h 179277"/>
                      <a:gd name="connsiteX6" fmla="*/ 22009 w 486357"/>
                      <a:gd name="connsiteY6" fmla="*/ 264 h 179277"/>
                      <a:gd name="connsiteX0" fmla="*/ 40883 w 505231"/>
                      <a:gd name="connsiteY0" fmla="*/ 264 h 179730"/>
                      <a:gd name="connsiteX1" fmla="*/ 232227 w 505231"/>
                      <a:gd name="connsiteY1" fmla="*/ 93247 h 179730"/>
                      <a:gd name="connsiteX2" fmla="*/ 469047 w 505231"/>
                      <a:gd name="connsiteY2" fmla="*/ 50106 h 179730"/>
                      <a:gd name="connsiteX3" fmla="*/ 476292 w 505231"/>
                      <a:gd name="connsiteY3" fmla="*/ 121255 h 179730"/>
                      <a:gd name="connsiteX4" fmla="*/ 225744 w 505231"/>
                      <a:gd name="connsiteY4" fmla="*/ 179225 h 179730"/>
                      <a:gd name="connsiteX5" fmla="*/ 13670 w 505231"/>
                      <a:gd name="connsiteY5" fmla="*/ 93768 h 179730"/>
                      <a:gd name="connsiteX6" fmla="*/ 40883 w 505231"/>
                      <a:gd name="connsiteY6" fmla="*/ 264 h 179730"/>
                      <a:gd name="connsiteX0" fmla="*/ 40883 w 512474"/>
                      <a:gd name="connsiteY0" fmla="*/ 264 h 179730"/>
                      <a:gd name="connsiteX1" fmla="*/ 232227 w 512474"/>
                      <a:gd name="connsiteY1" fmla="*/ 93247 h 179730"/>
                      <a:gd name="connsiteX2" fmla="*/ 484041 w 512474"/>
                      <a:gd name="connsiteY2" fmla="*/ 16121 h 179730"/>
                      <a:gd name="connsiteX3" fmla="*/ 476292 w 512474"/>
                      <a:gd name="connsiteY3" fmla="*/ 121255 h 179730"/>
                      <a:gd name="connsiteX4" fmla="*/ 225744 w 512474"/>
                      <a:gd name="connsiteY4" fmla="*/ 179225 h 179730"/>
                      <a:gd name="connsiteX5" fmla="*/ 13670 w 512474"/>
                      <a:gd name="connsiteY5" fmla="*/ 93768 h 179730"/>
                      <a:gd name="connsiteX6" fmla="*/ 40883 w 512474"/>
                      <a:gd name="connsiteY6" fmla="*/ 264 h 179730"/>
                      <a:gd name="connsiteX0" fmla="*/ 40883 w 511025"/>
                      <a:gd name="connsiteY0" fmla="*/ 344 h 179810"/>
                      <a:gd name="connsiteX1" fmla="*/ 254272 w 511025"/>
                      <a:gd name="connsiteY1" fmla="*/ 71479 h 179810"/>
                      <a:gd name="connsiteX2" fmla="*/ 484041 w 511025"/>
                      <a:gd name="connsiteY2" fmla="*/ 16201 h 179810"/>
                      <a:gd name="connsiteX3" fmla="*/ 476292 w 511025"/>
                      <a:gd name="connsiteY3" fmla="*/ 121335 h 179810"/>
                      <a:gd name="connsiteX4" fmla="*/ 225744 w 511025"/>
                      <a:gd name="connsiteY4" fmla="*/ 179305 h 179810"/>
                      <a:gd name="connsiteX5" fmla="*/ 13670 w 511025"/>
                      <a:gd name="connsiteY5" fmla="*/ 93848 h 179810"/>
                      <a:gd name="connsiteX6" fmla="*/ 40883 w 511025"/>
                      <a:gd name="connsiteY6" fmla="*/ 344 h 179810"/>
                      <a:gd name="connsiteX0" fmla="*/ 40883 w 511025"/>
                      <a:gd name="connsiteY0" fmla="*/ 344 h 162886"/>
                      <a:gd name="connsiteX1" fmla="*/ 254272 w 511025"/>
                      <a:gd name="connsiteY1" fmla="*/ 71479 h 162886"/>
                      <a:gd name="connsiteX2" fmla="*/ 484041 w 511025"/>
                      <a:gd name="connsiteY2" fmla="*/ 16201 h 162886"/>
                      <a:gd name="connsiteX3" fmla="*/ 476292 w 511025"/>
                      <a:gd name="connsiteY3" fmla="*/ 121335 h 162886"/>
                      <a:gd name="connsiteX4" fmla="*/ 258812 w 511025"/>
                      <a:gd name="connsiteY4" fmla="*/ 161827 h 162886"/>
                      <a:gd name="connsiteX5" fmla="*/ 13670 w 511025"/>
                      <a:gd name="connsiteY5" fmla="*/ 93848 h 162886"/>
                      <a:gd name="connsiteX6" fmla="*/ 40883 w 511025"/>
                      <a:gd name="connsiteY6" fmla="*/ 344 h 162886"/>
                      <a:gd name="connsiteX0" fmla="*/ 40883 w 511025"/>
                      <a:gd name="connsiteY0" fmla="*/ 344 h 155035"/>
                      <a:gd name="connsiteX1" fmla="*/ 254272 w 511025"/>
                      <a:gd name="connsiteY1" fmla="*/ 71479 h 155035"/>
                      <a:gd name="connsiteX2" fmla="*/ 484041 w 511025"/>
                      <a:gd name="connsiteY2" fmla="*/ 16201 h 155035"/>
                      <a:gd name="connsiteX3" fmla="*/ 476292 w 511025"/>
                      <a:gd name="connsiteY3" fmla="*/ 121335 h 155035"/>
                      <a:gd name="connsiteX4" fmla="*/ 247789 w 511025"/>
                      <a:gd name="connsiteY4" fmla="*/ 153088 h 155035"/>
                      <a:gd name="connsiteX5" fmla="*/ 13670 w 511025"/>
                      <a:gd name="connsiteY5" fmla="*/ 93848 h 155035"/>
                      <a:gd name="connsiteX6" fmla="*/ 40883 w 511025"/>
                      <a:gd name="connsiteY6" fmla="*/ 344 h 155035"/>
                      <a:gd name="connsiteX0" fmla="*/ 40883 w 511025"/>
                      <a:gd name="connsiteY0" fmla="*/ 344 h 153384"/>
                      <a:gd name="connsiteX1" fmla="*/ 254272 w 511025"/>
                      <a:gd name="connsiteY1" fmla="*/ 71479 h 153384"/>
                      <a:gd name="connsiteX2" fmla="*/ 484041 w 511025"/>
                      <a:gd name="connsiteY2" fmla="*/ 16201 h 153384"/>
                      <a:gd name="connsiteX3" fmla="*/ 476292 w 511025"/>
                      <a:gd name="connsiteY3" fmla="*/ 108226 h 153384"/>
                      <a:gd name="connsiteX4" fmla="*/ 247789 w 511025"/>
                      <a:gd name="connsiteY4" fmla="*/ 153088 h 153384"/>
                      <a:gd name="connsiteX5" fmla="*/ 13670 w 511025"/>
                      <a:gd name="connsiteY5" fmla="*/ 93848 h 153384"/>
                      <a:gd name="connsiteX6" fmla="*/ 40883 w 511025"/>
                      <a:gd name="connsiteY6" fmla="*/ 344 h 153384"/>
                      <a:gd name="connsiteX0" fmla="*/ 43745 w 513887"/>
                      <a:gd name="connsiteY0" fmla="*/ 344 h 154138"/>
                      <a:gd name="connsiteX1" fmla="*/ 257134 w 513887"/>
                      <a:gd name="connsiteY1" fmla="*/ 71479 h 154138"/>
                      <a:gd name="connsiteX2" fmla="*/ 486903 w 513887"/>
                      <a:gd name="connsiteY2" fmla="*/ 16201 h 154138"/>
                      <a:gd name="connsiteX3" fmla="*/ 479154 w 513887"/>
                      <a:gd name="connsiteY3" fmla="*/ 108226 h 154138"/>
                      <a:gd name="connsiteX4" fmla="*/ 250651 w 513887"/>
                      <a:gd name="connsiteY4" fmla="*/ 153088 h 154138"/>
                      <a:gd name="connsiteX5" fmla="*/ 12858 w 513887"/>
                      <a:gd name="connsiteY5" fmla="*/ 76370 h 154138"/>
                      <a:gd name="connsiteX6" fmla="*/ 43745 w 513887"/>
                      <a:gd name="connsiteY6" fmla="*/ 344 h 154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3887" h="154138">
                        <a:moveTo>
                          <a:pt x="43745" y="344"/>
                        </a:moveTo>
                        <a:cubicBezTo>
                          <a:pt x="75173" y="-5407"/>
                          <a:pt x="166003" y="62537"/>
                          <a:pt x="257134" y="71479"/>
                        </a:cubicBezTo>
                        <a:cubicBezTo>
                          <a:pt x="348265" y="80421"/>
                          <a:pt x="449900" y="10077"/>
                          <a:pt x="486903" y="16201"/>
                        </a:cubicBezTo>
                        <a:cubicBezTo>
                          <a:pt x="523906" y="22325"/>
                          <a:pt x="524277" y="72839"/>
                          <a:pt x="479154" y="108226"/>
                        </a:cubicBezTo>
                        <a:cubicBezTo>
                          <a:pt x="434031" y="143614"/>
                          <a:pt x="328367" y="158397"/>
                          <a:pt x="250651" y="153088"/>
                        </a:cubicBezTo>
                        <a:cubicBezTo>
                          <a:pt x="172935" y="147779"/>
                          <a:pt x="59059" y="113152"/>
                          <a:pt x="12858" y="76370"/>
                        </a:cubicBezTo>
                        <a:cubicBezTo>
                          <a:pt x="-17952" y="46543"/>
                          <a:pt x="12317" y="6095"/>
                          <a:pt x="43745" y="344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FF00"/>
                      </a:gs>
                      <a:gs pos="2000">
                        <a:srgbClr val="EAB200"/>
                      </a:gs>
                    </a:gsLst>
                    <a:lin ang="0" scaled="0"/>
                  </a:gradFill>
                  <a:ln>
                    <a:solidFill>
                      <a:schemeClr val="bg1">
                        <a:lumMod val="65000"/>
                        <a:alpha val="59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1" name="Skupina 1"/>
                  <p:cNvGrpSpPr/>
                  <p:nvPr/>
                </p:nvGrpSpPr>
                <p:grpSpPr>
                  <a:xfrm>
                    <a:off x="3347864" y="4232743"/>
                    <a:ext cx="1629667" cy="898143"/>
                    <a:chOff x="1487735" y="4206281"/>
                    <a:chExt cx="1629667" cy="898143"/>
                  </a:xfrm>
                </p:grpSpPr>
                <p:sp>
                  <p:nvSpPr>
                    <p:cNvPr id="62" name="Voľná forma 37"/>
                    <p:cNvSpPr/>
                    <p:nvPr/>
                  </p:nvSpPr>
                  <p:spPr>
                    <a:xfrm rot="5400000">
                      <a:off x="1994031" y="4694032"/>
                      <a:ext cx="679793" cy="134092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Voľná forma 19"/>
                    <p:cNvSpPr/>
                    <p:nvPr/>
                  </p:nvSpPr>
                  <p:spPr>
                    <a:xfrm rot="7753578">
                      <a:off x="1236807" y="4457209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" name="Voľná forma 20"/>
                    <p:cNvSpPr/>
                    <p:nvPr/>
                  </p:nvSpPr>
                  <p:spPr>
                    <a:xfrm rot="7621323">
                      <a:off x="1310671" y="4489465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" name="Voľná forma 21"/>
                    <p:cNvSpPr/>
                    <p:nvPr/>
                  </p:nvSpPr>
                  <p:spPr>
                    <a:xfrm rot="7446064">
                      <a:off x="1400011" y="4534337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" name="Voľná forma 22"/>
                    <p:cNvSpPr/>
                    <p:nvPr/>
                  </p:nvSpPr>
                  <p:spPr>
                    <a:xfrm rot="7288388">
                      <a:off x="1506786" y="4576000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" name="Voľná forma 23"/>
                    <p:cNvSpPr/>
                    <p:nvPr/>
                  </p:nvSpPr>
                  <p:spPr>
                    <a:xfrm rot="7145949">
                      <a:off x="1594489" y="4599764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" name="Voľná forma 25"/>
                    <p:cNvSpPr/>
                    <p:nvPr/>
                  </p:nvSpPr>
                  <p:spPr>
                    <a:xfrm rot="6594425">
                      <a:off x="1689594" y="4661394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" name="Voľná forma 26"/>
                    <p:cNvSpPr/>
                    <p:nvPr/>
                  </p:nvSpPr>
                  <p:spPr>
                    <a:xfrm rot="6445386">
                      <a:off x="1760328" y="4670590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Voľná forma 27"/>
                    <p:cNvSpPr/>
                    <p:nvPr/>
                  </p:nvSpPr>
                  <p:spPr>
                    <a:xfrm rot="6044161">
                      <a:off x="1838318" y="4659835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Voľná forma 28"/>
                    <p:cNvSpPr/>
                    <p:nvPr/>
                  </p:nvSpPr>
                  <p:spPr>
                    <a:xfrm rot="5400000">
                      <a:off x="1926323" y="4683878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Voľná forma 29"/>
                    <p:cNvSpPr/>
                    <p:nvPr/>
                  </p:nvSpPr>
                  <p:spPr>
                    <a:xfrm rot="15923576">
                      <a:off x="2084139" y="4689393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Voľná forma 39"/>
                    <p:cNvSpPr/>
                    <p:nvPr/>
                  </p:nvSpPr>
                  <p:spPr>
                    <a:xfrm rot="15455968">
                      <a:off x="2286024" y="4632738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Voľná forma 40"/>
                    <p:cNvSpPr/>
                    <p:nvPr/>
                  </p:nvSpPr>
                  <p:spPr>
                    <a:xfrm rot="15455968">
                      <a:off x="2400205" y="4593281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" name="Voľná forma 41"/>
                    <p:cNvSpPr/>
                    <p:nvPr/>
                  </p:nvSpPr>
                  <p:spPr>
                    <a:xfrm rot="15455968">
                      <a:off x="2492980" y="4577174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" name="Voľná forma 42"/>
                    <p:cNvSpPr/>
                    <p:nvPr/>
                  </p:nvSpPr>
                  <p:spPr>
                    <a:xfrm rot="15455968">
                      <a:off x="2607913" y="4537707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" name="Voľná forma 43"/>
                    <p:cNvSpPr/>
                    <p:nvPr/>
                  </p:nvSpPr>
                  <p:spPr>
                    <a:xfrm rot="15455968">
                      <a:off x="2702371" y="4513232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5" name="Skupina 47"/>
              <p:cNvGrpSpPr/>
              <p:nvPr/>
            </p:nvGrpSpPr>
            <p:grpSpPr>
              <a:xfrm rot="594842">
                <a:off x="993561" y="4668305"/>
                <a:ext cx="2233196" cy="805831"/>
                <a:chOff x="3265770" y="4358963"/>
                <a:chExt cx="1739697" cy="898143"/>
              </a:xfrm>
            </p:grpSpPr>
            <p:sp>
              <p:nvSpPr>
                <p:cNvPr id="38" name="Voľná forma 48"/>
                <p:cNvSpPr/>
                <p:nvPr/>
              </p:nvSpPr>
              <p:spPr>
                <a:xfrm>
                  <a:off x="3265770" y="4429609"/>
                  <a:ext cx="1739697" cy="716550"/>
                </a:xfrm>
                <a:custGeom>
                  <a:avLst/>
                  <a:gdLst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73206 w 655093"/>
                    <a:gd name="connsiteY4" fmla="*/ 204716 h 5162599"/>
                    <a:gd name="connsiteX5" fmla="*/ 545911 w 655093"/>
                    <a:gd name="connsiteY5" fmla="*/ 300250 h 5162599"/>
                    <a:gd name="connsiteX6" fmla="*/ 532263 w 655093"/>
                    <a:gd name="connsiteY6" fmla="*/ 1665026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73206 w 655093"/>
                    <a:gd name="connsiteY4" fmla="*/ 204716 h 5162599"/>
                    <a:gd name="connsiteX5" fmla="*/ 545911 w 655093"/>
                    <a:gd name="connsiteY5" fmla="*/ 300250 h 5162599"/>
                    <a:gd name="connsiteX6" fmla="*/ 491320 w 655093"/>
                    <a:gd name="connsiteY6" fmla="*/ 3657599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73206 w 655093"/>
                    <a:gd name="connsiteY4" fmla="*/ 204716 h 5162599"/>
                    <a:gd name="connsiteX5" fmla="*/ 504968 w 655093"/>
                    <a:gd name="connsiteY5" fmla="*/ 491318 h 5162599"/>
                    <a:gd name="connsiteX6" fmla="*/ 491320 w 655093"/>
                    <a:gd name="connsiteY6" fmla="*/ 3657599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18615 w 655093"/>
                    <a:gd name="connsiteY4" fmla="*/ 259307 h 5162599"/>
                    <a:gd name="connsiteX5" fmla="*/ 504968 w 655093"/>
                    <a:gd name="connsiteY5" fmla="*/ 491318 h 5162599"/>
                    <a:gd name="connsiteX6" fmla="*/ 491320 w 655093"/>
                    <a:gd name="connsiteY6" fmla="*/ 3657599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33719 h 5182671"/>
                    <a:gd name="connsiteX1" fmla="*/ 655093 w 655093"/>
                    <a:gd name="connsiteY1" fmla="*/ 20072 h 5182671"/>
                    <a:gd name="connsiteX2" fmla="*/ 655093 w 655093"/>
                    <a:gd name="connsiteY2" fmla="*/ 61015 h 5182671"/>
                    <a:gd name="connsiteX3" fmla="*/ 559558 w 655093"/>
                    <a:gd name="connsiteY3" fmla="*/ 6424 h 5182671"/>
                    <a:gd name="connsiteX4" fmla="*/ 518615 w 655093"/>
                    <a:gd name="connsiteY4" fmla="*/ 279379 h 5182671"/>
                    <a:gd name="connsiteX5" fmla="*/ 504968 w 655093"/>
                    <a:gd name="connsiteY5" fmla="*/ 511390 h 5182671"/>
                    <a:gd name="connsiteX6" fmla="*/ 491320 w 655093"/>
                    <a:gd name="connsiteY6" fmla="*/ 3677671 h 5182671"/>
                    <a:gd name="connsiteX7" fmla="*/ 504967 w 655093"/>
                    <a:gd name="connsiteY7" fmla="*/ 5178925 h 5182671"/>
                    <a:gd name="connsiteX8" fmla="*/ 409433 w 655093"/>
                    <a:gd name="connsiteY8" fmla="*/ 5165278 h 5182671"/>
                    <a:gd name="connsiteX9" fmla="*/ 382138 w 655093"/>
                    <a:gd name="connsiteY9" fmla="*/ 3882388 h 5182671"/>
                    <a:gd name="connsiteX10" fmla="*/ 368490 w 655093"/>
                    <a:gd name="connsiteY10" fmla="*/ 3759558 h 5182671"/>
                    <a:gd name="connsiteX11" fmla="*/ 341194 w 655093"/>
                    <a:gd name="connsiteY11" fmla="*/ 3268239 h 5182671"/>
                    <a:gd name="connsiteX12" fmla="*/ 327546 w 655093"/>
                    <a:gd name="connsiteY12" fmla="*/ 1425791 h 5182671"/>
                    <a:gd name="connsiteX13" fmla="*/ 313899 w 655093"/>
                    <a:gd name="connsiteY13" fmla="*/ 1330257 h 5182671"/>
                    <a:gd name="connsiteX14" fmla="*/ 300251 w 655093"/>
                    <a:gd name="connsiteY14" fmla="*/ 675164 h 5182671"/>
                    <a:gd name="connsiteX15" fmla="*/ 286603 w 655093"/>
                    <a:gd name="connsiteY15" fmla="*/ 634221 h 5182671"/>
                    <a:gd name="connsiteX16" fmla="*/ 272955 w 655093"/>
                    <a:gd name="connsiteY16" fmla="*/ 579630 h 5182671"/>
                    <a:gd name="connsiteX17" fmla="*/ 245660 w 655093"/>
                    <a:gd name="connsiteY17" fmla="*/ 402209 h 5182671"/>
                    <a:gd name="connsiteX18" fmla="*/ 232012 w 655093"/>
                    <a:gd name="connsiteY18" fmla="*/ 333970 h 5182671"/>
                    <a:gd name="connsiteX19" fmla="*/ 204717 w 655093"/>
                    <a:gd name="connsiteY19" fmla="*/ 279379 h 5182671"/>
                    <a:gd name="connsiteX20" fmla="*/ 191069 w 655093"/>
                    <a:gd name="connsiteY20" fmla="*/ 238436 h 5182671"/>
                    <a:gd name="connsiteX21" fmla="*/ 163773 w 655093"/>
                    <a:gd name="connsiteY21" fmla="*/ 129254 h 5182671"/>
                    <a:gd name="connsiteX22" fmla="*/ 136478 w 655093"/>
                    <a:gd name="connsiteY22" fmla="*/ 74663 h 5182671"/>
                    <a:gd name="connsiteX23" fmla="*/ 109182 w 655093"/>
                    <a:gd name="connsiteY23" fmla="*/ 47367 h 5182671"/>
                    <a:gd name="connsiteX24" fmla="*/ 0 w 655093"/>
                    <a:gd name="connsiteY24" fmla="*/ 33719 h 5182671"/>
                    <a:gd name="connsiteX0" fmla="*/ 0 w 655093"/>
                    <a:gd name="connsiteY0" fmla="*/ 36650 h 5185602"/>
                    <a:gd name="connsiteX1" fmla="*/ 655093 w 655093"/>
                    <a:gd name="connsiteY1" fmla="*/ 23003 h 5185602"/>
                    <a:gd name="connsiteX2" fmla="*/ 559559 w 655093"/>
                    <a:gd name="connsiteY2" fmla="*/ 36651 h 5185602"/>
                    <a:gd name="connsiteX3" fmla="*/ 559558 w 655093"/>
                    <a:gd name="connsiteY3" fmla="*/ 9355 h 5185602"/>
                    <a:gd name="connsiteX4" fmla="*/ 518615 w 655093"/>
                    <a:gd name="connsiteY4" fmla="*/ 282310 h 5185602"/>
                    <a:gd name="connsiteX5" fmla="*/ 504968 w 655093"/>
                    <a:gd name="connsiteY5" fmla="*/ 514321 h 5185602"/>
                    <a:gd name="connsiteX6" fmla="*/ 491320 w 655093"/>
                    <a:gd name="connsiteY6" fmla="*/ 3680602 h 5185602"/>
                    <a:gd name="connsiteX7" fmla="*/ 504967 w 655093"/>
                    <a:gd name="connsiteY7" fmla="*/ 5181856 h 5185602"/>
                    <a:gd name="connsiteX8" fmla="*/ 409433 w 655093"/>
                    <a:gd name="connsiteY8" fmla="*/ 5168209 h 5185602"/>
                    <a:gd name="connsiteX9" fmla="*/ 382138 w 655093"/>
                    <a:gd name="connsiteY9" fmla="*/ 3885319 h 5185602"/>
                    <a:gd name="connsiteX10" fmla="*/ 368490 w 655093"/>
                    <a:gd name="connsiteY10" fmla="*/ 3762489 h 5185602"/>
                    <a:gd name="connsiteX11" fmla="*/ 341194 w 655093"/>
                    <a:gd name="connsiteY11" fmla="*/ 3271170 h 5185602"/>
                    <a:gd name="connsiteX12" fmla="*/ 327546 w 655093"/>
                    <a:gd name="connsiteY12" fmla="*/ 1428722 h 5185602"/>
                    <a:gd name="connsiteX13" fmla="*/ 313899 w 655093"/>
                    <a:gd name="connsiteY13" fmla="*/ 1333188 h 5185602"/>
                    <a:gd name="connsiteX14" fmla="*/ 300251 w 655093"/>
                    <a:gd name="connsiteY14" fmla="*/ 678095 h 5185602"/>
                    <a:gd name="connsiteX15" fmla="*/ 286603 w 655093"/>
                    <a:gd name="connsiteY15" fmla="*/ 637152 h 5185602"/>
                    <a:gd name="connsiteX16" fmla="*/ 272955 w 655093"/>
                    <a:gd name="connsiteY16" fmla="*/ 582561 h 5185602"/>
                    <a:gd name="connsiteX17" fmla="*/ 245660 w 655093"/>
                    <a:gd name="connsiteY17" fmla="*/ 405140 h 5185602"/>
                    <a:gd name="connsiteX18" fmla="*/ 232012 w 655093"/>
                    <a:gd name="connsiteY18" fmla="*/ 336901 h 5185602"/>
                    <a:gd name="connsiteX19" fmla="*/ 204717 w 655093"/>
                    <a:gd name="connsiteY19" fmla="*/ 282310 h 5185602"/>
                    <a:gd name="connsiteX20" fmla="*/ 191069 w 655093"/>
                    <a:gd name="connsiteY20" fmla="*/ 241367 h 5185602"/>
                    <a:gd name="connsiteX21" fmla="*/ 163773 w 655093"/>
                    <a:gd name="connsiteY21" fmla="*/ 132185 h 5185602"/>
                    <a:gd name="connsiteX22" fmla="*/ 136478 w 655093"/>
                    <a:gd name="connsiteY22" fmla="*/ 77594 h 5185602"/>
                    <a:gd name="connsiteX23" fmla="*/ 109182 w 655093"/>
                    <a:gd name="connsiteY23" fmla="*/ 50298 h 5185602"/>
                    <a:gd name="connsiteX24" fmla="*/ 0 w 655093"/>
                    <a:gd name="connsiteY24" fmla="*/ 36650 h 5185602"/>
                    <a:gd name="connsiteX0" fmla="*/ 0 w 655093"/>
                    <a:gd name="connsiteY0" fmla="*/ 36650 h 5275942"/>
                    <a:gd name="connsiteX1" fmla="*/ 655093 w 655093"/>
                    <a:gd name="connsiteY1" fmla="*/ 23003 h 5275942"/>
                    <a:gd name="connsiteX2" fmla="*/ 559559 w 655093"/>
                    <a:gd name="connsiteY2" fmla="*/ 36651 h 5275942"/>
                    <a:gd name="connsiteX3" fmla="*/ 559558 w 655093"/>
                    <a:gd name="connsiteY3" fmla="*/ 9355 h 5275942"/>
                    <a:gd name="connsiteX4" fmla="*/ 518615 w 655093"/>
                    <a:gd name="connsiteY4" fmla="*/ 282310 h 5275942"/>
                    <a:gd name="connsiteX5" fmla="*/ 504968 w 655093"/>
                    <a:gd name="connsiteY5" fmla="*/ 514321 h 5275942"/>
                    <a:gd name="connsiteX6" fmla="*/ 491320 w 655093"/>
                    <a:gd name="connsiteY6" fmla="*/ 3680602 h 5275942"/>
                    <a:gd name="connsiteX7" fmla="*/ 504967 w 655093"/>
                    <a:gd name="connsiteY7" fmla="*/ 5181856 h 5275942"/>
                    <a:gd name="connsiteX8" fmla="*/ 409433 w 655093"/>
                    <a:gd name="connsiteY8" fmla="*/ 5168209 h 5275942"/>
                    <a:gd name="connsiteX9" fmla="*/ 368490 w 655093"/>
                    <a:gd name="connsiteY9" fmla="*/ 3762489 h 5275942"/>
                    <a:gd name="connsiteX10" fmla="*/ 341194 w 655093"/>
                    <a:gd name="connsiteY10" fmla="*/ 3271170 h 5275942"/>
                    <a:gd name="connsiteX11" fmla="*/ 327546 w 655093"/>
                    <a:gd name="connsiteY11" fmla="*/ 1428722 h 5275942"/>
                    <a:gd name="connsiteX12" fmla="*/ 313899 w 655093"/>
                    <a:gd name="connsiteY12" fmla="*/ 1333188 h 5275942"/>
                    <a:gd name="connsiteX13" fmla="*/ 300251 w 655093"/>
                    <a:gd name="connsiteY13" fmla="*/ 678095 h 5275942"/>
                    <a:gd name="connsiteX14" fmla="*/ 286603 w 655093"/>
                    <a:gd name="connsiteY14" fmla="*/ 637152 h 5275942"/>
                    <a:gd name="connsiteX15" fmla="*/ 272955 w 655093"/>
                    <a:gd name="connsiteY15" fmla="*/ 582561 h 5275942"/>
                    <a:gd name="connsiteX16" fmla="*/ 245660 w 655093"/>
                    <a:gd name="connsiteY16" fmla="*/ 405140 h 5275942"/>
                    <a:gd name="connsiteX17" fmla="*/ 232012 w 655093"/>
                    <a:gd name="connsiteY17" fmla="*/ 336901 h 5275942"/>
                    <a:gd name="connsiteX18" fmla="*/ 204717 w 655093"/>
                    <a:gd name="connsiteY18" fmla="*/ 282310 h 5275942"/>
                    <a:gd name="connsiteX19" fmla="*/ 191069 w 655093"/>
                    <a:gd name="connsiteY19" fmla="*/ 241367 h 5275942"/>
                    <a:gd name="connsiteX20" fmla="*/ 163773 w 655093"/>
                    <a:gd name="connsiteY20" fmla="*/ 132185 h 5275942"/>
                    <a:gd name="connsiteX21" fmla="*/ 136478 w 655093"/>
                    <a:gd name="connsiteY21" fmla="*/ 77594 h 5275942"/>
                    <a:gd name="connsiteX22" fmla="*/ 109182 w 655093"/>
                    <a:gd name="connsiteY22" fmla="*/ 50298 h 5275942"/>
                    <a:gd name="connsiteX23" fmla="*/ 0 w 655093"/>
                    <a:gd name="connsiteY23" fmla="*/ 36650 h 5275942"/>
                    <a:gd name="connsiteX0" fmla="*/ 0 w 655093"/>
                    <a:gd name="connsiteY0" fmla="*/ 36650 h 5265840"/>
                    <a:gd name="connsiteX1" fmla="*/ 655093 w 655093"/>
                    <a:gd name="connsiteY1" fmla="*/ 23003 h 5265840"/>
                    <a:gd name="connsiteX2" fmla="*/ 559559 w 655093"/>
                    <a:gd name="connsiteY2" fmla="*/ 36651 h 5265840"/>
                    <a:gd name="connsiteX3" fmla="*/ 559558 w 655093"/>
                    <a:gd name="connsiteY3" fmla="*/ 9355 h 5265840"/>
                    <a:gd name="connsiteX4" fmla="*/ 518615 w 655093"/>
                    <a:gd name="connsiteY4" fmla="*/ 282310 h 5265840"/>
                    <a:gd name="connsiteX5" fmla="*/ 504968 w 655093"/>
                    <a:gd name="connsiteY5" fmla="*/ 514321 h 5265840"/>
                    <a:gd name="connsiteX6" fmla="*/ 491320 w 655093"/>
                    <a:gd name="connsiteY6" fmla="*/ 3680602 h 5265840"/>
                    <a:gd name="connsiteX7" fmla="*/ 504967 w 655093"/>
                    <a:gd name="connsiteY7" fmla="*/ 5181856 h 5265840"/>
                    <a:gd name="connsiteX8" fmla="*/ 409433 w 655093"/>
                    <a:gd name="connsiteY8" fmla="*/ 5168209 h 5265840"/>
                    <a:gd name="connsiteX9" fmla="*/ 395786 w 655093"/>
                    <a:gd name="connsiteY9" fmla="*/ 3898967 h 5265840"/>
                    <a:gd name="connsiteX10" fmla="*/ 341194 w 655093"/>
                    <a:gd name="connsiteY10" fmla="*/ 3271170 h 5265840"/>
                    <a:gd name="connsiteX11" fmla="*/ 327546 w 655093"/>
                    <a:gd name="connsiteY11" fmla="*/ 1428722 h 5265840"/>
                    <a:gd name="connsiteX12" fmla="*/ 313899 w 655093"/>
                    <a:gd name="connsiteY12" fmla="*/ 1333188 h 5265840"/>
                    <a:gd name="connsiteX13" fmla="*/ 300251 w 655093"/>
                    <a:gd name="connsiteY13" fmla="*/ 678095 h 5265840"/>
                    <a:gd name="connsiteX14" fmla="*/ 286603 w 655093"/>
                    <a:gd name="connsiteY14" fmla="*/ 637152 h 5265840"/>
                    <a:gd name="connsiteX15" fmla="*/ 272955 w 655093"/>
                    <a:gd name="connsiteY15" fmla="*/ 582561 h 5265840"/>
                    <a:gd name="connsiteX16" fmla="*/ 245660 w 655093"/>
                    <a:gd name="connsiteY16" fmla="*/ 405140 h 5265840"/>
                    <a:gd name="connsiteX17" fmla="*/ 232012 w 655093"/>
                    <a:gd name="connsiteY17" fmla="*/ 336901 h 5265840"/>
                    <a:gd name="connsiteX18" fmla="*/ 204717 w 655093"/>
                    <a:gd name="connsiteY18" fmla="*/ 282310 h 5265840"/>
                    <a:gd name="connsiteX19" fmla="*/ 191069 w 655093"/>
                    <a:gd name="connsiteY19" fmla="*/ 241367 h 5265840"/>
                    <a:gd name="connsiteX20" fmla="*/ 163773 w 655093"/>
                    <a:gd name="connsiteY20" fmla="*/ 132185 h 5265840"/>
                    <a:gd name="connsiteX21" fmla="*/ 136478 w 655093"/>
                    <a:gd name="connsiteY21" fmla="*/ 77594 h 5265840"/>
                    <a:gd name="connsiteX22" fmla="*/ 109182 w 655093"/>
                    <a:gd name="connsiteY22" fmla="*/ 50298 h 5265840"/>
                    <a:gd name="connsiteX23" fmla="*/ 0 w 655093"/>
                    <a:gd name="connsiteY23" fmla="*/ 36650 h 5265840"/>
                    <a:gd name="connsiteX0" fmla="*/ 0 w 655093"/>
                    <a:gd name="connsiteY0" fmla="*/ 36650 h 5265840"/>
                    <a:gd name="connsiteX1" fmla="*/ 655093 w 655093"/>
                    <a:gd name="connsiteY1" fmla="*/ 23003 h 5265840"/>
                    <a:gd name="connsiteX2" fmla="*/ 559559 w 655093"/>
                    <a:gd name="connsiteY2" fmla="*/ 36651 h 5265840"/>
                    <a:gd name="connsiteX3" fmla="*/ 559558 w 655093"/>
                    <a:gd name="connsiteY3" fmla="*/ 9355 h 5265840"/>
                    <a:gd name="connsiteX4" fmla="*/ 518615 w 655093"/>
                    <a:gd name="connsiteY4" fmla="*/ 282310 h 5265840"/>
                    <a:gd name="connsiteX5" fmla="*/ 504968 w 655093"/>
                    <a:gd name="connsiteY5" fmla="*/ 514321 h 5265840"/>
                    <a:gd name="connsiteX6" fmla="*/ 450377 w 655093"/>
                    <a:gd name="connsiteY6" fmla="*/ 3680602 h 5265840"/>
                    <a:gd name="connsiteX7" fmla="*/ 504967 w 655093"/>
                    <a:gd name="connsiteY7" fmla="*/ 5181856 h 5265840"/>
                    <a:gd name="connsiteX8" fmla="*/ 409433 w 655093"/>
                    <a:gd name="connsiteY8" fmla="*/ 5168209 h 5265840"/>
                    <a:gd name="connsiteX9" fmla="*/ 395786 w 655093"/>
                    <a:gd name="connsiteY9" fmla="*/ 3898967 h 5265840"/>
                    <a:gd name="connsiteX10" fmla="*/ 341194 w 655093"/>
                    <a:gd name="connsiteY10" fmla="*/ 3271170 h 5265840"/>
                    <a:gd name="connsiteX11" fmla="*/ 327546 w 655093"/>
                    <a:gd name="connsiteY11" fmla="*/ 1428722 h 5265840"/>
                    <a:gd name="connsiteX12" fmla="*/ 313899 w 655093"/>
                    <a:gd name="connsiteY12" fmla="*/ 1333188 h 5265840"/>
                    <a:gd name="connsiteX13" fmla="*/ 300251 w 655093"/>
                    <a:gd name="connsiteY13" fmla="*/ 678095 h 5265840"/>
                    <a:gd name="connsiteX14" fmla="*/ 286603 w 655093"/>
                    <a:gd name="connsiteY14" fmla="*/ 637152 h 5265840"/>
                    <a:gd name="connsiteX15" fmla="*/ 272955 w 655093"/>
                    <a:gd name="connsiteY15" fmla="*/ 582561 h 5265840"/>
                    <a:gd name="connsiteX16" fmla="*/ 245660 w 655093"/>
                    <a:gd name="connsiteY16" fmla="*/ 405140 h 5265840"/>
                    <a:gd name="connsiteX17" fmla="*/ 232012 w 655093"/>
                    <a:gd name="connsiteY17" fmla="*/ 336901 h 5265840"/>
                    <a:gd name="connsiteX18" fmla="*/ 204717 w 655093"/>
                    <a:gd name="connsiteY18" fmla="*/ 282310 h 5265840"/>
                    <a:gd name="connsiteX19" fmla="*/ 191069 w 655093"/>
                    <a:gd name="connsiteY19" fmla="*/ 241367 h 5265840"/>
                    <a:gd name="connsiteX20" fmla="*/ 163773 w 655093"/>
                    <a:gd name="connsiteY20" fmla="*/ 132185 h 5265840"/>
                    <a:gd name="connsiteX21" fmla="*/ 136478 w 655093"/>
                    <a:gd name="connsiteY21" fmla="*/ 77594 h 5265840"/>
                    <a:gd name="connsiteX22" fmla="*/ 109182 w 655093"/>
                    <a:gd name="connsiteY22" fmla="*/ 50298 h 5265840"/>
                    <a:gd name="connsiteX23" fmla="*/ 0 w 655093"/>
                    <a:gd name="connsiteY23" fmla="*/ 36650 h 5265840"/>
                    <a:gd name="connsiteX0" fmla="*/ 0 w 655093"/>
                    <a:gd name="connsiteY0" fmla="*/ 36650 h 5574786"/>
                    <a:gd name="connsiteX1" fmla="*/ 655093 w 655093"/>
                    <a:gd name="connsiteY1" fmla="*/ 23003 h 5574786"/>
                    <a:gd name="connsiteX2" fmla="*/ 559559 w 655093"/>
                    <a:gd name="connsiteY2" fmla="*/ 36651 h 5574786"/>
                    <a:gd name="connsiteX3" fmla="*/ 559558 w 655093"/>
                    <a:gd name="connsiteY3" fmla="*/ 9355 h 5574786"/>
                    <a:gd name="connsiteX4" fmla="*/ 518615 w 655093"/>
                    <a:gd name="connsiteY4" fmla="*/ 282310 h 5574786"/>
                    <a:gd name="connsiteX5" fmla="*/ 504968 w 655093"/>
                    <a:gd name="connsiteY5" fmla="*/ 514321 h 5574786"/>
                    <a:gd name="connsiteX6" fmla="*/ 504967 w 655093"/>
                    <a:gd name="connsiteY6" fmla="*/ 5181856 h 5574786"/>
                    <a:gd name="connsiteX7" fmla="*/ 409433 w 655093"/>
                    <a:gd name="connsiteY7" fmla="*/ 5168209 h 5574786"/>
                    <a:gd name="connsiteX8" fmla="*/ 395786 w 655093"/>
                    <a:gd name="connsiteY8" fmla="*/ 3898967 h 5574786"/>
                    <a:gd name="connsiteX9" fmla="*/ 341194 w 655093"/>
                    <a:gd name="connsiteY9" fmla="*/ 3271170 h 5574786"/>
                    <a:gd name="connsiteX10" fmla="*/ 327546 w 655093"/>
                    <a:gd name="connsiteY10" fmla="*/ 1428722 h 5574786"/>
                    <a:gd name="connsiteX11" fmla="*/ 313899 w 655093"/>
                    <a:gd name="connsiteY11" fmla="*/ 1333188 h 5574786"/>
                    <a:gd name="connsiteX12" fmla="*/ 300251 w 655093"/>
                    <a:gd name="connsiteY12" fmla="*/ 678095 h 5574786"/>
                    <a:gd name="connsiteX13" fmla="*/ 286603 w 655093"/>
                    <a:gd name="connsiteY13" fmla="*/ 637152 h 5574786"/>
                    <a:gd name="connsiteX14" fmla="*/ 272955 w 655093"/>
                    <a:gd name="connsiteY14" fmla="*/ 582561 h 5574786"/>
                    <a:gd name="connsiteX15" fmla="*/ 245660 w 655093"/>
                    <a:gd name="connsiteY15" fmla="*/ 405140 h 5574786"/>
                    <a:gd name="connsiteX16" fmla="*/ 232012 w 655093"/>
                    <a:gd name="connsiteY16" fmla="*/ 336901 h 5574786"/>
                    <a:gd name="connsiteX17" fmla="*/ 204717 w 655093"/>
                    <a:gd name="connsiteY17" fmla="*/ 282310 h 5574786"/>
                    <a:gd name="connsiteX18" fmla="*/ 191069 w 655093"/>
                    <a:gd name="connsiteY18" fmla="*/ 241367 h 5574786"/>
                    <a:gd name="connsiteX19" fmla="*/ 163773 w 655093"/>
                    <a:gd name="connsiteY19" fmla="*/ 132185 h 5574786"/>
                    <a:gd name="connsiteX20" fmla="*/ 136478 w 655093"/>
                    <a:gd name="connsiteY20" fmla="*/ 77594 h 5574786"/>
                    <a:gd name="connsiteX21" fmla="*/ 109182 w 655093"/>
                    <a:gd name="connsiteY21" fmla="*/ 50298 h 5574786"/>
                    <a:gd name="connsiteX22" fmla="*/ 0 w 655093"/>
                    <a:gd name="connsiteY22" fmla="*/ 36650 h 5574786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504967 w 655093"/>
                    <a:gd name="connsiteY6" fmla="*/ 2929976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4 w 655093"/>
                    <a:gd name="connsiteY10" fmla="*/ 3271170 h 5400429"/>
                    <a:gd name="connsiteX11" fmla="*/ 327546 w 655093"/>
                    <a:gd name="connsiteY11" fmla="*/ 1428722 h 5400429"/>
                    <a:gd name="connsiteX12" fmla="*/ 313899 w 655093"/>
                    <a:gd name="connsiteY12" fmla="*/ 1333188 h 5400429"/>
                    <a:gd name="connsiteX13" fmla="*/ 300251 w 655093"/>
                    <a:gd name="connsiteY13" fmla="*/ 678095 h 5400429"/>
                    <a:gd name="connsiteX14" fmla="*/ 286603 w 655093"/>
                    <a:gd name="connsiteY14" fmla="*/ 637152 h 5400429"/>
                    <a:gd name="connsiteX15" fmla="*/ 272955 w 655093"/>
                    <a:gd name="connsiteY15" fmla="*/ 582561 h 5400429"/>
                    <a:gd name="connsiteX16" fmla="*/ 245660 w 655093"/>
                    <a:gd name="connsiteY16" fmla="*/ 405140 h 5400429"/>
                    <a:gd name="connsiteX17" fmla="*/ 232012 w 655093"/>
                    <a:gd name="connsiteY17" fmla="*/ 336901 h 5400429"/>
                    <a:gd name="connsiteX18" fmla="*/ 204717 w 655093"/>
                    <a:gd name="connsiteY18" fmla="*/ 282310 h 5400429"/>
                    <a:gd name="connsiteX19" fmla="*/ 191069 w 655093"/>
                    <a:gd name="connsiteY19" fmla="*/ 241367 h 5400429"/>
                    <a:gd name="connsiteX20" fmla="*/ 163773 w 655093"/>
                    <a:gd name="connsiteY20" fmla="*/ 132185 h 5400429"/>
                    <a:gd name="connsiteX21" fmla="*/ 136478 w 655093"/>
                    <a:gd name="connsiteY21" fmla="*/ 77594 h 5400429"/>
                    <a:gd name="connsiteX22" fmla="*/ 109182 w 655093"/>
                    <a:gd name="connsiteY22" fmla="*/ 50298 h 5400429"/>
                    <a:gd name="connsiteX23" fmla="*/ 0 w 655093"/>
                    <a:gd name="connsiteY23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504967 w 655093"/>
                    <a:gd name="connsiteY6" fmla="*/ 3926262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4 w 655093"/>
                    <a:gd name="connsiteY10" fmla="*/ 3271170 h 5400429"/>
                    <a:gd name="connsiteX11" fmla="*/ 327546 w 655093"/>
                    <a:gd name="connsiteY11" fmla="*/ 1428722 h 5400429"/>
                    <a:gd name="connsiteX12" fmla="*/ 313899 w 655093"/>
                    <a:gd name="connsiteY12" fmla="*/ 1333188 h 5400429"/>
                    <a:gd name="connsiteX13" fmla="*/ 300251 w 655093"/>
                    <a:gd name="connsiteY13" fmla="*/ 678095 h 5400429"/>
                    <a:gd name="connsiteX14" fmla="*/ 286603 w 655093"/>
                    <a:gd name="connsiteY14" fmla="*/ 637152 h 5400429"/>
                    <a:gd name="connsiteX15" fmla="*/ 272955 w 655093"/>
                    <a:gd name="connsiteY15" fmla="*/ 582561 h 5400429"/>
                    <a:gd name="connsiteX16" fmla="*/ 245660 w 655093"/>
                    <a:gd name="connsiteY16" fmla="*/ 405140 h 5400429"/>
                    <a:gd name="connsiteX17" fmla="*/ 232012 w 655093"/>
                    <a:gd name="connsiteY17" fmla="*/ 336901 h 5400429"/>
                    <a:gd name="connsiteX18" fmla="*/ 204717 w 655093"/>
                    <a:gd name="connsiteY18" fmla="*/ 282310 h 5400429"/>
                    <a:gd name="connsiteX19" fmla="*/ 191069 w 655093"/>
                    <a:gd name="connsiteY19" fmla="*/ 241367 h 5400429"/>
                    <a:gd name="connsiteX20" fmla="*/ 163773 w 655093"/>
                    <a:gd name="connsiteY20" fmla="*/ 132185 h 5400429"/>
                    <a:gd name="connsiteX21" fmla="*/ 136478 w 655093"/>
                    <a:gd name="connsiteY21" fmla="*/ 77594 h 5400429"/>
                    <a:gd name="connsiteX22" fmla="*/ 109182 w 655093"/>
                    <a:gd name="connsiteY22" fmla="*/ 50298 h 5400429"/>
                    <a:gd name="connsiteX23" fmla="*/ 0 w 655093"/>
                    <a:gd name="connsiteY23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4 w 655093"/>
                    <a:gd name="connsiteY10" fmla="*/ 3271170 h 5400429"/>
                    <a:gd name="connsiteX11" fmla="*/ 327546 w 655093"/>
                    <a:gd name="connsiteY11" fmla="*/ 1428722 h 5400429"/>
                    <a:gd name="connsiteX12" fmla="*/ 313899 w 655093"/>
                    <a:gd name="connsiteY12" fmla="*/ 1333188 h 5400429"/>
                    <a:gd name="connsiteX13" fmla="*/ 300251 w 655093"/>
                    <a:gd name="connsiteY13" fmla="*/ 678095 h 5400429"/>
                    <a:gd name="connsiteX14" fmla="*/ 286603 w 655093"/>
                    <a:gd name="connsiteY14" fmla="*/ 637152 h 5400429"/>
                    <a:gd name="connsiteX15" fmla="*/ 272955 w 655093"/>
                    <a:gd name="connsiteY15" fmla="*/ 582561 h 5400429"/>
                    <a:gd name="connsiteX16" fmla="*/ 245660 w 655093"/>
                    <a:gd name="connsiteY16" fmla="*/ 405140 h 5400429"/>
                    <a:gd name="connsiteX17" fmla="*/ 232012 w 655093"/>
                    <a:gd name="connsiteY17" fmla="*/ 336901 h 5400429"/>
                    <a:gd name="connsiteX18" fmla="*/ 204717 w 655093"/>
                    <a:gd name="connsiteY18" fmla="*/ 282310 h 5400429"/>
                    <a:gd name="connsiteX19" fmla="*/ 191069 w 655093"/>
                    <a:gd name="connsiteY19" fmla="*/ 241367 h 5400429"/>
                    <a:gd name="connsiteX20" fmla="*/ 163773 w 655093"/>
                    <a:gd name="connsiteY20" fmla="*/ 132185 h 5400429"/>
                    <a:gd name="connsiteX21" fmla="*/ 136478 w 655093"/>
                    <a:gd name="connsiteY21" fmla="*/ 77594 h 5400429"/>
                    <a:gd name="connsiteX22" fmla="*/ 109182 w 655093"/>
                    <a:gd name="connsiteY22" fmla="*/ 50298 h 5400429"/>
                    <a:gd name="connsiteX23" fmla="*/ 0 w 655093"/>
                    <a:gd name="connsiteY23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27546 w 655093"/>
                    <a:gd name="connsiteY10" fmla="*/ 1428722 h 5400429"/>
                    <a:gd name="connsiteX11" fmla="*/ 313899 w 655093"/>
                    <a:gd name="connsiteY11" fmla="*/ 1333188 h 5400429"/>
                    <a:gd name="connsiteX12" fmla="*/ 300251 w 655093"/>
                    <a:gd name="connsiteY12" fmla="*/ 678095 h 5400429"/>
                    <a:gd name="connsiteX13" fmla="*/ 286603 w 655093"/>
                    <a:gd name="connsiteY13" fmla="*/ 637152 h 5400429"/>
                    <a:gd name="connsiteX14" fmla="*/ 272955 w 655093"/>
                    <a:gd name="connsiteY14" fmla="*/ 582561 h 5400429"/>
                    <a:gd name="connsiteX15" fmla="*/ 245660 w 655093"/>
                    <a:gd name="connsiteY15" fmla="*/ 405140 h 5400429"/>
                    <a:gd name="connsiteX16" fmla="*/ 232012 w 655093"/>
                    <a:gd name="connsiteY16" fmla="*/ 336901 h 5400429"/>
                    <a:gd name="connsiteX17" fmla="*/ 204717 w 655093"/>
                    <a:gd name="connsiteY17" fmla="*/ 282310 h 5400429"/>
                    <a:gd name="connsiteX18" fmla="*/ 191069 w 655093"/>
                    <a:gd name="connsiteY18" fmla="*/ 241367 h 5400429"/>
                    <a:gd name="connsiteX19" fmla="*/ 163773 w 655093"/>
                    <a:gd name="connsiteY19" fmla="*/ 132185 h 5400429"/>
                    <a:gd name="connsiteX20" fmla="*/ 136478 w 655093"/>
                    <a:gd name="connsiteY20" fmla="*/ 77594 h 5400429"/>
                    <a:gd name="connsiteX21" fmla="*/ 109182 w 655093"/>
                    <a:gd name="connsiteY21" fmla="*/ 50298 h 5400429"/>
                    <a:gd name="connsiteX22" fmla="*/ 0 w 655093"/>
                    <a:gd name="connsiteY22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13899 w 655093"/>
                    <a:gd name="connsiteY10" fmla="*/ 1333188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82138 w 655093"/>
                    <a:gd name="connsiteY10" fmla="*/ 1333188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60483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45660 w 655093"/>
                    <a:gd name="connsiteY13" fmla="*/ 405140 h 5400429"/>
                    <a:gd name="connsiteX14" fmla="*/ 232012 w 655093"/>
                    <a:gd name="connsiteY14" fmla="*/ 336901 h 5400429"/>
                    <a:gd name="connsiteX15" fmla="*/ 204717 w 655093"/>
                    <a:gd name="connsiteY15" fmla="*/ 282310 h 5400429"/>
                    <a:gd name="connsiteX16" fmla="*/ 191069 w 655093"/>
                    <a:gd name="connsiteY16" fmla="*/ 241367 h 5400429"/>
                    <a:gd name="connsiteX17" fmla="*/ 163773 w 655093"/>
                    <a:gd name="connsiteY17" fmla="*/ 132185 h 5400429"/>
                    <a:gd name="connsiteX18" fmla="*/ 136478 w 655093"/>
                    <a:gd name="connsiteY18" fmla="*/ 77594 h 5400429"/>
                    <a:gd name="connsiteX19" fmla="*/ 109182 w 655093"/>
                    <a:gd name="connsiteY19" fmla="*/ 50298 h 5400429"/>
                    <a:gd name="connsiteX20" fmla="*/ 0 w 655093"/>
                    <a:gd name="connsiteY20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678095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204717 w 655093"/>
                    <a:gd name="connsiteY14" fmla="*/ 282310 h 5400429"/>
                    <a:gd name="connsiteX15" fmla="*/ 191069 w 655093"/>
                    <a:gd name="connsiteY15" fmla="*/ 241367 h 5400429"/>
                    <a:gd name="connsiteX16" fmla="*/ 163773 w 655093"/>
                    <a:gd name="connsiteY16" fmla="*/ 132185 h 5400429"/>
                    <a:gd name="connsiteX17" fmla="*/ 136478 w 655093"/>
                    <a:gd name="connsiteY17" fmla="*/ 77594 h 5400429"/>
                    <a:gd name="connsiteX18" fmla="*/ 109182 w 655093"/>
                    <a:gd name="connsiteY18" fmla="*/ 50298 h 5400429"/>
                    <a:gd name="connsiteX19" fmla="*/ 0 w 655093"/>
                    <a:gd name="connsiteY19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204717 w 655093"/>
                    <a:gd name="connsiteY14" fmla="*/ 282310 h 5400429"/>
                    <a:gd name="connsiteX15" fmla="*/ 191069 w 655093"/>
                    <a:gd name="connsiteY15" fmla="*/ 241367 h 5400429"/>
                    <a:gd name="connsiteX16" fmla="*/ 163773 w 655093"/>
                    <a:gd name="connsiteY16" fmla="*/ 132185 h 5400429"/>
                    <a:gd name="connsiteX17" fmla="*/ 136478 w 655093"/>
                    <a:gd name="connsiteY17" fmla="*/ 77594 h 5400429"/>
                    <a:gd name="connsiteX18" fmla="*/ 109182 w 655093"/>
                    <a:gd name="connsiteY18" fmla="*/ 50298 h 5400429"/>
                    <a:gd name="connsiteX19" fmla="*/ 0 w 655093"/>
                    <a:gd name="connsiteY19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204717 w 655093"/>
                    <a:gd name="connsiteY14" fmla="*/ 282310 h 5400429"/>
                    <a:gd name="connsiteX15" fmla="*/ 163773 w 655093"/>
                    <a:gd name="connsiteY15" fmla="*/ 132185 h 5400429"/>
                    <a:gd name="connsiteX16" fmla="*/ 136478 w 655093"/>
                    <a:gd name="connsiteY16" fmla="*/ 77594 h 5400429"/>
                    <a:gd name="connsiteX17" fmla="*/ 109182 w 655093"/>
                    <a:gd name="connsiteY17" fmla="*/ 50298 h 5400429"/>
                    <a:gd name="connsiteX18" fmla="*/ 0 w 655093"/>
                    <a:gd name="connsiteY18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163773 w 655093"/>
                    <a:gd name="connsiteY14" fmla="*/ 132185 h 5400429"/>
                    <a:gd name="connsiteX15" fmla="*/ 136478 w 655093"/>
                    <a:gd name="connsiteY15" fmla="*/ 77594 h 5400429"/>
                    <a:gd name="connsiteX16" fmla="*/ 109182 w 655093"/>
                    <a:gd name="connsiteY16" fmla="*/ 50298 h 5400429"/>
                    <a:gd name="connsiteX17" fmla="*/ 0 w 655093"/>
                    <a:gd name="connsiteY17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163773 w 655093"/>
                    <a:gd name="connsiteY13" fmla="*/ 132185 h 5400429"/>
                    <a:gd name="connsiteX14" fmla="*/ 136478 w 655093"/>
                    <a:gd name="connsiteY14" fmla="*/ 77594 h 5400429"/>
                    <a:gd name="connsiteX15" fmla="*/ 109182 w 655093"/>
                    <a:gd name="connsiteY15" fmla="*/ 50298 h 5400429"/>
                    <a:gd name="connsiteX16" fmla="*/ 0 w 655093"/>
                    <a:gd name="connsiteY16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300251 w 655093"/>
                    <a:gd name="connsiteY12" fmla="*/ 268662 h 5400429"/>
                    <a:gd name="connsiteX13" fmla="*/ 163773 w 655093"/>
                    <a:gd name="connsiteY13" fmla="*/ 132185 h 5400429"/>
                    <a:gd name="connsiteX14" fmla="*/ 136478 w 655093"/>
                    <a:gd name="connsiteY14" fmla="*/ 77594 h 5400429"/>
                    <a:gd name="connsiteX15" fmla="*/ 109182 w 655093"/>
                    <a:gd name="connsiteY15" fmla="*/ 50298 h 5400429"/>
                    <a:gd name="connsiteX16" fmla="*/ 0 w 655093"/>
                    <a:gd name="connsiteY16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300251 w 655093"/>
                    <a:gd name="connsiteY12" fmla="*/ 268662 h 5400429"/>
                    <a:gd name="connsiteX13" fmla="*/ 163773 w 655093"/>
                    <a:gd name="connsiteY13" fmla="*/ 132185 h 5400429"/>
                    <a:gd name="connsiteX14" fmla="*/ 109182 w 655093"/>
                    <a:gd name="connsiteY14" fmla="*/ 50298 h 5400429"/>
                    <a:gd name="connsiteX15" fmla="*/ 0 w 655093"/>
                    <a:gd name="connsiteY15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300251 w 655093"/>
                    <a:gd name="connsiteY12" fmla="*/ 268662 h 5400429"/>
                    <a:gd name="connsiteX13" fmla="*/ 109182 w 655093"/>
                    <a:gd name="connsiteY13" fmla="*/ 50298 h 5400429"/>
                    <a:gd name="connsiteX14" fmla="*/ 0 w 655093"/>
                    <a:gd name="connsiteY14" fmla="*/ 36650 h 5400429"/>
                    <a:gd name="connsiteX0" fmla="*/ 7481 w 662574"/>
                    <a:gd name="connsiteY0" fmla="*/ 36650 h 5400429"/>
                    <a:gd name="connsiteX1" fmla="*/ 662574 w 662574"/>
                    <a:gd name="connsiteY1" fmla="*/ 23003 h 5400429"/>
                    <a:gd name="connsiteX2" fmla="*/ 567040 w 662574"/>
                    <a:gd name="connsiteY2" fmla="*/ 36651 h 5400429"/>
                    <a:gd name="connsiteX3" fmla="*/ 567039 w 662574"/>
                    <a:gd name="connsiteY3" fmla="*/ 9355 h 5400429"/>
                    <a:gd name="connsiteX4" fmla="*/ 526096 w 662574"/>
                    <a:gd name="connsiteY4" fmla="*/ 282310 h 5400429"/>
                    <a:gd name="connsiteX5" fmla="*/ 512449 w 662574"/>
                    <a:gd name="connsiteY5" fmla="*/ 514321 h 5400429"/>
                    <a:gd name="connsiteX6" fmla="*/ 485152 w 662574"/>
                    <a:gd name="connsiteY6" fmla="*/ 3912614 h 5400429"/>
                    <a:gd name="connsiteX7" fmla="*/ 512448 w 662574"/>
                    <a:gd name="connsiteY7" fmla="*/ 5181856 h 5400429"/>
                    <a:gd name="connsiteX8" fmla="*/ 416914 w 662574"/>
                    <a:gd name="connsiteY8" fmla="*/ 5168209 h 5400429"/>
                    <a:gd name="connsiteX9" fmla="*/ 403267 w 662574"/>
                    <a:gd name="connsiteY9" fmla="*/ 3898967 h 5400429"/>
                    <a:gd name="connsiteX10" fmla="*/ 348676 w 662574"/>
                    <a:gd name="connsiteY10" fmla="*/ 1305892 h 5400429"/>
                    <a:gd name="connsiteX11" fmla="*/ 307732 w 662574"/>
                    <a:gd name="connsiteY11" fmla="*/ 514322 h 5400429"/>
                    <a:gd name="connsiteX12" fmla="*/ 307732 w 662574"/>
                    <a:gd name="connsiteY12" fmla="*/ 268662 h 5400429"/>
                    <a:gd name="connsiteX13" fmla="*/ 7481 w 662574"/>
                    <a:gd name="connsiteY13" fmla="*/ 36650 h 5400429"/>
                    <a:gd name="connsiteX0" fmla="*/ 8850 w 663943"/>
                    <a:gd name="connsiteY0" fmla="*/ 36650 h 5400429"/>
                    <a:gd name="connsiteX1" fmla="*/ 663943 w 663943"/>
                    <a:gd name="connsiteY1" fmla="*/ 23003 h 5400429"/>
                    <a:gd name="connsiteX2" fmla="*/ 568409 w 663943"/>
                    <a:gd name="connsiteY2" fmla="*/ 36651 h 5400429"/>
                    <a:gd name="connsiteX3" fmla="*/ 568408 w 663943"/>
                    <a:gd name="connsiteY3" fmla="*/ 9355 h 5400429"/>
                    <a:gd name="connsiteX4" fmla="*/ 527465 w 663943"/>
                    <a:gd name="connsiteY4" fmla="*/ 282310 h 5400429"/>
                    <a:gd name="connsiteX5" fmla="*/ 513818 w 663943"/>
                    <a:gd name="connsiteY5" fmla="*/ 514321 h 5400429"/>
                    <a:gd name="connsiteX6" fmla="*/ 486521 w 663943"/>
                    <a:gd name="connsiteY6" fmla="*/ 3912614 h 5400429"/>
                    <a:gd name="connsiteX7" fmla="*/ 513817 w 663943"/>
                    <a:gd name="connsiteY7" fmla="*/ 5181856 h 5400429"/>
                    <a:gd name="connsiteX8" fmla="*/ 418283 w 663943"/>
                    <a:gd name="connsiteY8" fmla="*/ 5168209 h 5400429"/>
                    <a:gd name="connsiteX9" fmla="*/ 404636 w 663943"/>
                    <a:gd name="connsiteY9" fmla="*/ 3898967 h 5400429"/>
                    <a:gd name="connsiteX10" fmla="*/ 350045 w 663943"/>
                    <a:gd name="connsiteY10" fmla="*/ 1305892 h 5400429"/>
                    <a:gd name="connsiteX11" fmla="*/ 309101 w 663943"/>
                    <a:gd name="connsiteY11" fmla="*/ 514322 h 5400429"/>
                    <a:gd name="connsiteX12" fmla="*/ 254510 w 663943"/>
                    <a:gd name="connsiteY12" fmla="*/ 186775 h 5400429"/>
                    <a:gd name="connsiteX13" fmla="*/ 8850 w 663943"/>
                    <a:gd name="connsiteY13" fmla="*/ 36650 h 5400429"/>
                    <a:gd name="connsiteX0" fmla="*/ 14350 w 532965"/>
                    <a:gd name="connsiteY0" fmla="*/ 36650 h 5400429"/>
                    <a:gd name="connsiteX1" fmla="*/ 532965 w 532965"/>
                    <a:gd name="connsiteY1" fmla="*/ 23003 h 5400429"/>
                    <a:gd name="connsiteX2" fmla="*/ 437431 w 532965"/>
                    <a:gd name="connsiteY2" fmla="*/ 36651 h 5400429"/>
                    <a:gd name="connsiteX3" fmla="*/ 437430 w 532965"/>
                    <a:gd name="connsiteY3" fmla="*/ 9355 h 5400429"/>
                    <a:gd name="connsiteX4" fmla="*/ 396487 w 532965"/>
                    <a:gd name="connsiteY4" fmla="*/ 282310 h 5400429"/>
                    <a:gd name="connsiteX5" fmla="*/ 382840 w 532965"/>
                    <a:gd name="connsiteY5" fmla="*/ 514321 h 5400429"/>
                    <a:gd name="connsiteX6" fmla="*/ 355543 w 532965"/>
                    <a:gd name="connsiteY6" fmla="*/ 3912614 h 5400429"/>
                    <a:gd name="connsiteX7" fmla="*/ 382839 w 532965"/>
                    <a:gd name="connsiteY7" fmla="*/ 5181856 h 5400429"/>
                    <a:gd name="connsiteX8" fmla="*/ 287305 w 532965"/>
                    <a:gd name="connsiteY8" fmla="*/ 5168209 h 5400429"/>
                    <a:gd name="connsiteX9" fmla="*/ 273658 w 532965"/>
                    <a:gd name="connsiteY9" fmla="*/ 3898967 h 5400429"/>
                    <a:gd name="connsiteX10" fmla="*/ 219067 w 532965"/>
                    <a:gd name="connsiteY10" fmla="*/ 1305892 h 5400429"/>
                    <a:gd name="connsiteX11" fmla="*/ 178123 w 532965"/>
                    <a:gd name="connsiteY11" fmla="*/ 514322 h 5400429"/>
                    <a:gd name="connsiteX12" fmla="*/ 123532 w 532965"/>
                    <a:gd name="connsiteY12" fmla="*/ 186775 h 5400429"/>
                    <a:gd name="connsiteX13" fmla="*/ 14350 w 532965"/>
                    <a:gd name="connsiteY13" fmla="*/ 36650 h 5400429"/>
                    <a:gd name="connsiteX0" fmla="*/ 4902 w 946597"/>
                    <a:gd name="connsiteY0" fmla="*/ 23003 h 5400429"/>
                    <a:gd name="connsiteX1" fmla="*/ 946597 w 946597"/>
                    <a:gd name="connsiteY1" fmla="*/ 23003 h 5400429"/>
                    <a:gd name="connsiteX2" fmla="*/ 851063 w 946597"/>
                    <a:gd name="connsiteY2" fmla="*/ 36651 h 5400429"/>
                    <a:gd name="connsiteX3" fmla="*/ 851062 w 946597"/>
                    <a:gd name="connsiteY3" fmla="*/ 9355 h 5400429"/>
                    <a:gd name="connsiteX4" fmla="*/ 810119 w 946597"/>
                    <a:gd name="connsiteY4" fmla="*/ 282310 h 5400429"/>
                    <a:gd name="connsiteX5" fmla="*/ 796472 w 946597"/>
                    <a:gd name="connsiteY5" fmla="*/ 514321 h 5400429"/>
                    <a:gd name="connsiteX6" fmla="*/ 769175 w 946597"/>
                    <a:gd name="connsiteY6" fmla="*/ 3912614 h 5400429"/>
                    <a:gd name="connsiteX7" fmla="*/ 796471 w 946597"/>
                    <a:gd name="connsiteY7" fmla="*/ 5181856 h 5400429"/>
                    <a:gd name="connsiteX8" fmla="*/ 700937 w 946597"/>
                    <a:gd name="connsiteY8" fmla="*/ 5168209 h 5400429"/>
                    <a:gd name="connsiteX9" fmla="*/ 687290 w 946597"/>
                    <a:gd name="connsiteY9" fmla="*/ 3898967 h 5400429"/>
                    <a:gd name="connsiteX10" fmla="*/ 632699 w 946597"/>
                    <a:gd name="connsiteY10" fmla="*/ 1305892 h 5400429"/>
                    <a:gd name="connsiteX11" fmla="*/ 591755 w 946597"/>
                    <a:gd name="connsiteY11" fmla="*/ 514322 h 5400429"/>
                    <a:gd name="connsiteX12" fmla="*/ 537164 w 946597"/>
                    <a:gd name="connsiteY12" fmla="*/ 186775 h 5400429"/>
                    <a:gd name="connsiteX13" fmla="*/ 4902 w 946597"/>
                    <a:gd name="connsiteY13" fmla="*/ 23003 h 5400429"/>
                    <a:gd name="connsiteX0" fmla="*/ 4902 w 946597"/>
                    <a:gd name="connsiteY0" fmla="*/ 61739 h 5439165"/>
                    <a:gd name="connsiteX1" fmla="*/ 946597 w 946597"/>
                    <a:gd name="connsiteY1" fmla="*/ 61739 h 5439165"/>
                    <a:gd name="connsiteX2" fmla="*/ 851063 w 946597"/>
                    <a:gd name="connsiteY2" fmla="*/ 75387 h 5439165"/>
                    <a:gd name="connsiteX3" fmla="*/ 387038 w 946597"/>
                    <a:gd name="connsiteY3" fmla="*/ 7147 h 5439165"/>
                    <a:gd name="connsiteX4" fmla="*/ 810119 w 946597"/>
                    <a:gd name="connsiteY4" fmla="*/ 321046 h 5439165"/>
                    <a:gd name="connsiteX5" fmla="*/ 796472 w 946597"/>
                    <a:gd name="connsiteY5" fmla="*/ 553057 h 5439165"/>
                    <a:gd name="connsiteX6" fmla="*/ 769175 w 946597"/>
                    <a:gd name="connsiteY6" fmla="*/ 3951350 h 5439165"/>
                    <a:gd name="connsiteX7" fmla="*/ 796471 w 946597"/>
                    <a:gd name="connsiteY7" fmla="*/ 5220592 h 5439165"/>
                    <a:gd name="connsiteX8" fmla="*/ 700937 w 946597"/>
                    <a:gd name="connsiteY8" fmla="*/ 5206945 h 5439165"/>
                    <a:gd name="connsiteX9" fmla="*/ 687290 w 946597"/>
                    <a:gd name="connsiteY9" fmla="*/ 3937703 h 5439165"/>
                    <a:gd name="connsiteX10" fmla="*/ 632699 w 946597"/>
                    <a:gd name="connsiteY10" fmla="*/ 1344628 h 5439165"/>
                    <a:gd name="connsiteX11" fmla="*/ 591755 w 946597"/>
                    <a:gd name="connsiteY11" fmla="*/ 553058 h 5439165"/>
                    <a:gd name="connsiteX12" fmla="*/ 537164 w 946597"/>
                    <a:gd name="connsiteY12" fmla="*/ 225511 h 5439165"/>
                    <a:gd name="connsiteX13" fmla="*/ 4902 w 946597"/>
                    <a:gd name="connsiteY13" fmla="*/ 61739 h 5439165"/>
                    <a:gd name="connsiteX0" fmla="*/ 4902 w 1233200"/>
                    <a:gd name="connsiteY0" fmla="*/ 54853 h 5432279"/>
                    <a:gd name="connsiteX1" fmla="*/ 946597 w 1233200"/>
                    <a:gd name="connsiteY1" fmla="*/ 54853 h 5432279"/>
                    <a:gd name="connsiteX2" fmla="*/ 1233200 w 1233200"/>
                    <a:gd name="connsiteY2" fmla="*/ 368752 h 5432279"/>
                    <a:gd name="connsiteX3" fmla="*/ 387038 w 1233200"/>
                    <a:gd name="connsiteY3" fmla="*/ 261 h 5432279"/>
                    <a:gd name="connsiteX4" fmla="*/ 810119 w 1233200"/>
                    <a:gd name="connsiteY4" fmla="*/ 314160 h 5432279"/>
                    <a:gd name="connsiteX5" fmla="*/ 796472 w 1233200"/>
                    <a:gd name="connsiteY5" fmla="*/ 546171 h 5432279"/>
                    <a:gd name="connsiteX6" fmla="*/ 769175 w 1233200"/>
                    <a:gd name="connsiteY6" fmla="*/ 3944464 h 5432279"/>
                    <a:gd name="connsiteX7" fmla="*/ 796471 w 1233200"/>
                    <a:gd name="connsiteY7" fmla="*/ 5213706 h 5432279"/>
                    <a:gd name="connsiteX8" fmla="*/ 700937 w 1233200"/>
                    <a:gd name="connsiteY8" fmla="*/ 5200059 h 5432279"/>
                    <a:gd name="connsiteX9" fmla="*/ 687290 w 1233200"/>
                    <a:gd name="connsiteY9" fmla="*/ 3930817 h 5432279"/>
                    <a:gd name="connsiteX10" fmla="*/ 632699 w 1233200"/>
                    <a:gd name="connsiteY10" fmla="*/ 1337742 h 5432279"/>
                    <a:gd name="connsiteX11" fmla="*/ 591755 w 1233200"/>
                    <a:gd name="connsiteY11" fmla="*/ 546172 h 5432279"/>
                    <a:gd name="connsiteX12" fmla="*/ 537164 w 1233200"/>
                    <a:gd name="connsiteY12" fmla="*/ 218625 h 5432279"/>
                    <a:gd name="connsiteX13" fmla="*/ 4902 w 1233200"/>
                    <a:gd name="connsiteY13" fmla="*/ 54853 h 5432279"/>
                    <a:gd name="connsiteX0" fmla="*/ 4902 w 1233200"/>
                    <a:gd name="connsiteY0" fmla="*/ 0 h 5377426"/>
                    <a:gd name="connsiteX1" fmla="*/ 946597 w 1233200"/>
                    <a:gd name="connsiteY1" fmla="*/ 0 h 5377426"/>
                    <a:gd name="connsiteX2" fmla="*/ 1233200 w 1233200"/>
                    <a:gd name="connsiteY2" fmla="*/ 313899 h 5377426"/>
                    <a:gd name="connsiteX3" fmla="*/ 810119 w 1233200"/>
                    <a:gd name="connsiteY3" fmla="*/ 259307 h 5377426"/>
                    <a:gd name="connsiteX4" fmla="*/ 796472 w 1233200"/>
                    <a:gd name="connsiteY4" fmla="*/ 491318 h 5377426"/>
                    <a:gd name="connsiteX5" fmla="*/ 769175 w 1233200"/>
                    <a:gd name="connsiteY5" fmla="*/ 3889611 h 5377426"/>
                    <a:gd name="connsiteX6" fmla="*/ 796471 w 1233200"/>
                    <a:gd name="connsiteY6" fmla="*/ 5158853 h 5377426"/>
                    <a:gd name="connsiteX7" fmla="*/ 700937 w 1233200"/>
                    <a:gd name="connsiteY7" fmla="*/ 5145206 h 5377426"/>
                    <a:gd name="connsiteX8" fmla="*/ 687290 w 1233200"/>
                    <a:gd name="connsiteY8" fmla="*/ 3875964 h 5377426"/>
                    <a:gd name="connsiteX9" fmla="*/ 632699 w 1233200"/>
                    <a:gd name="connsiteY9" fmla="*/ 1282889 h 5377426"/>
                    <a:gd name="connsiteX10" fmla="*/ 591755 w 1233200"/>
                    <a:gd name="connsiteY10" fmla="*/ 491319 h 5377426"/>
                    <a:gd name="connsiteX11" fmla="*/ 537164 w 1233200"/>
                    <a:gd name="connsiteY11" fmla="*/ 163772 h 5377426"/>
                    <a:gd name="connsiteX12" fmla="*/ 4902 w 1233200"/>
                    <a:gd name="connsiteY12" fmla="*/ 0 h 5377426"/>
                    <a:gd name="connsiteX0" fmla="*/ 4902 w 946597"/>
                    <a:gd name="connsiteY0" fmla="*/ 0 h 5377426"/>
                    <a:gd name="connsiteX1" fmla="*/ 946597 w 946597"/>
                    <a:gd name="connsiteY1" fmla="*/ 0 h 5377426"/>
                    <a:gd name="connsiteX2" fmla="*/ 837415 w 946597"/>
                    <a:gd name="connsiteY2" fmla="*/ 95535 h 5377426"/>
                    <a:gd name="connsiteX3" fmla="*/ 810119 w 946597"/>
                    <a:gd name="connsiteY3" fmla="*/ 259307 h 5377426"/>
                    <a:gd name="connsiteX4" fmla="*/ 796472 w 946597"/>
                    <a:gd name="connsiteY4" fmla="*/ 491318 h 5377426"/>
                    <a:gd name="connsiteX5" fmla="*/ 769175 w 946597"/>
                    <a:gd name="connsiteY5" fmla="*/ 3889611 h 5377426"/>
                    <a:gd name="connsiteX6" fmla="*/ 796471 w 946597"/>
                    <a:gd name="connsiteY6" fmla="*/ 5158853 h 5377426"/>
                    <a:gd name="connsiteX7" fmla="*/ 700937 w 946597"/>
                    <a:gd name="connsiteY7" fmla="*/ 5145206 h 5377426"/>
                    <a:gd name="connsiteX8" fmla="*/ 687290 w 946597"/>
                    <a:gd name="connsiteY8" fmla="*/ 3875964 h 5377426"/>
                    <a:gd name="connsiteX9" fmla="*/ 632699 w 946597"/>
                    <a:gd name="connsiteY9" fmla="*/ 1282889 h 5377426"/>
                    <a:gd name="connsiteX10" fmla="*/ 591755 w 946597"/>
                    <a:gd name="connsiteY10" fmla="*/ 491319 h 5377426"/>
                    <a:gd name="connsiteX11" fmla="*/ 537164 w 946597"/>
                    <a:gd name="connsiteY11" fmla="*/ 163772 h 5377426"/>
                    <a:gd name="connsiteX12" fmla="*/ 4902 w 946597"/>
                    <a:gd name="connsiteY12" fmla="*/ 0 h 5377426"/>
                    <a:gd name="connsiteX0" fmla="*/ 4555 w 946250"/>
                    <a:gd name="connsiteY0" fmla="*/ 0 h 5377426"/>
                    <a:gd name="connsiteX1" fmla="*/ 946250 w 946250"/>
                    <a:gd name="connsiteY1" fmla="*/ 0 h 5377426"/>
                    <a:gd name="connsiteX2" fmla="*/ 837068 w 946250"/>
                    <a:gd name="connsiteY2" fmla="*/ 95535 h 5377426"/>
                    <a:gd name="connsiteX3" fmla="*/ 809772 w 946250"/>
                    <a:gd name="connsiteY3" fmla="*/ 259307 h 5377426"/>
                    <a:gd name="connsiteX4" fmla="*/ 796125 w 946250"/>
                    <a:gd name="connsiteY4" fmla="*/ 491318 h 5377426"/>
                    <a:gd name="connsiteX5" fmla="*/ 768828 w 946250"/>
                    <a:gd name="connsiteY5" fmla="*/ 3889611 h 5377426"/>
                    <a:gd name="connsiteX6" fmla="*/ 796124 w 946250"/>
                    <a:gd name="connsiteY6" fmla="*/ 5158853 h 5377426"/>
                    <a:gd name="connsiteX7" fmla="*/ 700590 w 946250"/>
                    <a:gd name="connsiteY7" fmla="*/ 5145206 h 5377426"/>
                    <a:gd name="connsiteX8" fmla="*/ 686943 w 946250"/>
                    <a:gd name="connsiteY8" fmla="*/ 3875964 h 5377426"/>
                    <a:gd name="connsiteX9" fmla="*/ 632352 w 946250"/>
                    <a:gd name="connsiteY9" fmla="*/ 1282889 h 5377426"/>
                    <a:gd name="connsiteX10" fmla="*/ 591408 w 946250"/>
                    <a:gd name="connsiteY10" fmla="*/ 491319 h 5377426"/>
                    <a:gd name="connsiteX11" fmla="*/ 577761 w 946250"/>
                    <a:gd name="connsiteY11" fmla="*/ 95533 h 5377426"/>
                    <a:gd name="connsiteX12" fmla="*/ 4555 w 946250"/>
                    <a:gd name="connsiteY12" fmla="*/ 0 h 5377426"/>
                    <a:gd name="connsiteX0" fmla="*/ 4555 w 946250"/>
                    <a:gd name="connsiteY0" fmla="*/ 0 h 5377426"/>
                    <a:gd name="connsiteX1" fmla="*/ 946250 w 946250"/>
                    <a:gd name="connsiteY1" fmla="*/ 0 h 5377426"/>
                    <a:gd name="connsiteX2" fmla="*/ 837068 w 946250"/>
                    <a:gd name="connsiteY2" fmla="*/ 95535 h 5377426"/>
                    <a:gd name="connsiteX3" fmla="*/ 809772 w 946250"/>
                    <a:gd name="connsiteY3" fmla="*/ 259307 h 5377426"/>
                    <a:gd name="connsiteX4" fmla="*/ 796125 w 946250"/>
                    <a:gd name="connsiteY4" fmla="*/ 491318 h 5377426"/>
                    <a:gd name="connsiteX5" fmla="*/ 768828 w 946250"/>
                    <a:gd name="connsiteY5" fmla="*/ 3889611 h 5377426"/>
                    <a:gd name="connsiteX6" fmla="*/ 796124 w 946250"/>
                    <a:gd name="connsiteY6" fmla="*/ 5158853 h 5377426"/>
                    <a:gd name="connsiteX7" fmla="*/ 700590 w 946250"/>
                    <a:gd name="connsiteY7" fmla="*/ 5145206 h 5377426"/>
                    <a:gd name="connsiteX8" fmla="*/ 686943 w 946250"/>
                    <a:gd name="connsiteY8" fmla="*/ 3875964 h 5377426"/>
                    <a:gd name="connsiteX9" fmla="*/ 632352 w 946250"/>
                    <a:gd name="connsiteY9" fmla="*/ 1282889 h 5377426"/>
                    <a:gd name="connsiteX10" fmla="*/ 591408 w 946250"/>
                    <a:gd name="connsiteY10" fmla="*/ 354841 h 5377426"/>
                    <a:gd name="connsiteX11" fmla="*/ 577761 w 946250"/>
                    <a:gd name="connsiteY11" fmla="*/ 95533 h 5377426"/>
                    <a:gd name="connsiteX12" fmla="*/ 4555 w 946250"/>
                    <a:gd name="connsiteY12" fmla="*/ 0 h 5377426"/>
                    <a:gd name="connsiteX0" fmla="*/ 5164 w 946859"/>
                    <a:gd name="connsiteY0" fmla="*/ 0 h 5377426"/>
                    <a:gd name="connsiteX1" fmla="*/ 946859 w 946859"/>
                    <a:gd name="connsiteY1" fmla="*/ 0 h 5377426"/>
                    <a:gd name="connsiteX2" fmla="*/ 837677 w 946859"/>
                    <a:gd name="connsiteY2" fmla="*/ 95535 h 5377426"/>
                    <a:gd name="connsiteX3" fmla="*/ 810381 w 946859"/>
                    <a:gd name="connsiteY3" fmla="*/ 259307 h 5377426"/>
                    <a:gd name="connsiteX4" fmla="*/ 796734 w 946859"/>
                    <a:gd name="connsiteY4" fmla="*/ 491318 h 5377426"/>
                    <a:gd name="connsiteX5" fmla="*/ 769437 w 946859"/>
                    <a:gd name="connsiteY5" fmla="*/ 3889611 h 5377426"/>
                    <a:gd name="connsiteX6" fmla="*/ 796733 w 946859"/>
                    <a:gd name="connsiteY6" fmla="*/ 5158853 h 5377426"/>
                    <a:gd name="connsiteX7" fmla="*/ 701199 w 946859"/>
                    <a:gd name="connsiteY7" fmla="*/ 5145206 h 5377426"/>
                    <a:gd name="connsiteX8" fmla="*/ 687552 w 946859"/>
                    <a:gd name="connsiteY8" fmla="*/ 3875964 h 5377426"/>
                    <a:gd name="connsiteX9" fmla="*/ 632961 w 946859"/>
                    <a:gd name="connsiteY9" fmla="*/ 1282889 h 5377426"/>
                    <a:gd name="connsiteX10" fmla="*/ 592017 w 946859"/>
                    <a:gd name="connsiteY10" fmla="*/ 354841 h 5377426"/>
                    <a:gd name="connsiteX11" fmla="*/ 510132 w 946859"/>
                    <a:gd name="connsiteY11" fmla="*/ 109180 h 5377426"/>
                    <a:gd name="connsiteX12" fmla="*/ 5164 w 946859"/>
                    <a:gd name="connsiteY12" fmla="*/ 0 h 5377426"/>
                    <a:gd name="connsiteX0" fmla="*/ 18127 w 523093"/>
                    <a:gd name="connsiteY0" fmla="*/ 0 h 5377426"/>
                    <a:gd name="connsiteX1" fmla="*/ 523093 w 523093"/>
                    <a:gd name="connsiteY1" fmla="*/ 0 h 5377426"/>
                    <a:gd name="connsiteX2" fmla="*/ 413911 w 523093"/>
                    <a:gd name="connsiteY2" fmla="*/ 95535 h 5377426"/>
                    <a:gd name="connsiteX3" fmla="*/ 386615 w 523093"/>
                    <a:gd name="connsiteY3" fmla="*/ 259307 h 5377426"/>
                    <a:gd name="connsiteX4" fmla="*/ 372968 w 523093"/>
                    <a:gd name="connsiteY4" fmla="*/ 491318 h 5377426"/>
                    <a:gd name="connsiteX5" fmla="*/ 345671 w 523093"/>
                    <a:gd name="connsiteY5" fmla="*/ 3889611 h 5377426"/>
                    <a:gd name="connsiteX6" fmla="*/ 372967 w 523093"/>
                    <a:gd name="connsiteY6" fmla="*/ 5158853 h 5377426"/>
                    <a:gd name="connsiteX7" fmla="*/ 277433 w 523093"/>
                    <a:gd name="connsiteY7" fmla="*/ 5145206 h 5377426"/>
                    <a:gd name="connsiteX8" fmla="*/ 263786 w 523093"/>
                    <a:gd name="connsiteY8" fmla="*/ 3875964 h 5377426"/>
                    <a:gd name="connsiteX9" fmla="*/ 209195 w 523093"/>
                    <a:gd name="connsiteY9" fmla="*/ 1282889 h 5377426"/>
                    <a:gd name="connsiteX10" fmla="*/ 168251 w 523093"/>
                    <a:gd name="connsiteY10" fmla="*/ 354841 h 5377426"/>
                    <a:gd name="connsiteX11" fmla="*/ 86366 w 523093"/>
                    <a:gd name="connsiteY11" fmla="*/ 109180 h 5377426"/>
                    <a:gd name="connsiteX12" fmla="*/ 18127 w 523093"/>
                    <a:gd name="connsiteY12" fmla="*/ 0 h 5377426"/>
                    <a:gd name="connsiteX0" fmla="*/ 46746 w 551712"/>
                    <a:gd name="connsiteY0" fmla="*/ 1867 h 5379293"/>
                    <a:gd name="connsiteX1" fmla="*/ 551712 w 551712"/>
                    <a:gd name="connsiteY1" fmla="*/ 1867 h 5379293"/>
                    <a:gd name="connsiteX2" fmla="*/ 442530 w 551712"/>
                    <a:gd name="connsiteY2" fmla="*/ 97402 h 5379293"/>
                    <a:gd name="connsiteX3" fmla="*/ 415234 w 551712"/>
                    <a:gd name="connsiteY3" fmla="*/ 261174 h 5379293"/>
                    <a:gd name="connsiteX4" fmla="*/ 401587 w 551712"/>
                    <a:gd name="connsiteY4" fmla="*/ 493185 h 5379293"/>
                    <a:gd name="connsiteX5" fmla="*/ 374290 w 551712"/>
                    <a:gd name="connsiteY5" fmla="*/ 3891478 h 5379293"/>
                    <a:gd name="connsiteX6" fmla="*/ 401586 w 551712"/>
                    <a:gd name="connsiteY6" fmla="*/ 5160720 h 5379293"/>
                    <a:gd name="connsiteX7" fmla="*/ 306052 w 551712"/>
                    <a:gd name="connsiteY7" fmla="*/ 5147073 h 5379293"/>
                    <a:gd name="connsiteX8" fmla="*/ 292405 w 551712"/>
                    <a:gd name="connsiteY8" fmla="*/ 3877831 h 5379293"/>
                    <a:gd name="connsiteX9" fmla="*/ 237814 w 551712"/>
                    <a:gd name="connsiteY9" fmla="*/ 1284756 h 5379293"/>
                    <a:gd name="connsiteX10" fmla="*/ 196870 w 551712"/>
                    <a:gd name="connsiteY10" fmla="*/ 356708 h 5379293"/>
                    <a:gd name="connsiteX11" fmla="*/ 114985 w 551712"/>
                    <a:gd name="connsiteY11" fmla="*/ 111047 h 5379293"/>
                    <a:gd name="connsiteX12" fmla="*/ 46746 w 551712"/>
                    <a:gd name="connsiteY12" fmla="*/ 1867 h 5379293"/>
                    <a:gd name="connsiteX0" fmla="*/ 46746 w 647879"/>
                    <a:gd name="connsiteY0" fmla="*/ 1867 h 5361524"/>
                    <a:gd name="connsiteX1" fmla="*/ 551712 w 647879"/>
                    <a:gd name="connsiteY1" fmla="*/ 1867 h 5361524"/>
                    <a:gd name="connsiteX2" fmla="*/ 442530 w 647879"/>
                    <a:gd name="connsiteY2" fmla="*/ 97402 h 5361524"/>
                    <a:gd name="connsiteX3" fmla="*/ 415234 w 647879"/>
                    <a:gd name="connsiteY3" fmla="*/ 261174 h 5361524"/>
                    <a:gd name="connsiteX4" fmla="*/ 401587 w 647879"/>
                    <a:gd name="connsiteY4" fmla="*/ 493185 h 5361524"/>
                    <a:gd name="connsiteX5" fmla="*/ 374290 w 647879"/>
                    <a:gd name="connsiteY5" fmla="*/ 3891478 h 5361524"/>
                    <a:gd name="connsiteX6" fmla="*/ 647245 w 647879"/>
                    <a:gd name="connsiteY6" fmla="*/ 5133424 h 5361524"/>
                    <a:gd name="connsiteX7" fmla="*/ 306052 w 647879"/>
                    <a:gd name="connsiteY7" fmla="*/ 5147073 h 5361524"/>
                    <a:gd name="connsiteX8" fmla="*/ 292405 w 647879"/>
                    <a:gd name="connsiteY8" fmla="*/ 3877831 h 5361524"/>
                    <a:gd name="connsiteX9" fmla="*/ 237814 w 647879"/>
                    <a:gd name="connsiteY9" fmla="*/ 1284756 h 5361524"/>
                    <a:gd name="connsiteX10" fmla="*/ 196870 w 647879"/>
                    <a:gd name="connsiteY10" fmla="*/ 356708 h 5361524"/>
                    <a:gd name="connsiteX11" fmla="*/ 114985 w 647879"/>
                    <a:gd name="connsiteY11" fmla="*/ 111047 h 5361524"/>
                    <a:gd name="connsiteX12" fmla="*/ 46746 w 647879"/>
                    <a:gd name="connsiteY12" fmla="*/ 1867 h 5361524"/>
                    <a:gd name="connsiteX0" fmla="*/ 46746 w 647879"/>
                    <a:gd name="connsiteY0" fmla="*/ 1867 h 5220513"/>
                    <a:gd name="connsiteX1" fmla="*/ 551712 w 647879"/>
                    <a:gd name="connsiteY1" fmla="*/ 1867 h 5220513"/>
                    <a:gd name="connsiteX2" fmla="*/ 442530 w 647879"/>
                    <a:gd name="connsiteY2" fmla="*/ 97402 h 5220513"/>
                    <a:gd name="connsiteX3" fmla="*/ 415234 w 647879"/>
                    <a:gd name="connsiteY3" fmla="*/ 261174 h 5220513"/>
                    <a:gd name="connsiteX4" fmla="*/ 401587 w 647879"/>
                    <a:gd name="connsiteY4" fmla="*/ 493185 h 5220513"/>
                    <a:gd name="connsiteX5" fmla="*/ 374290 w 647879"/>
                    <a:gd name="connsiteY5" fmla="*/ 3891478 h 5220513"/>
                    <a:gd name="connsiteX6" fmla="*/ 647245 w 647879"/>
                    <a:gd name="connsiteY6" fmla="*/ 5133424 h 5220513"/>
                    <a:gd name="connsiteX7" fmla="*/ 306052 w 647879"/>
                    <a:gd name="connsiteY7" fmla="*/ 5147073 h 5220513"/>
                    <a:gd name="connsiteX8" fmla="*/ 292405 w 647879"/>
                    <a:gd name="connsiteY8" fmla="*/ 3877831 h 5220513"/>
                    <a:gd name="connsiteX9" fmla="*/ 237814 w 647879"/>
                    <a:gd name="connsiteY9" fmla="*/ 1284756 h 5220513"/>
                    <a:gd name="connsiteX10" fmla="*/ 196870 w 647879"/>
                    <a:gd name="connsiteY10" fmla="*/ 356708 h 5220513"/>
                    <a:gd name="connsiteX11" fmla="*/ 114985 w 647879"/>
                    <a:gd name="connsiteY11" fmla="*/ 111047 h 5220513"/>
                    <a:gd name="connsiteX12" fmla="*/ 46746 w 647879"/>
                    <a:gd name="connsiteY12" fmla="*/ 1867 h 5220513"/>
                    <a:gd name="connsiteX0" fmla="*/ 46746 w 647879"/>
                    <a:gd name="connsiteY0" fmla="*/ 1867 h 5133424"/>
                    <a:gd name="connsiteX1" fmla="*/ 551712 w 647879"/>
                    <a:gd name="connsiteY1" fmla="*/ 1867 h 5133424"/>
                    <a:gd name="connsiteX2" fmla="*/ 442530 w 647879"/>
                    <a:gd name="connsiteY2" fmla="*/ 97402 h 5133424"/>
                    <a:gd name="connsiteX3" fmla="*/ 415234 w 647879"/>
                    <a:gd name="connsiteY3" fmla="*/ 261174 h 5133424"/>
                    <a:gd name="connsiteX4" fmla="*/ 401587 w 647879"/>
                    <a:gd name="connsiteY4" fmla="*/ 493185 h 5133424"/>
                    <a:gd name="connsiteX5" fmla="*/ 374290 w 647879"/>
                    <a:gd name="connsiteY5" fmla="*/ 3891478 h 5133424"/>
                    <a:gd name="connsiteX6" fmla="*/ 647245 w 647879"/>
                    <a:gd name="connsiteY6" fmla="*/ 5133424 h 5133424"/>
                    <a:gd name="connsiteX7" fmla="*/ 237813 w 647879"/>
                    <a:gd name="connsiteY7" fmla="*/ 4792232 h 5133424"/>
                    <a:gd name="connsiteX8" fmla="*/ 292405 w 647879"/>
                    <a:gd name="connsiteY8" fmla="*/ 3877831 h 5133424"/>
                    <a:gd name="connsiteX9" fmla="*/ 237814 w 647879"/>
                    <a:gd name="connsiteY9" fmla="*/ 1284756 h 5133424"/>
                    <a:gd name="connsiteX10" fmla="*/ 196870 w 647879"/>
                    <a:gd name="connsiteY10" fmla="*/ 356708 h 5133424"/>
                    <a:gd name="connsiteX11" fmla="*/ 114985 w 647879"/>
                    <a:gd name="connsiteY11" fmla="*/ 111047 h 5133424"/>
                    <a:gd name="connsiteX12" fmla="*/ 46746 w 647879"/>
                    <a:gd name="connsiteY12" fmla="*/ 1867 h 5133424"/>
                    <a:gd name="connsiteX0" fmla="*/ 46746 w 551712"/>
                    <a:gd name="connsiteY0" fmla="*/ 1867 h 4846940"/>
                    <a:gd name="connsiteX1" fmla="*/ 551712 w 551712"/>
                    <a:gd name="connsiteY1" fmla="*/ 1867 h 4846940"/>
                    <a:gd name="connsiteX2" fmla="*/ 442530 w 551712"/>
                    <a:gd name="connsiteY2" fmla="*/ 97402 h 4846940"/>
                    <a:gd name="connsiteX3" fmla="*/ 415234 w 551712"/>
                    <a:gd name="connsiteY3" fmla="*/ 261174 h 4846940"/>
                    <a:gd name="connsiteX4" fmla="*/ 401587 w 551712"/>
                    <a:gd name="connsiteY4" fmla="*/ 493185 h 4846940"/>
                    <a:gd name="connsiteX5" fmla="*/ 374290 w 551712"/>
                    <a:gd name="connsiteY5" fmla="*/ 3891478 h 4846940"/>
                    <a:gd name="connsiteX6" fmla="*/ 524415 w 551712"/>
                    <a:gd name="connsiteY6" fmla="*/ 4805877 h 4846940"/>
                    <a:gd name="connsiteX7" fmla="*/ 237813 w 551712"/>
                    <a:gd name="connsiteY7" fmla="*/ 4792232 h 4846940"/>
                    <a:gd name="connsiteX8" fmla="*/ 292405 w 551712"/>
                    <a:gd name="connsiteY8" fmla="*/ 3877831 h 4846940"/>
                    <a:gd name="connsiteX9" fmla="*/ 237814 w 551712"/>
                    <a:gd name="connsiteY9" fmla="*/ 1284756 h 4846940"/>
                    <a:gd name="connsiteX10" fmla="*/ 196870 w 551712"/>
                    <a:gd name="connsiteY10" fmla="*/ 356708 h 4846940"/>
                    <a:gd name="connsiteX11" fmla="*/ 114985 w 551712"/>
                    <a:gd name="connsiteY11" fmla="*/ 111047 h 4846940"/>
                    <a:gd name="connsiteX12" fmla="*/ 46746 w 551712"/>
                    <a:gd name="connsiteY12" fmla="*/ 1867 h 4846940"/>
                    <a:gd name="connsiteX0" fmla="*/ 46746 w 552058"/>
                    <a:gd name="connsiteY0" fmla="*/ 1867 h 4846940"/>
                    <a:gd name="connsiteX1" fmla="*/ 551712 w 552058"/>
                    <a:gd name="connsiteY1" fmla="*/ 1867 h 4846940"/>
                    <a:gd name="connsiteX2" fmla="*/ 442530 w 552058"/>
                    <a:gd name="connsiteY2" fmla="*/ 97402 h 4846940"/>
                    <a:gd name="connsiteX3" fmla="*/ 415234 w 552058"/>
                    <a:gd name="connsiteY3" fmla="*/ 261174 h 4846940"/>
                    <a:gd name="connsiteX4" fmla="*/ 401587 w 552058"/>
                    <a:gd name="connsiteY4" fmla="*/ 493185 h 4846940"/>
                    <a:gd name="connsiteX5" fmla="*/ 374290 w 552058"/>
                    <a:gd name="connsiteY5" fmla="*/ 3891478 h 4846940"/>
                    <a:gd name="connsiteX6" fmla="*/ 524415 w 552058"/>
                    <a:gd name="connsiteY6" fmla="*/ 4805877 h 4846940"/>
                    <a:gd name="connsiteX7" fmla="*/ 237813 w 552058"/>
                    <a:gd name="connsiteY7" fmla="*/ 4792232 h 4846940"/>
                    <a:gd name="connsiteX8" fmla="*/ 292405 w 552058"/>
                    <a:gd name="connsiteY8" fmla="*/ 3877831 h 4846940"/>
                    <a:gd name="connsiteX9" fmla="*/ 237814 w 552058"/>
                    <a:gd name="connsiteY9" fmla="*/ 1284756 h 4846940"/>
                    <a:gd name="connsiteX10" fmla="*/ 196870 w 552058"/>
                    <a:gd name="connsiteY10" fmla="*/ 356708 h 4846940"/>
                    <a:gd name="connsiteX11" fmla="*/ 114985 w 552058"/>
                    <a:gd name="connsiteY11" fmla="*/ 111047 h 4846940"/>
                    <a:gd name="connsiteX12" fmla="*/ 46746 w 552058"/>
                    <a:gd name="connsiteY12" fmla="*/ 1867 h 4846940"/>
                    <a:gd name="connsiteX0" fmla="*/ 46746 w 552058"/>
                    <a:gd name="connsiteY0" fmla="*/ 1867 h 4960000"/>
                    <a:gd name="connsiteX1" fmla="*/ 551712 w 552058"/>
                    <a:gd name="connsiteY1" fmla="*/ 1867 h 4960000"/>
                    <a:gd name="connsiteX2" fmla="*/ 442530 w 552058"/>
                    <a:gd name="connsiteY2" fmla="*/ 97402 h 4960000"/>
                    <a:gd name="connsiteX3" fmla="*/ 415234 w 552058"/>
                    <a:gd name="connsiteY3" fmla="*/ 261174 h 4960000"/>
                    <a:gd name="connsiteX4" fmla="*/ 401587 w 552058"/>
                    <a:gd name="connsiteY4" fmla="*/ 493185 h 4960000"/>
                    <a:gd name="connsiteX5" fmla="*/ 374290 w 552058"/>
                    <a:gd name="connsiteY5" fmla="*/ 3891478 h 4960000"/>
                    <a:gd name="connsiteX6" fmla="*/ 524415 w 552058"/>
                    <a:gd name="connsiteY6" fmla="*/ 4805877 h 4960000"/>
                    <a:gd name="connsiteX7" fmla="*/ 237813 w 552058"/>
                    <a:gd name="connsiteY7" fmla="*/ 4792232 h 4960000"/>
                    <a:gd name="connsiteX8" fmla="*/ 292405 w 552058"/>
                    <a:gd name="connsiteY8" fmla="*/ 3877831 h 4960000"/>
                    <a:gd name="connsiteX9" fmla="*/ 237814 w 552058"/>
                    <a:gd name="connsiteY9" fmla="*/ 1284756 h 4960000"/>
                    <a:gd name="connsiteX10" fmla="*/ 196870 w 552058"/>
                    <a:gd name="connsiteY10" fmla="*/ 356708 h 4960000"/>
                    <a:gd name="connsiteX11" fmla="*/ 114985 w 552058"/>
                    <a:gd name="connsiteY11" fmla="*/ 111047 h 4960000"/>
                    <a:gd name="connsiteX12" fmla="*/ 46746 w 552058"/>
                    <a:gd name="connsiteY12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524415 w 551712"/>
                    <a:gd name="connsiteY6" fmla="*/ 4805877 h 4960000"/>
                    <a:gd name="connsiteX7" fmla="*/ 237813 w 551712"/>
                    <a:gd name="connsiteY7" fmla="*/ 4792232 h 4960000"/>
                    <a:gd name="connsiteX8" fmla="*/ 292405 w 551712"/>
                    <a:gd name="connsiteY8" fmla="*/ 3877831 h 4960000"/>
                    <a:gd name="connsiteX9" fmla="*/ 237814 w 551712"/>
                    <a:gd name="connsiteY9" fmla="*/ 1284756 h 4960000"/>
                    <a:gd name="connsiteX10" fmla="*/ 196870 w 551712"/>
                    <a:gd name="connsiteY10" fmla="*/ 356708 h 4960000"/>
                    <a:gd name="connsiteX11" fmla="*/ 114985 w 551712"/>
                    <a:gd name="connsiteY11" fmla="*/ 111047 h 4960000"/>
                    <a:gd name="connsiteX12" fmla="*/ 46746 w 551712"/>
                    <a:gd name="connsiteY12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46996 w 551712"/>
                    <a:gd name="connsiteY6" fmla="*/ 4000663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46996 w 551712"/>
                    <a:gd name="connsiteY6" fmla="*/ 4000663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74292 w 551712"/>
                    <a:gd name="connsiteY6" fmla="*/ 4055254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87940 w 551712"/>
                    <a:gd name="connsiteY6" fmla="*/ 4178084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33817"/>
                    <a:gd name="connsiteX1" fmla="*/ 551712 w 551712"/>
                    <a:gd name="connsiteY1" fmla="*/ 1867 h 4933817"/>
                    <a:gd name="connsiteX2" fmla="*/ 442530 w 551712"/>
                    <a:gd name="connsiteY2" fmla="*/ 97402 h 4933817"/>
                    <a:gd name="connsiteX3" fmla="*/ 415234 w 551712"/>
                    <a:gd name="connsiteY3" fmla="*/ 261174 h 4933817"/>
                    <a:gd name="connsiteX4" fmla="*/ 401587 w 551712"/>
                    <a:gd name="connsiteY4" fmla="*/ 493185 h 4933817"/>
                    <a:gd name="connsiteX5" fmla="*/ 374290 w 551712"/>
                    <a:gd name="connsiteY5" fmla="*/ 3891478 h 4933817"/>
                    <a:gd name="connsiteX6" fmla="*/ 387940 w 551712"/>
                    <a:gd name="connsiteY6" fmla="*/ 4178084 h 4933817"/>
                    <a:gd name="connsiteX7" fmla="*/ 538063 w 551712"/>
                    <a:gd name="connsiteY7" fmla="*/ 4764934 h 4933817"/>
                    <a:gd name="connsiteX8" fmla="*/ 237813 w 551712"/>
                    <a:gd name="connsiteY8" fmla="*/ 4792232 h 4933817"/>
                    <a:gd name="connsiteX9" fmla="*/ 292405 w 551712"/>
                    <a:gd name="connsiteY9" fmla="*/ 3877831 h 4933817"/>
                    <a:gd name="connsiteX10" fmla="*/ 237814 w 551712"/>
                    <a:gd name="connsiteY10" fmla="*/ 1284756 h 4933817"/>
                    <a:gd name="connsiteX11" fmla="*/ 196870 w 551712"/>
                    <a:gd name="connsiteY11" fmla="*/ 356708 h 4933817"/>
                    <a:gd name="connsiteX12" fmla="*/ 114985 w 551712"/>
                    <a:gd name="connsiteY12" fmla="*/ 111047 h 4933817"/>
                    <a:gd name="connsiteX13" fmla="*/ 46746 w 551712"/>
                    <a:gd name="connsiteY13" fmla="*/ 1867 h 4933817"/>
                    <a:gd name="connsiteX0" fmla="*/ 46746 w 551712"/>
                    <a:gd name="connsiteY0" fmla="*/ 1867 h 4911914"/>
                    <a:gd name="connsiteX1" fmla="*/ 551712 w 551712"/>
                    <a:gd name="connsiteY1" fmla="*/ 1867 h 4911914"/>
                    <a:gd name="connsiteX2" fmla="*/ 442530 w 551712"/>
                    <a:gd name="connsiteY2" fmla="*/ 97402 h 4911914"/>
                    <a:gd name="connsiteX3" fmla="*/ 415234 w 551712"/>
                    <a:gd name="connsiteY3" fmla="*/ 261174 h 4911914"/>
                    <a:gd name="connsiteX4" fmla="*/ 401587 w 551712"/>
                    <a:gd name="connsiteY4" fmla="*/ 493185 h 4911914"/>
                    <a:gd name="connsiteX5" fmla="*/ 374290 w 551712"/>
                    <a:gd name="connsiteY5" fmla="*/ 3891478 h 4911914"/>
                    <a:gd name="connsiteX6" fmla="*/ 387940 w 551712"/>
                    <a:gd name="connsiteY6" fmla="*/ 4178084 h 4911914"/>
                    <a:gd name="connsiteX7" fmla="*/ 538063 w 551712"/>
                    <a:gd name="connsiteY7" fmla="*/ 4764934 h 4911914"/>
                    <a:gd name="connsiteX8" fmla="*/ 224166 w 551712"/>
                    <a:gd name="connsiteY8" fmla="*/ 4737641 h 4911914"/>
                    <a:gd name="connsiteX9" fmla="*/ 292405 w 551712"/>
                    <a:gd name="connsiteY9" fmla="*/ 3877831 h 4911914"/>
                    <a:gd name="connsiteX10" fmla="*/ 237814 w 551712"/>
                    <a:gd name="connsiteY10" fmla="*/ 1284756 h 4911914"/>
                    <a:gd name="connsiteX11" fmla="*/ 196870 w 551712"/>
                    <a:gd name="connsiteY11" fmla="*/ 356708 h 4911914"/>
                    <a:gd name="connsiteX12" fmla="*/ 114985 w 551712"/>
                    <a:gd name="connsiteY12" fmla="*/ 111047 h 4911914"/>
                    <a:gd name="connsiteX13" fmla="*/ 46746 w 551712"/>
                    <a:gd name="connsiteY13" fmla="*/ 1867 h 4911914"/>
                    <a:gd name="connsiteX0" fmla="*/ 46746 w 551712"/>
                    <a:gd name="connsiteY0" fmla="*/ 1867 h 4911914"/>
                    <a:gd name="connsiteX1" fmla="*/ 551712 w 551712"/>
                    <a:gd name="connsiteY1" fmla="*/ 1867 h 4911914"/>
                    <a:gd name="connsiteX2" fmla="*/ 442530 w 551712"/>
                    <a:gd name="connsiteY2" fmla="*/ 97402 h 4911914"/>
                    <a:gd name="connsiteX3" fmla="*/ 415234 w 551712"/>
                    <a:gd name="connsiteY3" fmla="*/ 261174 h 4911914"/>
                    <a:gd name="connsiteX4" fmla="*/ 401587 w 551712"/>
                    <a:gd name="connsiteY4" fmla="*/ 493185 h 4911914"/>
                    <a:gd name="connsiteX5" fmla="*/ 374290 w 551712"/>
                    <a:gd name="connsiteY5" fmla="*/ 3891478 h 4911914"/>
                    <a:gd name="connsiteX6" fmla="*/ 428883 w 551712"/>
                    <a:gd name="connsiteY6" fmla="*/ 4259970 h 4911914"/>
                    <a:gd name="connsiteX7" fmla="*/ 538063 w 551712"/>
                    <a:gd name="connsiteY7" fmla="*/ 4764934 h 4911914"/>
                    <a:gd name="connsiteX8" fmla="*/ 224166 w 551712"/>
                    <a:gd name="connsiteY8" fmla="*/ 4737641 h 4911914"/>
                    <a:gd name="connsiteX9" fmla="*/ 292405 w 551712"/>
                    <a:gd name="connsiteY9" fmla="*/ 3877831 h 4911914"/>
                    <a:gd name="connsiteX10" fmla="*/ 237814 w 551712"/>
                    <a:gd name="connsiteY10" fmla="*/ 1284756 h 4911914"/>
                    <a:gd name="connsiteX11" fmla="*/ 196870 w 551712"/>
                    <a:gd name="connsiteY11" fmla="*/ 356708 h 4911914"/>
                    <a:gd name="connsiteX12" fmla="*/ 114985 w 551712"/>
                    <a:gd name="connsiteY12" fmla="*/ 111047 h 4911914"/>
                    <a:gd name="connsiteX13" fmla="*/ 46746 w 551712"/>
                    <a:gd name="connsiteY13" fmla="*/ 1867 h 4911914"/>
                    <a:gd name="connsiteX0" fmla="*/ 46746 w 541960"/>
                    <a:gd name="connsiteY0" fmla="*/ 1867 h 4911914"/>
                    <a:gd name="connsiteX1" fmla="*/ 477285 w 541960"/>
                    <a:gd name="connsiteY1" fmla="*/ 1867 h 4911914"/>
                    <a:gd name="connsiteX2" fmla="*/ 442530 w 541960"/>
                    <a:gd name="connsiteY2" fmla="*/ 97402 h 4911914"/>
                    <a:gd name="connsiteX3" fmla="*/ 415234 w 541960"/>
                    <a:gd name="connsiteY3" fmla="*/ 261174 h 4911914"/>
                    <a:gd name="connsiteX4" fmla="*/ 401587 w 541960"/>
                    <a:gd name="connsiteY4" fmla="*/ 493185 h 4911914"/>
                    <a:gd name="connsiteX5" fmla="*/ 374290 w 541960"/>
                    <a:gd name="connsiteY5" fmla="*/ 3891478 h 4911914"/>
                    <a:gd name="connsiteX6" fmla="*/ 428883 w 541960"/>
                    <a:gd name="connsiteY6" fmla="*/ 4259970 h 4911914"/>
                    <a:gd name="connsiteX7" fmla="*/ 538063 w 541960"/>
                    <a:gd name="connsiteY7" fmla="*/ 4764934 h 4911914"/>
                    <a:gd name="connsiteX8" fmla="*/ 224166 w 541960"/>
                    <a:gd name="connsiteY8" fmla="*/ 4737641 h 4911914"/>
                    <a:gd name="connsiteX9" fmla="*/ 292405 w 541960"/>
                    <a:gd name="connsiteY9" fmla="*/ 3877831 h 4911914"/>
                    <a:gd name="connsiteX10" fmla="*/ 237814 w 541960"/>
                    <a:gd name="connsiteY10" fmla="*/ 1284756 h 4911914"/>
                    <a:gd name="connsiteX11" fmla="*/ 196870 w 541960"/>
                    <a:gd name="connsiteY11" fmla="*/ 356708 h 4911914"/>
                    <a:gd name="connsiteX12" fmla="*/ 114985 w 541960"/>
                    <a:gd name="connsiteY12" fmla="*/ 111047 h 4911914"/>
                    <a:gd name="connsiteX13" fmla="*/ 46746 w 541960"/>
                    <a:gd name="connsiteY13" fmla="*/ 1867 h 4911914"/>
                    <a:gd name="connsiteX0" fmla="*/ 54094 w 506778"/>
                    <a:gd name="connsiteY0" fmla="*/ 1672 h 4922352"/>
                    <a:gd name="connsiteX1" fmla="*/ 442103 w 506778"/>
                    <a:gd name="connsiteY1" fmla="*/ 12305 h 4922352"/>
                    <a:gd name="connsiteX2" fmla="*/ 407348 w 506778"/>
                    <a:gd name="connsiteY2" fmla="*/ 107840 h 4922352"/>
                    <a:gd name="connsiteX3" fmla="*/ 380052 w 506778"/>
                    <a:gd name="connsiteY3" fmla="*/ 271612 h 4922352"/>
                    <a:gd name="connsiteX4" fmla="*/ 366405 w 506778"/>
                    <a:gd name="connsiteY4" fmla="*/ 503623 h 4922352"/>
                    <a:gd name="connsiteX5" fmla="*/ 339108 w 506778"/>
                    <a:gd name="connsiteY5" fmla="*/ 3901916 h 4922352"/>
                    <a:gd name="connsiteX6" fmla="*/ 393701 w 506778"/>
                    <a:gd name="connsiteY6" fmla="*/ 4270408 h 4922352"/>
                    <a:gd name="connsiteX7" fmla="*/ 502881 w 506778"/>
                    <a:gd name="connsiteY7" fmla="*/ 4775372 h 4922352"/>
                    <a:gd name="connsiteX8" fmla="*/ 188984 w 506778"/>
                    <a:gd name="connsiteY8" fmla="*/ 4748079 h 4922352"/>
                    <a:gd name="connsiteX9" fmla="*/ 257223 w 506778"/>
                    <a:gd name="connsiteY9" fmla="*/ 3888269 h 4922352"/>
                    <a:gd name="connsiteX10" fmla="*/ 202632 w 506778"/>
                    <a:gd name="connsiteY10" fmla="*/ 1295194 h 4922352"/>
                    <a:gd name="connsiteX11" fmla="*/ 161688 w 506778"/>
                    <a:gd name="connsiteY11" fmla="*/ 367146 h 4922352"/>
                    <a:gd name="connsiteX12" fmla="*/ 79803 w 506778"/>
                    <a:gd name="connsiteY12" fmla="*/ 121485 h 4922352"/>
                    <a:gd name="connsiteX13" fmla="*/ 54094 w 506778"/>
                    <a:gd name="connsiteY13" fmla="*/ 1672 h 4922352"/>
                    <a:gd name="connsiteX0" fmla="*/ 45659 w 498343"/>
                    <a:gd name="connsiteY0" fmla="*/ 554 h 4921234"/>
                    <a:gd name="connsiteX1" fmla="*/ 433668 w 498343"/>
                    <a:gd name="connsiteY1" fmla="*/ 11187 h 4921234"/>
                    <a:gd name="connsiteX2" fmla="*/ 398913 w 498343"/>
                    <a:gd name="connsiteY2" fmla="*/ 106722 h 4921234"/>
                    <a:gd name="connsiteX3" fmla="*/ 371617 w 498343"/>
                    <a:gd name="connsiteY3" fmla="*/ 270494 h 4921234"/>
                    <a:gd name="connsiteX4" fmla="*/ 357970 w 498343"/>
                    <a:gd name="connsiteY4" fmla="*/ 502505 h 4921234"/>
                    <a:gd name="connsiteX5" fmla="*/ 330673 w 498343"/>
                    <a:gd name="connsiteY5" fmla="*/ 3900798 h 4921234"/>
                    <a:gd name="connsiteX6" fmla="*/ 385266 w 498343"/>
                    <a:gd name="connsiteY6" fmla="*/ 4269290 h 4921234"/>
                    <a:gd name="connsiteX7" fmla="*/ 494446 w 498343"/>
                    <a:gd name="connsiteY7" fmla="*/ 4774254 h 4921234"/>
                    <a:gd name="connsiteX8" fmla="*/ 180549 w 498343"/>
                    <a:gd name="connsiteY8" fmla="*/ 4746961 h 4921234"/>
                    <a:gd name="connsiteX9" fmla="*/ 248788 w 498343"/>
                    <a:gd name="connsiteY9" fmla="*/ 3887151 h 4921234"/>
                    <a:gd name="connsiteX10" fmla="*/ 194197 w 498343"/>
                    <a:gd name="connsiteY10" fmla="*/ 1294076 h 4921234"/>
                    <a:gd name="connsiteX11" fmla="*/ 153253 w 498343"/>
                    <a:gd name="connsiteY11" fmla="*/ 366028 h 4921234"/>
                    <a:gd name="connsiteX12" fmla="*/ 113898 w 498343"/>
                    <a:gd name="connsiteY12" fmla="*/ 290488 h 4921234"/>
                    <a:gd name="connsiteX13" fmla="*/ 45659 w 498343"/>
                    <a:gd name="connsiteY13" fmla="*/ 554 h 4921234"/>
                    <a:gd name="connsiteX0" fmla="*/ 45926 w 498610"/>
                    <a:gd name="connsiteY0" fmla="*/ 680 h 4921360"/>
                    <a:gd name="connsiteX1" fmla="*/ 433935 w 498610"/>
                    <a:gd name="connsiteY1" fmla="*/ 11313 h 4921360"/>
                    <a:gd name="connsiteX2" fmla="*/ 399180 w 498610"/>
                    <a:gd name="connsiteY2" fmla="*/ 106848 h 4921360"/>
                    <a:gd name="connsiteX3" fmla="*/ 371884 w 498610"/>
                    <a:gd name="connsiteY3" fmla="*/ 270620 h 4921360"/>
                    <a:gd name="connsiteX4" fmla="*/ 358237 w 498610"/>
                    <a:gd name="connsiteY4" fmla="*/ 502631 h 4921360"/>
                    <a:gd name="connsiteX5" fmla="*/ 330940 w 498610"/>
                    <a:gd name="connsiteY5" fmla="*/ 3900924 h 4921360"/>
                    <a:gd name="connsiteX6" fmla="*/ 385533 w 498610"/>
                    <a:gd name="connsiteY6" fmla="*/ 4269416 h 4921360"/>
                    <a:gd name="connsiteX7" fmla="*/ 494713 w 498610"/>
                    <a:gd name="connsiteY7" fmla="*/ 4774380 h 4921360"/>
                    <a:gd name="connsiteX8" fmla="*/ 180816 w 498610"/>
                    <a:gd name="connsiteY8" fmla="*/ 4747087 h 4921360"/>
                    <a:gd name="connsiteX9" fmla="*/ 249055 w 498610"/>
                    <a:gd name="connsiteY9" fmla="*/ 3887277 h 4921360"/>
                    <a:gd name="connsiteX10" fmla="*/ 194464 w 498610"/>
                    <a:gd name="connsiteY10" fmla="*/ 1294202 h 4921360"/>
                    <a:gd name="connsiteX11" fmla="*/ 164152 w 498610"/>
                    <a:gd name="connsiteY11" fmla="*/ 653233 h 4921360"/>
                    <a:gd name="connsiteX12" fmla="*/ 114165 w 498610"/>
                    <a:gd name="connsiteY12" fmla="*/ 290614 h 4921360"/>
                    <a:gd name="connsiteX13" fmla="*/ 45926 w 498610"/>
                    <a:gd name="connsiteY13" fmla="*/ 680 h 4921360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55259 w 454689"/>
                    <a:gd name="connsiteY2" fmla="*/ 96247 h 4910759"/>
                    <a:gd name="connsiteX3" fmla="*/ 327963 w 454689"/>
                    <a:gd name="connsiteY3" fmla="*/ 260019 h 4910759"/>
                    <a:gd name="connsiteX4" fmla="*/ 314316 w 454689"/>
                    <a:gd name="connsiteY4" fmla="*/ 492030 h 4910759"/>
                    <a:gd name="connsiteX5" fmla="*/ 287019 w 454689"/>
                    <a:gd name="connsiteY5" fmla="*/ 3890323 h 4910759"/>
                    <a:gd name="connsiteX6" fmla="*/ 341612 w 454689"/>
                    <a:gd name="connsiteY6" fmla="*/ 4258815 h 4910759"/>
                    <a:gd name="connsiteX7" fmla="*/ 450792 w 454689"/>
                    <a:gd name="connsiteY7" fmla="*/ 4763779 h 4910759"/>
                    <a:gd name="connsiteX8" fmla="*/ 136895 w 454689"/>
                    <a:gd name="connsiteY8" fmla="*/ 4736486 h 4910759"/>
                    <a:gd name="connsiteX9" fmla="*/ 205134 w 454689"/>
                    <a:gd name="connsiteY9" fmla="*/ 3876676 h 4910759"/>
                    <a:gd name="connsiteX10" fmla="*/ 150543 w 454689"/>
                    <a:gd name="connsiteY10" fmla="*/ 1283601 h 4910759"/>
                    <a:gd name="connsiteX11" fmla="*/ 120231 w 454689"/>
                    <a:gd name="connsiteY11" fmla="*/ 642632 h 4910759"/>
                    <a:gd name="connsiteX12" fmla="*/ 70244 w 454689"/>
                    <a:gd name="connsiteY12" fmla="*/ 280013 h 4910759"/>
                    <a:gd name="connsiteX13" fmla="*/ 55168 w 454689"/>
                    <a:gd name="connsiteY13" fmla="*/ 712 h 4910759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55259 w 454689"/>
                    <a:gd name="connsiteY2" fmla="*/ 415224 h 4910759"/>
                    <a:gd name="connsiteX3" fmla="*/ 327963 w 454689"/>
                    <a:gd name="connsiteY3" fmla="*/ 260019 h 4910759"/>
                    <a:gd name="connsiteX4" fmla="*/ 314316 w 454689"/>
                    <a:gd name="connsiteY4" fmla="*/ 492030 h 4910759"/>
                    <a:gd name="connsiteX5" fmla="*/ 287019 w 454689"/>
                    <a:gd name="connsiteY5" fmla="*/ 3890323 h 4910759"/>
                    <a:gd name="connsiteX6" fmla="*/ 341612 w 454689"/>
                    <a:gd name="connsiteY6" fmla="*/ 4258815 h 4910759"/>
                    <a:gd name="connsiteX7" fmla="*/ 450792 w 454689"/>
                    <a:gd name="connsiteY7" fmla="*/ 4763779 h 4910759"/>
                    <a:gd name="connsiteX8" fmla="*/ 136895 w 454689"/>
                    <a:gd name="connsiteY8" fmla="*/ 4736486 h 4910759"/>
                    <a:gd name="connsiteX9" fmla="*/ 205134 w 454689"/>
                    <a:gd name="connsiteY9" fmla="*/ 3876676 h 4910759"/>
                    <a:gd name="connsiteX10" fmla="*/ 150543 w 454689"/>
                    <a:gd name="connsiteY10" fmla="*/ 1283601 h 4910759"/>
                    <a:gd name="connsiteX11" fmla="*/ 120231 w 454689"/>
                    <a:gd name="connsiteY11" fmla="*/ 642632 h 4910759"/>
                    <a:gd name="connsiteX12" fmla="*/ 70244 w 454689"/>
                    <a:gd name="connsiteY12" fmla="*/ 280013 h 4910759"/>
                    <a:gd name="connsiteX13" fmla="*/ 55168 w 454689"/>
                    <a:gd name="connsiteY13" fmla="*/ 712 h 4910759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55259 w 454689"/>
                    <a:gd name="connsiteY2" fmla="*/ 415224 h 4910759"/>
                    <a:gd name="connsiteX3" fmla="*/ 327963 w 454689"/>
                    <a:gd name="connsiteY3" fmla="*/ 260019 h 4910759"/>
                    <a:gd name="connsiteX4" fmla="*/ 303684 w 454689"/>
                    <a:gd name="connsiteY4" fmla="*/ 906700 h 4910759"/>
                    <a:gd name="connsiteX5" fmla="*/ 287019 w 454689"/>
                    <a:gd name="connsiteY5" fmla="*/ 3890323 h 4910759"/>
                    <a:gd name="connsiteX6" fmla="*/ 341612 w 454689"/>
                    <a:gd name="connsiteY6" fmla="*/ 4258815 h 4910759"/>
                    <a:gd name="connsiteX7" fmla="*/ 450792 w 454689"/>
                    <a:gd name="connsiteY7" fmla="*/ 4763779 h 4910759"/>
                    <a:gd name="connsiteX8" fmla="*/ 136895 w 454689"/>
                    <a:gd name="connsiteY8" fmla="*/ 4736486 h 4910759"/>
                    <a:gd name="connsiteX9" fmla="*/ 205134 w 454689"/>
                    <a:gd name="connsiteY9" fmla="*/ 3876676 h 4910759"/>
                    <a:gd name="connsiteX10" fmla="*/ 150543 w 454689"/>
                    <a:gd name="connsiteY10" fmla="*/ 1283601 h 4910759"/>
                    <a:gd name="connsiteX11" fmla="*/ 120231 w 454689"/>
                    <a:gd name="connsiteY11" fmla="*/ 642632 h 4910759"/>
                    <a:gd name="connsiteX12" fmla="*/ 70244 w 454689"/>
                    <a:gd name="connsiteY12" fmla="*/ 280013 h 4910759"/>
                    <a:gd name="connsiteX13" fmla="*/ 55168 w 454689"/>
                    <a:gd name="connsiteY13" fmla="*/ 712 h 4910759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27963 w 454689"/>
                    <a:gd name="connsiteY2" fmla="*/ 260019 h 4910759"/>
                    <a:gd name="connsiteX3" fmla="*/ 303684 w 454689"/>
                    <a:gd name="connsiteY3" fmla="*/ 906700 h 4910759"/>
                    <a:gd name="connsiteX4" fmla="*/ 287019 w 454689"/>
                    <a:gd name="connsiteY4" fmla="*/ 3890323 h 4910759"/>
                    <a:gd name="connsiteX5" fmla="*/ 341612 w 454689"/>
                    <a:gd name="connsiteY5" fmla="*/ 4258815 h 4910759"/>
                    <a:gd name="connsiteX6" fmla="*/ 450792 w 454689"/>
                    <a:gd name="connsiteY6" fmla="*/ 4763779 h 4910759"/>
                    <a:gd name="connsiteX7" fmla="*/ 136895 w 454689"/>
                    <a:gd name="connsiteY7" fmla="*/ 4736486 h 4910759"/>
                    <a:gd name="connsiteX8" fmla="*/ 205134 w 454689"/>
                    <a:gd name="connsiteY8" fmla="*/ 3876676 h 4910759"/>
                    <a:gd name="connsiteX9" fmla="*/ 150543 w 454689"/>
                    <a:gd name="connsiteY9" fmla="*/ 1283601 h 4910759"/>
                    <a:gd name="connsiteX10" fmla="*/ 120231 w 454689"/>
                    <a:gd name="connsiteY10" fmla="*/ 642632 h 4910759"/>
                    <a:gd name="connsiteX11" fmla="*/ 70244 w 454689"/>
                    <a:gd name="connsiteY11" fmla="*/ 280013 h 4910759"/>
                    <a:gd name="connsiteX12" fmla="*/ 55168 w 454689"/>
                    <a:gd name="connsiteY12" fmla="*/ 712 h 4910759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28337 w 455063"/>
                    <a:gd name="connsiteY2" fmla="*/ 260273 h 4911013"/>
                    <a:gd name="connsiteX3" fmla="*/ 304058 w 455063"/>
                    <a:gd name="connsiteY3" fmla="*/ 906954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28337 w 455063"/>
                    <a:gd name="connsiteY2" fmla="*/ 260273 h 4911013"/>
                    <a:gd name="connsiteX3" fmla="*/ 293425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49602 w 455063"/>
                    <a:gd name="connsiteY2" fmla="*/ 462291 h 4911013"/>
                    <a:gd name="connsiteX3" fmla="*/ 293425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49602 w 455063"/>
                    <a:gd name="connsiteY2" fmla="*/ 462291 h 4911013"/>
                    <a:gd name="connsiteX3" fmla="*/ 325323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49602 w 455063"/>
                    <a:gd name="connsiteY2" fmla="*/ 462291 h 4911013"/>
                    <a:gd name="connsiteX3" fmla="*/ 325323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19020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287393 w 455063"/>
                    <a:gd name="connsiteY4" fmla="*/ 3890577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255496 w 455063"/>
                    <a:gd name="connsiteY4" fmla="*/ 3890577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308659 w 455063"/>
                    <a:gd name="connsiteY4" fmla="*/ 3890577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276761 w 455063"/>
                    <a:gd name="connsiteY4" fmla="*/ 3879944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3269"/>
                    <a:gd name="connsiteY0" fmla="*/ 966 h 4860168"/>
                    <a:gd name="connsiteX1" fmla="*/ 390388 w 453269"/>
                    <a:gd name="connsiteY1" fmla="*/ 966 h 4860168"/>
                    <a:gd name="connsiteX2" fmla="*/ 349602 w 453269"/>
                    <a:gd name="connsiteY2" fmla="*/ 462291 h 4860168"/>
                    <a:gd name="connsiteX3" fmla="*/ 325323 w 453269"/>
                    <a:gd name="connsiteY3" fmla="*/ 1140870 h 4860168"/>
                    <a:gd name="connsiteX4" fmla="*/ 276761 w 453269"/>
                    <a:gd name="connsiteY4" fmla="*/ 3879944 h 4860168"/>
                    <a:gd name="connsiteX5" fmla="*/ 451166 w 453269"/>
                    <a:gd name="connsiteY5" fmla="*/ 4764033 h 4860168"/>
                    <a:gd name="connsiteX6" fmla="*/ 137269 w 453269"/>
                    <a:gd name="connsiteY6" fmla="*/ 4736740 h 4860168"/>
                    <a:gd name="connsiteX7" fmla="*/ 162978 w 453269"/>
                    <a:gd name="connsiteY7" fmla="*/ 3876930 h 4860168"/>
                    <a:gd name="connsiteX8" fmla="*/ 119020 w 453269"/>
                    <a:gd name="connsiteY8" fmla="*/ 1283855 h 4860168"/>
                    <a:gd name="connsiteX9" fmla="*/ 131237 w 453269"/>
                    <a:gd name="connsiteY9" fmla="*/ 961863 h 4860168"/>
                    <a:gd name="connsiteX10" fmla="*/ 70618 w 453269"/>
                    <a:gd name="connsiteY10" fmla="*/ 280267 h 4860168"/>
                    <a:gd name="connsiteX11" fmla="*/ 55542 w 453269"/>
                    <a:gd name="connsiteY11" fmla="*/ 966 h 4860168"/>
                    <a:gd name="connsiteX0" fmla="*/ 55542 w 453269"/>
                    <a:gd name="connsiteY0" fmla="*/ 966 h 4810997"/>
                    <a:gd name="connsiteX1" fmla="*/ 390388 w 453269"/>
                    <a:gd name="connsiteY1" fmla="*/ 966 h 4810997"/>
                    <a:gd name="connsiteX2" fmla="*/ 349602 w 453269"/>
                    <a:gd name="connsiteY2" fmla="*/ 462291 h 4810997"/>
                    <a:gd name="connsiteX3" fmla="*/ 325323 w 453269"/>
                    <a:gd name="connsiteY3" fmla="*/ 1140870 h 4810997"/>
                    <a:gd name="connsiteX4" fmla="*/ 276761 w 453269"/>
                    <a:gd name="connsiteY4" fmla="*/ 3879944 h 4810997"/>
                    <a:gd name="connsiteX5" fmla="*/ 451166 w 453269"/>
                    <a:gd name="connsiteY5" fmla="*/ 4668783 h 4810997"/>
                    <a:gd name="connsiteX6" fmla="*/ 137269 w 453269"/>
                    <a:gd name="connsiteY6" fmla="*/ 4736740 h 4810997"/>
                    <a:gd name="connsiteX7" fmla="*/ 162978 w 453269"/>
                    <a:gd name="connsiteY7" fmla="*/ 3876930 h 4810997"/>
                    <a:gd name="connsiteX8" fmla="*/ 119020 w 453269"/>
                    <a:gd name="connsiteY8" fmla="*/ 1283855 h 4810997"/>
                    <a:gd name="connsiteX9" fmla="*/ 131237 w 453269"/>
                    <a:gd name="connsiteY9" fmla="*/ 961863 h 4810997"/>
                    <a:gd name="connsiteX10" fmla="*/ 70618 w 453269"/>
                    <a:gd name="connsiteY10" fmla="*/ 280267 h 4810997"/>
                    <a:gd name="connsiteX11" fmla="*/ 55542 w 453269"/>
                    <a:gd name="connsiteY11" fmla="*/ 966 h 4810997"/>
                    <a:gd name="connsiteX0" fmla="*/ 55542 w 453269"/>
                    <a:gd name="connsiteY0" fmla="*/ 966 h 4806310"/>
                    <a:gd name="connsiteX1" fmla="*/ 390388 w 453269"/>
                    <a:gd name="connsiteY1" fmla="*/ 966 h 4806310"/>
                    <a:gd name="connsiteX2" fmla="*/ 349602 w 453269"/>
                    <a:gd name="connsiteY2" fmla="*/ 462291 h 4806310"/>
                    <a:gd name="connsiteX3" fmla="*/ 325323 w 453269"/>
                    <a:gd name="connsiteY3" fmla="*/ 1140870 h 4806310"/>
                    <a:gd name="connsiteX4" fmla="*/ 276761 w 453269"/>
                    <a:gd name="connsiteY4" fmla="*/ 3879944 h 4806310"/>
                    <a:gd name="connsiteX5" fmla="*/ 451166 w 453269"/>
                    <a:gd name="connsiteY5" fmla="*/ 4668783 h 4806310"/>
                    <a:gd name="connsiteX6" fmla="*/ 137269 w 453269"/>
                    <a:gd name="connsiteY6" fmla="*/ 4736740 h 4806310"/>
                    <a:gd name="connsiteX7" fmla="*/ 162978 w 453269"/>
                    <a:gd name="connsiteY7" fmla="*/ 3876930 h 4806310"/>
                    <a:gd name="connsiteX8" fmla="*/ 119020 w 453269"/>
                    <a:gd name="connsiteY8" fmla="*/ 1283855 h 4806310"/>
                    <a:gd name="connsiteX9" fmla="*/ 131237 w 453269"/>
                    <a:gd name="connsiteY9" fmla="*/ 961863 h 4806310"/>
                    <a:gd name="connsiteX10" fmla="*/ 70618 w 453269"/>
                    <a:gd name="connsiteY10" fmla="*/ 280267 h 4806310"/>
                    <a:gd name="connsiteX11" fmla="*/ 55542 w 453269"/>
                    <a:gd name="connsiteY11" fmla="*/ 966 h 4806310"/>
                    <a:gd name="connsiteX0" fmla="*/ 55542 w 495175"/>
                    <a:gd name="connsiteY0" fmla="*/ 966 h 4806310"/>
                    <a:gd name="connsiteX1" fmla="*/ 390388 w 495175"/>
                    <a:gd name="connsiteY1" fmla="*/ 966 h 4806310"/>
                    <a:gd name="connsiteX2" fmla="*/ 349602 w 495175"/>
                    <a:gd name="connsiteY2" fmla="*/ 462291 h 4806310"/>
                    <a:gd name="connsiteX3" fmla="*/ 325323 w 495175"/>
                    <a:gd name="connsiteY3" fmla="*/ 1140870 h 4806310"/>
                    <a:gd name="connsiteX4" fmla="*/ 276761 w 495175"/>
                    <a:gd name="connsiteY4" fmla="*/ 3879944 h 4806310"/>
                    <a:gd name="connsiteX5" fmla="*/ 451166 w 495175"/>
                    <a:gd name="connsiteY5" fmla="*/ 4668783 h 4806310"/>
                    <a:gd name="connsiteX6" fmla="*/ 137269 w 495175"/>
                    <a:gd name="connsiteY6" fmla="*/ 4736740 h 4806310"/>
                    <a:gd name="connsiteX7" fmla="*/ 162978 w 495175"/>
                    <a:gd name="connsiteY7" fmla="*/ 3876930 h 4806310"/>
                    <a:gd name="connsiteX8" fmla="*/ 119020 w 495175"/>
                    <a:gd name="connsiteY8" fmla="*/ 1283855 h 4806310"/>
                    <a:gd name="connsiteX9" fmla="*/ 131237 w 495175"/>
                    <a:gd name="connsiteY9" fmla="*/ 961863 h 4806310"/>
                    <a:gd name="connsiteX10" fmla="*/ 70618 w 495175"/>
                    <a:gd name="connsiteY10" fmla="*/ 280267 h 4806310"/>
                    <a:gd name="connsiteX11" fmla="*/ 55542 w 495175"/>
                    <a:gd name="connsiteY11" fmla="*/ 966 h 4806310"/>
                    <a:gd name="connsiteX0" fmla="*/ 55542 w 477555"/>
                    <a:gd name="connsiteY0" fmla="*/ 966 h 4806310"/>
                    <a:gd name="connsiteX1" fmla="*/ 390388 w 477555"/>
                    <a:gd name="connsiteY1" fmla="*/ 966 h 4806310"/>
                    <a:gd name="connsiteX2" fmla="*/ 349602 w 477555"/>
                    <a:gd name="connsiteY2" fmla="*/ 462291 h 4806310"/>
                    <a:gd name="connsiteX3" fmla="*/ 325323 w 477555"/>
                    <a:gd name="connsiteY3" fmla="*/ 1140870 h 4806310"/>
                    <a:gd name="connsiteX4" fmla="*/ 276761 w 477555"/>
                    <a:gd name="connsiteY4" fmla="*/ 3879944 h 4806310"/>
                    <a:gd name="connsiteX5" fmla="*/ 451166 w 477555"/>
                    <a:gd name="connsiteY5" fmla="*/ 4668783 h 4806310"/>
                    <a:gd name="connsiteX6" fmla="*/ 137269 w 477555"/>
                    <a:gd name="connsiteY6" fmla="*/ 4736740 h 4806310"/>
                    <a:gd name="connsiteX7" fmla="*/ 162978 w 477555"/>
                    <a:gd name="connsiteY7" fmla="*/ 3876930 h 4806310"/>
                    <a:gd name="connsiteX8" fmla="*/ 119020 w 477555"/>
                    <a:gd name="connsiteY8" fmla="*/ 1283855 h 4806310"/>
                    <a:gd name="connsiteX9" fmla="*/ 131237 w 477555"/>
                    <a:gd name="connsiteY9" fmla="*/ 961863 h 4806310"/>
                    <a:gd name="connsiteX10" fmla="*/ 70618 w 477555"/>
                    <a:gd name="connsiteY10" fmla="*/ 280267 h 4806310"/>
                    <a:gd name="connsiteX11" fmla="*/ 55542 w 477555"/>
                    <a:gd name="connsiteY11" fmla="*/ 966 h 4806310"/>
                    <a:gd name="connsiteX0" fmla="*/ 55542 w 455024"/>
                    <a:gd name="connsiteY0" fmla="*/ 966 h 4806310"/>
                    <a:gd name="connsiteX1" fmla="*/ 390388 w 455024"/>
                    <a:gd name="connsiteY1" fmla="*/ 966 h 4806310"/>
                    <a:gd name="connsiteX2" fmla="*/ 349602 w 455024"/>
                    <a:gd name="connsiteY2" fmla="*/ 462291 h 4806310"/>
                    <a:gd name="connsiteX3" fmla="*/ 325323 w 455024"/>
                    <a:gd name="connsiteY3" fmla="*/ 1140870 h 4806310"/>
                    <a:gd name="connsiteX4" fmla="*/ 276761 w 455024"/>
                    <a:gd name="connsiteY4" fmla="*/ 3879944 h 4806310"/>
                    <a:gd name="connsiteX5" fmla="*/ 451166 w 455024"/>
                    <a:gd name="connsiteY5" fmla="*/ 4668783 h 4806310"/>
                    <a:gd name="connsiteX6" fmla="*/ 137269 w 455024"/>
                    <a:gd name="connsiteY6" fmla="*/ 4736740 h 4806310"/>
                    <a:gd name="connsiteX7" fmla="*/ 162978 w 455024"/>
                    <a:gd name="connsiteY7" fmla="*/ 3876930 h 4806310"/>
                    <a:gd name="connsiteX8" fmla="*/ 119020 w 455024"/>
                    <a:gd name="connsiteY8" fmla="*/ 1283855 h 4806310"/>
                    <a:gd name="connsiteX9" fmla="*/ 131237 w 455024"/>
                    <a:gd name="connsiteY9" fmla="*/ 961863 h 4806310"/>
                    <a:gd name="connsiteX10" fmla="*/ 70618 w 455024"/>
                    <a:gd name="connsiteY10" fmla="*/ 280267 h 4806310"/>
                    <a:gd name="connsiteX11" fmla="*/ 55542 w 455024"/>
                    <a:gd name="connsiteY11" fmla="*/ 966 h 4806310"/>
                    <a:gd name="connsiteX0" fmla="*/ 55542 w 451166"/>
                    <a:gd name="connsiteY0" fmla="*/ 966 h 4806310"/>
                    <a:gd name="connsiteX1" fmla="*/ 390388 w 451166"/>
                    <a:gd name="connsiteY1" fmla="*/ 966 h 4806310"/>
                    <a:gd name="connsiteX2" fmla="*/ 349602 w 451166"/>
                    <a:gd name="connsiteY2" fmla="*/ 462291 h 4806310"/>
                    <a:gd name="connsiteX3" fmla="*/ 325323 w 451166"/>
                    <a:gd name="connsiteY3" fmla="*/ 1140870 h 4806310"/>
                    <a:gd name="connsiteX4" fmla="*/ 276761 w 451166"/>
                    <a:gd name="connsiteY4" fmla="*/ 3879944 h 4806310"/>
                    <a:gd name="connsiteX5" fmla="*/ 451166 w 451166"/>
                    <a:gd name="connsiteY5" fmla="*/ 4668783 h 4806310"/>
                    <a:gd name="connsiteX6" fmla="*/ 137269 w 451166"/>
                    <a:gd name="connsiteY6" fmla="*/ 4736740 h 4806310"/>
                    <a:gd name="connsiteX7" fmla="*/ 162978 w 451166"/>
                    <a:gd name="connsiteY7" fmla="*/ 3876930 h 4806310"/>
                    <a:gd name="connsiteX8" fmla="*/ 119020 w 451166"/>
                    <a:gd name="connsiteY8" fmla="*/ 1283855 h 4806310"/>
                    <a:gd name="connsiteX9" fmla="*/ 131237 w 451166"/>
                    <a:gd name="connsiteY9" fmla="*/ 961863 h 4806310"/>
                    <a:gd name="connsiteX10" fmla="*/ 70618 w 451166"/>
                    <a:gd name="connsiteY10" fmla="*/ 280267 h 4806310"/>
                    <a:gd name="connsiteX11" fmla="*/ 55542 w 451166"/>
                    <a:gd name="connsiteY11" fmla="*/ 966 h 4806310"/>
                    <a:gd name="connsiteX0" fmla="*/ 55542 w 451166"/>
                    <a:gd name="connsiteY0" fmla="*/ 966 h 4921617"/>
                    <a:gd name="connsiteX1" fmla="*/ 390388 w 451166"/>
                    <a:gd name="connsiteY1" fmla="*/ 966 h 4921617"/>
                    <a:gd name="connsiteX2" fmla="*/ 349602 w 451166"/>
                    <a:gd name="connsiteY2" fmla="*/ 462291 h 4921617"/>
                    <a:gd name="connsiteX3" fmla="*/ 325323 w 451166"/>
                    <a:gd name="connsiteY3" fmla="*/ 1140870 h 4921617"/>
                    <a:gd name="connsiteX4" fmla="*/ 276761 w 451166"/>
                    <a:gd name="connsiteY4" fmla="*/ 3879944 h 4921617"/>
                    <a:gd name="connsiteX5" fmla="*/ 451166 w 451166"/>
                    <a:gd name="connsiteY5" fmla="*/ 4668783 h 4921617"/>
                    <a:gd name="connsiteX6" fmla="*/ 137269 w 451166"/>
                    <a:gd name="connsiteY6" fmla="*/ 4736740 h 4921617"/>
                    <a:gd name="connsiteX7" fmla="*/ 162978 w 451166"/>
                    <a:gd name="connsiteY7" fmla="*/ 3876930 h 4921617"/>
                    <a:gd name="connsiteX8" fmla="*/ 119020 w 451166"/>
                    <a:gd name="connsiteY8" fmla="*/ 1283855 h 4921617"/>
                    <a:gd name="connsiteX9" fmla="*/ 131237 w 451166"/>
                    <a:gd name="connsiteY9" fmla="*/ 961863 h 4921617"/>
                    <a:gd name="connsiteX10" fmla="*/ 70618 w 451166"/>
                    <a:gd name="connsiteY10" fmla="*/ 280267 h 4921617"/>
                    <a:gd name="connsiteX11" fmla="*/ 55542 w 451166"/>
                    <a:gd name="connsiteY11" fmla="*/ 966 h 4921617"/>
                    <a:gd name="connsiteX0" fmla="*/ 55542 w 451166"/>
                    <a:gd name="connsiteY0" fmla="*/ 966 h 4851848"/>
                    <a:gd name="connsiteX1" fmla="*/ 390388 w 451166"/>
                    <a:gd name="connsiteY1" fmla="*/ 966 h 4851848"/>
                    <a:gd name="connsiteX2" fmla="*/ 349602 w 451166"/>
                    <a:gd name="connsiteY2" fmla="*/ 462291 h 4851848"/>
                    <a:gd name="connsiteX3" fmla="*/ 325323 w 451166"/>
                    <a:gd name="connsiteY3" fmla="*/ 1140870 h 4851848"/>
                    <a:gd name="connsiteX4" fmla="*/ 276761 w 451166"/>
                    <a:gd name="connsiteY4" fmla="*/ 3879944 h 4851848"/>
                    <a:gd name="connsiteX5" fmla="*/ 451166 w 451166"/>
                    <a:gd name="connsiteY5" fmla="*/ 4668783 h 4851848"/>
                    <a:gd name="connsiteX6" fmla="*/ 137269 w 451166"/>
                    <a:gd name="connsiteY6" fmla="*/ 4736740 h 4851848"/>
                    <a:gd name="connsiteX7" fmla="*/ 162978 w 451166"/>
                    <a:gd name="connsiteY7" fmla="*/ 3876930 h 4851848"/>
                    <a:gd name="connsiteX8" fmla="*/ 119020 w 451166"/>
                    <a:gd name="connsiteY8" fmla="*/ 1283855 h 4851848"/>
                    <a:gd name="connsiteX9" fmla="*/ 131237 w 451166"/>
                    <a:gd name="connsiteY9" fmla="*/ 961863 h 4851848"/>
                    <a:gd name="connsiteX10" fmla="*/ 70618 w 451166"/>
                    <a:gd name="connsiteY10" fmla="*/ 280267 h 4851848"/>
                    <a:gd name="connsiteX11" fmla="*/ 55542 w 451166"/>
                    <a:gd name="connsiteY11" fmla="*/ 966 h 4851848"/>
                    <a:gd name="connsiteX0" fmla="*/ 189479 w 585103"/>
                    <a:gd name="connsiteY0" fmla="*/ 966 h 4878190"/>
                    <a:gd name="connsiteX1" fmla="*/ 524325 w 585103"/>
                    <a:gd name="connsiteY1" fmla="*/ 966 h 4878190"/>
                    <a:gd name="connsiteX2" fmla="*/ 483539 w 585103"/>
                    <a:gd name="connsiteY2" fmla="*/ 462291 h 4878190"/>
                    <a:gd name="connsiteX3" fmla="*/ 459260 w 585103"/>
                    <a:gd name="connsiteY3" fmla="*/ 1140870 h 4878190"/>
                    <a:gd name="connsiteX4" fmla="*/ 410698 w 585103"/>
                    <a:gd name="connsiteY4" fmla="*/ 3879944 h 4878190"/>
                    <a:gd name="connsiteX5" fmla="*/ 585103 w 585103"/>
                    <a:gd name="connsiteY5" fmla="*/ 4668783 h 4878190"/>
                    <a:gd name="connsiteX6" fmla="*/ 271206 w 585103"/>
                    <a:gd name="connsiteY6" fmla="*/ 4736740 h 4878190"/>
                    <a:gd name="connsiteX7" fmla="*/ 32 w 585103"/>
                    <a:gd name="connsiteY7" fmla="*/ 3526915 h 4878190"/>
                    <a:gd name="connsiteX8" fmla="*/ 252957 w 585103"/>
                    <a:gd name="connsiteY8" fmla="*/ 1283855 h 4878190"/>
                    <a:gd name="connsiteX9" fmla="*/ 265174 w 585103"/>
                    <a:gd name="connsiteY9" fmla="*/ 961863 h 4878190"/>
                    <a:gd name="connsiteX10" fmla="*/ 204555 w 585103"/>
                    <a:gd name="connsiteY10" fmla="*/ 280267 h 4878190"/>
                    <a:gd name="connsiteX11" fmla="*/ 189479 w 585103"/>
                    <a:gd name="connsiteY11" fmla="*/ 966 h 4878190"/>
                    <a:gd name="connsiteX0" fmla="*/ 189479 w 585103"/>
                    <a:gd name="connsiteY0" fmla="*/ 966 h 4878190"/>
                    <a:gd name="connsiteX1" fmla="*/ 524325 w 585103"/>
                    <a:gd name="connsiteY1" fmla="*/ 966 h 4878190"/>
                    <a:gd name="connsiteX2" fmla="*/ 483539 w 585103"/>
                    <a:gd name="connsiteY2" fmla="*/ 462291 h 4878190"/>
                    <a:gd name="connsiteX3" fmla="*/ 459260 w 585103"/>
                    <a:gd name="connsiteY3" fmla="*/ 1140870 h 4878190"/>
                    <a:gd name="connsiteX4" fmla="*/ 137566 w 585103"/>
                    <a:gd name="connsiteY4" fmla="*/ 3575092 h 4878190"/>
                    <a:gd name="connsiteX5" fmla="*/ 585103 w 585103"/>
                    <a:gd name="connsiteY5" fmla="*/ 4668783 h 4878190"/>
                    <a:gd name="connsiteX6" fmla="*/ 271206 w 585103"/>
                    <a:gd name="connsiteY6" fmla="*/ 4736740 h 4878190"/>
                    <a:gd name="connsiteX7" fmla="*/ 32 w 585103"/>
                    <a:gd name="connsiteY7" fmla="*/ 3526915 h 4878190"/>
                    <a:gd name="connsiteX8" fmla="*/ 252957 w 585103"/>
                    <a:gd name="connsiteY8" fmla="*/ 1283855 h 4878190"/>
                    <a:gd name="connsiteX9" fmla="*/ 265174 w 585103"/>
                    <a:gd name="connsiteY9" fmla="*/ 961863 h 4878190"/>
                    <a:gd name="connsiteX10" fmla="*/ 204555 w 585103"/>
                    <a:gd name="connsiteY10" fmla="*/ 280267 h 4878190"/>
                    <a:gd name="connsiteX11" fmla="*/ 189479 w 585103"/>
                    <a:gd name="connsiteY11" fmla="*/ 966 h 4878190"/>
                    <a:gd name="connsiteX0" fmla="*/ 189991 w 585615"/>
                    <a:gd name="connsiteY0" fmla="*/ 966 h 4845254"/>
                    <a:gd name="connsiteX1" fmla="*/ 524837 w 585615"/>
                    <a:gd name="connsiteY1" fmla="*/ 966 h 4845254"/>
                    <a:gd name="connsiteX2" fmla="*/ 484051 w 585615"/>
                    <a:gd name="connsiteY2" fmla="*/ 462291 h 4845254"/>
                    <a:gd name="connsiteX3" fmla="*/ 459772 w 585615"/>
                    <a:gd name="connsiteY3" fmla="*/ 1140870 h 4845254"/>
                    <a:gd name="connsiteX4" fmla="*/ 138078 w 585615"/>
                    <a:gd name="connsiteY4" fmla="*/ 3575092 h 4845254"/>
                    <a:gd name="connsiteX5" fmla="*/ 585615 w 585615"/>
                    <a:gd name="connsiteY5" fmla="*/ 4668783 h 4845254"/>
                    <a:gd name="connsiteX6" fmla="*/ 331094 w 585615"/>
                    <a:gd name="connsiteY6" fmla="*/ 4668996 h 4845254"/>
                    <a:gd name="connsiteX7" fmla="*/ 544 w 585615"/>
                    <a:gd name="connsiteY7" fmla="*/ 3526915 h 4845254"/>
                    <a:gd name="connsiteX8" fmla="*/ 253469 w 585615"/>
                    <a:gd name="connsiteY8" fmla="*/ 1283855 h 4845254"/>
                    <a:gd name="connsiteX9" fmla="*/ 265686 w 585615"/>
                    <a:gd name="connsiteY9" fmla="*/ 961863 h 4845254"/>
                    <a:gd name="connsiteX10" fmla="*/ 205067 w 585615"/>
                    <a:gd name="connsiteY10" fmla="*/ 280267 h 4845254"/>
                    <a:gd name="connsiteX11" fmla="*/ 189991 w 585615"/>
                    <a:gd name="connsiteY11" fmla="*/ 966 h 4845254"/>
                    <a:gd name="connsiteX0" fmla="*/ 189973 w 585597"/>
                    <a:gd name="connsiteY0" fmla="*/ 724 h 4845012"/>
                    <a:gd name="connsiteX1" fmla="*/ 524819 w 585597"/>
                    <a:gd name="connsiteY1" fmla="*/ 724 h 4845012"/>
                    <a:gd name="connsiteX2" fmla="*/ 484033 w 585597"/>
                    <a:gd name="connsiteY2" fmla="*/ 462049 h 4845012"/>
                    <a:gd name="connsiteX3" fmla="*/ 459754 w 585597"/>
                    <a:gd name="connsiteY3" fmla="*/ 1140628 h 4845012"/>
                    <a:gd name="connsiteX4" fmla="*/ 138060 w 585597"/>
                    <a:gd name="connsiteY4" fmla="*/ 3574850 h 4845012"/>
                    <a:gd name="connsiteX5" fmla="*/ 585597 w 585597"/>
                    <a:gd name="connsiteY5" fmla="*/ 4668541 h 4845012"/>
                    <a:gd name="connsiteX6" fmla="*/ 331076 w 585597"/>
                    <a:gd name="connsiteY6" fmla="*/ 4668754 h 4845012"/>
                    <a:gd name="connsiteX7" fmla="*/ 526 w 585597"/>
                    <a:gd name="connsiteY7" fmla="*/ 3526673 h 4845012"/>
                    <a:gd name="connsiteX8" fmla="*/ 253451 w 585597"/>
                    <a:gd name="connsiteY8" fmla="*/ 1283613 h 4845012"/>
                    <a:gd name="connsiteX9" fmla="*/ 217728 w 585597"/>
                    <a:gd name="connsiteY9" fmla="*/ 662175 h 4845012"/>
                    <a:gd name="connsiteX10" fmla="*/ 205049 w 585597"/>
                    <a:gd name="connsiteY10" fmla="*/ 280025 h 4845012"/>
                    <a:gd name="connsiteX11" fmla="*/ 189973 w 585597"/>
                    <a:gd name="connsiteY11" fmla="*/ 724 h 4845012"/>
                    <a:gd name="connsiteX0" fmla="*/ 189973 w 585597"/>
                    <a:gd name="connsiteY0" fmla="*/ 724 h 4845012"/>
                    <a:gd name="connsiteX1" fmla="*/ 524819 w 585597"/>
                    <a:gd name="connsiteY1" fmla="*/ 724 h 4845012"/>
                    <a:gd name="connsiteX2" fmla="*/ 484033 w 585597"/>
                    <a:gd name="connsiteY2" fmla="*/ 462049 h 4845012"/>
                    <a:gd name="connsiteX3" fmla="*/ 459754 w 585597"/>
                    <a:gd name="connsiteY3" fmla="*/ 724008 h 4845012"/>
                    <a:gd name="connsiteX4" fmla="*/ 138060 w 585597"/>
                    <a:gd name="connsiteY4" fmla="*/ 3574850 h 4845012"/>
                    <a:gd name="connsiteX5" fmla="*/ 585597 w 585597"/>
                    <a:gd name="connsiteY5" fmla="*/ 4668541 h 4845012"/>
                    <a:gd name="connsiteX6" fmla="*/ 331076 w 585597"/>
                    <a:gd name="connsiteY6" fmla="*/ 4668754 h 4845012"/>
                    <a:gd name="connsiteX7" fmla="*/ 526 w 585597"/>
                    <a:gd name="connsiteY7" fmla="*/ 3526673 h 4845012"/>
                    <a:gd name="connsiteX8" fmla="*/ 253451 w 585597"/>
                    <a:gd name="connsiteY8" fmla="*/ 1283613 h 4845012"/>
                    <a:gd name="connsiteX9" fmla="*/ 217728 w 585597"/>
                    <a:gd name="connsiteY9" fmla="*/ 662175 h 4845012"/>
                    <a:gd name="connsiteX10" fmla="*/ 205049 w 585597"/>
                    <a:gd name="connsiteY10" fmla="*/ 280025 h 4845012"/>
                    <a:gd name="connsiteX11" fmla="*/ 189973 w 585597"/>
                    <a:gd name="connsiteY11" fmla="*/ 724 h 4845012"/>
                    <a:gd name="connsiteX0" fmla="*/ 345591 w 741215"/>
                    <a:gd name="connsiteY0" fmla="*/ 724 h 4823473"/>
                    <a:gd name="connsiteX1" fmla="*/ 680437 w 741215"/>
                    <a:gd name="connsiteY1" fmla="*/ 724 h 4823473"/>
                    <a:gd name="connsiteX2" fmla="*/ 639651 w 741215"/>
                    <a:gd name="connsiteY2" fmla="*/ 462049 h 4823473"/>
                    <a:gd name="connsiteX3" fmla="*/ 615372 w 741215"/>
                    <a:gd name="connsiteY3" fmla="*/ 724008 h 4823473"/>
                    <a:gd name="connsiteX4" fmla="*/ 293678 w 741215"/>
                    <a:gd name="connsiteY4" fmla="*/ 3574850 h 4823473"/>
                    <a:gd name="connsiteX5" fmla="*/ 741215 w 741215"/>
                    <a:gd name="connsiteY5" fmla="*/ 4668541 h 4823473"/>
                    <a:gd name="connsiteX6" fmla="*/ 486694 w 741215"/>
                    <a:gd name="connsiteY6" fmla="*/ 4668754 h 4823473"/>
                    <a:gd name="connsiteX7" fmla="*/ 340 w 741215"/>
                    <a:gd name="connsiteY7" fmla="*/ 3930274 h 4823473"/>
                    <a:gd name="connsiteX8" fmla="*/ 409069 w 741215"/>
                    <a:gd name="connsiteY8" fmla="*/ 1283613 h 4823473"/>
                    <a:gd name="connsiteX9" fmla="*/ 373346 w 741215"/>
                    <a:gd name="connsiteY9" fmla="*/ 662175 h 4823473"/>
                    <a:gd name="connsiteX10" fmla="*/ 360667 w 741215"/>
                    <a:gd name="connsiteY10" fmla="*/ 280025 h 4823473"/>
                    <a:gd name="connsiteX11" fmla="*/ 345591 w 741215"/>
                    <a:gd name="connsiteY11" fmla="*/ 724 h 4823473"/>
                    <a:gd name="connsiteX0" fmla="*/ 345591 w 741215"/>
                    <a:gd name="connsiteY0" fmla="*/ 724 h 4823473"/>
                    <a:gd name="connsiteX1" fmla="*/ 680437 w 741215"/>
                    <a:gd name="connsiteY1" fmla="*/ 724 h 4823473"/>
                    <a:gd name="connsiteX2" fmla="*/ 639651 w 741215"/>
                    <a:gd name="connsiteY2" fmla="*/ 462049 h 4823473"/>
                    <a:gd name="connsiteX3" fmla="*/ 615372 w 741215"/>
                    <a:gd name="connsiteY3" fmla="*/ 724008 h 4823473"/>
                    <a:gd name="connsiteX4" fmla="*/ 113905 w 741215"/>
                    <a:gd name="connsiteY4" fmla="*/ 3874296 h 4823473"/>
                    <a:gd name="connsiteX5" fmla="*/ 741215 w 741215"/>
                    <a:gd name="connsiteY5" fmla="*/ 4668541 h 4823473"/>
                    <a:gd name="connsiteX6" fmla="*/ 486694 w 741215"/>
                    <a:gd name="connsiteY6" fmla="*/ 4668754 h 4823473"/>
                    <a:gd name="connsiteX7" fmla="*/ 340 w 741215"/>
                    <a:gd name="connsiteY7" fmla="*/ 3930274 h 4823473"/>
                    <a:gd name="connsiteX8" fmla="*/ 409069 w 741215"/>
                    <a:gd name="connsiteY8" fmla="*/ 1283613 h 4823473"/>
                    <a:gd name="connsiteX9" fmla="*/ 373346 w 741215"/>
                    <a:gd name="connsiteY9" fmla="*/ 662175 h 4823473"/>
                    <a:gd name="connsiteX10" fmla="*/ 360667 w 741215"/>
                    <a:gd name="connsiteY10" fmla="*/ 280025 h 4823473"/>
                    <a:gd name="connsiteX11" fmla="*/ 345591 w 741215"/>
                    <a:gd name="connsiteY11" fmla="*/ 724 h 4823473"/>
                    <a:gd name="connsiteX0" fmla="*/ 345591 w 741215"/>
                    <a:gd name="connsiteY0" fmla="*/ 724 h 4818351"/>
                    <a:gd name="connsiteX1" fmla="*/ 680437 w 741215"/>
                    <a:gd name="connsiteY1" fmla="*/ 724 h 4818351"/>
                    <a:gd name="connsiteX2" fmla="*/ 639651 w 741215"/>
                    <a:gd name="connsiteY2" fmla="*/ 462049 h 4818351"/>
                    <a:gd name="connsiteX3" fmla="*/ 615372 w 741215"/>
                    <a:gd name="connsiteY3" fmla="*/ 724008 h 4818351"/>
                    <a:gd name="connsiteX4" fmla="*/ 113905 w 741215"/>
                    <a:gd name="connsiteY4" fmla="*/ 3874296 h 4818351"/>
                    <a:gd name="connsiteX5" fmla="*/ 741215 w 741215"/>
                    <a:gd name="connsiteY5" fmla="*/ 4668541 h 4818351"/>
                    <a:gd name="connsiteX6" fmla="*/ 486694 w 741215"/>
                    <a:gd name="connsiteY6" fmla="*/ 4668754 h 4818351"/>
                    <a:gd name="connsiteX7" fmla="*/ 340 w 741215"/>
                    <a:gd name="connsiteY7" fmla="*/ 4034429 h 4818351"/>
                    <a:gd name="connsiteX8" fmla="*/ 409069 w 741215"/>
                    <a:gd name="connsiteY8" fmla="*/ 1283613 h 4818351"/>
                    <a:gd name="connsiteX9" fmla="*/ 373346 w 741215"/>
                    <a:gd name="connsiteY9" fmla="*/ 662175 h 4818351"/>
                    <a:gd name="connsiteX10" fmla="*/ 360667 w 741215"/>
                    <a:gd name="connsiteY10" fmla="*/ 280025 h 4818351"/>
                    <a:gd name="connsiteX11" fmla="*/ 345591 w 741215"/>
                    <a:gd name="connsiteY11" fmla="*/ 724 h 4818351"/>
                    <a:gd name="connsiteX0" fmla="*/ 345591 w 741215"/>
                    <a:gd name="connsiteY0" fmla="*/ 724 h 4818351"/>
                    <a:gd name="connsiteX1" fmla="*/ 680437 w 741215"/>
                    <a:gd name="connsiteY1" fmla="*/ 724 h 4818351"/>
                    <a:gd name="connsiteX2" fmla="*/ 639651 w 741215"/>
                    <a:gd name="connsiteY2" fmla="*/ 462049 h 4818351"/>
                    <a:gd name="connsiteX3" fmla="*/ 615372 w 741215"/>
                    <a:gd name="connsiteY3" fmla="*/ 724008 h 4818351"/>
                    <a:gd name="connsiteX4" fmla="*/ 113905 w 741215"/>
                    <a:gd name="connsiteY4" fmla="*/ 3874296 h 4818351"/>
                    <a:gd name="connsiteX5" fmla="*/ 96184 w 741215"/>
                    <a:gd name="connsiteY5" fmla="*/ 4093177 h 4818351"/>
                    <a:gd name="connsiteX6" fmla="*/ 741215 w 741215"/>
                    <a:gd name="connsiteY6" fmla="*/ 4668541 h 4818351"/>
                    <a:gd name="connsiteX7" fmla="*/ 486694 w 741215"/>
                    <a:gd name="connsiteY7" fmla="*/ 4668754 h 4818351"/>
                    <a:gd name="connsiteX8" fmla="*/ 340 w 741215"/>
                    <a:gd name="connsiteY8" fmla="*/ 4034429 h 4818351"/>
                    <a:gd name="connsiteX9" fmla="*/ 409069 w 741215"/>
                    <a:gd name="connsiteY9" fmla="*/ 1283613 h 4818351"/>
                    <a:gd name="connsiteX10" fmla="*/ 373346 w 741215"/>
                    <a:gd name="connsiteY10" fmla="*/ 662175 h 4818351"/>
                    <a:gd name="connsiteX11" fmla="*/ 360667 w 741215"/>
                    <a:gd name="connsiteY11" fmla="*/ 280025 h 4818351"/>
                    <a:gd name="connsiteX12" fmla="*/ 345591 w 741215"/>
                    <a:gd name="connsiteY12" fmla="*/ 724 h 4818351"/>
                    <a:gd name="connsiteX0" fmla="*/ 345615 w 741239"/>
                    <a:gd name="connsiteY0" fmla="*/ 652 h 4818279"/>
                    <a:gd name="connsiteX1" fmla="*/ 680461 w 741239"/>
                    <a:gd name="connsiteY1" fmla="*/ 652 h 4818279"/>
                    <a:gd name="connsiteX2" fmla="*/ 639675 w 741239"/>
                    <a:gd name="connsiteY2" fmla="*/ 461977 h 4818279"/>
                    <a:gd name="connsiteX3" fmla="*/ 615396 w 741239"/>
                    <a:gd name="connsiteY3" fmla="*/ 723936 h 4818279"/>
                    <a:gd name="connsiteX4" fmla="*/ 113929 w 741239"/>
                    <a:gd name="connsiteY4" fmla="*/ 3874224 h 4818279"/>
                    <a:gd name="connsiteX5" fmla="*/ 96208 w 741239"/>
                    <a:gd name="connsiteY5" fmla="*/ 4093105 h 4818279"/>
                    <a:gd name="connsiteX6" fmla="*/ 741239 w 741239"/>
                    <a:gd name="connsiteY6" fmla="*/ 4668469 h 4818279"/>
                    <a:gd name="connsiteX7" fmla="*/ 486718 w 741239"/>
                    <a:gd name="connsiteY7" fmla="*/ 4668682 h 4818279"/>
                    <a:gd name="connsiteX8" fmla="*/ 364 w 741239"/>
                    <a:gd name="connsiteY8" fmla="*/ 4034357 h 4818279"/>
                    <a:gd name="connsiteX9" fmla="*/ 409093 w 741239"/>
                    <a:gd name="connsiteY9" fmla="*/ 1283541 h 4818279"/>
                    <a:gd name="connsiteX10" fmla="*/ 517189 w 741239"/>
                    <a:gd name="connsiteY10" fmla="*/ 531908 h 4818279"/>
                    <a:gd name="connsiteX11" fmla="*/ 360691 w 741239"/>
                    <a:gd name="connsiteY11" fmla="*/ 279953 h 4818279"/>
                    <a:gd name="connsiteX12" fmla="*/ 345615 w 741239"/>
                    <a:gd name="connsiteY12" fmla="*/ 652 h 4818279"/>
                    <a:gd name="connsiteX0" fmla="*/ 345615 w 741239"/>
                    <a:gd name="connsiteY0" fmla="*/ 1125 h 4818752"/>
                    <a:gd name="connsiteX1" fmla="*/ 680461 w 741239"/>
                    <a:gd name="connsiteY1" fmla="*/ 1125 h 4818752"/>
                    <a:gd name="connsiteX2" fmla="*/ 639675 w 741239"/>
                    <a:gd name="connsiteY2" fmla="*/ 462450 h 4818752"/>
                    <a:gd name="connsiteX3" fmla="*/ 615396 w 741239"/>
                    <a:gd name="connsiteY3" fmla="*/ 724409 h 4818752"/>
                    <a:gd name="connsiteX4" fmla="*/ 113929 w 741239"/>
                    <a:gd name="connsiteY4" fmla="*/ 3874697 h 4818752"/>
                    <a:gd name="connsiteX5" fmla="*/ 96208 w 741239"/>
                    <a:gd name="connsiteY5" fmla="*/ 4093578 h 4818752"/>
                    <a:gd name="connsiteX6" fmla="*/ 741239 w 741239"/>
                    <a:gd name="connsiteY6" fmla="*/ 4668942 h 4818752"/>
                    <a:gd name="connsiteX7" fmla="*/ 486718 w 741239"/>
                    <a:gd name="connsiteY7" fmla="*/ 4669155 h 4818752"/>
                    <a:gd name="connsiteX8" fmla="*/ 364 w 741239"/>
                    <a:gd name="connsiteY8" fmla="*/ 4034830 h 4818752"/>
                    <a:gd name="connsiteX9" fmla="*/ 409093 w 741239"/>
                    <a:gd name="connsiteY9" fmla="*/ 1284014 h 4818752"/>
                    <a:gd name="connsiteX10" fmla="*/ 517189 w 741239"/>
                    <a:gd name="connsiteY10" fmla="*/ 532381 h 4818752"/>
                    <a:gd name="connsiteX11" fmla="*/ 456570 w 741239"/>
                    <a:gd name="connsiteY11" fmla="*/ 189291 h 4818752"/>
                    <a:gd name="connsiteX12" fmla="*/ 345615 w 741239"/>
                    <a:gd name="connsiteY12" fmla="*/ 1125 h 4818752"/>
                    <a:gd name="connsiteX0" fmla="*/ 345615 w 741239"/>
                    <a:gd name="connsiteY0" fmla="*/ 1125 h 4818752"/>
                    <a:gd name="connsiteX1" fmla="*/ 680461 w 741239"/>
                    <a:gd name="connsiteY1" fmla="*/ 1125 h 4818752"/>
                    <a:gd name="connsiteX2" fmla="*/ 639675 w 741239"/>
                    <a:gd name="connsiteY2" fmla="*/ 462450 h 4818752"/>
                    <a:gd name="connsiteX3" fmla="*/ 507533 w 741239"/>
                    <a:gd name="connsiteY3" fmla="*/ 3731887 h 4818752"/>
                    <a:gd name="connsiteX4" fmla="*/ 113929 w 741239"/>
                    <a:gd name="connsiteY4" fmla="*/ 3874697 h 4818752"/>
                    <a:gd name="connsiteX5" fmla="*/ 96208 w 741239"/>
                    <a:gd name="connsiteY5" fmla="*/ 4093578 h 4818752"/>
                    <a:gd name="connsiteX6" fmla="*/ 741239 w 741239"/>
                    <a:gd name="connsiteY6" fmla="*/ 4668942 h 4818752"/>
                    <a:gd name="connsiteX7" fmla="*/ 486718 w 741239"/>
                    <a:gd name="connsiteY7" fmla="*/ 4669155 h 4818752"/>
                    <a:gd name="connsiteX8" fmla="*/ 364 w 741239"/>
                    <a:gd name="connsiteY8" fmla="*/ 4034830 h 4818752"/>
                    <a:gd name="connsiteX9" fmla="*/ 409093 w 741239"/>
                    <a:gd name="connsiteY9" fmla="*/ 1284014 h 4818752"/>
                    <a:gd name="connsiteX10" fmla="*/ 517189 w 741239"/>
                    <a:gd name="connsiteY10" fmla="*/ 532381 h 4818752"/>
                    <a:gd name="connsiteX11" fmla="*/ 456570 w 741239"/>
                    <a:gd name="connsiteY11" fmla="*/ 189291 h 4818752"/>
                    <a:gd name="connsiteX12" fmla="*/ 345615 w 741239"/>
                    <a:gd name="connsiteY12" fmla="*/ 1125 h 4818752"/>
                    <a:gd name="connsiteX0" fmla="*/ 345349 w 740973"/>
                    <a:gd name="connsiteY0" fmla="*/ 1125 h 4818752"/>
                    <a:gd name="connsiteX1" fmla="*/ 680195 w 740973"/>
                    <a:gd name="connsiteY1" fmla="*/ 1125 h 4818752"/>
                    <a:gd name="connsiteX2" fmla="*/ 639409 w 740973"/>
                    <a:gd name="connsiteY2" fmla="*/ 462450 h 4818752"/>
                    <a:gd name="connsiteX3" fmla="*/ 507267 w 740973"/>
                    <a:gd name="connsiteY3" fmla="*/ 3731887 h 4818752"/>
                    <a:gd name="connsiteX4" fmla="*/ 113663 w 740973"/>
                    <a:gd name="connsiteY4" fmla="*/ 3874697 h 4818752"/>
                    <a:gd name="connsiteX5" fmla="*/ 95942 w 740973"/>
                    <a:gd name="connsiteY5" fmla="*/ 4093578 h 4818752"/>
                    <a:gd name="connsiteX6" fmla="*/ 740973 w 740973"/>
                    <a:gd name="connsiteY6" fmla="*/ 4668942 h 4818752"/>
                    <a:gd name="connsiteX7" fmla="*/ 486452 w 740973"/>
                    <a:gd name="connsiteY7" fmla="*/ 4669155 h 4818752"/>
                    <a:gd name="connsiteX8" fmla="*/ 98 w 740973"/>
                    <a:gd name="connsiteY8" fmla="*/ 4034830 h 4818752"/>
                    <a:gd name="connsiteX9" fmla="*/ 444782 w 740973"/>
                    <a:gd name="connsiteY9" fmla="*/ 3692601 h 4818752"/>
                    <a:gd name="connsiteX10" fmla="*/ 516923 w 740973"/>
                    <a:gd name="connsiteY10" fmla="*/ 532381 h 4818752"/>
                    <a:gd name="connsiteX11" fmla="*/ 456304 w 740973"/>
                    <a:gd name="connsiteY11" fmla="*/ 189291 h 4818752"/>
                    <a:gd name="connsiteX12" fmla="*/ 345349 w 740973"/>
                    <a:gd name="connsiteY12" fmla="*/ 1125 h 4818752"/>
                    <a:gd name="connsiteX0" fmla="*/ 345907 w 741531"/>
                    <a:gd name="connsiteY0" fmla="*/ 1125 h 4818752"/>
                    <a:gd name="connsiteX1" fmla="*/ 680753 w 741531"/>
                    <a:gd name="connsiteY1" fmla="*/ 1125 h 4818752"/>
                    <a:gd name="connsiteX2" fmla="*/ 639967 w 741531"/>
                    <a:gd name="connsiteY2" fmla="*/ 462450 h 4818752"/>
                    <a:gd name="connsiteX3" fmla="*/ 507825 w 741531"/>
                    <a:gd name="connsiteY3" fmla="*/ 3731887 h 4818752"/>
                    <a:gd name="connsiteX4" fmla="*/ 114221 w 741531"/>
                    <a:gd name="connsiteY4" fmla="*/ 3874697 h 4818752"/>
                    <a:gd name="connsiteX5" fmla="*/ 96500 w 741531"/>
                    <a:gd name="connsiteY5" fmla="*/ 4093578 h 4818752"/>
                    <a:gd name="connsiteX6" fmla="*/ 741531 w 741531"/>
                    <a:gd name="connsiteY6" fmla="*/ 4668942 h 4818752"/>
                    <a:gd name="connsiteX7" fmla="*/ 487010 w 741531"/>
                    <a:gd name="connsiteY7" fmla="*/ 4669155 h 4818752"/>
                    <a:gd name="connsiteX8" fmla="*/ 656 w 741531"/>
                    <a:gd name="connsiteY8" fmla="*/ 4034830 h 4818752"/>
                    <a:gd name="connsiteX9" fmla="*/ 385415 w 741531"/>
                    <a:gd name="connsiteY9" fmla="*/ 3679582 h 4818752"/>
                    <a:gd name="connsiteX10" fmla="*/ 517481 w 741531"/>
                    <a:gd name="connsiteY10" fmla="*/ 532381 h 4818752"/>
                    <a:gd name="connsiteX11" fmla="*/ 456862 w 741531"/>
                    <a:gd name="connsiteY11" fmla="*/ 189291 h 4818752"/>
                    <a:gd name="connsiteX12" fmla="*/ 345907 w 741531"/>
                    <a:gd name="connsiteY12" fmla="*/ 1125 h 4818752"/>
                    <a:gd name="connsiteX0" fmla="*/ 345907 w 741531"/>
                    <a:gd name="connsiteY0" fmla="*/ 1125 h 4818752"/>
                    <a:gd name="connsiteX1" fmla="*/ 680753 w 741531"/>
                    <a:gd name="connsiteY1" fmla="*/ 1125 h 4818752"/>
                    <a:gd name="connsiteX2" fmla="*/ 639967 w 741531"/>
                    <a:gd name="connsiteY2" fmla="*/ 462450 h 4818752"/>
                    <a:gd name="connsiteX3" fmla="*/ 507825 w 741531"/>
                    <a:gd name="connsiteY3" fmla="*/ 3731887 h 4818752"/>
                    <a:gd name="connsiteX4" fmla="*/ 114221 w 741531"/>
                    <a:gd name="connsiteY4" fmla="*/ 3874697 h 4818752"/>
                    <a:gd name="connsiteX5" fmla="*/ 432077 w 741531"/>
                    <a:gd name="connsiteY5" fmla="*/ 4223772 h 4818752"/>
                    <a:gd name="connsiteX6" fmla="*/ 741531 w 741531"/>
                    <a:gd name="connsiteY6" fmla="*/ 4668942 h 4818752"/>
                    <a:gd name="connsiteX7" fmla="*/ 487010 w 741531"/>
                    <a:gd name="connsiteY7" fmla="*/ 4669155 h 4818752"/>
                    <a:gd name="connsiteX8" fmla="*/ 656 w 741531"/>
                    <a:gd name="connsiteY8" fmla="*/ 4034830 h 4818752"/>
                    <a:gd name="connsiteX9" fmla="*/ 385415 w 741531"/>
                    <a:gd name="connsiteY9" fmla="*/ 3679582 h 4818752"/>
                    <a:gd name="connsiteX10" fmla="*/ 517481 w 741531"/>
                    <a:gd name="connsiteY10" fmla="*/ 532381 h 4818752"/>
                    <a:gd name="connsiteX11" fmla="*/ 456862 w 741531"/>
                    <a:gd name="connsiteY11" fmla="*/ 189291 h 4818752"/>
                    <a:gd name="connsiteX12" fmla="*/ 345907 w 741531"/>
                    <a:gd name="connsiteY12" fmla="*/ 1125 h 4818752"/>
                    <a:gd name="connsiteX0" fmla="*/ 345907 w 741531"/>
                    <a:gd name="connsiteY0" fmla="*/ 1125 h 4818752"/>
                    <a:gd name="connsiteX1" fmla="*/ 680753 w 741531"/>
                    <a:gd name="connsiteY1" fmla="*/ 1125 h 4818752"/>
                    <a:gd name="connsiteX2" fmla="*/ 639967 w 741531"/>
                    <a:gd name="connsiteY2" fmla="*/ 462450 h 4818752"/>
                    <a:gd name="connsiteX3" fmla="*/ 507825 w 741531"/>
                    <a:gd name="connsiteY3" fmla="*/ 3731887 h 4818752"/>
                    <a:gd name="connsiteX4" fmla="*/ 341934 w 741531"/>
                    <a:gd name="connsiteY4" fmla="*/ 4030930 h 4818752"/>
                    <a:gd name="connsiteX5" fmla="*/ 432077 w 741531"/>
                    <a:gd name="connsiteY5" fmla="*/ 4223772 h 4818752"/>
                    <a:gd name="connsiteX6" fmla="*/ 741531 w 741531"/>
                    <a:gd name="connsiteY6" fmla="*/ 4668942 h 4818752"/>
                    <a:gd name="connsiteX7" fmla="*/ 487010 w 741531"/>
                    <a:gd name="connsiteY7" fmla="*/ 4669155 h 4818752"/>
                    <a:gd name="connsiteX8" fmla="*/ 656 w 741531"/>
                    <a:gd name="connsiteY8" fmla="*/ 4034830 h 4818752"/>
                    <a:gd name="connsiteX9" fmla="*/ 385415 w 741531"/>
                    <a:gd name="connsiteY9" fmla="*/ 3679582 h 4818752"/>
                    <a:gd name="connsiteX10" fmla="*/ 517481 w 741531"/>
                    <a:gd name="connsiteY10" fmla="*/ 532381 h 4818752"/>
                    <a:gd name="connsiteX11" fmla="*/ 456862 w 741531"/>
                    <a:gd name="connsiteY11" fmla="*/ 189291 h 4818752"/>
                    <a:gd name="connsiteX12" fmla="*/ 345907 w 741531"/>
                    <a:gd name="connsiteY12" fmla="*/ 1125 h 4818752"/>
                    <a:gd name="connsiteX0" fmla="*/ 190534 w 586158"/>
                    <a:gd name="connsiteY0" fmla="*/ 1125 h 4800196"/>
                    <a:gd name="connsiteX1" fmla="*/ 525380 w 586158"/>
                    <a:gd name="connsiteY1" fmla="*/ 1125 h 4800196"/>
                    <a:gd name="connsiteX2" fmla="*/ 484594 w 586158"/>
                    <a:gd name="connsiteY2" fmla="*/ 462450 h 4800196"/>
                    <a:gd name="connsiteX3" fmla="*/ 352452 w 586158"/>
                    <a:gd name="connsiteY3" fmla="*/ 3731887 h 4800196"/>
                    <a:gd name="connsiteX4" fmla="*/ 186561 w 586158"/>
                    <a:gd name="connsiteY4" fmla="*/ 4030930 h 4800196"/>
                    <a:gd name="connsiteX5" fmla="*/ 276704 w 586158"/>
                    <a:gd name="connsiteY5" fmla="*/ 4223772 h 4800196"/>
                    <a:gd name="connsiteX6" fmla="*/ 586158 w 586158"/>
                    <a:gd name="connsiteY6" fmla="*/ 4668942 h 4800196"/>
                    <a:gd name="connsiteX7" fmla="*/ 331637 w 586158"/>
                    <a:gd name="connsiteY7" fmla="*/ 4669155 h 4800196"/>
                    <a:gd name="connsiteX8" fmla="*/ 1087 w 586158"/>
                    <a:gd name="connsiteY8" fmla="*/ 4451451 h 4800196"/>
                    <a:gd name="connsiteX9" fmla="*/ 230042 w 586158"/>
                    <a:gd name="connsiteY9" fmla="*/ 3679582 h 4800196"/>
                    <a:gd name="connsiteX10" fmla="*/ 362108 w 586158"/>
                    <a:gd name="connsiteY10" fmla="*/ 532381 h 4800196"/>
                    <a:gd name="connsiteX11" fmla="*/ 301489 w 586158"/>
                    <a:gd name="connsiteY11" fmla="*/ 189291 h 4800196"/>
                    <a:gd name="connsiteX12" fmla="*/ 190534 w 586158"/>
                    <a:gd name="connsiteY12" fmla="*/ 1125 h 4800196"/>
                    <a:gd name="connsiteX0" fmla="*/ 190534 w 586158"/>
                    <a:gd name="connsiteY0" fmla="*/ 1125 h 4800196"/>
                    <a:gd name="connsiteX1" fmla="*/ 525380 w 586158"/>
                    <a:gd name="connsiteY1" fmla="*/ 1125 h 4800196"/>
                    <a:gd name="connsiteX2" fmla="*/ 484594 w 586158"/>
                    <a:gd name="connsiteY2" fmla="*/ 462450 h 4800196"/>
                    <a:gd name="connsiteX3" fmla="*/ 352452 w 586158"/>
                    <a:gd name="connsiteY3" fmla="*/ 3731887 h 4800196"/>
                    <a:gd name="connsiteX4" fmla="*/ 90682 w 586158"/>
                    <a:gd name="connsiteY4" fmla="*/ 4434532 h 4800196"/>
                    <a:gd name="connsiteX5" fmla="*/ 276704 w 586158"/>
                    <a:gd name="connsiteY5" fmla="*/ 4223772 h 4800196"/>
                    <a:gd name="connsiteX6" fmla="*/ 586158 w 586158"/>
                    <a:gd name="connsiteY6" fmla="*/ 4668942 h 4800196"/>
                    <a:gd name="connsiteX7" fmla="*/ 331637 w 586158"/>
                    <a:gd name="connsiteY7" fmla="*/ 4669155 h 4800196"/>
                    <a:gd name="connsiteX8" fmla="*/ 1087 w 586158"/>
                    <a:gd name="connsiteY8" fmla="*/ 4451451 h 4800196"/>
                    <a:gd name="connsiteX9" fmla="*/ 230042 w 586158"/>
                    <a:gd name="connsiteY9" fmla="*/ 3679582 h 4800196"/>
                    <a:gd name="connsiteX10" fmla="*/ 362108 w 586158"/>
                    <a:gd name="connsiteY10" fmla="*/ 532381 h 4800196"/>
                    <a:gd name="connsiteX11" fmla="*/ 301489 w 586158"/>
                    <a:gd name="connsiteY11" fmla="*/ 189291 h 4800196"/>
                    <a:gd name="connsiteX12" fmla="*/ 190534 w 586158"/>
                    <a:gd name="connsiteY12" fmla="*/ 1125 h 4800196"/>
                    <a:gd name="connsiteX0" fmla="*/ 190534 w 586158"/>
                    <a:gd name="connsiteY0" fmla="*/ 1125 h 4800196"/>
                    <a:gd name="connsiteX1" fmla="*/ 525380 w 586158"/>
                    <a:gd name="connsiteY1" fmla="*/ 1125 h 4800196"/>
                    <a:gd name="connsiteX2" fmla="*/ 484594 w 586158"/>
                    <a:gd name="connsiteY2" fmla="*/ 462450 h 4800196"/>
                    <a:gd name="connsiteX3" fmla="*/ 352452 w 586158"/>
                    <a:gd name="connsiteY3" fmla="*/ 3731887 h 4800196"/>
                    <a:gd name="connsiteX4" fmla="*/ 90682 w 586158"/>
                    <a:gd name="connsiteY4" fmla="*/ 4434532 h 4800196"/>
                    <a:gd name="connsiteX5" fmla="*/ 228764 w 586158"/>
                    <a:gd name="connsiteY5" fmla="*/ 4523219 h 4800196"/>
                    <a:gd name="connsiteX6" fmla="*/ 586158 w 586158"/>
                    <a:gd name="connsiteY6" fmla="*/ 4668942 h 4800196"/>
                    <a:gd name="connsiteX7" fmla="*/ 331637 w 586158"/>
                    <a:gd name="connsiteY7" fmla="*/ 4669155 h 4800196"/>
                    <a:gd name="connsiteX8" fmla="*/ 1087 w 586158"/>
                    <a:gd name="connsiteY8" fmla="*/ 4451451 h 4800196"/>
                    <a:gd name="connsiteX9" fmla="*/ 230042 w 586158"/>
                    <a:gd name="connsiteY9" fmla="*/ 3679582 h 4800196"/>
                    <a:gd name="connsiteX10" fmla="*/ 362108 w 586158"/>
                    <a:gd name="connsiteY10" fmla="*/ 532381 h 4800196"/>
                    <a:gd name="connsiteX11" fmla="*/ 301489 w 586158"/>
                    <a:gd name="connsiteY11" fmla="*/ 189291 h 4800196"/>
                    <a:gd name="connsiteX12" fmla="*/ 190534 w 586158"/>
                    <a:gd name="connsiteY12" fmla="*/ 1125 h 4800196"/>
                    <a:gd name="connsiteX0" fmla="*/ 190534 w 591479"/>
                    <a:gd name="connsiteY0" fmla="*/ 1125 h 4697313"/>
                    <a:gd name="connsiteX1" fmla="*/ 525380 w 591479"/>
                    <a:gd name="connsiteY1" fmla="*/ 1125 h 4697313"/>
                    <a:gd name="connsiteX2" fmla="*/ 484594 w 591479"/>
                    <a:gd name="connsiteY2" fmla="*/ 462450 h 4697313"/>
                    <a:gd name="connsiteX3" fmla="*/ 352452 w 591479"/>
                    <a:gd name="connsiteY3" fmla="*/ 3731887 h 4697313"/>
                    <a:gd name="connsiteX4" fmla="*/ 90682 w 591479"/>
                    <a:gd name="connsiteY4" fmla="*/ 4434532 h 4697313"/>
                    <a:gd name="connsiteX5" fmla="*/ 586158 w 591479"/>
                    <a:gd name="connsiteY5" fmla="*/ 4668942 h 4697313"/>
                    <a:gd name="connsiteX6" fmla="*/ 331637 w 591479"/>
                    <a:gd name="connsiteY6" fmla="*/ 4669155 h 4697313"/>
                    <a:gd name="connsiteX7" fmla="*/ 1087 w 591479"/>
                    <a:gd name="connsiteY7" fmla="*/ 4451451 h 4697313"/>
                    <a:gd name="connsiteX8" fmla="*/ 230042 w 591479"/>
                    <a:gd name="connsiteY8" fmla="*/ 3679582 h 4697313"/>
                    <a:gd name="connsiteX9" fmla="*/ 362108 w 591479"/>
                    <a:gd name="connsiteY9" fmla="*/ 532381 h 4697313"/>
                    <a:gd name="connsiteX10" fmla="*/ 301489 w 591479"/>
                    <a:gd name="connsiteY10" fmla="*/ 189291 h 4697313"/>
                    <a:gd name="connsiteX11" fmla="*/ 190534 w 591479"/>
                    <a:gd name="connsiteY11" fmla="*/ 1125 h 4697313"/>
                    <a:gd name="connsiteX0" fmla="*/ 190534 w 589009"/>
                    <a:gd name="connsiteY0" fmla="*/ 1125 h 4697313"/>
                    <a:gd name="connsiteX1" fmla="*/ 525380 w 589009"/>
                    <a:gd name="connsiteY1" fmla="*/ 1125 h 4697313"/>
                    <a:gd name="connsiteX2" fmla="*/ 484594 w 589009"/>
                    <a:gd name="connsiteY2" fmla="*/ 462450 h 4697313"/>
                    <a:gd name="connsiteX3" fmla="*/ 352452 w 589009"/>
                    <a:gd name="connsiteY3" fmla="*/ 3731887 h 4697313"/>
                    <a:gd name="connsiteX4" fmla="*/ 163681 w 589009"/>
                    <a:gd name="connsiteY4" fmla="*/ 4434532 h 4697313"/>
                    <a:gd name="connsiteX5" fmla="*/ 586158 w 589009"/>
                    <a:gd name="connsiteY5" fmla="*/ 4668942 h 4697313"/>
                    <a:gd name="connsiteX6" fmla="*/ 331637 w 589009"/>
                    <a:gd name="connsiteY6" fmla="*/ 4669155 h 4697313"/>
                    <a:gd name="connsiteX7" fmla="*/ 1087 w 589009"/>
                    <a:gd name="connsiteY7" fmla="*/ 4451451 h 4697313"/>
                    <a:gd name="connsiteX8" fmla="*/ 230042 w 589009"/>
                    <a:gd name="connsiteY8" fmla="*/ 3679582 h 4697313"/>
                    <a:gd name="connsiteX9" fmla="*/ 362108 w 589009"/>
                    <a:gd name="connsiteY9" fmla="*/ 532381 h 4697313"/>
                    <a:gd name="connsiteX10" fmla="*/ 301489 w 589009"/>
                    <a:gd name="connsiteY10" fmla="*/ 189291 h 4697313"/>
                    <a:gd name="connsiteX11" fmla="*/ 190534 w 589009"/>
                    <a:gd name="connsiteY11" fmla="*/ 1125 h 4697313"/>
                    <a:gd name="connsiteX0" fmla="*/ 190472 w 588947"/>
                    <a:gd name="connsiteY0" fmla="*/ 93762 h 4789950"/>
                    <a:gd name="connsiteX1" fmla="*/ 525318 w 588947"/>
                    <a:gd name="connsiteY1" fmla="*/ 93762 h 4789950"/>
                    <a:gd name="connsiteX2" fmla="*/ 484532 w 588947"/>
                    <a:gd name="connsiteY2" fmla="*/ 555087 h 4789950"/>
                    <a:gd name="connsiteX3" fmla="*/ 352390 w 588947"/>
                    <a:gd name="connsiteY3" fmla="*/ 3824524 h 4789950"/>
                    <a:gd name="connsiteX4" fmla="*/ 163619 w 588947"/>
                    <a:gd name="connsiteY4" fmla="*/ 4527169 h 4789950"/>
                    <a:gd name="connsiteX5" fmla="*/ 586096 w 588947"/>
                    <a:gd name="connsiteY5" fmla="*/ 4761579 h 4789950"/>
                    <a:gd name="connsiteX6" fmla="*/ 331575 w 588947"/>
                    <a:gd name="connsiteY6" fmla="*/ 4761792 h 4789950"/>
                    <a:gd name="connsiteX7" fmla="*/ 1025 w 588947"/>
                    <a:gd name="connsiteY7" fmla="*/ 4544088 h 4789950"/>
                    <a:gd name="connsiteX8" fmla="*/ 229980 w 588947"/>
                    <a:gd name="connsiteY8" fmla="*/ 3772219 h 4789950"/>
                    <a:gd name="connsiteX9" fmla="*/ 289047 w 588947"/>
                    <a:gd name="connsiteY9" fmla="*/ 2992687 h 4789950"/>
                    <a:gd name="connsiteX10" fmla="*/ 301427 w 588947"/>
                    <a:gd name="connsiteY10" fmla="*/ 281928 h 4789950"/>
                    <a:gd name="connsiteX11" fmla="*/ 190472 w 588947"/>
                    <a:gd name="connsiteY11" fmla="*/ 93762 h 4789950"/>
                    <a:gd name="connsiteX0" fmla="*/ 190472 w 588947"/>
                    <a:gd name="connsiteY0" fmla="*/ 93762 h 4789950"/>
                    <a:gd name="connsiteX1" fmla="*/ 525318 w 588947"/>
                    <a:gd name="connsiteY1" fmla="*/ 93762 h 4789950"/>
                    <a:gd name="connsiteX2" fmla="*/ 411533 w 588947"/>
                    <a:gd name="connsiteY2" fmla="*/ 3002056 h 4789950"/>
                    <a:gd name="connsiteX3" fmla="*/ 352390 w 588947"/>
                    <a:gd name="connsiteY3" fmla="*/ 3824524 h 4789950"/>
                    <a:gd name="connsiteX4" fmla="*/ 163619 w 588947"/>
                    <a:gd name="connsiteY4" fmla="*/ 4527169 h 4789950"/>
                    <a:gd name="connsiteX5" fmla="*/ 586096 w 588947"/>
                    <a:gd name="connsiteY5" fmla="*/ 4761579 h 4789950"/>
                    <a:gd name="connsiteX6" fmla="*/ 331575 w 588947"/>
                    <a:gd name="connsiteY6" fmla="*/ 4761792 h 4789950"/>
                    <a:gd name="connsiteX7" fmla="*/ 1025 w 588947"/>
                    <a:gd name="connsiteY7" fmla="*/ 4544088 h 4789950"/>
                    <a:gd name="connsiteX8" fmla="*/ 229980 w 588947"/>
                    <a:gd name="connsiteY8" fmla="*/ 3772219 h 4789950"/>
                    <a:gd name="connsiteX9" fmla="*/ 289047 w 588947"/>
                    <a:gd name="connsiteY9" fmla="*/ 2992687 h 4789950"/>
                    <a:gd name="connsiteX10" fmla="*/ 301427 w 588947"/>
                    <a:gd name="connsiteY10" fmla="*/ 281928 h 4789950"/>
                    <a:gd name="connsiteX11" fmla="*/ 190472 w 588947"/>
                    <a:gd name="connsiteY11" fmla="*/ 93762 h 4789950"/>
                    <a:gd name="connsiteX0" fmla="*/ 190472 w 588947"/>
                    <a:gd name="connsiteY0" fmla="*/ 83 h 4696271"/>
                    <a:gd name="connsiteX1" fmla="*/ 525318 w 588947"/>
                    <a:gd name="connsiteY1" fmla="*/ 83 h 4696271"/>
                    <a:gd name="connsiteX2" fmla="*/ 411533 w 588947"/>
                    <a:gd name="connsiteY2" fmla="*/ 2908377 h 4696271"/>
                    <a:gd name="connsiteX3" fmla="*/ 352390 w 588947"/>
                    <a:gd name="connsiteY3" fmla="*/ 3730845 h 4696271"/>
                    <a:gd name="connsiteX4" fmla="*/ 163619 w 588947"/>
                    <a:gd name="connsiteY4" fmla="*/ 4433490 h 4696271"/>
                    <a:gd name="connsiteX5" fmla="*/ 586096 w 588947"/>
                    <a:gd name="connsiteY5" fmla="*/ 4667900 h 4696271"/>
                    <a:gd name="connsiteX6" fmla="*/ 331575 w 588947"/>
                    <a:gd name="connsiteY6" fmla="*/ 4668113 h 4696271"/>
                    <a:gd name="connsiteX7" fmla="*/ 1025 w 588947"/>
                    <a:gd name="connsiteY7" fmla="*/ 4450409 h 4696271"/>
                    <a:gd name="connsiteX8" fmla="*/ 229980 w 588947"/>
                    <a:gd name="connsiteY8" fmla="*/ 3678540 h 4696271"/>
                    <a:gd name="connsiteX9" fmla="*/ 289047 w 588947"/>
                    <a:gd name="connsiteY9" fmla="*/ 2899008 h 4696271"/>
                    <a:gd name="connsiteX10" fmla="*/ 290999 w 588947"/>
                    <a:gd name="connsiteY10" fmla="*/ 2159418 h 4696271"/>
                    <a:gd name="connsiteX11" fmla="*/ 190472 w 588947"/>
                    <a:gd name="connsiteY11" fmla="*/ 83 h 4696271"/>
                    <a:gd name="connsiteX0" fmla="*/ 336469 w 588947"/>
                    <a:gd name="connsiteY0" fmla="*/ 1642641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290999 w 588947"/>
                    <a:gd name="connsiteY10" fmla="*/ 2159335 h 4696188"/>
                    <a:gd name="connsiteX11" fmla="*/ 336469 w 588947"/>
                    <a:gd name="connsiteY11" fmla="*/ 1642641 h 4696188"/>
                    <a:gd name="connsiteX0" fmla="*/ 336469 w 588947"/>
                    <a:gd name="connsiteY0" fmla="*/ 1642641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332712 w 588947"/>
                    <a:gd name="connsiteY10" fmla="*/ 2181992 h 4696188"/>
                    <a:gd name="connsiteX11" fmla="*/ 336469 w 588947"/>
                    <a:gd name="connsiteY11" fmla="*/ 1642641 h 4696188"/>
                    <a:gd name="connsiteX0" fmla="*/ 336469 w 588947"/>
                    <a:gd name="connsiteY0" fmla="*/ 1642641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301426 w 588947"/>
                    <a:gd name="connsiteY10" fmla="*/ 2181992 h 4696188"/>
                    <a:gd name="connsiteX11" fmla="*/ 336469 w 588947"/>
                    <a:gd name="connsiteY11" fmla="*/ 1642641 h 4696188"/>
                    <a:gd name="connsiteX0" fmla="*/ 294756 w 588947"/>
                    <a:gd name="connsiteY0" fmla="*/ 1631313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301426 w 588947"/>
                    <a:gd name="connsiteY10" fmla="*/ 2181992 h 4696188"/>
                    <a:gd name="connsiteX11" fmla="*/ 294756 w 588947"/>
                    <a:gd name="connsiteY11" fmla="*/ 1631313 h 4696188"/>
                    <a:gd name="connsiteX0" fmla="*/ 294756 w 588947"/>
                    <a:gd name="connsiteY0" fmla="*/ 22657 h 3087532"/>
                    <a:gd name="connsiteX1" fmla="*/ 473177 w 588947"/>
                    <a:gd name="connsiteY1" fmla="*/ 0 h 3087532"/>
                    <a:gd name="connsiteX2" fmla="*/ 411533 w 588947"/>
                    <a:gd name="connsiteY2" fmla="*/ 1299638 h 3087532"/>
                    <a:gd name="connsiteX3" fmla="*/ 352390 w 588947"/>
                    <a:gd name="connsiteY3" fmla="*/ 2122106 h 3087532"/>
                    <a:gd name="connsiteX4" fmla="*/ 163619 w 588947"/>
                    <a:gd name="connsiteY4" fmla="*/ 2824751 h 3087532"/>
                    <a:gd name="connsiteX5" fmla="*/ 586096 w 588947"/>
                    <a:gd name="connsiteY5" fmla="*/ 3059161 h 3087532"/>
                    <a:gd name="connsiteX6" fmla="*/ 331575 w 588947"/>
                    <a:gd name="connsiteY6" fmla="*/ 3059374 h 3087532"/>
                    <a:gd name="connsiteX7" fmla="*/ 1025 w 588947"/>
                    <a:gd name="connsiteY7" fmla="*/ 2841670 h 3087532"/>
                    <a:gd name="connsiteX8" fmla="*/ 229980 w 588947"/>
                    <a:gd name="connsiteY8" fmla="*/ 2069801 h 3087532"/>
                    <a:gd name="connsiteX9" fmla="*/ 289047 w 588947"/>
                    <a:gd name="connsiteY9" fmla="*/ 1290269 h 3087532"/>
                    <a:gd name="connsiteX10" fmla="*/ 301426 w 588947"/>
                    <a:gd name="connsiteY10" fmla="*/ 573336 h 3087532"/>
                    <a:gd name="connsiteX11" fmla="*/ 294756 w 58894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301446 w 588967"/>
                    <a:gd name="connsiteY10" fmla="*/ 573336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301446 w 588967"/>
                    <a:gd name="connsiteY10" fmla="*/ 573336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301446 w 588967"/>
                    <a:gd name="connsiteY10" fmla="*/ 573336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281998 w 588967"/>
                    <a:gd name="connsiteY10" fmla="*/ 219121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19997 w 588967"/>
                    <a:gd name="connsiteY3" fmla="*/ 2099967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281998 w 588967"/>
                    <a:gd name="connsiteY10" fmla="*/ 219121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31001 w 588967"/>
                    <a:gd name="connsiteY2" fmla="*/ 1310708 h 3087532"/>
                    <a:gd name="connsiteX3" fmla="*/ 319997 w 588967"/>
                    <a:gd name="connsiteY3" fmla="*/ 2099967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281998 w 588967"/>
                    <a:gd name="connsiteY10" fmla="*/ 219121 h 3087532"/>
                    <a:gd name="connsiteX11" fmla="*/ 294776 w 588967"/>
                    <a:gd name="connsiteY11" fmla="*/ 22657 h 3087532"/>
                    <a:gd name="connsiteX0" fmla="*/ 294776 w 589996"/>
                    <a:gd name="connsiteY0" fmla="*/ 22657 h 3086833"/>
                    <a:gd name="connsiteX1" fmla="*/ 473197 w 589996"/>
                    <a:gd name="connsiteY1" fmla="*/ 0 h 3086833"/>
                    <a:gd name="connsiteX2" fmla="*/ 431001 w 589996"/>
                    <a:gd name="connsiteY2" fmla="*/ 1310708 h 3086833"/>
                    <a:gd name="connsiteX3" fmla="*/ 319997 w 589996"/>
                    <a:gd name="connsiteY3" fmla="*/ 2099967 h 3086833"/>
                    <a:gd name="connsiteX4" fmla="*/ 131226 w 589996"/>
                    <a:gd name="connsiteY4" fmla="*/ 2835821 h 3086833"/>
                    <a:gd name="connsiteX5" fmla="*/ 586116 w 589996"/>
                    <a:gd name="connsiteY5" fmla="*/ 3059161 h 3086833"/>
                    <a:gd name="connsiteX6" fmla="*/ 331595 w 589996"/>
                    <a:gd name="connsiteY6" fmla="*/ 3059374 h 3086833"/>
                    <a:gd name="connsiteX7" fmla="*/ 1045 w 589996"/>
                    <a:gd name="connsiteY7" fmla="*/ 2841670 h 3086833"/>
                    <a:gd name="connsiteX8" fmla="*/ 230000 w 589996"/>
                    <a:gd name="connsiteY8" fmla="*/ 2069801 h 3086833"/>
                    <a:gd name="connsiteX9" fmla="*/ 314998 w 589996"/>
                    <a:gd name="connsiteY9" fmla="*/ 1290269 h 3086833"/>
                    <a:gd name="connsiteX10" fmla="*/ 281998 w 589996"/>
                    <a:gd name="connsiteY10" fmla="*/ 219121 h 3086833"/>
                    <a:gd name="connsiteX11" fmla="*/ 294776 w 589996"/>
                    <a:gd name="connsiteY11" fmla="*/ 22657 h 3086833"/>
                    <a:gd name="connsiteX0" fmla="*/ 294776 w 589996"/>
                    <a:gd name="connsiteY0" fmla="*/ 100684 h 3164860"/>
                    <a:gd name="connsiteX1" fmla="*/ 473197 w 589996"/>
                    <a:gd name="connsiteY1" fmla="*/ 78027 h 3164860"/>
                    <a:gd name="connsiteX2" fmla="*/ 431001 w 589996"/>
                    <a:gd name="connsiteY2" fmla="*/ 1388735 h 3164860"/>
                    <a:gd name="connsiteX3" fmla="*/ 319997 w 589996"/>
                    <a:gd name="connsiteY3" fmla="*/ 2177994 h 3164860"/>
                    <a:gd name="connsiteX4" fmla="*/ 131226 w 589996"/>
                    <a:gd name="connsiteY4" fmla="*/ 2913848 h 3164860"/>
                    <a:gd name="connsiteX5" fmla="*/ 586116 w 589996"/>
                    <a:gd name="connsiteY5" fmla="*/ 3137188 h 3164860"/>
                    <a:gd name="connsiteX6" fmla="*/ 331595 w 589996"/>
                    <a:gd name="connsiteY6" fmla="*/ 3137401 h 3164860"/>
                    <a:gd name="connsiteX7" fmla="*/ 1045 w 589996"/>
                    <a:gd name="connsiteY7" fmla="*/ 2919697 h 3164860"/>
                    <a:gd name="connsiteX8" fmla="*/ 230000 w 589996"/>
                    <a:gd name="connsiteY8" fmla="*/ 2147828 h 3164860"/>
                    <a:gd name="connsiteX9" fmla="*/ 314998 w 589996"/>
                    <a:gd name="connsiteY9" fmla="*/ 1368296 h 3164860"/>
                    <a:gd name="connsiteX10" fmla="*/ 244159 w 589996"/>
                    <a:gd name="connsiteY10" fmla="*/ 95641 h 3164860"/>
                    <a:gd name="connsiteX11" fmla="*/ 294776 w 589996"/>
                    <a:gd name="connsiteY11" fmla="*/ 100684 h 3164860"/>
                    <a:gd name="connsiteX0" fmla="*/ 365048 w 589996"/>
                    <a:gd name="connsiteY0" fmla="*/ 100684 h 3164860"/>
                    <a:gd name="connsiteX1" fmla="*/ 473197 w 589996"/>
                    <a:gd name="connsiteY1" fmla="*/ 78027 h 3164860"/>
                    <a:gd name="connsiteX2" fmla="*/ 431001 w 589996"/>
                    <a:gd name="connsiteY2" fmla="*/ 1388735 h 3164860"/>
                    <a:gd name="connsiteX3" fmla="*/ 319997 w 589996"/>
                    <a:gd name="connsiteY3" fmla="*/ 2177994 h 3164860"/>
                    <a:gd name="connsiteX4" fmla="*/ 131226 w 589996"/>
                    <a:gd name="connsiteY4" fmla="*/ 2913848 h 3164860"/>
                    <a:gd name="connsiteX5" fmla="*/ 586116 w 589996"/>
                    <a:gd name="connsiteY5" fmla="*/ 3137188 h 3164860"/>
                    <a:gd name="connsiteX6" fmla="*/ 331595 w 589996"/>
                    <a:gd name="connsiteY6" fmla="*/ 3137401 h 3164860"/>
                    <a:gd name="connsiteX7" fmla="*/ 1045 w 589996"/>
                    <a:gd name="connsiteY7" fmla="*/ 2919697 h 3164860"/>
                    <a:gd name="connsiteX8" fmla="*/ 230000 w 589996"/>
                    <a:gd name="connsiteY8" fmla="*/ 2147828 h 3164860"/>
                    <a:gd name="connsiteX9" fmla="*/ 314998 w 589996"/>
                    <a:gd name="connsiteY9" fmla="*/ 1368296 h 3164860"/>
                    <a:gd name="connsiteX10" fmla="*/ 244159 w 589996"/>
                    <a:gd name="connsiteY10" fmla="*/ 95641 h 3164860"/>
                    <a:gd name="connsiteX11" fmla="*/ 365048 w 589996"/>
                    <a:gd name="connsiteY11" fmla="*/ 100684 h 3164860"/>
                    <a:gd name="connsiteX0" fmla="*/ 244159 w 589996"/>
                    <a:gd name="connsiteY0" fmla="*/ 170544 h 3239763"/>
                    <a:gd name="connsiteX1" fmla="*/ 473197 w 589996"/>
                    <a:gd name="connsiteY1" fmla="*/ 152930 h 3239763"/>
                    <a:gd name="connsiteX2" fmla="*/ 431001 w 589996"/>
                    <a:gd name="connsiteY2" fmla="*/ 1463638 h 3239763"/>
                    <a:gd name="connsiteX3" fmla="*/ 319997 w 589996"/>
                    <a:gd name="connsiteY3" fmla="*/ 2252897 h 3239763"/>
                    <a:gd name="connsiteX4" fmla="*/ 131226 w 589996"/>
                    <a:gd name="connsiteY4" fmla="*/ 2988751 h 3239763"/>
                    <a:gd name="connsiteX5" fmla="*/ 586116 w 589996"/>
                    <a:gd name="connsiteY5" fmla="*/ 3212091 h 3239763"/>
                    <a:gd name="connsiteX6" fmla="*/ 331595 w 589996"/>
                    <a:gd name="connsiteY6" fmla="*/ 3212304 h 3239763"/>
                    <a:gd name="connsiteX7" fmla="*/ 1045 w 589996"/>
                    <a:gd name="connsiteY7" fmla="*/ 2994600 h 3239763"/>
                    <a:gd name="connsiteX8" fmla="*/ 230000 w 589996"/>
                    <a:gd name="connsiteY8" fmla="*/ 2222731 h 3239763"/>
                    <a:gd name="connsiteX9" fmla="*/ 314998 w 589996"/>
                    <a:gd name="connsiteY9" fmla="*/ 1443199 h 3239763"/>
                    <a:gd name="connsiteX10" fmla="*/ 244159 w 589996"/>
                    <a:gd name="connsiteY10" fmla="*/ 170544 h 3239763"/>
                    <a:gd name="connsiteX0" fmla="*/ 244159 w 589996"/>
                    <a:gd name="connsiteY0" fmla="*/ 181693 h 3250912"/>
                    <a:gd name="connsiteX1" fmla="*/ 361485 w 589996"/>
                    <a:gd name="connsiteY1" fmla="*/ 21495 h 3250912"/>
                    <a:gd name="connsiteX2" fmla="*/ 473197 w 589996"/>
                    <a:gd name="connsiteY2" fmla="*/ 164079 h 3250912"/>
                    <a:gd name="connsiteX3" fmla="*/ 431001 w 589996"/>
                    <a:gd name="connsiteY3" fmla="*/ 1474787 h 3250912"/>
                    <a:gd name="connsiteX4" fmla="*/ 319997 w 589996"/>
                    <a:gd name="connsiteY4" fmla="*/ 2264046 h 3250912"/>
                    <a:gd name="connsiteX5" fmla="*/ 131226 w 589996"/>
                    <a:gd name="connsiteY5" fmla="*/ 2999900 h 3250912"/>
                    <a:gd name="connsiteX6" fmla="*/ 586116 w 589996"/>
                    <a:gd name="connsiteY6" fmla="*/ 3223240 h 3250912"/>
                    <a:gd name="connsiteX7" fmla="*/ 331595 w 589996"/>
                    <a:gd name="connsiteY7" fmla="*/ 3223453 h 3250912"/>
                    <a:gd name="connsiteX8" fmla="*/ 1045 w 589996"/>
                    <a:gd name="connsiteY8" fmla="*/ 3005749 h 3250912"/>
                    <a:gd name="connsiteX9" fmla="*/ 230000 w 589996"/>
                    <a:gd name="connsiteY9" fmla="*/ 2233880 h 3250912"/>
                    <a:gd name="connsiteX10" fmla="*/ 314998 w 589996"/>
                    <a:gd name="connsiteY10" fmla="*/ 1454348 h 3250912"/>
                    <a:gd name="connsiteX11" fmla="*/ 244159 w 589996"/>
                    <a:gd name="connsiteY11" fmla="*/ 181693 h 3250912"/>
                    <a:gd name="connsiteX0" fmla="*/ 244159 w 589996"/>
                    <a:gd name="connsiteY0" fmla="*/ 121761 h 3190980"/>
                    <a:gd name="connsiteX1" fmla="*/ 361485 w 589996"/>
                    <a:gd name="connsiteY1" fmla="*/ 120647 h 3190980"/>
                    <a:gd name="connsiteX2" fmla="*/ 473197 w 589996"/>
                    <a:gd name="connsiteY2" fmla="*/ 104147 h 3190980"/>
                    <a:gd name="connsiteX3" fmla="*/ 431001 w 589996"/>
                    <a:gd name="connsiteY3" fmla="*/ 1414855 h 3190980"/>
                    <a:gd name="connsiteX4" fmla="*/ 319997 w 589996"/>
                    <a:gd name="connsiteY4" fmla="*/ 2204114 h 3190980"/>
                    <a:gd name="connsiteX5" fmla="*/ 131226 w 589996"/>
                    <a:gd name="connsiteY5" fmla="*/ 2939968 h 3190980"/>
                    <a:gd name="connsiteX6" fmla="*/ 586116 w 589996"/>
                    <a:gd name="connsiteY6" fmla="*/ 3163308 h 3190980"/>
                    <a:gd name="connsiteX7" fmla="*/ 331595 w 589996"/>
                    <a:gd name="connsiteY7" fmla="*/ 3163521 h 3190980"/>
                    <a:gd name="connsiteX8" fmla="*/ 1045 w 589996"/>
                    <a:gd name="connsiteY8" fmla="*/ 2945817 h 3190980"/>
                    <a:gd name="connsiteX9" fmla="*/ 230000 w 589996"/>
                    <a:gd name="connsiteY9" fmla="*/ 2173948 h 3190980"/>
                    <a:gd name="connsiteX10" fmla="*/ 314998 w 589996"/>
                    <a:gd name="connsiteY10" fmla="*/ 1394416 h 3190980"/>
                    <a:gd name="connsiteX11" fmla="*/ 244159 w 589996"/>
                    <a:gd name="connsiteY11" fmla="*/ 121761 h 3190980"/>
                    <a:gd name="connsiteX0" fmla="*/ 244159 w 589996"/>
                    <a:gd name="connsiteY0" fmla="*/ 93991 h 3163210"/>
                    <a:gd name="connsiteX1" fmla="*/ 361485 w 589996"/>
                    <a:gd name="connsiteY1" fmla="*/ 92877 h 3163210"/>
                    <a:gd name="connsiteX2" fmla="*/ 473197 w 589996"/>
                    <a:gd name="connsiteY2" fmla="*/ 140011 h 3163210"/>
                    <a:gd name="connsiteX3" fmla="*/ 431001 w 589996"/>
                    <a:gd name="connsiteY3" fmla="*/ 1387085 h 3163210"/>
                    <a:gd name="connsiteX4" fmla="*/ 319997 w 589996"/>
                    <a:gd name="connsiteY4" fmla="*/ 2176344 h 3163210"/>
                    <a:gd name="connsiteX5" fmla="*/ 131226 w 589996"/>
                    <a:gd name="connsiteY5" fmla="*/ 2912198 h 3163210"/>
                    <a:gd name="connsiteX6" fmla="*/ 586116 w 589996"/>
                    <a:gd name="connsiteY6" fmla="*/ 3135538 h 3163210"/>
                    <a:gd name="connsiteX7" fmla="*/ 331595 w 589996"/>
                    <a:gd name="connsiteY7" fmla="*/ 3135751 h 3163210"/>
                    <a:gd name="connsiteX8" fmla="*/ 1045 w 589996"/>
                    <a:gd name="connsiteY8" fmla="*/ 2918047 h 3163210"/>
                    <a:gd name="connsiteX9" fmla="*/ 230000 w 589996"/>
                    <a:gd name="connsiteY9" fmla="*/ 2146178 h 3163210"/>
                    <a:gd name="connsiteX10" fmla="*/ 314998 w 589996"/>
                    <a:gd name="connsiteY10" fmla="*/ 1366646 h 3163210"/>
                    <a:gd name="connsiteX11" fmla="*/ 244159 w 589996"/>
                    <a:gd name="connsiteY11" fmla="*/ 93991 h 3163210"/>
                    <a:gd name="connsiteX0" fmla="*/ 244159 w 589996"/>
                    <a:gd name="connsiteY0" fmla="*/ 93991 h 3163210"/>
                    <a:gd name="connsiteX1" fmla="*/ 361485 w 589996"/>
                    <a:gd name="connsiteY1" fmla="*/ 92877 h 3163210"/>
                    <a:gd name="connsiteX2" fmla="*/ 473197 w 589996"/>
                    <a:gd name="connsiteY2" fmla="*/ 140011 h 3163210"/>
                    <a:gd name="connsiteX3" fmla="*/ 431001 w 589996"/>
                    <a:gd name="connsiteY3" fmla="*/ 1387085 h 3163210"/>
                    <a:gd name="connsiteX4" fmla="*/ 319997 w 589996"/>
                    <a:gd name="connsiteY4" fmla="*/ 2176344 h 3163210"/>
                    <a:gd name="connsiteX5" fmla="*/ 131226 w 589996"/>
                    <a:gd name="connsiteY5" fmla="*/ 2912198 h 3163210"/>
                    <a:gd name="connsiteX6" fmla="*/ 586116 w 589996"/>
                    <a:gd name="connsiteY6" fmla="*/ 3135538 h 3163210"/>
                    <a:gd name="connsiteX7" fmla="*/ 331595 w 589996"/>
                    <a:gd name="connsiteY7" fmla="*/ 3135751 h 3163210"/>
                    <a:gd name="connsiteX8" fmla="*/ 1045 w 589996"/>
                    <a:gd name="connsiteY8" fmla="*/ 2918047 h 3163210"/>
                    <a:gd name="connsiteX9" fmla="*/ 230000 w 589996"/>
                    <a:gd name="connsiteY9" fmla="*/ 2146178 h 3163210"/>
                    <a:gd name="connsiteX10" fmla="*/ 314998 w 589996"/>
                    <a:gd name="connsiteY10" fmla="*/ 1366646 h 3163210"/>
                    <a:gd name="connsiteX11" fmla="*/ 244159 w 589996"/>
                    <a:gd name="connsiteY11" fmla="*/ 93991 h 3163210"/>
                    <a:gd name="connsiteX0" fmla="*/ 244159 w 589996"/>
                    <a:gd name="connsiteY0" fmla="*/ 78176 h 3147395"/>
                    <a:gd name="connsiteX1" fmla="*/ 361485 w 589996"/>
                    <a:gd name="connsiteY1" fmla="*/ 130090 h 3147395"/>
                    <a:gd name="connsiteX2" fmla="*/ 473197 w 589996"/>
                    <a:gd name="connsiteY2" fmla="*/ 124196 h 3147395"/>
                    <a:gd name="connsiteX3" fmla="*/ 431001 w 589996"/>
                    <a:gd name="connsiteY3" fmla="*/ 1371270 h 3147395"/>
                    <a:gd name="connsiteX4" fmla="*/ 319997 w 589996"/>
                    <a:gd name="connsiteY4" fmla="*/ 2160529 h 3147395"/>
                    <a:gd name="connsiteX5" fmla="*/ 131226 w 589996"/>
                    <a:gd name="connsiteY5" fmla="*/ 2896383 h 3147395"/>
                    <a:gd name="connsiteX6" fmla="*/ 586116 w 589996"/>
                    <a:gd name="connsiteY6" fmla="*/ 3119723 h 3147395"/>
                    <a:gd name="connsiteX7" fmla="*/ 331595 w 589996"/>
                    <a:gd name="connsiteY7" fmla="*/ 3119936 h 3147395"/>
                    <a:gd name="connsiteX8" fmla="*/ 1045 w 589996"/>
                    <a:gd name="connsiteY8" fmla="*/ 2902232 h 3147395"/>
                    <a:gd name="connsiteX9" fmla="*/ 230000 w 589996"/>
                    <a:gd name="connsiteY9" fmla="*/ 2130363 h 3147395"/>
                    <a:gd name="connsiteX10" fmla="*/ 314998 w 589996"/>
                    <a:gd name="connsiteY10" fmla="*/ 1350831 h 3147395"/>
                    <a:gd name="connsiteX11" fmla="*/ 244159 w 589996"/>
                    <a:gd name="connsiteY11" fmla="*/ 78176 h 3147395"/>
                    <a:gd name="connsiteX0" fmla="*/ 249564 w 589996"/>
                    <a:gd name="connsiteY0" fmla="*/ 95875 h 3090855"/>
                    <a:gd name="connsiteX1" fmla="*/ 361485 w 589996"/>
                    <a:gd name="connsiteY1" fmla="*/ 73550 h 3090855"/>
                    <a:gd name="connsiteX2" fmla="*/ 473197 w 589996"/>
                    <a:gd name="connsiteY2" fmla="*/ 67656 h 3090855"/>
                    <a:gd name="connsiteX3" fmla="*/ 431001 w 589996"/>
                    <a:gd name="connsiteY3" fmla="*/ 1314730 h 3090855"/>
                    <a:gd name="connsiteX4" fmla="*/ 319997 w 589996"/>
                    <a:gd name="connsiteY4" fmla="*/ 2103989 h 3090855"/>
                    <a:gd name="connsiteX5" fmla="*/ 131226 w 589996"/>
                    <a:gd name="connsiteY5" fmla="*/ 2839843 h 3090855"/>
                    <a:gd name="connsiteX6" fmla="*/ 586116 w 589996"/>
                    <a:gd name="connsiteY6" fmla="*/ 3063183 h 3090855"/>
                    <a:gd name="connsiteX7" fmla="*/ 331595 w 589996"/>
                    <a:gd name="connsiteY7" fmla="*/ 3063396 h 3090855"/>
                    <a:gd name="connsiteX8" fmla="*/ 1045 w 589996"/>
                    <a:gd name="connsiteY8" fmla="*/ 2845692 h 3090855"/>
                    <a:gd name="connsiteX9" fmla="*/ 230000 w 589996"/>
                    <a:gd name="connsiteY9" fmla="*/ 2073823 h 3090855"/>
                    <a:gd name="connsiteX10" fmla="*/ 314998 w 589996"/>
                    <a:gd name="connsiteY10" fmla="*/ 1294291 h 3090855"/>
                    <a:gd name="connsiteX11" fmla="*/ 249564 w 589996"/>
                    <a:gd name="connsiteY11" fmla="*/ 95875 h 3090855"/>
                    <a:gd name="connsiteX0" fmla="*/ 249564 w 589996"/>
                    <a:gd name="connsiteY0" fmla="*/ 28219 h 3023199"/>
                    <a:gd name="connsiteX1" fmla="*/ 361485 w 589996"/>
                    <a:gd name="connsiteY1" fmla="*/ 5894 h 3023199"/>
                    <a:gd name="connsiteX2" fmla="*/ 473197 w 589996"/>
                    <a:gd name="connsiteY2" fmla="*/ 0 h 3023199"/>
                    <a:gd name="connsiteX3" fmla="*/ 431001 w 589996"/>
                    <a:gd name="connsiteY3" fmla="*/ 1247074 h 3023199"/>
                    <a:gd name="connsiteX4" fmla="*/ 319997 w 589996"/>
                    <a:gd name="connsiteY4" fmla="*/ 2036333 h 3023199"/>
                    <a:gd name="connsiteX5" fmla="*/ 131226 w 589996"/>
                    <a:gd name="connsiteY5" fmla="*/ 2772187 h 3023199"/>
                    <a:gd name="connsiteX6" fmla="*/ 586116 w 589996"/>
                    <a:gd name="connsiteY6" fmla="*/ 2995527 h 3023199"/>
                    <a:gd name="connsiteX7" fmla="*/ 331595 w 589996"/>
                    <a:gd name="connsiteY7" fmla="*/ 2995740 h 3023199"/>
                    <a:gd name="connsiteX8" fmla="*/ 1045 w 589996"/>
                    <a:gd name="connsiteY8" fmla="*/ 2778036 h 3023199"/>
                    <a:gd name="connsiteX9" fmla="*/ 230000 w 589996"/>
                    <a:gd name="connsiteY9" fmla="*/ 2006167 h 3023199"/>
                    <a:gd name="connsiteX10" fmla="*/ 314998 w 589996"/>
                    <a:gd name="connsiteY10" fmla="*/ 1226635 h 3023199"/>
                    <a:gd name="connsiteX11" fmla="*/ 249564 w 589996"/>
                    <a:gd name="connsiteY11" fmla="*/ 28219 h 3023199"/>
                    <a:gd name="connsiteX0" fmla="*/ 249564 w 589996"/>
                    <a:gd name="connsiteY0" fmla="*/ 28219 h 3023199"/>
                    <a:gd name="connsiteX1" fmla="*/ 361485 w 589996"/>
                    <a:gd name="connsiteY1" fmla="*/ 5894 h 3023199"/>
                    <a:gd name="connsiteX2" fmla="*/ 473197 w 589996"/>
                    <a:gd name="connsiteY2" fmla="*/ 0 h 3023199"/>
                    <a:gd name="connsiteX3" fmla="*/ 431001 w 589996"/>
                    <a:gd name="connsiteY3" fmla="*/ 1247074 h 3023199"/>
                    <a:gd name="connsiteX4" fmla="*/ 319997 w 589996"/>
                    <a:gd name="connsiteY4" fmla="*/ 2036333 h 3023199"/>
                    <a:gd name="connsiteX5" fmla="*/ 131226 w 589996"/>
                    <a:gd name="connsiteY5" fmla="*/ 2772187 h 3023199"/>
                    <a:gd name="connsiteX6" fmla="*/ 586116 w 589996"/>
                    <a:gd name="connsiteY6" fmla="*/ 2995527 h 3023199"/>
                    <a:gd name="connsiteX7" fmla="*/ 331595 w 589996"/>
                    <a:gd name="connsiteY7" fmla="*/ 2995740 h 3023199"/>
                    <a:gd name="connsiteX8" fmla="*/ 1045 w 589996"/>
                    <a:gd name="connsiteY8" fmla="*/ 2778036 h 3023199"/>
                    <a:gd name="connsiteX9" fmla="*/ 230000 w 589996"/>
                    <a:gd name="connsiteY9" fmla="*/ 2006167 h 3023199"/>
                    <a:gd name="connsiteX10" fmla="*/ 314998 w 589996"/>
                    <a:gd name="connsiteY10" fmla="*/ 1226635 h 3023199"/>
                    <a:gd name="connsiteX11" fmla="*/ 249564 w 589996"/>
                    <a:gd name="connsiteY11" fmla="*/ 28219 h 3023199"/>
                    <a:gd name="connsiteX0" fmla="*/ 244158 w 589996"/>
                    <a:gd name="connsiteY0" fmla="*/ 51 h 3026848"/>
                    <a:gd name="connsiteX1" fmla="*/ 361485 w 589996"/>
                    <a:gd name="connsiteY1" fmla="*/ 9543 h 3026848"/>
                    <a:gd name="connsiteX2" fmla="*/ 473197 w 589996"/>
                    <a:gd name="connsiteY2" fmla="*/ 3649 h 3026848"/>
                    <a:gd name="connsiteX3" fmla="*/ 431001 w 589996"/>
                    <a:gd name="connsiteY3" fmla="*/ 1250723 h 3026848"/>
                    <a:gd name="connsiteX4" fmla="*/ 319997 w 589996"/>
                    <a:gd name="connsiteY4" fmla="*/ 2039982 h 3026848"/>
                    <a:gd name="connsiteX5" fmla="*/ 131226 w 589996"/>
                    <a:gd name="connsiteY5" fmla="*/ 2775836 h 3026848"/>
                    <a:gd name="connsiteX6" fmla="*/ 586116 w 589996"/>
                    <a:gd name="connsiteY6" fmla="*/ 2999176 h 3026848"/>
                    <a:gd name="connsiteX7" fmla="*/ 331595 w 589996"/>
                    <a:gd name="connsiteY7" fmla="*/ 2999389 h 3026848"/>
                    <a:gd name="connsiteX8" fmla="*/ 1045 w 589996"/>
                    <a:gd name="connsiteY8" fmla="*/ 2781685 h 3026848"/>
                    <a:gd name="connsiteX9" fmla="*/ 230000 w 589996"/>
                    <a:gd name="connsiteY9" fmla="*/ 2009816 h 3026848"/>
                    <a:gd name="connsiteX10" fmla="*/ 314998 w 589996"/>
                    <a:gd name="connsiteY10" fmla="*/ 1230284 h 3026848"/>
                    <a:gd name="connsiteX11" fmla="*/ 244158 w 589996"/>
                    <a:gd name="connsiteY11" fmla="*/ 51 h 3026848"/>
                    <a:gd name="connsiteX0" fmla="*/ 244186 w 590024"/>
                    <a:gd name="connsiteY0" fmla="*/ 40371 h 3067168"/>
                    <a:gd name="connsiteX1" fmla="*/ 361513 w 590024"/>
                    <a:gd name="connsiteY1" fmla="*/ 49863 h 3067168"/>
                    <a:gd name="connsiteX2" fmla="*/ 473225 w 590024"/>
                    <a:gd name="connsiteY2" fmla="*/ 43969 h 3067168"/>
                    <a:gd name="connsiteX3" fmla="*/ 431029 w 590024"/>
                    <a:gd name="connsiteY3" fmla="*/ 1291043 h 3067168"/>
                    <a:gd name="connsiteX4" fmla="*/ 320025 w 590024"/>
                    <a:gd name="connsiteY4" fmla="*/ 2080302 h 3067168"/>
                    <a:gd name="connsiteX5" fmla="*/ 131254 w 590024"/>
                    <a:gd name="connsiteY5" fmla="*/ 2816156 h 3067168"/>
                    <a:gd name="connsiteX6" fmla="*/ 586144 w 590024"/>
                    <a:gd name="connsiteY6" fmla="*/ 3039496 h 3067168"/>
                    <a:gd name="connsiteX7" fmla="*/ 331623 w 590024"/>
                    <a:gd name="connsiteY7" fmla="*/ 3039709 h 3067168"/>
                    <a:gd name="connsiteX8" fmla="*/ 1073 w 590024"/>
                    <a:gd name="connsiteY8" fmla="*/ 2822005 h 3067168"/>
                    <a:gd name="connsiteX9" fmla="*/ 230028 w 590024"/>
                    <a:gd name="connsiteY9" fmla="*/ 2050136 h 3067168"/>
                    <a:gd name="connsiteX10" fmla="*/ 347459 w 590024"/>
                    <a:gd name="connsiteY10" fmla="*/ 634266 h 3067168"/>
                    <a:gd name="connsiteX11" fmla="*/ 244186 w 590024"/>
                    <a:gd name="connsiteY11" fmla="*/ 40371 h 3067168"/>
                    <a:gd name="connsiteX0" fmla="*/ 244186 w 590024"/>
                    <a:gd name="connsiteY0" fmla="*/ 40371 h 3067168"/>
                    <a:gd name="connsiteX1" fmla="*/ 361513 w 590024"/>
                    <a:gd name="connsiteY1" fmla="*/ 49863 h 3067168"/>
                    <a:gd name="connsiteX2" fmla="*/ 473225 w 590024"/>
                    <a:gd name="connsiteY2" fmla="*/ 43969 h 3067168"/>
                    <a:gd name="connsiteX3" fmla="*/ 431029 w 590024"/>
                    <a:gd name="connsiteY3" fmla="*/ 1291043 h 3067168"/>
                    <a:gd name="connsiteX4" fmla="*/ 320025 w 590024"/>
                    <a:gd name="connsiteY4" fmla="*/ 2080302 h 3067168"/>
                    <a:gd name="connsiteX5" fmla="*/ 131254 w 590024"/>
                    <a:gd name="connsiteY5" fmla="*/ 2816156 h 3067168"/>
                    <a:gd name="connsiteX6" fmla="*/ 586144 w 590024"/>
                    <a:gd name="connsiteY6" fmla="*/ 3039496 h 3067168"/>
                    <a:gd name="connsiteX7" fmla="*/ 331623 w 590024"/>
                    <a:gd name="connsiteY7" fmla="*/ 3039709 h 3067168"/>
                    <a:gd name="connsiteX8" fmla="*/ 1073 w 590024"/>
                    <a:gd name="connsiteY8" fmla="*/ 2822005 h 3067168"/>
                    <a:gd name="connsiteX9" fmla="*/ 230028 w 590024"/>
                    <a:gd name="connsiteY9" fmla="*/ 2050136 h 3067168"/>
                    <a:gd name="connsiteX10" fmla="*/ 347459 w 590024"/>
                    <a:gd name="connsiteY10" fmla="*/ 634266 h 3067168"/>
                    <a:gd name="connsiteX11" fmla="*/ 244186 w 590024"/>
                    <a:gd name="connsiteY11" fmla="*/ 40371 h 3067168"/>
                    <a:gd name="connsiteX0" fmla="*/ 314458 w 590024"/>
                    <a:gd name="connsiteY0" fmla="*/ 49127 h 3044107"/>
                    <a:gd name="connsiteX1" fmla="*/ 361513 w 590024"/>
                    <a:gd name="connsiteY1" fmla="*/ 26802 h 3044107"/>
                    <a:gd name="connsiteX2" fmla="*/ 473225 w 590024"/>
                    <a:gd name="connsiteY2" fmla="*/ 20908 h 3044107"/>
                    <a:gd name="connsiteX3" fmla="*/ 431029 w 590024"/>
                    <a:gd name="connsiteY3" fmla="*/ 1267982 h 3044107"/>
                    <a:gd name="connsiteX4" fmla="*/ 320025 w 590024"/>
                    <a:gd name="connsiteY4" fmla="*/ 2057241 h 3044107"/>
                    <a:gd name="connsiteX5" fmla="*/ 131254 w 590024"/>
                    <a:gd name="connsiteY5" fmla="*/ 2793095 h 3044107"/>
                    <a:gd name="connsiteX6" fmla="*/ 586144 w 590024"/>
                    <a:gd name="connsiteY6" fmla="*/ 3016435 h 3044107"/>
                    <a:gd name="connsiteX7" fmla="*/ 331623 w 590024"/>
                    <a:gd name="connsiteY7" fmla="*/ 3016648 h 3044107"/>
                    <a:gd name="connsiteX8" fmla="*/ 1073 w 590024"/>
                    <a:gd name="connsiteY8" fmla="*/ 2798944 h 3044107"/>
                    <a:gd name="connsiteX9" fmla="*/ 230028 w 590024"/>
                    <a:gd name="connsiteY9" fmla="*/ 2027075 h 3044107"/>
                    <a:gd name="connsiteX10" fmla="*/ 347459 w 590024"/>
                    <a:gd name="connsiteY10" fmla="*/ 611205 h 3044107"/>
                    <a:gd name="connsiteX11" fmla="*/ 314458 w 590024"/>
                    <a:gd name="connsiteY11" fmla="*/ 49127 h 3044107"/>
                    <a:gd name="connsiteX0" fmla="*/ 314458 w 590024"/>
                    <a:gd name="connsiteY0" fmla="*/ 49127 h 3044107"/>
                    <a:gd name="connsiteX1" fmla="*/ 399352 w 590024"/>
                    <a:gd name="connsiteY1" fmla="*/ 26802 h 3044107"/>
                    <a:gd name="connsiteX2" fmla="*/ 473225 w 590024"/>
                    <a:gd name="connsiteY2" fmla="*/ 20908 h 3044107"/>
                    <a:gd name="connsiteX3" fmla="*/ 431029 w 590024"/>
                    <a:gd name="connsiteY3" fmla="*/ 1267982 h 3044107"/>
                    <a:gd name="connsiteX4" fmla="*/ 320025 w 590024"/>
                    <a:gd name="connsiteY4" fmla="*/ 2057241 h 3044107"/>
                    <a:gd name="connsiteX5" fmla="*/ 131254 w 590024"/>
                    <a:gd name="connsiteY5" fmla="*/ 2793095 h 3044107"/>
                    <a:gd name="connsiteX6" fmla="*/ 586144 w 590024"/>
                    <a:gd name="connsiteY6" fmla="*/ 3016435 h 3044107"/>
                    <a:gd name="connsiteX7" fmla="*/ 331623 w 590024"/>
                    <a:gd name="connsiteY7" fmla="*/ 3016648 h 3044107"/>
                    <a:gd name="connsiteX8" fmla="*/ 1073 w 590024"/>
                    <a:gd name="connsiteY8" fmla="*/ 2798944 h 3044107"/>
                    <a:gd name="connsiteX9" fmla="*/ 230028 w 590024"/>
                    <a:gd name="connsiteY9" fmla="*/ 2027075 h 3044107"/>
                    <a:gd name="connsiteX10" fmla="*/ 347459 w 590024"/>
                    <a:gd name="connsiteY10" fmla="*/ 611205 h 3044107"/>
                    <a:gd name="connsiteX11" fmla="*/ 314458 w 590024"/>
                    <a:gd name="connsiteY11" fmla="*/ 49127 h 3044107"/>
                    <a:gd name="connsiteX0" fmla="*/ 314458 w 590024"/>
                    <a:gd name="connsiteY0" fmla="*/ 134541 h 3129521"/>
                    <a:gd name="connsiteX1" fmla="*/ 473225 w 590024"/>
                    <a:gd name="connsiteY1" fmla="*/ 106322 h 3129521"/>
                    <a:gd name="connsiteX2" fmla="*/ 431029 w 590024"/>
                    <a:gd name="connsiteY2" fmla="*/ 1353396 h 3129521"/>
                    <a:gd name="connsiteX3" fmla="*/ 320025 w 590024"/>
                    <a:gd name="connsiteY3" fmla="*/ 2142655 h 3129521"/>
                    <a:gd name="connsiteX4" fmla="*/ 131254 w 590024"/>
                    <a:gd name="connsiteY4" fmla="*/ 2878509 h 3129521"/>
                    <a:gd name="connsiteX5" fmla="*/ 586144 w 590024"/>
                    <a:gd name="connsiteY5" fmla="*/ 3101849 h 3129521"/>
                    <a:gd name="connsiteX6" fmla="*/ 331623 w 590024"/>
                    <a:gd name="connsiteY6" fmla="*/ 3102062 h 3129521"/>
                    <a:gd name="connsiteX7" fmla="*/ 1073 w 590024"/>
                    <a:gd name="connsiteY7" fmla="*/ 2884358 h 3129521"/>
                    <a:gd name="connsiteX8" fmla="*/ 230028 w 590024"/>
                    <a:gd name="connsiteY8" fmla="*/ 2112489 h 3129521"/>
                    <a:gd name="connsiteX9" fmla="*/ 347459 w 590024"/>
                    <a:gd name="connsiteY9" fmla="*/ 696619 h 3129521"/>
                    <a:gd name="connsiteX10" fmla="*/ 314458 w 590024"/>
                    <a:gd name="connsiteY10" fmla="*/ 134541 h 3129521"/>
                    <a:gd name="connsiteX0" fmla="*/ 314458 w 590024"/>
                    <a:gd name="connsiteY0" fmla="*/ 52959 h 3047939"/>
                    <a:gd name="connsiteX1" fmla="*/ 473225 w 590024"/>
                    <a:gd name="connsiteY1" fmla="*/ 24740 h 3047939"/>
                    <a:gd name="connsiteX2" fmla="*/ 431029 w 590024"/>
                    <a:gd name="connsiteY2" fmla="*/ 1271814 h 3047939"/>
                    <a:gd name="connsiteX3" fmla="*/ 320025 w 590024"/>
                    <a:gd name="connsiteY3" fmla="*/ 2061073 h 3047939"/>
                    <a:gd name="connsiteX4" fmla="*/ 131254 w 590024"/>
                    <a:gd name="connsiteY4" fmla="*/ 2796927 h 3047939"/>
                    <a:gd name="connsiteX5" fmla="*/ 586144 w 590024"/>
                    <a:gd name="connsiteY5" fmla="*/ 3020267 h 3047939"/>
                    <a:gd name="connsiteX6" fmla="*/ 331623 w 590024"/>
                    <a:gd name="connsiteY6" fmla="*/ 3020480 h 3047939"/>
                    <a:gd name="connsiteX7" fmla="*/ 1073 w 590024"/>
                    <a:gd name="connsiteY7" fmla="*/ 2802776 h 3047939"/>
                    <a:gd name="connsiteX8" fmla="*/ 230028 w 590024"/>
                    <a:gd name="connsiteY8" fmla="*/ 2030907 h 3047939"/>
                    <a:gd name="connsiteX9" fmla="*/ 347459 w 590024"/>
                    <a:gd name="connsiteY9" fmla="*/ 615037 h 3047939"/>
                    <a:gd name="connsiteX10" fmla="*/ 314458 w 590024"/>
                    <a:gd name="connsiteY10" fmla="*/ 52959 h 3047939"/>
                    <a:gd name="connsiteX0" fmla="*/ 314458 w 590024"/>
                    <a:gd name="connsiteY0" fmla="*/ 28260 h 3023240"/>
                    <a:gd name="connsiteX1" fmla="*/ 473225 w 590024"/>
                    <a:gd name="connsiteY1" fmla="*/ 41 h 3023240"/>
                    <a:gd name="connsiteX2" fmla="*/ 431029 w 590024"/>
                    <a:gd name="connsiteY2" fmla="*/ 1247115 h 3023240"/>
                    <a:gd name="connsiteX3" fmla="*/ 320025 w 590024"/>
                    <a:gd name="connsiteY3" fmla="*/ 2036374 h 3023240"/>
                    <a:gd name="connsiteX4" fmla="*/ 131254 w 590024"/>
                    <a:gd name="connsiteY4" fmla="*/ 2772228 h 3023240"/>
                    <a:gd name="connsiteX5" fmla="*/ 586144 w 590024"/>
                    <a:gd name="connsiteY5" fmla="*/ 2995568 h 3023240"/>
                    <a:gd name="connsiteX6" fmla="*/ 331623 w 590024"/>
                    <a:gd name="connsiteY6" fmla="*/ 2995781 h 3023240"/>
                    <a:gd name="connsiteX7" fmla="*/ 1073 w 590024"/>
                    <a:gd name="connsiteY7" fmla="*/ 2778077 h 3023240"/>
                    <a:gd name="connsiteX8" fmla="*/ 230028 w 590024"/>
                    <a:gd name="connsiteY8" fmla="*/ 2006208 h 3023240"/>
                    <a:gd name="connsiteX9" fmla="*/ 347459 w 590024"/>
                    <a:gd name="connsiteY9" fmla="*/ 590338 h 3023240"/>
                    <a:gd name="connsiteX10" fmla="*/ 314458 w 590024"/>
                    <a:gd name="connsiteY10" fmla="*/ 28260 h 3023240"/>
                    <a:gd name="connsiteX0" fmla="*/ 314458 w 590024"/>
                    <a:gd name="connsiteY0" fmla="*/ 28260 h 3023240"/>
                    <a:gd name="connsiteX1" fmla="*/ 473225 w 590024"/>
                    <a:gd name="connsiteY1" fmla="*/ 41 h 3023240"/>
                    <a:gd name="connsiteX2" fmla="*/ 420218 w 590024"/>
                    <a:gd name="connsiteY2" fmla="*/ 1109241 h 3023240"/>
                    <a:gd name="connsiteX3" fmla="*/ 320025 w 590024"/>
                    <a:gd name="connsiteY3" fmla="*/ 2036374 h 3023240"/>
                    <a:gd name="connsiteX4" fmla="*/ 131254 w 590024"/>
                    <a:gd name="connsiteY4" fmla="*/ 2772228 h 3023240"/>
                    <a:gd name="connsiteX5" fmla="*/ 586144 w 590024"/>
                    <a:gd name="connsiteY5" fmla="*/ 2995568 h 3023240"/>
                    <a:gd name="connsiteX6" fmla="*/ 331623 w 590024"/>
                    <a:gd name="connsiteY6" fmla="*/ 2995781 h 3023240"/>
                    <a:gd name="connsiteX7" fmla="*/ 1073 w 590024"/>
                    <a:gd name="connsiteY7" fmla="*/ 2778077 h 3023240"/>
                    <a:gd name="connsiteX8" fmla="*/ 230028 w 590024"/>
                    <a:gd name="connsiteY8" fmla="*/ 2006208 h 3023240"/>
                    <a:gd name="connsiteX9" fmla="*/ 347459 w 590024"/>
                    <a:gd name="connsiteY9" fmla="*/ 590338 h 3023240"/>
                    <a:gd name="connsiteX10" fmla="*/ 314458 w 590024"/>
                    <a:gd name="connsiteY10" fmla="*/ 28260 h 3023240"/>
                    <a:gd name="connsiteX0" fmla="*/ 314458 w 586933"/>
                    <a:gd name="connsiteY0" fmla="*/ 28260 h 2995581"/>
                    <a:gd name="connsiteX1" fmla="*/ 473225 w 586933"/>
                    <a:gd name="connsiteY1" fmla="*/ 41 h 2995581"/>
                    <a:gd name="connsiteX2" fmla="*/ 420218 w 586933"/>
                    <a:gd name="connsiteY2" fmla="*/ 1109241 h 2995581"/>
                    <a:gd name="connsiteX3" fmla="*/ 320025 w 586933"/>
                    <a:gd name="connsiteY3" fmla="*/ 2036374 h 2995581"/>
                    <a:gd name="connsiteX4" fmla="*/ 131254 w 586933"/>
                    <a:gd name="connsiteY4" fmla="*/ 2772228 h 2995581"/>
                    <a:gd name="connsiteX5" fmla="*/ 586144 w 586933"/>
                    <a:gd name="connsiteY5" fmla="*/ 2995568 h 2995581"/>
                    <a:gd name="connsiteX6" fmla="*/ 1073 w 586933"/>
                    <a:gd name="connsiteY6" fmla="*/ 2778077 h 2995581"/>
                    <a:gd name="connsiteX7" fmla="*/ 230028 w 586933"/>
                    <a:gd name="connsiteY7" fmla="*/ 2006208 h 2995581"/>
                    <a:gd name="connsiteX8" fmla="*/ 347459 w 586933"/>
                    <a:gd name="connsiteY8" fmla="*/ 590338 h 2995581"/>
                    <a:gd name="connsiteX9" fmla="*/ 314458 w 586933"/>
                    <a:gd name="connsiteY9" fmla="*/ 28260 h 2995581"/>
                    <a:gd name="connsiteX0" fmla="*/ 315302 w 478662"/>
                    <a:gd name="connsiteY0" fmla="*/ 28260 h 2869477"/>
                    <a:gd name="connsiteX1" fmla="*/ 474069 w 478662"/>
                    <a:gd name="connsiteY1" fmla="*/ 41 h 2869477"/>
                    <a:gd name="connsiteX2" fmla="*/ 421062 w 478662"/>
                    <a:gd name="connsiteY2" fmla="*/ 1109241 h 2869477"/>
                    <a:gd name="connsiteX3" fmla="*/ 320869 w 478662"/>
                    <a:gd name="connsiteY3" fmla="*/ 2036374 h 2869477"/>
                    <a:gd name="connsiteX4" fmla="*/ 132098 w 478662"/>
                    <a:gd name="connsiteY4" fmla="*/ 2772228 h 2869477"/>
                    <a:gd name="connsiteX5" fmla="*/ 1917 w 478662"/>
                    <a:gd name="connsiteY5" fmla="*/ 2778077 h 2869477"/>
                    <a:gd name="connsiteX6" fmla="*/ 230872 w 478662"/>
                    <a:gd name="connsiteY6" fmla="*/ 2006208 h 2869477"/>
                    <a:gd name="connsiteX7" fmla="*/ 348303 w 478662"/>
                    <a:gd name="connsiteY7" fmla="*/ 590338 h 2869477"/>
                    <a:gd name="connsiteX8" fmla="*/ 315302 w 478662"/>
                    <a:gd name="connsiteY8" fmla="*/ 28260 h 2869477"/>
                    <a:gd name="connsiteX0" fmla="*/ 363866 w 1355956"/>
                    <a:gd name="connsiteY0" fmla="*/ 28260 h 2858574"/>
                    <a:gd name="connsiteX1" fmla="*/ 522633 w 1355956"/>
                    <a:gd name="connsiteY1" fmla="*/ 41 h 2858574"/>
                    <a:gd name="connsiteX2" fmla="*/ 469626 w 1355956"/>
                    <a:gd name="connsiteY2" fmla="*/ 1109241 h 2858574"/>
                    <a:gd name="connsiteX3" fmla="*/ 369433 w 1355956"/>
                    <a:gd name="connsiteY3" fmla="*/ 2036374 h 2858574"/>
                    <a:gd name="connsiteX4" fmla="*/ 1353670 w 1355956"/>
                    <a:gd name="connsiteY4" fmla="*/ 2751018 h 2858574"/>
                    <a:gd name="connsiteX5" fmla="*/ 50481 w 1355956"/>
                    <a:gd name="connsiteY5" fmla="*/ 2778077 h 2858574"/>
                    <a:gd name="connsiteX6" fmla="*/ 279436 w 1355956"/>
                    <a:gd name="connsiteY6" fmla="*/ 2006208 h 2858574"/>
                    <a:gd name="connsiteX7" fmla="*/ 396867 w 1355956"/>
                    <a:gd name="connsiteY7" fmla="*/ 590338 h 2858574"/>
                    <a:gd name="connsiteX8" fmla="*/ 363866 w 1355956"/>
                    <a:gd name="connsiteY8" fmla="*/ 28260 h 2858574"/>
                    <a:gd name="connsiteX0" fmla="*/ 363866 w 1400304"/>
                    <a:gd name="connsiteY0" fmla="*/ 28260 h 2839481"/>
                    <a:gd name="connsiteX1" fmla="*/ 522633 w 1400304"/>
                    <a:gd name="connsiteY1" fmla="*/ 41 h 2839481"/>
                    <a:gd name="connsiteX2" fmla="*/ 469626 w 1400304"/>
                    <a:gd name="connsiteY2" fmla="*/ 1109241 h 2839481"/>
                    <a:gd name="connsiteX3" fmla="*/ 1050534 w 1400304"/>
                    <a:gd name="connsiteY3" fmla="*/ 2428783 h 2839481"/>
                    <a:gd name="connsiteX4" fmla="*/ 1353670 w 1400304"/>
                    <a:gd name="connsiteY4" fmla="*/ 2751018 h 2839481"/>
                    <a:gd name="connsiteX5" fmla="*/ 50481 w 1400304"/>
                    <a:gd name="connsiteY5" fmla="*/ 2778077 h 2839481"/>
                    <a:gd name="connsiteX6" fmla="*/ 279436 w 1400304"/>
                    <a:gd name="connsiteY6" fmla="*/ 2006208 h 2839481"/>
                    <a:gd name="connsiteX7" fmla="*/ 396867 w 1400304"/>
                    <a:gd name="connsiteY7" fmla="*/ 590338 h 2839481"/>
                    <a:gd name="connsiteX8" fmla="*/ 363866 w 1400304"/>
                    <a:gd name="connsiteY8" fmla="*/ 28260 h 2839481"/>
                    <a:gd name="connsiteX0" fmla="*/ 362966 w 1399404"/>
                    <a:gd name="connsiteY0" fmla="*/ 28260 h 2813800"/>
                    <a:gd name="connsiteX1" fmla="*/ 521733 w 1399404"/>
                    <a:gd name="connsiteY1" fmla="*/ 41 h 2813800"/>
                    <a:gd name="connsiteX2" fmla="*/ 468726 w 1399404"/>
                    <a:gd name="connsiteY2" fmla="*/ 1109241 h 2813800"/>
                    <a:gd name="connsiteX3" fmla="*/ 1049634 w 1399404"/>
                    <a:gd name="connsiteY3" fmla="*/ 2428783 h 2813800"/>
                    <a:gd name="connsiteX4" fmla="*/ 1352770 w 1399404"/>
                    <a:gd name="connsiteY4" fmla="*/ 2751018 h 2813800"/>
                    <a:gd name="connsiteX5" fmla="*/ 49581 w 1399404"/>
                    <a:gd name="connsiteY5" fmla="*/ 2778077 h 2813800"/>
                    <a:gd name="connsiteX6" fmla="*/ 283942 w 1399404"/>
                    <a:gd name="connsiteY6" fmla="*/ 2356193 h 2813800"/>
                    <a:gd name="connsiteX7" fmla="*/ 395967 w 1399404"/>
                    <a:gd name="connsiteY7" fmla="*/ 590338 h 2813800"/>
                    <a:gd name="connsiteX8" fmla="*/ 362966 w 1399404"/>
                    <a:gd name="connsiteY8" fmla="*/ 28260 h 2813800"/>
                    <a:gd name="connsiteX0" fmla="*/ 545053 w 1594052"/>
                    <a:gd name="connsiteY0" fmla="*/ 28260 h 2855858"/>
                    <a:gd name="connsiteX1" fmla="*/ 703820 w 1594052"/>
                    <a:gd name="connsiteY1" fmla="*/ 41 h 2855858"/>
                    <a:gd name="connsiteX2" fmla="*/ 650813 w 1594052"/>
                    <a:gd name="connsiteY2" fmla="*/ 1109241 h 2855858"/>
                    <a:gd name="connsiteX3" fmla="*/ 1231721 w 1594052"/>
                    <a:gd name="connsiteY3" fmla="*/ 2428783 h 2855858"/>
                    <a:gd name="connsiteX4" fmla="*/ 1534857 w 1594052"/>
                    <a:gd name="connsiteY4" fmla="*/ 2751018 h 2855858"/>
                    <a:gd name="connsiteX5" fmla="*/ 37068 w 1594052"/>
                    <a:gd name="connsiteY5" fmla="*/ 2831105 h 2855858"/>
                    <a:gd name="connsiteX6" fmla="*/ 466029 w 1594052"/>
                    <a:gd name="connsiteY6" fmla="*/ 2356193 h 2855858"/>
                    <a:gd name="connsiteX7" fmla="*/ 578054 w 1594052"/>
                    <a:gd name="connsiteY7" fmla="*/ 590338 h 2855858"/>
                    <a:gd name="connsiteX8" fmla="*/ 545053 w 1594052"/>
                    <a:gd name="connsiteY8" fmla="*/ 28260 h 2855858"/>
                    <a:gd name="connsiteX0" fmla="*/ 549706 w 1677871"/>
                    <a:gd name="connsiteY0" fmla="*/ 28260 h 2894737"/>
                    <a:gd name="connsiteX1" fmla="*/ 708473 w 1677871"/>
                    <a:gd name="connsiteY1" fmla="*/ 41 h 2894737"/>
                    <a:gd name="connsiteX2" fmla="*/ 655466 w 1677871"/>
                    <a:gd name="connsiteY2" fmla="*/ 1109241 h 2894737"/>
                    <a:gd name="connsiteX3" fmla="*/ 1236374 w 1677871"/>
                    <a:gd name="connsiteY3" fmla="*/ 2428783 h 2894737"/>
                    <a:gd name="connsiteX4" fmla="*/ 1625999 w 1677871"/>
                    <a:gd name="connsiteY4" fmla="*/ 2846469 h 2894737"/>
                    <a:gd name="connsiteX5" fmla="*/ 41721 w 1677871"/>
                    <a:gd name="connsiteY5" fmla="*/ 2831105 h 2894737"/>
                    <a:gd name="connsiteX6" fmla="*/ 470682 w 1677871"/>
                    <a:gd name="connsiteY6" fmla="*/ 2356193 h 2894737"/>
                    <a:gd name="connsiteX7" fmla="*/ 582707 w 1677871"/>
                    <a:gd name="connsiteY7" fmla="*/ 590338 h 2894737"/>
                    <a:gd name="connsiteX8" fmla="*/ 549706 w 1677871"/>
                    <a:gd name="connsiteY8" fmla="*/ 28260 h 2894737"/>
                    <a:gd name="connsiteX0" fmla="*/ 549706 w 1671442"/>
                    <a:gd name="connsiteY0" fmla="*/ 28260 h 2894737"/>
                    <a:gd name="connsiteX1" fmla="*/ 708473 w 1671442"/>
                    <a:gd name="connsiteY1" fmla="*/ 41 h 2894737"/>
                    <a:gd name="connsiteX2" fmla="*/ 1185212 w 1671442"/>
                    <a:gd name="connsiteY2" fmla="*/ 2074354 h 2894737"/>
                    <a:gd name="connsiteX3" fmla="*/ 1236374 w 1671442"/>
                    <a:gd name="connsiteY3" fmla="*/ 2428783 h 2894737"/>
                    <a:gd name="connsiteX4" fmla="*/ 1625999 w 1671442"/>
                    <a:gd name="connsiteY4" fmla="*/ 2846469 h 2894737"/>
                    <a:gd name="connsiteX5" fmla="*/ 41721 w 1671442"/>
                    <a:gd name="connsiteY5" fmla="*/ 2831105 h 2894737"/>
                    <a:gd name="connsiteX6" fmla="*/ 470682 w 1671442"/>
                    <a:gd name="connsiteY6" fmla="*/ 2356193 h 2894737"/>
                    <a:gd name="connsiteX7" fmla="*/ 582707 w 1671442"/>
                    <a:gd name="connsiteY7" fmla="*/ 590338 h 2894737"/>
                    <a:gd name="connsiteX8" fmla="*/ 549706 w 1671442"/>
                    <a:gd name="connsiteY8" fmla="*/ 28260 h 2894737"/>
                    <a:gd name="connsiteX0" fmla="*/ 549706 w 1671442"/>
                    <a:gd name="connsiteY0" fmla="*/ 55105 h 2921582"/>
                    <a:gd name="connsiteX1" fmla="*/ 989562 w 1671442"/>
                    <a:gd name="connsiteY1" fmla="*/ 1967716 h 2921582"/>
                    <a:gd name="connsiteX2" fmla="*/ 1185212 w 1671442"/>
                    <a:gd name="connsiteY2" fmla="*/ 2101199 h 2921582"/>
                    <a:gd name="connsiteX3" fmla="*/ 1236374 w 1671442"/>
                    <a:gd name="connsiteY3" fmla="*/ 2455628 h 2921582"/>
                    <a:gd name="connsiteX4" fmla="*/ 1625999 w 1671442"/>
                    <a:gd name="connsiteY4" fmla="*/ 2873314 h 2921582"/>
                    <a:gd name="connsiteX5" fmla="*/ 41721 w 1671442"/>
                    <a:gd name="connsiteY5" fmla="*/ 2857950 h 2921582"/>
                    <a:gd name="connsiteX6" fmla="*/ 470682 w 1671442"/>
                    <a:gd name="connsiteY6" fmla="*/ 2383038 h 2921582"/>
                    <a:gd name="connsiteX7" fmla="*/ 582707 w 1671442"/>
                    <a:gd name="connsiteY7" fmla="*/ 617183 h 2921582"/>
                    <a:gd name="connsiteX8" fmla="*/ 549706 w 1671442"/>
                    <a:gd name="connsiteY8" fmla="*/ 55105 h 2921582"/>
                    <a:gd name="connsiteX0" fmla="*/ 549864 w 1671600"/>
                    <a:gd name="connsiteY0" fmla="*/ 8 h 2866485"/>
                    <a:gd name="connsiteX1" fmla="*/ 989720 w 1671600"/>
                    <a:gd name="connsiteY1" fmla="*/ 1912619 h 2866485"/>
                    <a:gd name="connsiteX2" fmla="*/ 1185370 w 1671600"/>
                    <a:gd name="connsiteY2" fmla="*/ 2046102 h 2866485"/>
                    <a:gd name="connsiteX3" fmla="*/ 1236532 w 1671600"/>
                    <a:gd name="connsiteY3" fmla="*/ 2400531 h 2866485"/>
                    <a:gd name="connsiteX4" fmla="*/ 1626157 w 1671600"/>
                    <a:gd name="connsiteY4" fmla="*/ 2818217 h 2866485"/>
                    <a:gd name="connsiteX5" fmla="*/ 41879 w 1671600"/>
                    <a:gd name="connsiteY5" fmla="*/ 2802853 h 2866485"/>
                    <a:gd name="connsiteX6" fmla="*/ 470840 w 1671600"/>
                    <a:gd name="connsiteY6" fmla="*/ 2327941 h 2866485"/>
                    <a:gd name="connsiteX7" fmla="*/ 599082 w 1671600"/>
                    <a:gd name="connsiteY7" fmla="*/ 1887789 h 2866485"/>
                    <a:gd name="connsiteX8" fmla="*/ 549864 w 1671600"/>
                    <a:gd name="connsiteY8" fmla="*/ 8 h 2866485"/>
                    <a:gd name="connsiteX0" fmla="*/ 809331 w 1671600"/>
                    <a:gd name="connsiteY0" fmla="*/ 127601 h 1095670"/>
                    <a:gd name="connsiteX1" fmla="*/ 989720 w 1671600"/>
                    <a:gd name="connsiteY1" fmla="*/ 141804 h 1095670"/>
                    <a:gd name="connsiteX2" fmla="*/ 1185370 w 1671600"/>
                    <a:gd name="connsiteY2" fmla="*/ 275287 h 1095670"/>
                    <a:gd name="connsiteX3" fmla="*/ 1236532 w 1671600"/>
                    <a:gd name="connsiteY3" fmla="*/ 629716 h 1095670"/>
                    <a:gd name="connsiteX4" fmla="*/ 1626157 w 1671600"/>
                    <a:gd name="connsiteY4" fmla="*/ 1047402 h 1095670"/>
                    <a:gd name="connsiteX5" fmla="*/ 41879 w 1671600"/>
                    <a:gd name="connsiteY5" fmla="*/ 1032038 h 1095670"/>
                    <a:gd name="connsiteX6" fmla="*/ 470840 w 1671600"/>
                    <a:gd name="connsiteY6" fmla="*/ 557126 h 1095670"/>
                    <a:gd name="connsiteX7" fmla="*/ 599082 w 1671600"/>
                    <a:gd name="connsiteY7" fmla="*/ 116974 h 1095670"/>
                    <a:gd name="connsiteX8" fmla="*/ 809331 w 1671600"/>
                    <a:gd name="connsiteY8" fmla="*/ 127601 h 1095670"/>
                    <a:gd name="connsiteX0" fmla="*/ 809867 w 1672136"/>
                    <a:gd name="connsiteY0" fmla="*/ 17620 h 985689"/>
                    <a:gd name="connsiteX1" fmla="*/ 990256 w 1672136"/>
                    <a:gd name="connsiteY1" fmla="*/ 31823 h 985689"/>
                    <a:gd name="connsiteX2" fmla="*/ 1185906 w 1672136"/>
                    <a:gd name="connsiteY2" fmla="*/ 165306 h 985689"/>
                    <a:gd name="connsiteX3" fmla="*/ 1237068 w 1672136"/>
                    <a:gd name="connsiteY3" fmla="*/ 519735 h 985689"/>
                    <a:gd name="connsiteX4" fmla="*/ 1626693 w 1672136"/>
                    <a:gd name="connsiteY4" fmla="*/ 937421 h 985689"/>
                    <a:gd name="connsiteX5" fmla="*/ 42415 w 1672136"/>
                    <a:gd name="connsiteY5" fmla="*/ 922057 h 985689"/>
                    <a:gd name="connsiteX6" fmla="*/ 471376 w 1672136"/>
                    <a:gd name="connsiteY6" fmla="*/ 447145 h 985689"/>
                    <a:gd name="connsiteX7" fmla="*/ 653673 w 1672136"/>
                    <a:gd name="connsiteY7" fmla="*/ 166078 h 985689"/>
                    <a:gd name="connsiteX8" fmla="*/ 809867 w 1672136"/>
                    <a:gd name="connsiteY8" fmla="*/ 17620 h 985689"/>
                    <a:gd name="connsiteX0" fmla="*/ 802235 w 1664504"/>
                    <a:gd name="connsiteY0" fmla="*/ 17620 h 988226"/>
                    <a:gd name="connsiteX1" fmla="*/ 982624 w 1664504"/>
                    <a:gd name="connsiteY1" fmla="*/ 31823 h 988226"/>
                    <a:gd name="connsiteX2" fmla="*/ 1178274 w 1664504"/>
                    <a:gd name="connsiteY2" fmla="*/ 165306 h 988226"/>
                    <a:gd name="connsiteX3" fmla="*/ 1229436 w 1664504"/>
                    <a:gd name="connsiteY3" fmla="*/ 519735 h 988226"/>
                    <a:gd name="connsiteX4" fmla="*/ 1619061 w 1664504"/>
                    <a:gd name="connsiteY4" fmla="*/ 937421 h 988226"/>
                    <a:gd name="connsiteX5" fmla="*/ 34783 w 1664504"/>
                    <a:gd name="connsiteY5" fmla="*/ 922057 h 988226"/>
                    <a:gd name="connsiteX6" fmla="*/ 534016 w 1664504"/>
                    <a:gd name="connsiteY6" fmla="*/ 404722 h 988226"/>
                    <a:gd name="connsiteX7" fmla="*/ 646041 w 1664504"/>
                    <a:gd name="connsiteY7" fmla="*/ 166078 h 988226"/>
                    <a:gd name="connsiteX8" fmla="*/ 802235 w 1664504"/>
                    <a:gd name="connsiteY8" fmla="*/ 17620 h 988226"/>
                    <a:gd name="connsiteX0" fmla="*/ 799884 w 1662153"/>
                    <a:gd name="connsiteY0" fmla="*/ 17620 h 988226"/>
                    <a:gd name="connsiteX1" fmla="*/ 980273 w 1662153"/>
                    <a:gd name="connsiteY1" fmla="*/ 31823 h 988226"/>
                    <a:gd name="connsiteX2" fmla="*/ 1175923 w 1662153"/>
                    <a:gd name="connsiteY2" fmla="*/ 165306 h 988226"/>
                    <a:gd name="connsiteX3" fmla="*/ 1227085 w 1662153"/>
                    <a:gd name="connsiteY3" fmla="*/ 519735 h 988226"/>
                    <a:gd name="connsiteX4" fmla="*/ 1616710 w 1662153"/>
                    <a:gd name="connsiteY4" fmla="*/ 937421 h 988226"/>
                    <a:gd name="connsiteX5" fmla="*/ 32432 w 1662153"/>
                    <a:gd name="connsiteY5" fmla="*/ 922057 h 988226"/>
                    <a:gd name="connsiteX6" fmla="*/ 531665 w 1662153"/>
                    <a:gd name="connsiteY6" fmla="*/ 404722 h 988226"/>
                    <a:gd name="connsiteX7" fmla="*/ 643690 w 1662153"/>
                    <a:gd name="connsiteY7" fmla="*/ 166078 h 988226"/>
                    <a:gd name="connsiteX8" fmla="*/ 799884 w 1662153"/>
                    <a:gd name="connsiteY8" fmla="*/ 17620 h 988226"/>
                    <a:gd name="connsiteX0" fmla="*/ 802410 w 1664679"/>
                    <a:gd name="connsiteY0" fmla="*/ 17620 h 975872"/>
                    <a:gd name="connsiteX1" fmla="*/ 982799 w 1664679"/>
                    <a:gd name="connsiteY1" fmla="*/ 31823 h 975872"/>
                    <a:gd name="connsiteX2" fmla="*/ 1178449 w 1664679"/>
                    <a:gd name="connsiteY2" fmla="*/ 165306 h 975872"/>
                    <a:gd name="connsiteX3" fmla="*/ 1229611 w 1664679"/>
                    <a:gd name="connsiteY3" fmla="*/ 519735 h 975872"/>
                    <a:gd name="connsiteX4" fmla="*/ 1619236 w 1664679"/>
                    <a:gd name="connsiteY4" fmla="*/ 937421 h 975872"/>
                    <a:gd name="connsiteX5" fmla="*/ 34958 w 1664679"/>
                    <a:gd name="connsiteY5" fmla="*/ 922057 h 975872"/>
                    <a:gd name="connsiteX6" fmla="*/ 507164 w 1664679"/>
                    <a:gd name="connsiteY6" fmla="*/ 627441 h 975872"/>
                    <a:gd name="connsiteX7" fmla="*/ 646216 w 1664679"/>
                    <a:gd name="connsiteY7" fmla="*/ 166078 h 975872"/>
                    <a:gd name="connsiteX8" fmla="*/ 802410 w 1664679"/>
                    <a:gd name="connsiteY8" fmla="*/ 17620 h 975872"/>
                    <a:gd name="connsiteX0" fmla="*/ 803925 w 1666194"/>
                    <a:gd name="connsiteY0" fmla="*/ 17620 h 975872"/>
                    <a:gd name="connsiteX1" fmla="*/ 984314 w 1666194"/>
                    <a:gd name="connsiteY1" fmla="*/ 31823 h 975872"/>
                    <a:gd name="connsiteX2" fmla="*/ 1179964 w 1666194"/>
                    <a:gd name="connsiteY2" fmla="*/ 165306 h 975872"/>
                    <a:gd name="connsiteX3" fmla="*/ 1231126 w 1666194"/>
                    <a:gd name="connsiteY3" fmla="*/ 519735 h 975872"/>
                    <a:gd name="connsiteX4" fmla="*/ 1620751 w 1666194"/>
                    <a:gd name="connsiteY4" fmla="*/ 937421 h 975872"/>
                    <a:gd name="connsiteX5" fmla="*/ 36473 w 1666194"/>
                    <a:gd name="connsiteY5" fmla="*/ 922057 h 975872"/>
                    <a:gd name="connsiteX6" fmla="*/ 508679 w 1666194"/>
                    <a:gd name="connsiteY6" fmla="*/ 627441 h 975872"/>
                    <a:gd name="connsiteX7" fmla="*/ 647731 w 1666194"/>
                    <a:gd name="connsiteY7" fmla="*/ 166078 h 975872"/>
                    <a:gd name="connsiteX8" fmla="*/ 803925 w 1666194"/>
                    <a:gd name="connsiteY8" fmla="*/ 17620 h 975872"/>
                    <a:gd name="connsiteX0" fmla="*/ 803925 w 1681902"/>
                    <a:gd name="connsiteY0" fmla="*/ 17620 h 961837"/>
                    <a:gd name="connsiteX1" fmla="*/ 984314 w 1681902"/>
                    <a:gd name="connsiteY1" fmla="*/ 31823 h 961837"/>
                    <a:gd name="connsiteX2" fmla="*/ 1179964 w 1681902"/>
                    <a:gd name="connsiteY2" fmla="*/ 165306 h 961837"/>
                    <a:gd name="connsiteX3" fmla="*/ 1339237 w 1681902"/>
                    <a:gd name="connsiteY3" fmla="*/ 721242 h 961837"/>
                    <a:gd name="connsiteX4" fmla="*/ 1620751 w 1681902"/>
                    <a:gd name="connsiteY4" fmla="*/ 937421 h 961837"/>
                    <a:gd name="connsiteX5" fmla="*/ 36473 w 1681902"/>
                    <a:gd name="connsiteY5" fmla="*/ 922057 h 961837"/>
                    <a:gd name="connsiteX6" fmla="*/ 508679 w 1681902"/>
                    <a:gd name="connsiteY6" fmla="*/ 627441 h 961837"/>
                    <a:gd name="connsiteX7" fmla="*/ 647731 w 1681902"/>
                    <a:gd name="connsiteY7" fmla="*/ 166078 h 961837"/>
                    <a:gd name="connsiteX8" fmla="*/ 803925 w 1681902"/>
                    <a:gd name="connsiteY8" fmla="*/ 17620 h 961837"/>
                    <a:gd name="connsiteX0" fmla="*/ 804478 w 1692330"/>
                    <a:gd name="connsiteY0" fmla="*/ 17620 h 984599"/>
                    <a:gd name="connsiteX1" fmla="*/ 984867 w 1692330"/>
                    <a:gd name="connsiteY1" fmla="*/ 31823 h 984599"/>
                    <a:gd name="connsiteX2" fmla="*/ 1180517 w 1692330"/>
                    <a:gd name="connsiteY2" fmla="*/ 165306 h 984599"/>
                    <a:gd name="connsiteX3" fmla="*/ 1339790 w 1692330"/>
                    <a:gd name="connsiteY3" fmla="*/ 721242 h 984599"/>
                    <a:gd name="connsiteX4" fmla="*/ 1632115 w 1692330"/>
                    <a:gd name="connsiteY4" fmla="*/ 969238 h 984599"/>
                    <a:gd name="connsiteX5" fmla="*/ 37026 w 1692330"/>
                    <a:gd name="connsiteY5" fmla="*/ 922057 h 984599"/>
                    <a:gd name="connsiteX6" fmla="*/ 509232 w 1692330"/>
                    <a:gd name="connsiteY6" fmla="*/ 627441 h 984599"/>
                    <a:gd name="connsiteX7" fmla="*/ 648284 w 1692330"/>
                    <a:gd name="connsiteY7" fmla="*/ 166078 h 984599"/>
                    <a:gd name="connsiteX8" fmla="*/ 804478 w 1692330"/>
                    <a:gd name="connsiteY8" fmla="*/ 17620 h 984599"/>
                    <a:gd name="connsiteX0" fmla="*/ 804478 w 1692330"/>
                    <a:gd name="connsiteY0" fmla="*/ 54190 h 1021169"/>
                    <a:gd name="connsiteX1" fmla="*/ 1001083 w 1692330"/>
                    <a:gd name="connsiteY1" fmla="*/ 609281 h 1021169"/>
                    <a:gd name="connsiteX2" fmla="*/ 1180517 w 1692330"/>
                    <a:gd name="connsiteY2" fmla="*/ 201876 h 1021169"/>
                    <a:gd name="connsiteX3" fmla="*/ 1339790 w 1692330"/>
                    <a:gd name="connsiteY3" fmla="*/ 757812 h 1021169"/>
                    <a:gd name="connsiteX4" fmla="*/ 1632115 w 1692330"/>
                    <a:gd name="connsiteY4" fmla="*/ 1005808 h 1021169"/>
                    <a:gd name="connsiteX5" fmla="*/ 37026 w 1692330"/>
                    <a:gd name="connsiteY5" fmla="*/ 958627 h 1021169"/>
                    <a:gd name="connsiteX6" fmla="*/ 509232 w 1692330"/>
                    <a:gd name="connsiteY6" fmla="*/ 664011 h 1021169"/>
                    <a:gd name="connsiteX7" fmla="*/ 648284 w 1692330"/>
                    <a:gd name="connsiteY7" fmla="*/ 202648 h 1021169"/>
                    <a:gd name="connsiteX8" fmla="*/ 804478 w 1692330"/>
                    <a:gd name="connsiteY8" fmla="*/ 54190 h 1021169"/>
                    <a:gd name="connsiteX0" fmla="*/ 804478 w 1695236"/>
                    <a:gd name="connsiteY0" fmla="*/ 54190 h 1021169"/>
                    <a:gd name="connsiteX1" fmla="*/ 1001083 w 1695236"/>
                    <a:gd name="connsiteY1" fmla="*/ 609281 h 1021169"/>
                    <a:gd name="connsiteX2" fmla="*/ 1339790 w 1695236"/>
                    <a:gd name="connsiteY2" fmla="*/ 757812 h 1021169"/>
                    <a:gd name="connsiteX3" fmla="*/ 1632115 w 1695236"/>
                    <a:gd name="connsiteY3" fmla="*/ 1005808 h 1021169"/>
                    <a:gd name="connsiteX4" fmla="*/ 37026 w 1695236"/>
                    <a:gd name="connsiteY4" fmla="*/ 958627 h 1021169"/>
                    <a:gd name="connsiteX5" fmla="*/ 509232 w 1695236"/>
                    <a:gd name="connsiteY5" fmla="*/ 664011 h 1021169"/>
                    <a:gd name="connsiteX6" fmla="*/ 648284 w 1695236"/>
                    <a:gd name="connsiteY6" fmla="*/ 202648 h 1021169"/>
                    <a:gd name="connsiteX7" fmla="*/ 804478 w 1695236"/>
                    <a:gd name="connsiteY7" fmla="*/ 54190 h 1021169"/>
                    <a:gd name="connsiteX0" fmla="*/ 648284 w 1695236"/>
                    <a:gd name="connsiteY0" fmla="*/ 190 h 818711"/>
                    <a:gd name="connsiteX1" fmla="*/ 1001083 w 1695236"/>
                    <a:gd name="connsiteY1" fmla="*/ 406823 h 818711"/>
                    <a:gd name="connsiteX2" fmla="*/ 1339790 w 1695236"/>
                    <a:gd name="connsiteY2" fmla="*/ 555354 h 818711"/>
                    <a:gd name="connsiteX3" fmla="*/ 1632115 w 1695236"/>
                    <a:gd name="connsiteY3" fmla="*/ 803350 h 818711"/>
                    <a:gd name="connsiteX4" fmla="*/ 37026 w 1695236"/>
                    <a:gd name="connsiteY4" fmla="*/ 756169 h 818711"/>
                    <a:gd name="connsiteX5" fmla="*/ 509232 w 1695236"/>
                    <a:gd name="connsiteY5" fmla="*/ 461553 h 818711"/>
                    <a:gd name="connsiteX6" fmla="*/ 648284 w 1695236"/>
                    <a:gd name="connsiteY6" fmla="*/ 190 h 818711"/>
                    <a:gd name="connsiteX0" fmla="*/ 513612 w 1699616"/>
                    <a:gd name="connsiteY0" fmla="*/ 60970 h 418128"/>
                    <a:gd name="connsiteX1" fmla="*/ 1005463 w 1699616"/>
                    <a:gd name="connsiteY1" fmla="*/ 6240 h 418128"/>
                    <a:gd name="connsiteX2" fmla="*/ 1344170 w 1699616"/>
                    <a:gd name="connsiteY2" fmla="*/ 154771 h 418128"/>
                    <a:gd name="connsiteX3" fmla="*/ 1636495 w 1699616"/>
                    <a:gd name="connsiteY3" fmla="*/ 402767 h 418128"/>
                    <a:gd name="connsiteX4" fmla="*/ 41406 w 1699616"/>
                    <a:gd name="connsiteY4" fmla="*/ 355586 h 418128"/>
                    <a:gd name="connsiteX5" fmla="*/ 513612 w 1699616"/>
                    <a:gd name="connsiteY5" fmla="*/ 60970 h 418128"/>
                    <a:gd name="connsiteX0" fmla="*/ 581129 w 1691455"/>
                    <a:gd name="connsiteY0" fmla="*/ 30274 h 442380"/>
                    <a:gd name="connsiteX1" fmla="*/ 997302 w 1691455"/>
                    <a:gd name="connsiteY1" fmla="*/ 28572 h 442380"/>
                    <a:gd name="connsiteX2" fmla="*/ 1336009 w 1691455"/>
                    <a:gd name="connsiteY2" fmla="*/ 177103 h 442380"/>
                    <a:gd name="connsiteX3" fmla="*/ 1628334 w 1691455"/>
                    <a:gd name="connsiteY3" fmla="*/ 425099 h 442380"/>
                    <a:gd name="connsiteX4" fmla="*/ 33245 w 1691455"/>
                    <a:gd name="connsiteY4" fmla="*/ 377918 h 442380"/>
                    <a:gd name="connsiteX5" fmla="*/ 581129 w 1691455"/>
                    <a:gd name="connsiteY5" fmla="*/ 30274 h 442380"/>
                    <a:gd name="connsiteX0" fmla="*/ 580369 w 1692470"/>
                    <a:gd name="connsiteY0" fmla="*/ 543024 h 955129"/>
                    <a:gd name="connsiteX1" fmla="*/ 893836 w 1692470"/>
                    <a:gd name="connsiteY1" fmla="*/ 435 h 955129"/>
                    <a:gd name="connsiteX2" fmla="*/ 1335249 w 1692470"/>
                    <a:gd name="connsiteY2" fmla="*/ 689853 h 955129"/>
                    <a:gd name="connsiteX3" fmla="*/ 1627574 w 1692470"/>
                    <a:gd name="connsiteY3" fmla="*/ 937849 h 955129"/>
                    <a:gd name="connsiteX4" fmla="*/ 32485 w 1692470"/>
                    <a:gd name="connsiteY4" fmla="*/ 890668 h 955129"/>
                    <a:gd name="connsiteX5" fmla="*/ 580369 w 1692470"/>
                    <a:gd name="connsiteY5" fmla="*/ 543024 h 955129"/>
                    <a:gd name="connsiteX0" fmla="*/ 580369 w 1685958"/>
                    <a:gd name="connsiteY0" fmla="*/ 543024 h 956699"/>
                    <a:gd name="connsiteX1" fmla="*/ 893836 w 1685958"/>
                    <a:gd name="connsiteY1" fmla="*/ 435 h 956699"/>
                    <a:gd name="connsiteX2" fmla="*/ 1297409 w 1685958"/>
                    <a:gd name="connsiteY2" fmla="*/ 668641 h 956699"/>
                    <a:gd name="connsiteX3" fmla="*/ 1627574 w 1685958"/>
                    <a:gd name="connsiteY3" fmla="*/ 937849 h 956699"/>
                    <a:gd name="connsiteX4" fmla="*/ 32485 w 1685958"/>
                    <a:gd name="connsiteY4" fmla="*/ 890668 h 956699"/>
                    <a:gd name="connsiteX5" fmla="*/ 580369 w 1685958"/>
                    <a:gd name="connsiteY5" fmla="*/ 543024 h 956699"/>
                    <a:gd name="connsiteX0" fmla="*/ 580369 w 1684494"/>
                    <a:gd name="connsiteY0" fmla="*/ 543024 h 956699"/>
                    <a:gd name="connsiteX1" fmla="*/ 893836 w 1684494"/>
                    <a:gd name="connsiteY1" fmla="*/ 435 h 956699"/>
                    <a:gd name="connsiteX2" fmla="*/ 1297409 w 1684494"/>
                    <a:gd name="connsiteY2" fmla="*/ 668641 h 956699"/>
                    <a:gd name="connsiteX3" fmla="*/ 1627574 w 1684494"/>
                    <a:gd name="connsiteY3" fmla="*/ 937849 h 956699"/>
                    <a:gd name="connsiteX4" fmla="*/ 32485 w 1684494"/>
                    <a:gd name="connsiteY4" fmla="*/ 890668 h 956699"/>
                    <a:gd name="connsiteX5" fmla="*/ 580369 w 1684494"/>
                    <a:gd name="connsiteY5" fmla="*/ 543024 h 956699"/>
                    <a:gd name="connsiteX0" fmla="*/ 580369 w 1687109"/>
                    <a:gd name="connsiteY0" fmla="*/ 543024 h 957484"/>
                    <a:gd name="connsiteX1" fmla="*/ 893836 w 1687109"/>
                    <a:gd name="connsiteY1" fmla="*/ 435 h 957484"/>
                    <a:gd name="connsiteX2" fmla="*/ 1313626 w 1687109"/>
                    <a:gd name="connsiteY2" fmla="*/ 658036 h 957484"/>
                    <a:gd name="connsiteX3" fmla="*/ 1627574 w 1687109"/>
                    <a:gd name="connsiteY3" fmla="*/ 937849 h 957484"/>
                    <a:gd name="connsiteX4" fmla="*/ 32485 w 1687109"/>
                    <a:gd name="connsiteY4" fmla="*/ 890668 h 957484"/>
                    <a:gd name="connsiteX5" fmla="*/ 580369 w 1687109"/>
                    <a:gd name="connsiteY5" fmla="*/ 543024 h 957484"/>
                    <a:gd name="connsiteX0" fmla="*/ 580369 w 1690786"/>
                    <a:gd name="connsiteY0" fmla="*/ 543024 h 959055"/>
                    <a:gd name="connsiteX1" fmla="*/ 893836 w 1690786"/>
                    <a:gd name="connsiteY1" fmla="*/ 435 h 959055"/>
                    <a:gd name="connsiteX2" fmla="*/ 1335248 w 1690786"/>
                    <a:gd name="connsiteY2" fmla="*/ 636825 h 959055"/>
                    <a:gd name="connsiteX3" fmla="*/ 1627574 w 1690786"/>
                    <a:gd name="connsiteY3" fmla="*/ 937849 h 959055"/>
                    <a:gd name="connsiteX4" fmla="*/ 32485 w 1690786"/>
                    <a:gd name="connsiteY4" fmla="*/ 890668 h 959055"/>
                    <a:gd name="connsiteX5" fmla="*/ 580369 w 1690786"/>
                    <a:gd name="connsiteY5" fmla="*/ 543024 h 959055"/>
                    <a:gd name="connsiteX0" fmla="*/ 579679 w 1690096"/>
                    <a:gd name="connsiteY0" fmla="*/ 543072 h 959103"/>
                    <a:gd name="connsiteX1" fmla="*/ 893146 w 1690096"/>
                    <a:gd name="connsiteY1" fmla="*/ 483 h 959103"/>
                    <a:gd name="connsiteX2" fmla="*/ 1334558 w 1690096"/>
                    <a:gd name="connsiteY2" fmla="*/ 636873 h 959103"/>
                    <a:gd name="connsiteX3" fmla="*/ 1626884 w 1690096"/>
                    <a:gd name="connsiteY3" fmla="*/ 937897 h 959103"/>
                    <a:gd name="connsiteX4" fmla="*/ 31795 w 1690096"/>
                    <a:gd name="connsiteY4" fmla="*/ 890716 h 959103"/>
                    <a:gd name="connsiteX5" fmla="*/ 579679 w 1690096"/>
                    <a:gd name="connsiteY5" fmla="*/ 543072 h 959103"/>
                    <a:gd name="connsiteX0" fmla="*/ 535794 w 1694861"/>
                    <a:gd name="connsiteY0" fmla="*/ 585447 h 957495"/>
                    <a:gd name="connsiteX1" fmla="*/ 897911 w 1694861"/>
                    <a:gd name="connsiteY1" fmla="*/ 435 h 957495"/>
                    <a:gd name="connsiteX2" fmla="*/ 1339323 w 1694861"/>
                    <a:gd name="connsiteY2" fmla="*/ 636825 h 957495"/>
                    <a:gd name="connsiteX3" fmla="*/ 1631649 w 1694861"/>
                    <a:gd name="connsiteY3" fmla="*/ 937849 h 957495"/>
                    <a:gd name="connsiteX4" fmla="*/ 36560 w 1694861"/>
                    <a:gd name="connsiteY4" fmla="*/ 890668 h 957495"/>
                    <a:gd name="connsiteX5" fmla="*/ 535794 w 1694861"/>
                    <a:gd name="connsiteY5" fmla="*/ 585447 h 957495"/>
                    <a:gd name="connsiteX0" fmla="*/ 555224 w 1692669"/>
                    <a:gd name="connsiteY0" fmla="*/ 553666 h 958687"/>
                    <a:gd name="connsiteX1" fmla="*/ 895719 w 1692669"/>
                    <a:gd name="connsiteY1" fmla="*/ 470 h 958687"/>
                    <a:gd name="connsiteX2" fmla="*/ 1337131 w 1692669"/>
                    <a:gd name="connsiteY2" fmla="*/ 636860 h 958687"/>
                    <a:gd name="connsiteX3" fmla="*/ 1629457 w 1692669"/>
                    <a:gd name="connsiteY3" fmla="*/ 937884 h 958687"/>
                    <a:gd name="connsiteX4" fmla="*/ 34368 w 1692669"/>
                    <a:gd name="connsiteY4" fmla="*/ 890703 h 958687"/>
                    <a:gd name="connsiteX5" fmla="*/ 555224 w 1692669"/>
                    <a:gd name="connsiteY5" fmla="*/ 553666 h 958687"/>
                    <a:gd name="connsiteX0" fmla="*/ 555224 w 1692669"/>
                    <a:gd name="connsiteY0" fmla="*/ 511300 h 960410"/>
                    <a:gd name="connsiteX1" fmla="*/ 895719 w 1692669"/>
                    <a:gd name="connsiteY1" fmla="*/ 527 h 960410"/>
                    <a:gd name="connsiteX2" fmla="*/ 1337131 w 1692669"/>
                    <a:gd name="connsiteY2" fmla="*/ 636917 h 960410"/>
                    <a:gd name="connsiteX3" fmla="*/ 1629457 w 1692669"/>
                    <a:gd name="connsiteY3" fmla="*/ 937941 h 960410"/>
                    <a:gd name="connsiteX4" fmla="*/ 34368 w 1692669"/>
                    <a:gd name="connsiteY4" fmla="*/ 890760 h 960410"/>
                    <a:gd name="connsiteX5" fmla="*/ 555224 w 1692669"/>
                    <a:gd name="connsiteY5" fmla="*/ 511300 h 960410"/>
                    <a:gd name="connsiteX0" fmla="*/ 106024 w 1859704"/>
                    <a:gd name="connsiteY0" fmla="*/ 275977 h 973160"/>
                    <a:gd name="connsiteX1" fmla="*/ 1062754 w 1859704"/>
                    <a:gd name="connsiteY1" fmla="*/ 1603 h 973160"/>
                    <a:gd name="connsiteX2" fmla="*/ 1504166 w 1859704"/>
                    <a:gd name="connsiteY2" fmla="*/ 637993 h 973160"/>
                    <a:gd name="connsiteX3" fmla="*/ 1796492 w 1859704"/>
                    <a:gd name="connsiteY3" fmla="*/ 939017 h 973160"/>
                    <a:gd name="connsiteX4" fmla="*/ 201403 w 1859704"/>
                    <a:gd name="connsiteY4" fmla="*/ 891836 h 973160"/>
                    <a:gd name="connsiteX5" fmla="*/ 106024 w 1859704"/>
                    <a:gd name="connsiteY5" fmla="*/ 275977 h 973160"/>
                    <a:gd name="connsiteX0" fmla="*/ 91193 w 1852874"/>
                    <a:gd name="connsiteY0" fmla="*/ 10359 h 707542"/>
                    <a:gd name="connsiteX1" fmla="*/ 718184 w 1852874"/>
                    <a:gd name="connsiteY1" fmla="*/ 230276 h 707542"/>
                    <a:gd name="connsiteX2" fmla="*/ 1489335 w 1852874"/>
                    <a:gd name="connsiteY2" fmla="*/ 372375 h 707542"/>
                    <a:gd name="connsiteX3" fmla="*/ 1781661 w 1852874"/>
                    <a:gd name="connsiteY3" fmla="*/ 673399 h 707542"/>
                    <a:gd name="connsiteX4" fmla="*/ 186572 w 1852874"/>
                    <a:gd name="connsiteY4" fmla="*/ 626218 h 707542"/>
                    <a:gd name="connsiteX5" fmla="*/ 91193 w 1852874"/>
                    <a:gd name="connsiteY5" fmla="*/ 10359 h 707542"/>
                    <a:gd name="connsiteX0" fmla="*/ 154577 w 1797336"/>
                    <a:gd name="connsiteY0" fmla="*/ 14907 h 610163"/>
                    <a:gd name="connsiteX1" fmla="*/ 662646 w 1797336"/>
                    <a:gd name="connsiteY1" fmla="*/ 138115 h 610163"/>
                    <a:gd name="connsiteX2" fmla="*/ 1433797 w 1797336"/>
                    <a:gd name="connsiteY2" fmla="*/ 280214 h 610163"/>
                    <a:gd name="connsiteX3" fmla="*/ 1726123 w 1797336"/>
                    <a:gd name="connsiteY3" fmla="*/ 581238 h 610163"/>
                    <a:gd name="connsiteX4" fmla="*/ 131034 w 1797336"/>
                    <a:gd name="connsiteY4" fmla="*/ 534057 h 610163"/>
                    <a:gd name="connsiteX5" fmla="*/ 154577 w 1797336"/>
                    <a:gd name="connsiteY5" fmla="*/ 14907 h 610163"/>
                    <a:gd name="connsiteX0" fmla="*/ 154577 w 1765517"/>
                    <a:gd name="connsiteY0" fmla="*/ 14907 h 626371"/>
                    <a:gd name="connsiteX1" fmla="*/ 662646 w 1765517"/>
                    <a:gd name="connsiteY1" fmla="*/ 138115 h 626371"/>
                    <a:gd name="connsiteX2" fmla="*/ 1228386 w 1765517"/>
                    <a:gd name="connsiteY2" fmla="*/ 54559 h 626371"/>
                    <a:gd name="connsiteX3" fmla="*/ 1726123 w 1765517"/>
                    <a:gd name="connsiteY3" fmla="*/ 581238 h 626371"/>
                    <a:gd name="connsiteX4" fmla="*/ 131034 w 1765517"/>
                    <a:gd name="connsiteY4" fmla="*/ 534057 h 626371"/>
                    <a:gd name="connsiteX5" fmla="*/ 154577 w 1765517"/>
                    <a:gd name="connsiteY5" fmla="*/ 14907 h 626371"/>
                    <a:gd name="connsiteX0" fmla="*/ 108404 w 1219865"/>
                    <a:gd name="connsiteY0" fmla="*/ 14907 h 611819"/>
                    <a:gd name="connsiteX1" fmla="*/ 616473 w 1219865"/>
                    <a:gd name="connsiteY1" fmla="*/ 138115 h 611819"/>
                    <a:gd name="connsiteX2" fmla="*/ 1182213 w 1219865"/>
                    <a:gd name="connsiteY2" fmla="*/ 54559 h 611819"/>
                    <a:gd name="connsiteX3" fmla="*/ 1047498 w 1219865"/>
                    <a:gd name="connsiteY3" fmla="*/ 559747 h 611819"/>
                    <a:gd name="connsiteX4" fmla="*/ 84861 w 1219865"/>
                    <a:gd name="connsiteY4" fmla="*/ 534057 h 611819"/>
                    <a:gd name="connsiteX5" fmla="*/ 108404 w 1219865"/>
                    <a:gd name="connsiteY5" fmla="*/ 14907 h 611819"/>
                    <a:gd name="connsiteX0" fmla="*/ 105169 w 1221834"/>
                    <a:gd name="connsiteY0" fmla="*/ 9480 h 606392"/>
                    <a:gd name="connsiteX1" fmla="*/ 542965 w 1221834"/>
                    <a:gd name="connsiteY1" fmla="*/ 186416 h 606392"/>
                    <a:gd name="connsiteX2" fmla="*/ 1178978 w 1221834"/>
                    <a:gd name="connsiteY2" fmla="*/ 49132 h 606392"/>
                    <a:gd name="connsiteX3" fmla="*/ 1044263 w 1221834"/>
                    <a:gd name="connsiteY3" fmla="*/ 554320 h 606392"/>
                    <a:gd name="connsiteX4" fmla="*/ 81626 w 1221834"/>
                    <a:gd name="connsiteY4" fmla="*/ 528630 h 606392"/>
                    <a:gd name="connsiteX5" fmla="*/ 105169 w 1221834"/>
                    <a:gd name="connsiteY5" fmla="*/ 9480 h 606392"/>
                    <a:gd name="connsiteX0" fmla="*/ 105169 w 1153887"/>
                    <a:gd name="connsiteY0" fmla="*/ 9480 h 604915"/>
                    <a:gd name="connsiteX1" fmla="*/ 542965 w 1153887"/>
                    <a:gd name="connsiteY1" fmla="*/ 186416 h 604915"/>
                    <a:gd name="connsiteX2" fmla="*/ 1076272 w 1153887"/>
                    <a:gd name="connsiteY2" fmla="*/ 70622 h 604915"/>
                    <a:gd name="connsiteX3" fmla="*/ 1044263 w 1153887"/>
                    <a:gd name="connsiteY3" fmla="*/ 554320 h 604915"/>
                    <a:gd name="connsiteX4" fmla="*/ 81626 w 1153887"/>
                    <a:gd name="connsiteY4" fmla="*/ 528630 h 604915"/>
                    <a:gd name="connsiteX5" fmla="*/ 105169 w 1153887"/>
                    <a:gd name="connsiteY5" fmla="*/ 9480 h 604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3887" h="604915">
                      <a:moveTo>
                        <a:pt x="105169" y="9480"/>
                      </a:moveTo>
                      <a:cubicBezTo>
                        <a:pt x="182059" y="-47556"/>
                        <a:pt x="404539" y="170783"/>
                        <a:pt x="542965" y="186416"/>
                      </a:cubicBezTo>
                      <a:cubicBezTo>
                        <a:pt x="681391" y="202049"/>
                        <a:pt x="992722" y="9305"/>
                        <a:pt x="1076272" y="70622"/>
                      </a:cubicBezTo>
                      <a:cubicBezTo>
                        <a:pt x="1159822" y="131939"/>
                        <a:pt x="1210037" y="477985"/>
                        <a:pt x="1044263" y="554320"/>
                      </a:cubicBezTo>
                      <a:cubicBezTo>
                        <a:pt x="878489" y="630655"/>
                        <a:pt x="238142" y="619437"/>
                        <a:pt x="81626" y="528630"/>
                      </a:cubicBezTo>
                      <a:cubicBezTo>
                        <a:pt x="-74890" y="437823"/>
                        <a:pt x="28279" y="66516"/>
                        <a:pt x="105169" y="948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00"/>
                    </a:gs>
                    <a:gs pos="100000">
                      <a:srgbClr val="EAB200"/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" name="Skupina 49"/>
                <p:cNvGrpSpPr/>
                <p:nvPr/>
              </p:nvGrpSpPr>
              <p:grpSpPr>
                <a:xfrm>
                  <a:off x="3352056" y="4358963"/>
                  <a:ext cx="1629667" cy="898143"/>
                  <a:chOff x="3347864" y="4232743"/>
                  <a:chExt cx="1629667" cy="898143"/>
                </a:xfrm>
              </p:grpSpPr>
              <p:sp>
                <p:nvSpPr>
                  <p:cNvPr id="40" name="Voľná forma 50"/>
                  <p:cNvSpPr/>
                  <p:nvPr/>
                </p:nvSpPr>
                <p:spPr>
                  <a:xfrm rot="15455968">
                    <a:off x="4029192" y="4659199"/>
                    <a:ext cx="665959" cy="164103"/>
                  </a:xfrm>
                  <a:custGeom>
                    <a:avLst/>
                    <a:gdLst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73206 w 655093"/>
                      <a:gd name="connsiteY4" fmla="*/ 204716 h 5162599"/>
                      <a:gd name="connsiteX5" fmla="*/ 545911 w 655093"/>
                      <a:gd name="connsiteY5" fmla="*/ 300250 h 5162599"/>
                      <a:gd name="connsiteX6" fmla="*/ 532263 w 655093"/>
                      <a:gd name="connsiteY6" fmla="*/ 1665026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73206 w 655093"/>
                      <a:gd name="connsiteY4" fmla="*/ 204716 h 5162599"/>
                      <a:gd name="connsiteX5" fmla="*/ 545911 w 655093"/>
                      <a:gd name="connsiteY5" fmla="*/ 300250 h 5162599"/>
                      <a:gd name="connsiteX6" fmla="*/ 491320 w 655093"/>
                      <a:gd name="connsiteY6" fmla="*/ 3657599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73206 w 655093"/>
                      <a:gd name="connsiteY4" fmla="*/ 204716 h 5162599"/>
                      <a:gd name="connsiteX5" fmla="*/ 504968 w 655093"/>
                      <a:gd name="connsiteY5" fmla="*/ 491318 h 5162599"/>
                      <a:gd name="connsiteX6" fmla="*/ 491320 w 655093"/>
                      <a:gd name="connsiteY6" fmla="*/ 3657599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18615 w 655093"/>
                      <a:gd name="connsiteY4" fmla="*/ 259307 h 5162599"/>
                      <a:gd name="connsiteX5" fmla="*/ 504968 w 655093"/>
                      <a:gd name="connsiteY5" fmla="*/ 491318 h 5162599"/>
                      <a:gd name="connsiteX6" fmla="*/ 491320 w 655093"/>
                      <a:gd name="connsiteY6" fmla="*/ 3657599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33719 h 5182671"/>
                      <a:gd name="connsiteX1" fmla="*/ 655093 w 655093"/>
                      <a:gd name="connsiteY1" fmla="*/ 20072 h 5182671"/>
                      <a:gd name="connsiteX2" fmla="*/ 655093 w 655093"/>
                      <a:gd name="connsiteY2" fmla="*/ 61015 h 5182671"/>
                      <a:gd name="connsiteX3" fmla="*/ 559558 w 655093"/>
                      <a:gd name="connsiteY3" fmla="*/ 6424 h 5182671"/>
                      <a:gd name="connsiteX4" fmla="*/ 518615 w 655093"/>
                      <a:gd name="connsiteY4" fmla="*/ 279379 h 5182671"/>
                      <a:gd name="connsiteX5" fmla="*/ 504968 w 655093"/>
                      <a:gd name="connsiteY5" fmla="*/ 511390 h 5182671"/>
                      <a:gd name="connsiteX6" fmla="*/ 491320 w 655093"/>
                      <a:gd name="connsiteY6" fmla="*/ 3677671 h 5182671"/>
                      <a:gd name="connsiteX7" fmla="*/ 504967 w 655093"/>
                      <a:gd name="connsiteY7" fmla="*/ 5178925 h 5182671"/>
                      <a:gd name="connsiteX8" fmla="*/ 409433 w 655093"/>
                      <a:gd name="connsiteY8" fmla="*/ 5165278 h 5182671"/>
                      <a:gd name="connsiteX9" fmla="*/ 382138 w 655093"/>
                      <a:gd name="connsiteY9" fmla="*/ 3882388 h 5182671"/>
                      <a:gd name="connsiteX10" fmla="*/ 368490 w 655093"/>
                      <a:gd name="connsiteY10" fmla="*/ 3759558 h 5182671"/>
                      <a:gd name="connsiteX11" fmla="*/ 341194 w 655093"/>
                      <a:gd name="connsiteY11" fmla="*/ 3268239 h 5182671"/>
                      <a:gd name="connsiteX12" fmla="*/ 327546 w 655093"/>
                      <a:gd name="connsiteY12" fmla="*/ 1425791 h 5182671"/>
                      <a:gd name="connsiteX13" fmla="*/ 313899 w 655093"/>
                      <a:gd name="connsiteY13" fmla="*/ 1330257 h 5182671"/>
                      <a:gd name="connsiteX14" fmla="*/ 300251 w 655093"/>
                      <a:gd name="connsiteY14" fmla="*/ 675164 h 5182671"/>
                      <a:gd name="connsiteX15" fmla="*/ 286603 w 655093"/>
                      <a:gd name="connsiteY15" fmla="*/ 634221 h 5182671"/>
                      <a:gd name="connsiteX16" fmla="*/ 272955 w 655093"/>
                      <a:gd name="connsiteY16" fmla="*/ 579630 h 5182671"/>
                      <a:gd name="connsiteX17" fmla="*/ 245660 w 655093"/>
                      <a:gd name="connsiteY17" fmla="*/ 402209 h 5182671"/>
                      <a:gd name="connsiteX18" fmla="*/ 232012 w 655093"/>
                      <a:gd name="connsiteY18" fmla="*/ 333970 h 5182671"/>
                      <a:gd name="connsiteX19" fmla="*/ 204717 w 655093"/>
                      <a:gd name="connsiteY19" fmla="*/ 279379 h 5182671"/>
                      <a:gd name="connsiteX20" fmla="*/ 191069 w 655093"/>
                      <a:gd name="connsiteY20" fmla="*/ 238436 h 5182671"/>
                      <a:gd name="connsiteX21" fmla="*/ 163773 w 655093"/>
                      <a:gd name="connsiteY21" fmla="*/ 129254 h 5182671"/>
                      <a:gd name="connsiteX22" fmla="*/ 136478 w 655093"/>
                      <a:gd name="connsiteY22" fmla="*/ 74663 h 5182671"/>
                      <a:gd name="connsiteX23" fmla="*/ 109182 w 655093"/>
                      <a:gd name="connsiteY23" fmla="*/ 47367 h 5182671"/>
                      <a:gd name="connsiteX24" fmla="*/ 0 w 655093"/>
                      <a:gd name="connsiteY24" fmla="*/ 33719 h 5182671"/>
                      <a:gd name="connsiteX0" fmla="*/ 0 w 655093"/>
                      <a:gd name="connsiteY0" fmla="*/ 36650 h 5185602"/>
                      <a:gd name="connsiteX1" fmla="*/ 655093 w 655093"/>
                      <a:gd name="connsiteY1" fmla="*/ 23003 h 5185602"/>
                      <a:gd name="connsiteX2" fmla="*/ 559559 w 655093"/>
                      <a:gd name="connsiteY2" fmla="*/ 36651 h 5185602"/>
                      <a:gd name="connsiteX3" fmla="*/ 559558 w 655093"/>
                      <a:gd name="connsiteY3" fmla="*/ 9355 h 5185602"/>
                      <a:gd name="connsiteX4" fmla="*/ 518615 w 655093"/>
                      <a:gd name="connsiteY4" fmla="*/ 282310 h 5185602"/>
                      <a:gd name="connsiteX5" fmla="*/ 504968 w 655093"/>
                      <a:gd name="connsiteY5" fmla="*/ 514321 h 5185602"/>
                      <a:gd name="connsiteX6" fmla="*/ 491320 w 655093"/>
                      <a:gd name="connsiteY6" fmla="*/ 3680602 h 5185602"/>
                      <a:gd name="connsiteX7" fmla="*/ 504967 w 655093"/>
                      <a:gd name="connsiteY7" fmla="*/ 5181856 h 5185602"/>
                      <a:gd name="connsiteX8" fmla="*/ 409433 w 655093"/>
                      <a:gd name="connsiteY8" fmla="*/ 5168209 h 5185602"/>
                      <a:gd name="connsiteX9" fmla="*/ 382138 w 655093"/>
                      <a:gd name="connsiteY9" fmla="*/ 3885319 h 5185602"/>
                      <a:gd name="connsiteX10" fmla="*/ 368490 w 655093"/>
                      <a:gd name="connsiteY10" fmla="*/ 3762489 h 5185602"/>
                      <a:gd name="connsiteX11" fmla="*/ 341194 w 655093"/>
                      <a:gd name="connsiteY11" fmla="*/ 3271170 h 5185602"/>
                      <a:gd name="connsiteX12" fmla="*/ 327546 w 655093"/>
                      <a:gd name="connsiteY12" fmla="*/ 1428722 h 5185602"/>
                      <a:gd name="connsiteX13" fmla="*/ 313899 w 655093"/>
                      <a:gd name="connsiteY13" fmla="*/ 1333188 h 5185602"/>
                      <a:gd name="connsiteX14" fmla="*/ 300251 w 655093"/>
                      <a:gd name="connsiteY14" fmla="*/ 678095 h 5185602"/>
                      <a:gd name="connsiteX15" fmla="*/ 286603 w 655093"/>
                      <a:gd name="connsiteY15" fmla="*/ 637152 h 5185602"/>
                      <a:gd name="connsiteX16" fmla="*/ 272955 w 655093"/>
                      <a:gd name="connsiteY16" fmla="*/ 582561 h 5185602"/>
                      <a:gd name="connsiteX17" fmla="*/ 245660 w 655093"/>
                      <a:gd name="connsiteY17" fmla="*/ 405140 h 5185602"/>
                      <a:gd name="connsiteX18" fmla="*/ 232012 w 655093"/>
                      <a:gd name="connsiteY18" fmla="*/ 336901 h 5185602"/>
                      <a:gd name="connsiteX19" fmla="*/ 204717 w 655093"/>
                      <a:gd name="connsiteY19" fmla="*/ 282310 h 5185602"/>
                      <a:gd name="connsiteX20" fmla="*/ 191069 w 655093"/>
                      <a:gd name="connsiteY20" fmla="*/ 241367 h 5185602"/>
                      <a:gd name="connsiteX21" fmla="*/ 163773 w 655093"/>
                      <a:gd name="connsiteY21" fmla="*/ 132185 h 5185602"/>
                      <a:gd name="connsiteX22" fmla="*/ 136478 w 655093"/>
                      <a:gd name="connsiteY22" fmla="*/ 77594 h 5185602"/>
                      <a:gd name="connsiteX23" fmla="*/ 109182 w 655093"/>
                      <a:gd name="connsiteY23" fmla="*/ 50298 h 5185602"/>
                      <a:gd name="connsiteX24" fmla="*/ 0 w 655093"/>
                      <a:gd name="connsiteY24" fmla="*/ 36650 h 5185602"/>
                      <a:gd name="connsiteX0" fmla="*/ 0 w 655093"/>
                      <a:gd name="connsiteY0" fmla="*/ 36650 h 5275942"/>
                      <a:gd name="connsiteX1" fmla="*/ 655093 w 655093"/>
                      <a:gd name="connsiteY1" fmla="*/ 23003 h 5275942"/>
                      <a:gd name="connsiteX2" fmla="*/ 559559 w 655093"/>
                      <a:gd name="connsiteY2" fmla="*/ 36651 h 5275942"/>
                      <a:gd name="connsiteX3" fmla="*/ 559558 w 655093"/>
                      <a:gd name="connsiteY3" fmla="*/ 9355 h 5275942"/>
                      <a:gd name="connsiteX4" fmla="*/ 518615 w 655093"/>
                      <a:gd name="connsiteY4" fmla="*/ 282310 h 5275942"/>
                      <a:gd name="connsiteX5" fmla="*/ 504968 w 655093"/>
                      <a:gd name="connsiteY5" fmla="*/ 514321 h 5275942"/>
                      <a:gd name="connsiteX6" fmla="*/ 491320 w 655093"/>
                      <a:gd name="connsiteY6" fmla="*/ 3680602 h 5275942"/>
                      <a:gd name="connsiteX7" fmla="*/ 504967 w 655093"/>
                      <a:gd name="connsiteY7" fmla="*/ 5181856 h 5275942"/>
                      <a:gd name="connsiteX8" fmla="*/ 409433 w 655093"/>
                      <a:gd name="connsiteY8" fmla="*/ 5168209 h 5275942"/>
                      <a:gd name="connsiteX9" fmla="*/ 368490 w 655093"/>
                      <a:gd name="connsiteY9" fmla="*/ 3762489 h 5275942"/>
                      <a:gd name="connsiteX10" fmla="*/ 341194 w 655093"/>
                      <a:gd name="connsiteY10" fmla="*/ 3271170 h 5275942"/>
                      <a:gd name="connsiteX11" fmla="*/ 327546 w 655093"/>
                      <a:gd name="connsiteY11" fmla="*/ 1428722 h 5275942"/>
                      <a:gd name="connsiteX12" fmla="*/ 313899 w 655093"/>
                      <a:gd name="connsiteY12" fmla="*/ 1333188 h 5275942"/>
                      <a:gd name="connsiteX13" fmla="*/ 300251 w 655093"/>
                      <a:gd name="connsiteY13" fmla="*/ 678095 h 5275942"/>
                      <a:gd name="connsiteX14" fmla="*/ 286603 w 655093"/>
                      <a:gd name="connsiteY14" fmla="*/ 637152 h 5275942"/>
                      <a:gd name="connsiteX15" fmla="*/ 272955 w 655093"/>
                      <a:gd name="connsiteY15" fmla="*/ 582561 h 5275942"/>
                      <a:gd name="connsiteX16" fmla="*/ 245660 w 655093"/>
                      <a:gd name="connsiteY16" fmla="*/ 405140 h 5275942"/>
                      <a:gd name="connsiteX17" fmla="*/ 232012 w 655093"/>
                      <a:gd name="connsiteY17" fmla="*/ 336901 h 5275942"/>
                      <a:gd name="connsiteX18" fmla="*/ 204717 w 655093"/>
                      <a:gd name="connsiteY18" fmla="*/ 282310 h 5275942"/>
                      <a:gd name="connsiteX19" fmla="*/ 191069 w 655093"/>
                      <a:gd name="connsiteY19" fmla="*/ 241367 h 5275942"/>
                      <a:gd name="connsiteX20" fmla="*/ 163773 w 655093"/>
                      <a:gd name="connsiteY20" fmla="*/ 132185 h 5275942"/>
                      <a:gd name="connsiteX21" fmla="*/ 136478 w 655093"/>
                      <a:gd name="connsiteY21" fmla="*/ 77594 h 5275942"/>
                      <a:gd name="connsiteX22" fmla="*/ 109182 w 655093"/>
                      <a:gd name="connsiteY22" fmla="*/ 50298 h 5275942"/>
                      <a:gd name="connsiteX23" fmla="*/ 0 w 655093"/>
                      <a:gd name="connsiteY23" fmla="*/ 36650 h 5275942"/>
                      <a:gd name="connsiteX0" fmla="*/ 0 w 655093"/>
                      <a:gd name="connsiteY0" fmla="*/ 36650 h 5265840"/>
                      <a:gd name="connsiteX1" fmla="*/ 655093 w 655093"/>
                      <a:gd name="connsiteY1" fmla="*/ 23003 h 5265840"/>
                      <a:gd name="connsiteX2" fmla="*/ 559559 w 655093"/>
                      <a:gd name="connsiteY2" fmla="*/ 36651 h 5265840"/>
                      <a:gd name="connsiteX3" fmla="*/ 559558 w 655093"/>
                      <a:gd name="connsiteY3" fmla="*/ 9355 h 5265840"/>
                      <a:gd name="connsiteX4" fmla="*/ 518615 w 655093"/>
                      <a:gd name="connsiteY4" fmla="*/ 282310 h 5265840"/>
                      <a:gd name="connsiteX5" fmla="*/ 504968 w 655093"/>
                      <a:gd name="connsiteY5" fmla="*/ 514321 h 5265840"/>
                      <a:gd name="connsiteX6" fmla="*/ 491320 w 655093"/>
                      <a:gd name="connsiteY6" fmla="*/ 3680602 h 5265840"/>
                      <a:gd name="connsiteX7" fmla="*/ 504967 w 655093"/>
                      <a:gd name="connsiteY7" fmla="*/ 5181856 h 5265840"/>
                      <a:gd name="connsiteX8" fmla="*/ 409433 w 655093"/>
                      <a:gd name="connsiteY8" fmla="*/ 5168209 h 5265840"/>
                      <a:gd name="connsiteX9" fmla="*/ 395786 w 655093"/>
                      <a:gd name="connsiteY9" fmla="*/ 3898967 h 5265840"/>
                      <a:gd name="connsiteX10" fmla="*/ 341194 w 655093"/>
                      <a:gd name="connsiteY10" fmla="*/ 3271170 h 5265840"/>
                      <a:gd name="connsiteX11" fmla="*/ 327546 w 655093"/>
                      <a:gd name="connsiteY11" fmla="*/ 1428722 h 5265840"/>
                      <a:gd name="connsiteX12" fmla="*/ 313899 w 655093"/>
                      <a:gd name="connsiteY12" fmla="*/ 1333188 h 5265840"/>
                      <a:gd name="connsiteX13" fmla="*/ 300251 w 655093"/>
                      <a:gd name="connsiteY13" fmla="*/ 678095 h 5265840"/>
                      <a:gd name="connsiteX14" fmla="*/ 286603 w 655093"/>
                      <a:gd name="connsiteY14" fmla="*/ 637152 h 5265840"/>
                      <a:gd name="connsiteX15" fmla="*/ 272955 w 655093"/>
                      <a:gd name="connsiteY15" fmla="*/ 582561 h 5265840"/>
                      <a:gd name="connsiteX16" fmla="*/ 245660 w 655093"/>
                      <a:gd name="connsiteY16" fmla="*/ 405140 h 5265840"/>
                      <a:gd name="connsiteX17" fmla="*/ 232012 w 655093"/>
                      <a:gd name="connsiteY17" fmla="*/ 336901 h 5265840"/>
                      <a:gd name="connsiteX18" fmla="*/ 204717 w 655093"/>
                      <a:gd name="connsiteY18" fmla="*/ 282310 h 5265840"/>
                      <a:gd name="connsiteX19" fmla="*/ 191069 w 655093"/>
                      <a:gd name="connsiteY19" fmla="*/ 241367 h 5265840"/>
                      <a:gd name="connsiteX20" fmla="*/ 163773 w 655093"/>
                      <a:gd name="connsiteY20" fmla="*/ 132185 h 5265840"/>
                      <a:gd name="connsiteX21" fmla="*/ 136478 w 655093"/>
                      <a:gd name="connsiteY21" fmla="*/ 77594 h 5265840"/>
                      <a:gd name="connsiteX22" fmla="*/ 109182 w 655093"/>
                      <a:gd name="connsiteY22" fmla="*/ 50298 h 5265840"/>
                      <a:gd name="connsiteX23" fmla="*/ 0 w 655093"/>
                      <a:gd name="connsiteY23" fmla="*/ 36650 h 5265840"/>
                      <a:gd name="connsiteX0" fmla="*/ 0 w 655093"/>
                      <a:gd name="connsiteY0" fmla="*/ 36650 h 5265840"/>
                      <a:gd name="connsiteX1" fmla="*/ 655093 w 655093"/>
                      <a:gd name="connsiteY1" fmla="*/ 23003 h 5265840"/>
                      <a:gd name="connsiteX2" fmla="*/ 559559 w 655093"/>
                      <a:gd name="connsiteY2" fmla="*/ 36651 h 5265840"/>
                      <a:gd name="connsiteX3" fmla="*/ 559558 w 655093"/>
                      <a:gd name="connsiteY3" fmla="*/ 9355 h 5265840"/>
                      <a:gd name="connsiteX4" fmla="*/ 518615 w 655093"/>
                      <a:gd name="connsiteY4" fmla="*/ 282310 h 5265840"/>
                      <a:gd name="connsiteX5" fmla="*/ 504968 w 655093"/>
                      <a:gd name="connsiteY5" fmla="*/ 514321 h 5265840"/>
                      <a:gd name="connsiteX6" fmla="*/ 450377 w 655093"/>
                      <a:gd name="connsiteY6" fmla="*/ 3680602 h 5265840"/>
                      <a:gd name="connsiteX7" fmla="*/ 504967 w 655093"/>
                      <a:gd name="connsiteY7" fmla="*/ 5181856 h 5265840"/>
                      <a:gd name="connsiteX8" fmla="*/ 409433 w 655093"/>
                      <a:gd name="connsiteY8" fmla="*/ 5168209 h 5265840"/>
                      <a:gd name="connsiteX9" fmla="*/ 395786 w 655093"/>
                      <a:gd name="connsiteY9" fmla="*/ 3898967 h 5265840"/>
                      <a:gd name="connsiteX10" fmla="*/ 341194 w 655093"/>
                      <a:gd name="connsiteY10" fmla="*/ 3271170 h 5265840"/>
                      <a:gd name="connsiteX11" fmla="*/ 327546 w 655093"/>
                      <a:gd name="connsiteY11" fmla="*/ 1428722 h 5265840"/>
                      <a:gd name="connsiteX12" fmla="*/ 313899 w 655093"/>
                      <a:gd name="connsiteY12" fmla="*/ 1333188 h 5265840"/>
                      <a:gd name="connsiteX13" fmla="*/ 300251 w 655093"/>
                      <a:gd name="connsiteY13" fmla="*/ 678095 h 5265840"/>
                      <a:gd name="connsiteX14" fmla="*/ 286603 w 655093"/>
                      <a:gd name="connsiteY14" fmla="*/ 637152 h 5265840"/>
                      <a:gd name="connsiteX15" fmla="*/ 272955 w 655093"/>
                      <a:gd name="connsiteY15" fmla="*/ 582561 h 5265840"/>
                      <a:gd name="connsiteX16" fmla="*/ 245660 w 655093"/>
                      <a:gd name="connsiteY16" fmla="*/ 405140 h 5265840"/>
                      <a:gd name="connsiteX17" fmla="*/ 232012 w 655093"/>
                      <a:gd name="connsiteY17" fmla="*/ 336901 h 5265840"/>
                      <a:gd name="connsiteX18" fmla="*/ 204717 w 655093"/>
                      <a:gd name="connsiteY18" fmla="*/ 282310 h 5265840"/>
                      <a:gd name="connsiteX19" fmla="*/ 191069 w 655093"/>
                      <a:gd name="connsiteY19" fmla="*/ 241367 h 5265840"/>
                      <a:gd name="connsiteX20" fmla="*/ 163773 w 655093"/>
                      <a:gd name="connsiteY20" fmla="*/ 132185 h 5265840"/>
                      <a:gd name="connsiteX21" fmla="*/ 136478 w 655093"/>
                      <a:gd name="connsiteY21" fmla="*/ 77594 h 5265840"/>
                      <a:gd name="connsiteX22" fmla="*/ 109182 w 655093"/>
                      <a:gd name="connsiteY22" fmla="*/ 50298 h 5265840"/>
                      <a:gd name="connsiteX23" fmla="*/ 0 w 655093"/>
                      <a:gd name="connsiteY23" fmla="*/ 36650 h 5265840"/>
                      <a:gd name="connsiteX0" fmla="*/ 0 w 655093"/>
                      <a:gd name="connsiteY0" fmla="*/ 36650 h 5574786"/>
                      <a:gd name="connsiteX1" fmla="*/ 655093 w 655093"/>
                      <a:gd name="connsiteY1" fmla="*/ 23003 h 5574786"/>
                      <a:gd name="connsiteX2" fmla="*/ 559559 w 655093"/>
                      <a:gd name="connsiteY2" fmla="*/ 36651 h 5574786"/>
                      <a:gd name="connsiteX3" fmla="*/ 559558 w 655093"/>
                      <a:gd name="connsiteY3" fmla="*/ 9355 h 5574786"/>
                      <a:gd name="connsiteX4" fmla="*/ 518615 w 655093"/>
                      <a:gd name="connsiteY4" fmla="*/ 282310 h 5574786"/>
                      <a:gd name="connsiteX5" fmla="*/ 504968 w 655093"/>
                      <a:gd name="connsiteY5" fmla="*/ 514321 h 5574786"/>
                      <a:gd name="connsiteX6" fmla="*/ 504967 w 655093"/>
                      <a:gd name="connsiteY6" fmla="*/ 5181856 h 5574786"/>
                      <a:gd name="connsiteX7" fmla="*/ 409433 w 655093"/>
                      <a:gd name="connsiteY7" fmla="*/ 5168209 h 5574786"/>
                      <a:gd name="connsiteX8" fmla="*/ 395786 w 655093"/>
                      <a:gd name="connsiteY8" fmla="*/ 3898967 h 5574786"/>
                      <a:gd name="connsiteX9" fmla="*/ 341194 w 655093"/>
                      <a:gd name="connsiteY9" fmla="*/ 3271170 h 5574786"/>
                      <a:gd name="connsiteX10" fmla="*/ 327546 w 655093"/>
                      <a:gd name="connsiteY10" fmla="*/ 1428722 h 5574786"/>
                      <a:gd name="connsiteX11" fmla="*/ 313899 w 655093"/>
                      <a:gd name="connsiteY11" fmla="*/ 1333188 h 5574786"/>
                      <a:gd name="connsiteX12" fmla="*/ 300251 w 655093"/>
                      <a:gd name="connsiteY12" fmla="*/ 678095 h 5574786"/>
                      <a:gd name="connsiteX13" fmla="*/ 286603 w 655093"/>
                      <a:gd name="connsiteY13" fmla="*/ 637152 h 5574786"/>
                      <a:gd name="connsiteX14" fmla="*/ 272955 w 655093"/>
                      <a:gd name="connsiteY14" fmla="*/ 582561 h 5574786"/>
                      <a:gd name="connsiteX15" fmla="*/ 245660 w 655093"/>
                      <a:gd name="connsiteY15" fmla="*/ 405140 h 5574786"/>
                      <a:gd name="connsiteX16" fmla="*/ 232012 w 655093"/>
                      <a:gd name="connsiteY16" fmla="*/ 336901 h 5574786"/>
                      <a:gd name="connsiteX17" fmla="*/ 204717 w 655093"/>
                      <a:gd name="connsiteY17" fmla="*/ 282310 h 5574786"/>
                      <a:gd name="connsiteX18" fmla="*/ 191069 w 655093"/>
                      <a:gd name="connsiteY18" fmla="*/ 241367 h 5574786"/>
                      <a:gd name="connsiteX19" fmla="*/ 163773 w 655093"/>
                      <a:gd name="connsiteY19" fmla="*/ 132185 h 5574786"/>
                      <a:gd name="connsiteX20" fmla="*/ 136478 w 655093"/>
                      <a:gd name="connsiteY20" fmla="*/ 77594 h 5574786"/>
                      <a:gd name="connsiteX21" fmla="*/ 109182 w 655093"/>
                      <a:gd name="connsiteY21" fmla="*/ 50298 h 5574786"/>
                      <a:gd name="connsiteX22" fmla="*/ 0 w 655093"/>
                      <a:gd name="connsiteY22" fmla="*/ 36650 h 5574786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504967 w 655093"/>
                      <a:gd name="connsiteY6" fmla="*/ 2929976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4 w 655093"/>
                      <a:gd name="connsiteY10" fmla="*/ 3271170 h 5400429"/>
                      <a:gd name="connsiteX11" fmla="*/ 327546 w 655093"/>
                      <a:gd name="connsiteY11" fmla="*/ 1428722 h 5400429"/>
                      <a:gd name="connsiteX12" fmla="*/ 313899 w 655093"/>
                      <a:gd name="connsiteY12" fmla="*/ 1333188 h 5400429"/>
                      <a:gd name="connsiteX13" fmla="*/ 300251 w 655093"/>
                      <a:gd name="connsiteY13" fmla="*/ 678095 h 5400429"/>
                      <a:gd name="connsiteX14" fmla="*/ 286603 w 655093"/>
                      <a:gd name="connsiteY14" fmla="*/ 637152 h 5400429"/>
                      <a:gd name="connsiteX15" fmla="*/ 272955 w 655093"/>
                      <a:gd name="connsiteY15" fmla="*/ 582561 h 5400429"/>
                      <a:gd name="connsiteX16" fmla="*/ 245660 w 655093"/>
                      <a:gd name="connsiteY16" fmla="*/ 405140 h 5400429"/>
                      <a:gd name="connsiteX17" fmla="*/ 232012 w 655093"/>
                      <a:gd name="connsiteY17" fmla="*/ 336901 h 5400429"/>
                      <a:gd name="connsiteX18" fmla="*/ 204717 w 655093"/>
                      <a:gd name="connsiteY18" fmla="*/ 282310 h 5400429"/>
                      <a:gd name="connsiteX19" fmla="*/ 191069 w 655093"/>
                      <a:gd name="connsiteY19" fmla="*/ 241367 h 5400429"/>
                      <a:gd name="connsiteX20" fmla="*/ 163773 w 655093"/>
                      <a:gd name="connsiteY20" fmla="*/ 132185 h 5400429"/>
                      <a:gd name="connsiteX21" fmla="*/ 136478 w 655093"/>
                      <a:gd name="connsiteY21" fmla="*/ 77594 h 5400429"/>
                      <a:gd name="connsiteX22" fmla="*/ 109182 w 655093"/>
                      <a:gd name="connsiteY22" fmla="*/ 50298 h 5400429"/>
                      <a:gd name="connsiteX23" fmla="*/ 0 w 655093"/>
                      <a:gd name="connsiteY23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504967 w 655093"/>
                      <a:gd name="connsiteY6" fmla="*/ 3926262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4 w 655093"/>
                      <a:gd name="connsiteY10" fmla="*/ 3271170 h 5400429"/>
                      <a:gd name="connsiteX11" fmla="*/ 327546 w 655093"/>
                      <a:gd name="connsiteY11" fmla="*/ 1428722 h 5400429"/>
                      <a:gd name="connsiteX12" fmla="*/ 313899 w 655093"/>
                      <a:gd name="connsiteY12" fmla="*/ 1333188 h 5400429"/>
                      <a:gd name="connsiteX13" fmla="*/ 300251 w 655093"/>
                      <a:gd name="connsiteY13" fmla="*/ 678095 h 5400429"/>
                      <a:gd name="connsiteX14" fmla="*/ 286603 w 655093"/>
                      <a:gd name="connsiteY14" fmla="*/ 637152 h 5400429"/>
                      <a:gd name="connsiteX15" fmla="*/ 272955 w 655093"/>
                      <a:gd name="connsiteY15" fmla="*/ 582561 h 5400429"/>
                      <a:gd name="connsiteX16" fmla="*/ 245660 w 655093"/>
                      <a:gd name="connsiteY16" fmla="*/ 405140 h 5400429"/>
                      <a:gd name="connsiteX17" fmla="*/ 232012 w 655093"/>
                      <a:gd name="connsiteY17" fmla="*/ 336901 h 5400429"/>
                      <a:gd name="connsiteX18" fmla="*/ 204717 w 655093"/>
                      <a:gd name="connsiteY18" fmla="*/ 282310 h 5400429"/>
                      <a:gd name="connsiteX19" fmla="*/ 191069 w 655093"/>
                      <a:gd name="connsiteY19" fmla="*/ 241367 h 5400429"/>
                      <a:gd name="connsiteX20" fmla="*/ 163773 w 655093"/>
                      <a:gd name="connsiteY20" fmla="*/ 132185 h 5400429"/>
                      <a:gd name="connsiteX21" fmla="*/ 136478 w 655093"/>
                      <a:gd name="connsiteY21" fmla="*/ 77594 h 5400429"/>
                      <a:gd name="connsiteX22" fmla="*/ 109182 w 655093"/>
                      <a:gd name="connsiteY22" fmla="*/ 50298 h 5400429"/>
                      <a:gd name="connsiteX23" fmla="*/ 0 w 655093"/>
                      <a:gd name="connsiteY23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4 w 655093"/>
                      <a:gd name="connsiteY10" fmla="*/ 3271170 h 5400429"/>
                      <a:gd name="connsiteX11" fmla="*/ 327546 w 655093"/>
                      <a:gd name="connsiteY11" fmla="*/ 1428722 h 5400429"/>
                      <a:gd name="connsiteX12" fmla="*/ 313899 w 655093"/>
                      <a:gd name="connsiteY12" fmla="*/ 1333188 h 5400429"/>
                      <a:gd name="connsiteX13" fmla="*/ 300251 w 655093"/>
                      <a:gd name="connsiteY13" fmla="*/ 678095 h 5400429"/>
                      <a:gd name="connsiteX14" fmla="*/ 286603 w 655093"/>
                      <a:gd name="connsiteY14" fmla="*/ 637152 h 5400429"/>
                      <a:gd name="connsiteX15" fmla="*/ 272955 w 655093"/>
                      <a:gd name="connsiteY15" fmla="*/ 582561 h 5400429"/>
                      <a:gd name="connsiteX16" fmla="*/ 245660 w 655093"/>
                      <a:gd name="connsiteY16" fmla="*/ 405140 h 5400429"/>
                      <a:gd name="connsiteX17" fmla="*/ 232012 w 655093"/>
                      <a:gd name="connsiteY17" fmla="*/ 336901 h 5400429"/>
                      <a:gd name="connsiteX18" fmla="*/ 204717 w 655093"/>
                      <a:gd name="connsiteY18" fmla="*/ 282310 h 5400429"/>
                      <a:gd name="connsiteX19" fmla="*/ 191069 w 655093"/>
                      <a:gd name="connsiteY19" fmla="*/ 241367 h 5400429"/>
                      <a:gd name="connsiteX20" fmla="*/ 163773 w 655093"/>
                      <a:gd name="connsiteY20" fmla="*/ 132185 h 5400429"/>
                      <a:gd name="connsiteX21" fmla="*/ 136478 w 655093"/>
                      <a:gd name="connsiteY21" fmla="*/ 77594 h 5400429"/>
                      <a:gd name="connsiteX22" fmla="*/ 109182 w 655093"/>
                      <a:gd name="connsiteY22" fmla="*/ 50298 h 5400429"/>
                      <a:gd name="connsiteX23" fmla="*/ 0 w 655093"/>
                      <a:gd name="connsiteY23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27546 w 655093"/>
                      <a:gd name="connsiteY10" fmla="*/ 1428722 h 5400429"/>
                      <a:gd name="connsiteX11" fmla="*/ 313899 w 655093"/>
                      <a:gd name="connsiteY11" fmla="*/ 1333188 h 5400429"/>
                      <a:gd name="connsiteX12" fmla="*/ 300251 w 655093"/>
                      <a:gd name="connsiteY12" fmla="*/ 678095 h 5400429"/>
                      <a:gd name="connsiteX13" fmla="*/ 286603 w 655093"/>
                      <a:gd name="connsiteY13" fmla="*/ 637152 h 5400429"/>
                      <a:gd name="connsiteX14" fmla="*/ 272955 w 655093"/>
                      <a:gd name="connsiteY14" fmla="*/ 582561 h 5400429"/>
                      <a:gd name="connsiteX15" fmla="*/ 245660 w 655093"/>
                      <a:gd name="connsiteY15" fmla="*/ 405140 h 5400429"/>
                      <a:gd name="connsiteX16" fmla="*/ 232012 w 655093"/>
                      <a:gd name="connsiteY16" fmla="*/ 336901 h 5400429"/>
                      <a:gd name="connsiteX17" fmla="*/ 204717 w 655093"/>
                      <a:gd name="connsiteY17" fmla="*/ 282310 h 5400429"/>
                      <a:gd name="connsiteX18" fmla="*/ 191069 w 655093"/>
                      <a:gd name="connsiteY18" fmla="*/ 241367 h 5400429"/>
                      <a:gd name="connsiteX19" fmla="*/ 163773 w 655093"/>
                      <a:gd name="connsiteY19" fmla="*/ 132185 h 5400429"/>
                      <a:gd name="connsiteX20" fmla="*/ 136478 w 655093"/>
                      <a:gd name="connsiteY20" fmla="*/ 77594 h 5400429"/>
                      <a:gd name="connsiteX21" fmla="*/ 109182 w 655093"/>
                      <a:gd name="connsiteY21" fmla="*/ 50298 h 5400429"/>
                      <a:gd name="connsiteX22" fmla="*/ 0 w 655093"/>
                      <a:gd name="connsiteY22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13899 w 655093"/>
                      <a:gd name="connsiteY10" fmla="*/ 1333188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82138 w 655093"/>
                      <a:gd name="connsiteY10" fmla="*/ 1333188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60483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45660 w 655093"/>
                      <a:gd name="connsiteY13" fmla="*/ 405140 h 5400429"/>
                      <a:gd name="connsiteX14" fmla="*/ 232012 w 655093"/>
                      <a:gd name="connsiteY14" fmla="*/ 336901 h 5400429"/>
                      <a:gd name="connsiteX15" fmla="*/ 204717 w 655093"/>
                      <a:gd name="connsiteY15" fmla="*/ 282310 h 5400429"/>
                      <a:gd name="connsiteX16" fmla="*/ 191069 w 655093"/>
                      <a:gd name="connsiteY16" fmla="*/ 241367 h 5400429"/>
                      <a:gd name="connsiteX17" fmla="*/ 163773 w 655093"/>
                      <a:gd name="connsiteY17" fmla="*/ 132185 h 5400429"/>
                      <a:gd name="connsiteX18" fmla="*/ 136478 w 655093"/>
                      <a:gd name="connsiteY18" fmla="*/ 77594 h 5400429"/>
                      <a:gd name="connsiteX19" fmla="*/ 109182 w 655093"/>
                      <a:gd name="connsiteY19" fmla="*/ 50298 h 5400429"/>
                      <a:gd name="connsiteX20" fmla="*/ 0 w 655093"/>
                      <a:gd name="connsiteY20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678095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204717 w 655093"/>
                      <a:gd name="connsiteY14" fmla="*/ 282310 h 5400429"/>
                      <a:gd name="connsiteX15" fmla="*/ 191069 w 655093"/>
                      <a:gd name="connsiteY15" fmla="*/ 241367 h 5400429"/>
                      <a:gd name="connsiteX16" fmla="*/ 163773 w 655093"/>
                      <a:gd name="connsiteY16" fmla="*/ 132185 h 5400429"/>
                      <a:gd name="connsiteX17" fmla="*/ 136478 w 655093"/>
                      <a:gd name="connsiteY17" fmla="*/ 77594 h 5400429"/>
                      <a:gd name="connsiteX18" fmla="*/ 109182 w 655093"/>
                      <a:gd name="connsiteY18" fmla="*/ 50298 h 5400429"/>
                      <a:gd name="connsiteX19" fmla="*/ 0 w 655093"/>
                      <a:gd name="connsiteY19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204717 w 655093"/>
                      <a:gd name="connsiteY14" fmla="*/ 282310 h 5400429"/>
                      <a:gd name="connsiteX15" fmla="*/ 191069 w 655093"/>
                      <a:gd name="connsiteY15" fmla="*/ 241367 h 5400429"/>
                      <a:gd name="connsiteX16" fmla="*/ 163773 w 655093"/>
                      <a:gd name="connsiteY16" fmla="*/ 132185 h 5400429"/>
                      <a:gd name="connsiteX17" fmla="*/ 136478 w 655093"/>
                      <a:gd name="connsiteY17" fmla="*/ 77594 h 5400429"/>
                      <a:gd name="connsiteX18" fmla="*/ 109182 w 655093"/>
                      <a:gd name="connsiteY18" fmla="*/ 50298 h 5400429"/>
                      <a:gd name="connsiteX19" fmla="*/ 0 w 655093"/>
                      <a:gd name="connsiteY19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204717 w 655093"/>
                      <a:gd name="connsiteY14" fmla="*/ 282310 h 5400429"/>
                      <a:gd name="connsiteX15" fmla="*/ 163773 w 655093"/>
                      <a:gd name="connsiteY15" fmla="*/ 132185 h 5400429"/>
                      <a:gd name="connsiteX16" fmla="*/ 136478 w 655093"/>
                      <a:gd name="connsiteY16" fmla="*/ 77594 h 5400429"/>
                      <a:gd name="connsiteX17" fmla="*/ 109182 w 655093"/>
                      <a:gd name="connsiteY17" fmla="*/ 50298 h 5400429"/>
                      <a:gd name="connsiteX18" fmla="*/ 0 w 655093"/>
                      <a:gd name="connsiteY18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163773 w 655093"/>
                      <a:gd name="connsiteY14" fmla="*/ 132185 h 5400429"/>
                      <a:gd name="connsiteX15" fmla="*/ 136478 w 655093"/>
                      <a:gd name="connsiteY15" fmla="*/ 77594 h 5400429"/>
                      <a:gd name="connsiteX16" fmla="*/ 109182 w 655093"/>
                      <a:gd name="connsiteY16" fmla="*/ 50298 h 5400429"/>
                      <a:gd name="connsiteX17" fmla="*/ 0 w 655093"/>
                      <a:gd name="connsiteY17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163773 w 655093"/>
                      <a:gd name="connsiteY13" fmla="*/ 132185 h 5400429"/>
                      <a:gd name="connsiteX14" fmla="*/ 136478 w 655093"/>
                      <a:gd name="connsiteY14" fmla="*/ 77594 h 5400429"/>
                      <a:gd name="connsiteX15" fmla="*/ 109182 w 655093"/>
                      <a:gd name="connsiteY15" fmla="*/ 50298 h 5400429"/>
                      <a:gd name="connsiteX16" fmla="*/ 0 w 655093"/>
                      <a:gd name="connsiteY16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300251 w 655093"/>
                      <a:gd name="connsiteY12" fmla="*/ 268662 h 5400429"/>
                      <a:gd name="connsiteX13" fmla="*/ 163773 w 655093"/>
                      <a:gd name="connsiteY13" fmla="*/ 132185 h 5400429"/>
                      <a:gd name="connsiteX14" fmla="*/ 136478 w 655093"/>
                      <a:gd name="connsiteY14" fmla="*/ 77594 h 5400429"/>
                      <a:gd name="connsiteX15" fmla="*/ 109182 w 655093"/>
                      <a:gd name="connsiteY15" fmla="*/ 50298 h 5400429"/>
                      <a:gd name="connsiteX16" fmla="*/ 0 w 655093"/>
                      <a:gd name="connsiteY16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300251 w 655093"/>
                      <a:gd name="connsiteY12" fmla="*/ 268662 h 5400429"/>
                      <a:gd name="connsiteX13" fmla="*/ 163773 w 655093"/>
                      <a:gd name="connsiteY13" fmla="*/ 132185 h 5400429"/>
                      <a:gd name="connsiteX14" fmla="*/ 109182 w 655093"/>
                      <a:gd name="connsiteY14" fmla="*/ 50298 h 5400429"/>
                      <a:gd name="connsiteX15" fmla="*/ 0 w 655093"/>
                      <a:gd name="connsiteY15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300251 w 655093"/>
                      <a:gd name="connsiteY12" fmla="*/ 268662 h 5400429"/>
                      <a:gd name="connsiteX13" fmla="*/ 109182 w 655093"/>
                      <a:gd name="connsiteY13" fmla="*/ 50298 h 5400429"/>
                      <a:gd name="connsiteX14" fmla="*/ 0 w 655093"/>
                      <a:gd name="connsiteY14" fmla="*/ 36650 h 5400429"/>
                      <a:gd name="connsiteX0" fmla="*/ 7481 w 662574"/>
                      <a:gd name="connsiteY0" fmla="*/ 36650 h 5400429"/>
                      <a:gd name="connsiteX1" fmla="*/ 662574 w 662574"/>
                      <a:gd name="connsiteY1" fmla="*/ 23003 h 5400429"/>
                      <a:gd name="connsiteX2" fmla="*/ 567040 w 662574"/>
                      <a:gd name="connsiteY2" fmla="*/ 36651 h 5400429"/>
                      <a:gd name="connsiteX3" fmla="*/ 567039 w 662574"/>
                      <a:gd name="connsiteY3" fmla="*/ 9355 h 5400429"/>
                      <a:gd name="connsiteX4" fmla="*/ 526096 w 662574"/>
                      <a:gd name="connsiteY4" fmla="*/ 282310 h 5400429"/>
                      <a:gd name="connsiteX5" fmla="*/ 512449 w 662574"/>
                      <a:gd name="connsiteY5" fmla="*/ 514321 h 5400429"/>
                      <a:gd name="connsiteX6" fmla="*/ 485152 w 662574"/>
                      <a:gd name="connsiteY6" fmla="*/ 3912614 h 5400429"/>
                      <a:gd name="connsiteX7" fmla="*/ 512448 w 662574"/>
                      <a:gd name="connsiteY7" fmla="*/ 5181856 h 5400429"/>
                      <a:gd name="connsiteX8" fmla="*/ 416914 w 662574"/>
                      <a:gd name="connsiteY8" fmla="*/ 5168209 h 5400429"/>
                      <a:gd name="connsiteX9" fmla="*/ 403267 w 662574"/>
                      <a:gd name="connsiteY9" fmla="*/ 3898967 h 5400429"/>
                      <a:gd name="connsiteX10" fmla="*/ 348676 w 662574"/>
                      <a:gd name="connsiteY10" fmla="*/ 1305892 h 5400429"/>
                      <a:gd name="connsiteX11" fmla="*/ 307732 w 662574"/>
                      <a:gd name="connsiteY11" fmla="*/ 514322 h 5400429"/>
                      <a:gd name="connsiteX12" fmla="*/ 307732 w 662574"/>
                      <a:gd name="connsiteY12" fmla="*/ 268662 h 5400429"/>
                      <a:gd name="connsiteX13" fmla="*/ 7481 w 662574"/>
                      <a:gd name="connsiteY13" fmla="*/ 36650 h 5400429"/>
                      <a:gd name="connsiteX0" fmla="*/ 8850 w 663943"/>
                      <a:gd name="connsiteY0" fmla="*/ 36650 h 5400429"/>
                      <a:gd name="connsiteX1" fmla="*/ 663943 w 663943"/>
                      <a:gd name="connsiteY1" fmla="*/ 23003 h 5400429"/>
                      <a:gd name="connsiteX2" fmla="*/ 568409 w 663943"/>
                      <a:gd name="connsiteY2" fmla="*/ 36651 h 5400429"/>
                      <a:gd name="connsiteX3" fmla="*/ 568408 w 663943"/>
                      <a:gd name="connsiteY3" fmla="*/ 9355 h 5400429"/>
                      <a:gd name="connsiteX4" fmla="*/ 527465 w 663943"/>
                      <a:gd name="connsiteY4" fmla="*/ 282310 h 5400429"/>
                      <a:gd name="connsiteX5" fmla="*/ 513818 w 663943"/>
                      <a:gd name="connsiteY5" fmla="*/ 514321 h 5400429"/>
                      <a:gd name="connsiteX6" fmla="*/ 486521 w 663943"/>
                      <a:gd name="connsiteY6" fmla="*/ 3912614 h 5400429"/>
                      <a:gd name="connsiteX7" fmla="*/ 513817 w 663943"/>
                      <a:gd name="connsiteY7" fmla="*/ 5181856 h 5400429"/>
                      <a:gd name="connsiteX8" fmla="*/ 418283 w 663943"/>
                      <a:gd name="connsiteY8" fmla="*/ 5168209 h 5400429"/>
                      <a:gd name="connsiteX9" fmla="*/ 404636 w 663943"/>
                      <a:gd name="connsiteY9" fmla="*/ 3898967 h 5400429"/>
                      <a:gd name="connsiteX10" fmla="*/ 350045 w 663943"/>
                      <a:gd name="connsiteY10" fmla="*/ 1305892 h 5400429"/>
                      <a:gd name="connsiteX11" fmla="*/ 309101 w 663943"/>
                      <a:gd name="connsiteY11" fmla="*/ 514322 h 5400429"/>
                      <a:gd name="connsiteX12" fmla="*/ 254510 w 663943"/>
                      <a:gd name="connsiteY12" fmla="*/ 186775 h 5400429"/>
                      <a:gd name="connsiteX13" fmla="*/ 8850 w 663943"/>
                      <a:gd name="connsiteY13" fmla="*/ 36650 h 5400429"/>
                      <a:gd name="connsiteX0" fmla="*/ 14350 w 532965"/>
                      <a:gd name="connsiteY0" fmla="*/ 36650 h 5400429"/>
                      <a:gd name="connsiteX1" fmla="*/ 532965 w 532965"/>
                      <a:gd name="connsiteY1" fmla="*/ 23003 h 5400429"/>
                      <a:gd name="connsiteX2" fmla="*/ 437431 w 532965"/>
                      <a:gd name="connsiteY2" fmla="*/ 36651 h 5400429"/>
                      <a:gd name="connsiteX3" fmla="*/ 437430 w 532965"/>
                      <a:gd name="connsiteY3" fmla="*/ 9355 h 5400429"/>
                      <a:gd name="connsiteX4" fmla="*/ 396487 w 532965"/>
                      <a:gd name="connsiteY4" fmla="*/ 282310 h 5400429"/>
                      <a:gd name="connsiteX5" fmla="*/ 382840 w 532965"/>
                      <a:gd name="connsiteY5" fmla="*/ 514321 h 5400429"/>
                      <a:gd name="connsiteX6" fmla="*/ 355543 w 532965"/>
                      <a:gd name="connsiteY6" fmla="*/ 3912614 h 5400429"/>
                      <a:gd name="connsiteX7" fmla="*/ 382839 w 532965"/>
                      <a:gd name="connsiteY7" fmla="*/ 5181856 h 5400429"/>
                      <a:gd name="connsiteX8" fmla="*/ 287305 w 532965"/>
                      <a:gd name="connsiteY8" fmla="*/ 5168209 h 5400429"/>
                      <a:gd name="connsiteX9" fmla="*/ 273658 w 532965"/>
                      <a:gd name="connsiteY9" fmla="*/ 3898967 h 5400429"/>
                      <a:gd name="connsiteX10" fmla="*/ 219067 w 532965"/>
                      <a:gd name="connsiteY10" fmla="*/ 1305892 h 5400429"/>
                      <a:gd name="connsiteX11" fmla="*/ 178123 w 532965"/>
                      <a:gd name="connsiteY11" fmla="*/ 514322 h 5400429"/>
                      <a:gd name="connsiteX12" fmla="*/ 123532 w 532965"/>
                      <a:gd name="connsiteY12" fmla="*/ 186775 h 5400429"/>
                      <a:gd name="connsiteX13" fmla="*/ 14350 w 532965"/>
                      <a:gd name="connsiteY13" fmla="*/ 36650 h 5400429"/>
                      <a:gd name="connsiteX0" fmla="*/ 4902 w 946597"/>
                      <a:gd name="connsiteY0" fmla="*/ 23003 h 5400429"/>
                      <a:gd name="connsiteX1" fmla="*/ 946597 w 946597"/>
                      <a:gd name="connsiteY1" fmla="*/ 23003 h 5400429"/>
                      <a:gd name="connsiteX2" fmla="*/ 851063 w 946597"/>
                      <a:gd name="connsiteY2" fmla="*/ 36651 h 5400429"/>
                      <a:gd name="connsiteX3" fmla="*/ 851062 w 946597"/>
                      <a:gd name="connsiteY3" fmla="*/ 9355 h 5400429"/>
                      <a:gd name="connsiteX4" fmla="*/ 810119 w 946597"/>
                      <a:gd name="connsiteY4" fmla="*/ 282310 h 5400429"/>
                      <a:gd name="connsiteX5" fmla="*/ 796472 w 946597"/>
                      <a:gd name="connsiteY5" fmla="*/ 514321 h 5400429"/>
                      <a:gd name="connsiteX6" fmla="*/ 769175 w 946597"/>
                      <a:gd name="connsiteY6" fmla="*/ 3912614 h 5400429"/>
                      <a:gd name="connsiteX7" fmla="*/ 796471 w 946597"/>
                      <a:gd name="connsiteY7" fmla="*/ 5181856 h 5400429"/>
                      <a:gd name="connsiteX8" fmla="*/ 700937 w 946597"/>
                      <a:gd name="connsiteY8" fmla="*/ 5168209 h 5400429"/>
                      <a:gd name="connsiteX9" fmla="*/ 687290 w 946597"/>
                      <a:gd name="connsiteY9" fmla="*/ 3898967 h 5400429"/>
                      <a:gd name="connsiteX10" fmla="*/ 632699 w 946597"/>
                      <a:gd name="connsiteY10" fmla="*/ 1305892 h 5400429"/>
                      <a:gd name="connsiteX11" fmla="*/ 591755 w 946597"/>
                      <a:gd name="connsiteY11" fmla="*/ 514322 h 5400429"/>
                      <a:gd name="connsiteX12" fmla="*/ 537164 w 946597"/>
                      <a:gd name="connsiteY12" fmla="*/ 186775 h 5400429"/>
                      <a:gd name="connsiteX13" fmla="*/ 4902 w 946597"/>
                      <a:gd name="connsiteY13" fmla="*/ 23003 h 5400429"/>
                      <a:gd name="connsiteX0" fmla="*/ 4902 w 946597"/>
                      <a:gd name="connsiteY0" fmla="*/ 61739 h 5439165"/>
                      <a:gd name="connsiteX1" fmla="*/ 946597 w 946597"/>
                      <a:gd name="connsiteY1" fmla="*/ 61739 h 5439165"/>
                      <a:gd name="connsiteX2" fmla="*/ 851063 w 946597"/>
                      <a:gd name="connsiteY2" fmla="*/ 75387 h 5439165"/>
                      <a:gd name="connsiteX3" fmla="*/ 387038 w 946597"/>
                      <a:gd name="connsiteY3" fmla="*/ 7147 h 5439165"/>
                      <a:gd name="connsiteX4" fmla="*/ 810119 w 946597"/>
                      <a:gd name="connsiteY4" fmla="*/ 321046 h 5439165"/>
                      <a:gd name="connsiteX5" fmla="*/ 796472 w 946597"/>
                      <a:gd name="connsiteY5" fmla="*/ 553057 h 5439165"/>
                      <a:gd name="connsiteX6" fmla="*/ 769175 w 946597"/>
                      <a:gd name="connsiteY6" fmla="*/ 3951350 h 5439165"/>
                      <a:gd name="connsiteX7" fmla="*/ 796471 w 946597"/>
                      <a:gd name="connsiteY7" fmla="*/ 5220592 h 5439165"/>
                      <a:gd name="connsiteX8" fmla="*/ 700937 w 946597"/>
                      <a:gd name="connsiteY8" fmla="*/ 5206945 h 5439165"/>
                      <a:gd name="connsiteX9" fmla="*/ 687290 w 946597"/>
                      <a:gd name="connsiteY9" fmla="*/ 3937703 h 5439165"/>
                      <a:gd name="connsiteX10" fmla="*/ 632699 w 946597"/>
                      <a:gd name="connsiteY10" fmla="*/ 1344628 h 5439165"/>
                      <a:gd name="connsiteX11" fmla="*/ 591755 w 946597"/>
                      <a:gd name="connsiteY11" fmla="*/ 553058 h 5439165"/>
                      <a:gd name="connsiteX12" fmla="*/ 537164 w 946597"/>
                      <a:gd name="connsiteY12" fmla="*/ 225511 h 5439165"/>
                      <a:gd name="connsiteX13" fmla="*/ 4902 w 946597"/>
                      <a:gd name="connsiteY13" fmla="*/ 61739 h 5439165"/>
                      <a:gd name="connsiteX0" fmla="*/ 4902 w 1233200"/>
                      <a:gd name="connsiteY0" fmla="*/ 54853 h 5432279"/>
                      <a:gd name="connsiteX1" fmla="*/ 946597 w 1233200"/>
                      <a:gd name="connsiteY1" fmla="*/ 54853 h 5432279"/>
                      <a:gd name="connsiteX2" fmla="*/ 1233200 w 1233200"/>
                      <a:gd name="connsiteY2" fmla="*/ 368752 h 5432279"/>
                      <a:gd name="connsiteX3" fmla="*/ 387038 w 1233200"/>
                      <a:gd name="connsiteY3" fmla="*/ 261 h 5432279"/>
                      <a:gd name="connsiteX4" fmla="*/ 810119 w 1233200"/>
                      <a:gd name="connsiteY4" fmla="*/ 314160 h 5432279"/>
                      <a:gd name="connsiteX5" fmla="*/ 796472 w 1233200"/>
                      <a:gd name="connsiteY5" fmla="*/ 546171 h 5432279"/>
                      <a:gd name="connsiteX6" fmla="*/ 769175 w 1233200"/>
                      <a:gd name="connsiteY6" fmla="*/ 3944464 h 5432279"/>
                      <a:gd name="connsiteX7" fmla="*/ 796471 w 1233200"/>
                      <a:gd name="connsiteY7" fmla="*/ 5213706 h 5432279"/>
                      <a:gd name="connsiteX8" fmla="*/ 700937 w 1233200"/>
                      <a:gd name="connsiteY8" fmla="*/ 5200059 h 5432279"/>
                      <a:gd name="connsiteX9" fmla="*/ 687290 w 1233200"/>
                      <a:gd name="connsiteY9" fmla="*/ 3930817 h 5432279"/>
                      <a:gd name="connsiteX10" fmla="*/ 632699 w 1233200"/>
                      <a:gd name="connsiteY10" fmla="*/ 1337742 h 5432279"/>
                      <a:gd name="connsiteX11" fmla="*/ 591755 w 1233200"/>
                      <a:gd name="connsiteY11" fmla="*/ 546172 h 5432279"/>
                      <a:gd name="connsiteX12" fmla="*/ 537164 w 1233200"/>
                      <a:gd name="connsiteY12" fmla="*/ 218625 h 5432279"/>
                      <a:gd name="connsiteX13" fmla="*/ 4902 w 1233200"/>
                      <a:gd name="connsiteY13" fmla="*/ 54853 h 5432279"/>
                      <a:gd name="connsiteX0" fmla="*/ 4902 w 1233200"/>
                      <a:gd name="connsiteY0" fmla="*/ 0 h 5377426"/>
                      <a:gd name="connsiteX1" fmla="*/ 946597 w 1233200"/>
                      <a:gd name="connsiteY1" fmla="*/ 0 h 5377426"/>
                      <a:gd name="connsiteX2" fmla="*/ 1233200 w 1233200"/>
                      <a:gd name="connsiteY2" fmla="*/ 313899 h 5377426"/>
                      <a:gd name="connsiteX3" fmla="*/ 810119 w 1233200"/>
                      <a:gd name="connsiteY3" fmla="*/ 259307 h 5377426"/>
                      <a:gd name="connsiteX4" fmla="*/ 796472 w 1233200"/>
                      <a:gd name="connsiteY4" fmla="*/ 491318 h 5377426"/>
                      <a:gd name="connsiteX5" fmla="*/ 769175 w 1233200"/>
                      <a:gd name="connsiteY5" fmla="*/ 3889611 h 5377426"/>
                      <a:gd name="connsiteX6" fmla="*/ 796471 w 1233200"/>
                      <a:gd name="connsiteY6" fmla="*/ 5158853 h 5377426"/>
                      <a:gd name="connsiteX7" fmla="*/ 700937 w 1233200"/>
                      <a:gd name="connsiteY7" fmla="*/ 5145206 h 5377426"/>
                      <a:gd name="connsiteX8" fmla="*/ 687290 w 1233200"/>
                      <a:gd name="connsiteY8" fmla="*/ 3875964 h 5377426"/>
                      <a:gd name="connsiteX9" fmla="*/ 632699 w 1233200"/>
                      <a:gd name="connsiteY9" fmla="*/ 1282889 h 5377426"/>
                      <a:gd name="connsiteX10" fmla="*/ 591755 w 1233200"/>
                      <a:gd name="connsiteY10" fmla="*/ 491319 h 5377426"/>
                      <a:gd name="connsiteX11" fmla="*/ 537164 w 1233200"/>
                      <a:gd name="connsiteY11" fmla="*/ 163772 h 5377426"/>
                      <a:gd name="connsiteX12" fmla="*/ 4902 w 1233200"/>
                      <a:gd name="connsiteY12" fmla="*/ 0 h 5377426"/>
                      <a:gd name="connsiteX0" fmla="*/ 4902 w 946597"/>
                      <a:gd name="connsiteY0" fmla="*/ 0 h 5377426"/>
                      <a:gd name="connsiteX1" fmla="*/ 946597 w 946597"/>
                      <a:gd name="connsiteY1" fmla="*/ 0 h 5377426"/>
                      <a:gd name="connsiteX2" fmla="*/ 837415 w 946597"/>
                      <a:gd name="connsiteY2" fmla="*/ 95535 h 5377426"/>
                      <a:gd name="connsiteX3" fmla="*/ 810119 w 946597"/>
                      <a:gd name="connsiteY3" fmla="*/ 259307 h 5377426"/>
                      <a:gd name="connsiteX4" fmla="*/ 796472 w 946597"/>
                      <a:gd name="connsiteY4" fmla="*/ 491318 h 5377426"/>
                      <a:gd name="connsiteX5" fmla="*/ 769175 w 946597"/>
                      <a:gd name="connsiteY5" fmla="*/ 3889611 h 5377426"/>
                      <a:gd name="connsiteX6" fmla="*/ 796471 w 946597"/>
                      <a:gd name="connsiteY6" fmla="*/ 5158853 h 5377426"/>
                      <a:gd name="connsiteX7" fmla="*/ 700937 w 946597"/>
                      <a:gd name="connsiteY7" fmla="*/ 5145206 h 5377426"/>
                      <a:gd name="connsiteX8" fmla="*/ 687290 w 946597"/>
                      <a:gd name="connsiteY8" fmla="*/ 3875964 h 5377426"/>
                      <a:gd name="connsiteX9" fmla="*/ 632699 w 946597"/>
                      <a:gd name="connsiteY9" fmla="*/ 1282889 h 5377426"/>
                      <a:gd name="connsiteX10" fmla="*/ 591755 w 946597"/>
                      <a:gd name="connsiteY10" fmla="*/ 491319 h 5377426"/>
                      <a:gd name="connsiteX11" fmla="*/ 537164 w 946597"/>
                      <a:gd name="connsiteY11" fmla="*/ 163772 h 5377426"/>
                      <a:gd name="connsiteX12" fmla="*/ 4902 w 946597"/>
                      <a:gd name="connsiteY12" fmla="*/ 0 h 5377426"/>
                      <a:gd name="connsiteX0" fmla="*/ 4555 w 946250"/>
                      <a:gd name="connsiteY0" fmla="*/ 0 h 5377426"/>
                      <a:gd name="connsiteX1" fmla="*/ 946250 w 946250"/>
                      <a:gd name="connsiteY1" fmla="*/ 0 h 5377426"/>
                      <a:gd name="connsiteX2" fmla="*/ 837068 w 946250"/>
                      <a:gd name="connsiteY2" fmla="*/ 95535 h 5377426"/>
                      <a:gd name="connsiteX3" fmla="*/ 809772 w 946250"/>
                      <a:gd name="connsiteY3" fmla="*/ 259307 h 5377426"/>
                      <a:gd name="connsiteX4" fmla="*/ 796125 w 946250"/>
                      <a:gd name="connsiteY4" fmla="*/ 491318 h 5377426"/>
                      <a:gd name="connsiteX5" fmla="*/ 768828 w 946250"/>
                      <a:gd name="connsiteY5" fmla="*/ 3889611 h 5377426"/>
                      <a:gd name="connsiteX6" fmla="*/ 796124 w 946250"/>
                      <a:gd name="connsiteY6" fmla="*/ 5158853 h 5377426"/>
                      <a:gd name="connsiteX7" fmla="*/ 700590 w 946250"/>
                      <a:gd name="connsiteY7" fmla="*/ 5145206 h 5377426"/>
                      <a:gd name="connsiteX8" fmla="*/ 686943 w 946250"/>
                      <a:gd name="connsiteY8" fmla="*/ 3875964 h 5377426"/>
                      <a:gd name="connsiteX9" fmla="*/ 632352 w 946250"/>
                      <a:gd name="connsiteY9" fmla="*/ 1282889 h 5377426"/>
                      <a:gd name="connsiteX10" fmla="*/ 591408 w 946250"/>
                      <a:gd name="connsiteY10" fmla="*/ 491319 h 5377426"/>
                      <a:gd name="connsiteX11" fmla="*/ 577761 w 946250"/>
                      <a:gd name="connsiteY11" fmla="*/ 95533 h 5377426"/>
                      <a:gd name="connsiteX12" fmla="*/ 4555 w 946250"/>
                      <a:gd name="connsiteY12" fmla="*/ 0 h 5377426"/>
                      <a:gd name="connsiteX0" fmla="*/ 4555 w 946250"/>
                      <a:gd name="connsiteY0" fmla="*/ 0 h 5377426"/>
                      <a:gd name="connsiteX1" fmla="*/ 946250 w 946250"/>
                      <a:gd name="connsiteY1" fmla="*/ 0 h 5377426"/>
                      <a:gd name="connsiteX2" fmla="*/ 837068 w 946250"/>
                      <a:gd name="connsiteY2" fmla="*/ 95535 h 5377426"/>
                      <a:gd name="connsiteX3" fmla="*/ 809772 w 946250"/>
                      <a:gd name="connsiteY3" fmla="*/ 259307 h 5377426"/>
                      <a:gd name="connsiteX4" fmla="*/ 796125 w 946250"/>
                      <a:gd name="connsiteY4" fmla="*/ 491318 h 5377426"/>
                      <a:gd name="connsiteX5" fmla="*/ 768828 w 946250"/>
                      <a:gd name="connsiteY5" fmla="*/ 3889611 h 5377426"/>
                      <a:gd name="connsiteX6" fmla="*/ 796124 w 946250"/>
                      <a:gd name="connsiteY6" fmla="*/ 5158853 h 5377426"/>
                      <a:gd name="connsiteX7" fmla="*/ 700590 w 946250"/>
                      <a:gd name="connsiteY7" fmla="*/ 5145206 h 5377426"/>
                      <a:gd name="connsiteX8" fmla="*/ 686943 w 946250"/>
                      <a:gd name="connsiteY8" fmla="*/ 3875964 h 5377426"/>
                      <a:gd name="connsiteX9" fmla="*/ 632352 w 946250"/>
                      <a:gd name="connsiteY9" fmla="*/ 1282889 h 5377426"/>
                      <a:gd name="connsiteX10" fmla="*/ 591408 w 946250"/>
                      <a:gd name="connsiteY10" fmla="*/ 354841 h 5377426"/>
                      <a:gd name="connsiteX11" fmla="*/ 577761 w 946250"/>
                      <a:gd name="connsiteY11" fmla="*/ 95533 h 5377426"/>
                      <a:gd name="connsiteX12" fmla="*/ 4555 w 946250"/>
                      <a:gd name="connsiteY12" fmla="*/ 0 h 5377426"/>
                      <a:gd name="connsiteX0" fmla="*/ 5164 w 946859"/>
                      <a:gd name="connsiteY0" fmla="*/ 0 h 5377426"/>
                      <a:gd name="connsiteX1" fmla="*/ 946859 w 946859"/>
                      <a:gd name="connsiteY1" fmla="*/ 0 h 5377426"/>
                      <a:gd name="connsiteX2" fmla="*/ 837677 w 946859"/>
                      <a:gd name="connsiteY2" fmla="*/ 95535 h 5377426"/>
                      <a:gd name="connsiteX3" fmla="*/ 810381 w 946859"/>
                      <a:gd name="connsiteY3" fmla="*/ 259307 h 5377426"/>
                      <a:gd name="connsiteX4" fmla="*/ 796734 w 946859"/>
                      <a:gd name="connsiteY4" fmla="*/ 491318 h 5377426"/>
                      <a:gd name="connsiteX5" fmla="*/ 769437 w 946859"/>
                      <a:gd name="connsiteY5" fmla="*/ 3889611 h 5377426"/>
                      <a:gd name="connsiteX6" fmla="*/ 796733 w 946859"/>
                      <a:gd name="connsiteY6" fmla="*/ 5158853 h 5377426"/>
                      <a:gd name="connsiteX7" fmla="*/ 701199 w 946859"/>
                      <a:gd name="connsiteY7" fmla="*/ 5145206 h 5377426"/>
                      <a:gd name="connsiteX8" fmla="*/ 687552 w 946859"/>
                      <a:gd name="connsiteY8" fmla="*/ 3875964 h 5377426"/>
                      <a:gd name="connsiteX9" fmla="*/ 632961 w 946859"/>
                      <a:gd name="connsiteY9" fmla="*/ 1282889 h 5377426"/>
                      <a:gd name="connsiteX10" fmla="*/ 592017 w 946859"/>
                      <a:gd name="connsiteY10" fmla="*/ 354841 h 5377426"/>
                      <a:gd name="connsiteX11" fmla="*/ 510132 w 946859"/>
                      <a:gd name="connsiteY11" fmla="*/ 109180 h 5377426"/>
                      <a:gd name="connsiteX12" fmla="*/ 5164 w 946859"/>
                      <a:gd name="connsiteY12" fmla="*/ 0 h 5377426"/>
                      <a:gd name="connsiteX0" fmla="*/ 18127 w 523093"/>
                      <a:gd name="connsiteY0" fmla="*/ 0 h 5377426"/>
                      <a:gd name="connsiteX1" fmla="*/ 523093 w 523093"/>
                      <a:gd name="connsiteY1" fmla="*/ 0 h 5377426"/>
                      <a:gd name="connsiteX2" fmla="*/ 413911 w 523093"/>
                      <a:gd name="connsiteY2" fmla="*/ 95535 h 5377426"/>
                      <a:gd name="connsiteX3" fmla="*/ 386615 w 523093"/>
                      <a:gd name="connsiteY3" fmla="*/ 259307 h 5377426"/>
                      <a:gd name="connsiteX4" fmla="*/ 372968 w 523093"/>
                      <a:gd name="connsiteY4" fmla="*/ 491318 h 5377426"/>
                      <a:gd name="connsiteX5" fmla="*/ 345671 w 523093"/>
                      <a:gd name="connsiteY5" fmla="*/ 3889611 h 5377426"/>
                      <a:gd name="connsiteX6" fmla="*/ 372967 w 523093"/>
                      <a:gd name="connsiteY6" fmla="*/ 5158853 h 5377426"/>
                      <a:gd name="connsiteX7" fmla="*/ 277433 w 523093"/>
                      <a:gd name="connsiteY7" fmla="*/ 5145206 h 5377426"/>
                      <a:gd name="connsiteX8" fmla="*/ 263786 w 523093"/>
                      <a:gd name="connsiteY8" fmla="*/ 3875964 h 5377426"/>
                      <a:gd name="connsiteX9" fmla="*/ 209195 w 523093"/>
                      <a:gd name="connsiteY9" fmla="*/ 1282889 h 5377426"/>
                      <a:gd name="connsiteX10" fmla="*/ 168251 w 523093"/>
                      <a:gd name="connsiteY10" fmla="*/ 354841 h 5377426"/>
                      <a:gd name="connsiteX11" fmla="*/ 86366 w 523093"/>
                      <a:gd name="connsiteY11" fmla="*/ 109180 h 5377426"/>
                      <a:gd name="connsiteX12" fmla="*/ 18127 w 523093"/>
                      <a:gd name="connsiteY12" fmla="*/ 0 h 5377426"/>
                      <a:gd name="connsiteX0" fmla="*/ 46746 w 551712"/>
                      <a:gd name="connsiteY0" fmla="*/ 1867 h 5379293"/>
                      <a:gd name="connsiteX1" fmla="*/ 551712 w 551712"/>
                      <a:gd name="connsiteY1" fmla="*/ 1867 h 5379293"/>
                      <a:gd name="connsiteX2" fmla="*/ 442530 w 551712"/>
                      <a:gd name="connsiteY2" fmla="*/ 97402 h 5379293"/>
                      <a:gd name="connsiteX3" fmla="*/ 415234 w 551712"/>
                      <a:gd name="connsiteY3" fmla="*/ 261174 h 5379293"/>
                      <a:gd name="connsiteX4" fmla="*/ 401587 w 551712"/>
                      <a:gd name="connsiteY4" fmla="*/ 493185 h 5379293"/>
                      <a:gd name="connsiteX5" fmla="*/ 374290 w 551712"/>
                      <a:gd name="connsiteY5" fmla="*/ 3891478 h 5379293"/>
                      <a:gd name="connsiteX6" fmla="*/ 401586 w 551712"/>
                      <a:gd name="connsiteY6" fmla="*/ 5160720 h 5379293"/>
                      <a:gd name="connsiteX7" fmla="*/ 306052 w 551712"/>
                      <a:gd name="connsiteY7" fmla="*/ 5147073 h 5379293"/>
                      <a:gd name="connsiteX8" fmla="*/ 292405 w 551712"/>
                      <a:gd name="connsiteY8" fmla="*/ 3877831 h 5379293"/>
                      <a:gd name="connsiteX9" fmla="*/ 237814 w 551712"/>
                      <a:gd name="connsiteY9" fmla="*/ 1284756 h 5379293"/>
                      <a:gd name="connsiteX10" fmla="*/ 196870 w 551712"/>
                      <a:gd name="connsiteY10" fmla="*/ 356708 h 5379293"/>
                      <a:gd name="connsiteX11" fmla="*/ 114985 w 551712"/>
                      <a:gd name="connsiteY11" fmla="*/ 111047 h 5379293"/>
                      <a:gd name="connsiteX12" fmla="*/ 46746 w 551712"/>
                      <a:gd name="connsiteY12" fmla="*/ 1867 h 5379293"/>
                      <a:gd name="connsiteX0" fmla="*/ 46746 w 647879"/>
                      <a:gd name="connsiteY0" fmla="*/ 1867 h 5361524"/>
                      <a:gd name="connsiteX1" fmla="*/ 551712 w 647879"/>
                      <a:gd name="connsiteY1" fmla="*/ 1867 h 5361524"/>
                      <a:gd name="connsiteX2" fmla="*/ 442530 w 647879"/>
                      <a:gd name="connsiteY2" fmla="*/ 97402 h 5361524"/>
                      <a:gd name="connsiteX3" fmla="*/ 415234 w 647879"/>
                      <a:gd name="connsiteY3" fmla="*/ 261174 h 5361524"/>
                      <a:gd name="connsiteX4" fmla="*/ 401587 w 647879"/>
                      <a:gd name="connsiteY4" fmla="*/ 493185 h 5361524"/>
                      <a:gd name="connsiteX5" fmla="*/ 374290 w 647879"/>
                      <a:gd name="connsiteY5" fmla="*/ 3891478 h 5361524"/>
                      <a:gd name="connsiteX6" fmla="*/ 647245 w 647879"/>
                      <a:gd name="connsiteY6" fmla="*/ 5133424 h 5361524"/>
                      <a:gd name="connsiteX7" fmla="*/ 306052 w 647879"/>
                      <a:gd name="connsiteY7" fmla="*/ 5147073 h 5361524"/>
                      <a:gd name="connsiteX8" fmla="*/ 292405 w 647879"/>
                      <a:gd name="connsiteY8" fmla="*/ 3877831 h 5361524"/>
                      <a:gd name="connsiteX9" fmla="*/ 237814 w 647879"/>
                      <a:gd name="connsiteY9" fmla="*/ 1284756 h 5361524"/>
                      <a:gd name="connsiteX10" fmla="*/ 196870 w 647879"/>
                      <a:gd name="connsiteY10" fmla="*/ 356708 h 5361524"/>
                      <a:gd name="connsiteX11" fmla="*/ 114985 w 647879"/>
                      <a:gd name="connsiteY11" fmla="*/ 111047 h 5361524"/>
                      <a:gd name="connsiteX12" fmla="*/ 46746 w 647879"/>
                      <a:gd name="connsiteY12" fmla="*/ 1867 h 5361524"/>
                      <a:gd name="connsiteX0" fmla="*/ 46746 w 647879"/>
                      <a:gd name="connsiteY0" fmla="*/ 1867 h 5220513"/>
                      <a:gd name="connsiteX1" fmla="*/ 551712 w 647879"/>
                      <a:gd name="connsiteY1" fmla="*/ 1867 h 5220513"/>
                      <a:gd name="connsiteX2" fmla="*/ 442530 w 647879"/>
                      <a:gd name="connsiteY2" fmla="*/ 97402 h 5220513"/>
                      <a:gd name="connsiteX3" fmla="*/ 415234 w 647879"/>
                      <a:gd name="connsiteY3" fmla="*/ 261174 h 5220513"/>
                      <a:gd name="connsiteX4" fmla="*/ 401587 w 647879"/>
                      <a:gd name="connsiteY4" fmla="*/ 493185 h 5220513"/>
                      <a:gd name="connsiteX5" fmla="*/ 374290 w 647879"/>
                      <a:gd name="connsiteY5" fmla="*/ 3891478 h 5220513"/>
                      <a:gd name="connsiteX6" fmla="*/ 647245 w 647879"/>
                      <a:gd name="connsiteY6" fmla="*/ 5133424 h 5220513"/>
                      <a:gd name="connsiteX7" fmla="*/ 306052 w 647879"/>
                      <a:gd name="connsiteY7" fmla="*/ 5147073 h 5220513"/>
                      <a:gd name="connsiteX8" fmla="*/ 292405 w 647879"/>
                      <a:gd name="connsiteY8" fmla="*/ 3877831 h 5220513"/>
                      <a:gd name="connsiteX9" fmla="*/ 237814 w 647879"/>
                      <a:gd name="connsiteY9" fmla="*/ 1284756 h 5220513"/>
                      <a:gd name="connsiteX10" fmla="*/ 196870 w 647879"/>
                      <a:gd name="connsiteY10" fmla="*/ 356708 h 5220513"/>
                      <a:gd name="connsiteX11" fmla="*/ 114985 w 647879"/>
                      <a:gd name="connsiteY11" fmla="*/ 111047 h 5220513"/>
                      <a:gd name="connsiteX12" fmla="*/ 46746 w 647879"/>
                      <a:gd name="connsiteY12" fmla="*/ 1867 h 5220513"/>
                      <a:gd name="connsiteX0" fmla="*/ 46746 w 647879"/>
                      <a:gd name="connsiteY0" fmla="*/ 1867 h 5133424"/>
                      <a:gd name="connsiteX1" fmla="*/ 551712 w 647879"/>
                      <a:gd name="connsiteY1" fmla="*/ 1867 h 5133424"/>
                      <a:gd name="connsiteX2" fmla="*/ 442530 w 647879"/>
                      <a:gd name="connsiteY2" fmla="*/ 97402 h 5133424"/>
                      <a:gd name="connsiteX3" fmla="*/ 415234 w 647879"/>
                      <a:gd name="connsiteY3" fmla="*/ 261174 h 5133424"/>
                      <a:gd name="connsiteX4" fmla="*/ 401587 w 647879"/>
                      <a:gd name="connsiteY4" fmla="*/ 493185 h 5133424"/>
                      <a:gd name="connsiteX5" fmla="*/ 374290 w 647879"/>
                      <a:gd name="connsiteY5" fmla="*/ 3891478 h 5133424"/>
                      <a:gd name="connsiteX6" fmla="*/ 647245 w 647879"/>
                      <a:gd name="connsiteY6" fmla="*/ 5133424 h 5133424"/>
                      <a:gd name="connsiteX7" fmla="*/ 237813 w 647879"/>
                      <a:gd name="connsiteY7" fmla="*/ 4792232 h 5133424"/>
                      <a:gd name="connsiteX8" fmla="*/ 292405 w 647879"/>
                      <a:gd name="connsiteY8" fmla="*/ 3877831 h 5133424"/>
                      <a:gd name="connsiteX9" fmla="*/ 237814 w 647879"/>
                      <a:gd name="connsiteY9" fmla="*/ 1284756 h 5133424"/>
                      <a:gd name="connsiteX10" fmla="*/ 196870 w 647879"/>
                      <a:gd name="connsiteY10" fmla="*/ 356708 h 5133424"/>
                      <a:gd name="connsiteX11" fmla="*/ 114985 w 647879"/>
                      <a:gd name="connsiteY11" fmla="*/ 111047 h 5133424"/>
                      <a:gd name="connsiteX12" fmla="*/ 46746 w 647879"/>
                      <a:gd name="connsiteY12" fmla="*/ 1867 h 5133424"/>
                      <a:gd name="connsiteX0" fmla="*/ 46746 w 551712"/>
                      <a:gd name="connsiteY0" fmla="*/ 1867 h 4846940"/>
                      <a:gd name="connsiteX1" fmla="*/ 551712 w 551712"/>
                      <a:gd name="connsiteY1" fmla="*/ 1867 h 4846940"/>
                      <a:gd name="connsiteX2" fmla="*/ 442530 w 551712"/>
                      <a:gd name="connsiteY2" fmla="*/ 97402 h 4846940"/>
                      <a:gd name="connsiteX3" fmla="*/ 415234 w 551712"/>
                      <a:gd name="connsiteY3" fmla="*/ 261174 h 4846940"/>
                      <a:gd name="connsiteX4" fmla="*/ 401587 w 551712"/>
                      <a:gd name="connsiteY4" fmla="*/ 493185 h 4846940"/>
                      <a:gd name="connsiteX5" fmla="*/ 374290 w 551712"/>
                      <a:gd name="connsiteY5" fmla="*/ 3891478 h 4846940"/>
                      <a:gd name="connsiteX6" fmla="*/ 524415 w 551712"/>
                      <a:gd name="connsiteY6" fmla="*/ 4805877 h 4846940"/>
                      <a:gd name="connsiteX7" fmla="*/ 237813 w 551712"/>
                      <a:gd name="connsiteY7" fmla="*/ 4792232 h 4846940"/>
                      <a:gd name="connsiteX8" fmla="*/ 292405 w 551712"/>
                      <a:gd name="connsiteY8" fmla="*/ 3877831 h 4846940"/>
                      <a:gd name="connsiteX9" fmla="*/ 237814 w 551712"/>
                      <a:gd name="connsiteY9" fmla="*/ 1284756 h 4846940"/>
                      <a:gd name="connsiteX10" fmla="*/ 196870 w 551712"/>
                      <a:gd name="connsiteY10" fmla="*/ 356708 h 4846940"/>
                      <a:gd name="connsiteX11" fmla="*/ 114985 w 551712"/>
                      <a:gd name="connsiteY11" fmla="*/ 111047 h 4846940"/>
                      <a:gd name="connsiteX12" fmla="*/ 46746 w 551712"/>
                      <a:gd name="connsiteY12" fmla="*/ 1867 h 4846940"/>
                      <a:gd name="connsiteX0" fmla="*/ 46746 w 552058"/>
                      <a:gd name="connsiteY0" fmla="*/ 1867 h 4846940"/>
                      <a:gd name="connsiteX1" fmla="*/ 551712 w 552058"/>
                      <a:gd name="connsiteY1" fmla="*/ 1867 h 4846940"/>
                      <a:gd name="connsiteX2" fmla="*/ 442530 w 552058"/>
                      <a:gd name="connsiteY2" fmla="*/ 97402 h 4846940"/>
                      <a:gd name="connsiteX3" fmla="*/ 415234 w 552058"/>
                      <a:gd name="connsiteY3" fmla="*/ 261174 h 4846940"/>
                      <a:gd name="connsiteX4" fmla="*/ 401587 w 552058"/>
                      <a:gd name="connsiteY4" fmla="*/ 493185 h 4846940"/>
                      <a:gd name="connsiteX5" fmla="*/ 374290 w 552058"/>
                      <a:gd name="connsiteY5" fmla="*/ 3891478 h 4846940"/>
                      <a:gd name="connsiteX6" fmla="*/ 524415 w 552058"/>
                      <a:gd name="connsiteY6" fmla="*/ 4805877 h 4846940"/>
                      <a:gd name="connsiteX7" fmla="*/ 237813 w 552058"/>
                      <a:gd name="connsiteY7" fmla="*/ 4792232 h 4846940"/>
                      <a:gd name="connsiteX8" fmla="*/ 292405 w 552058"/>
                      <a:gd name="connsiteY8" fmla="*/ 3877831 h 4846940"/>
                      <a:gd name="connsiteX9" fmla="*/ 237814 w 552058"/>
                      <a:gd name="connsiteY9" fmla="*/ 1284756 h 4846940"/>
                      <a:gd name="connsiteX10" fmla="*/ 196870 w 552058"/>
                      <a:gd name="connsiteY10" fmla="*/ 356708 h 4846940"/>
                      <a:gd name="connsiteX11" fmla="*/ 114985 w 552058"/>
                      <a:gd name="connsiteY11" fmla="*/ 111047 h 4846940"/>
                      <a:gd name="connsiteX12" fmla="*/ 46746 w 552058"/>
                      <a:gd name="connsiteY12" fmla="*/ 1867 h 4846940"/>
                      <a:gd name="connsiteX0" fmla="*/ 46746 w 552058"/>
                      <a:gd name="connsiteY0" fmla="*/ 1867 h 4960000"/>
                      <a:gd name="connsiteX1" fmla="*/ 551712 w 552058"/>
                      <a:gd name="connsiteY1" fmla="*/ 1867 h 4960000"/>
                      <a:gd name="connsiteX2" fmla="*/ 442530 w 552058"/>
                      <a:gd name="connsiteY2" fmla="*/ 97402 h 4960000"/>
                      <a:gd name="connsiteX3" fmla="*/ 415234 w 552058"/>
                      <a:gd name="connsiteY3" fmla="*/ 261174 h 4960000"/>
                      <a:gd name="connsiteX4" fmla="*/ 401587 w 552058"/>
                      <a:gd name="connsiteY4" fmla="*/ 493185 h 4960000"/>
                      <a:gd name="connsiteX5" fmla="*/ 374290 w 552058"/>
                      <a:gd name="connsiteY5" fmla="*/ 3891478 h 4960000"/>
                      <a:gd name="connsiteX6" fmla="*/ 524415 w 552058"/>
                      <a:gd name="connsiteY6" fmla="*/ 4805877 h 4960000"/>
                      <a:gd name="connsiteX7" fmla="*/ 237813 w 552058"/>
                      <a:gd name="connsiteY7" fmla="*/ 4792232 h 4960000"/>
                      <a:gd name="connsiteX8" fmla="*/ 292405 w 552058"/>
                      <a:gd name="connsiteY8" fmla="*/ 3877831 h 4960000"/>
                      <a:gd name="connsiteX9" fmla="*/ 237814 w 552058"/>
                      <a:gd name="connsiteY9" fmla="*/ 1284756 h 4960000"/>
                      <a:gd name="connsiteX10" fmla="*/ 196870 w 552058"/>
                      <a:gd name="connsiteY10" fmla="*/ 356708 h 4960000"/>
                      <a:gd name="connsiteX11" fmla="*/ 114985 w 552058"/>
                      <a:gd name="connsiteY11" fmla="*/ 111047 h 4960000"/>
                      <a:gd name="connsiteX12" fmla="*/ 46746 w 552058"/>
                      <a:gd name="connsiteY12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524415 w 551712"/>
                      <a:gd name="connsiteY6" fmla="*/ 4805877 h 4960000"/>
                      <a:gd name="connsiteX7" fmla="*/ 237813 w 551712"/>
                      <a:gd name="connsiteY7" fmla="*/ 4792232 h 4960000"/>
                      <a:gd name="connsiteX8" fmla="*/ 292405 w 551712"/>
                      <a:gd name="connsiteY8" fmla="*/ 3877831 h 4960000"/>
                      <a:gd name="connsiteX9" fmla="*/ 237814 w 551712"/>
                      <a:gd name="connsiteY9" fmla="*/ 1284756 h 4960000"/>
                      <a:gd name="connsiteX10" fmla="*/ 196870 w 551712"/>
                      <a:gd name="connsiteY10" fmla="*/ 356708 h 4960000"/>
                      <a:gd name="connsiteX11" fmla="*/ 114985 w 551712"/>
                      <a:gd name="connsiteY11" fmla="*/ 111047 h 4960000"/>
                      <a:gd name="connsiteX12" fmla="*/ 46746 w 551712"/>
                      <a:gd name="connsiteY12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46996 w 551712"/>
                      <a:gd name="connsiteY6" fmla="*/ 4000663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46996 w 551712"/>
                      <a:gd name="connsiteY6" fmla="*/ 4000663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74292 w 551712"/>
                      <a:gd name="connsiteY6" fmla="*/ 4055254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87940 w 551712"/>
                      <a:gd name="connsiteY6" fmla="*/ 4178084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33817"/>
                      <a:gd name="connsiteX1" fmla="*/ 551712 w 551712"/>
                      <a:gd name="connsiteY1" fmla="*/ 1867 h 4933817"/>
                      <a:gd name="connsiteX2" fmla="*/ 442530 w 551712"/>
                      <a:gd name="connsiteY2" fmla="*/ 97402 h 4933817"/>
                      <a:gd name="connsiteX3" fmla="*/ 415234 w 551712"/>
                      <a:gd name="connsiteY3" fmla="*/ 261174 h 4933817"/>
                      <a:gd name="connsiteX4" fmla="*/ 401587 w 551712"/>
                      <a:gd name="connsiteY4" fmla="*/ 493185 h 4933817"/>
                      <a:gd name="connsiteX5" fmla="*/ 374290 w 551712"/>
                      <a:gd name="connsiteY5" fmla="*/ 3891478 h 4933817"/>
                      <a:gd name="connsiteX6" fmla="*/ 387940 w 551712"/>
                      <a:gd name="connsiteY6" fmla="*/ 4178084 h 4933817"/>
                      <a:gd name="connsiteX7" fmla="*/ 538063 w 551712"/>
                      <a:gd name="connsiteY7" fmla="*/ 4764934 h 4933817"/>
                      <a:gd name="connsiteX8" fmla="*/ 237813 w 551712"/>
                      <a:gd name="connsiteY8" fmla="*/ 4792232 h 4933817"/>
                      <a:gd name="connsiteX9" fmla="*/ 292405 w 551712"/>
                      <a:gd name="connsiteY9" fmla="*/ 3877831 h 4933817"/>
                      <a:gd name="connsiteX10" fmla="*/ 237814 w 551712"/>
                      <a:gd name="connsiteY10" fmla="*/ 1284756 h 4933817"/>
                      <a:gd name="connsiteX11" fmla="*/ 196870 w 551712"/>
                      <a:gd name="connsiteY11" fmla="*/ 356708 h 4933817"/>
                      <a:gd name="connsiteX12" fmla="*/ 114985 w 551712"/>
                      <a:gd name="connsiteY12" fmla="*/ 111047 h 4933817"/>
                      <a:gd name="connsiteX13" fmla="*/ 46746 w 551712"/>
                      <a:gd name="connsiteY13" fmla="*/ 1867 h 4933817"/>
                      <a:gd name="connsiteX0" fmla="*/ 46746 w 551712"/>
                      <a:gd name="connsiteY0" fmla="*/ 1867 h 4911914"/>
                      <a:gd name="connsiteX1" fmla="*/ 551712 w 551712"/>
                      <a:gd name="connsiteY1" fmla="*/ 1867 h 4911914"/>
                      <a:gd name="connsiteX2" fmla="*/ 442530 w 551712"/>
                      <a:gd name="connsiteY2" fmla="*/ 97402 h 4911914"/>
                      <a:gd name="connsiteX3" fmla="*/ 415234 w 551712"/>
                      <a:gd name="connsiteY3" fmla="*/ 261174 h 4911914"/>
                      <a:gd name="connsiteX4" fmla="*/ 401587 w 551712"/>
                      <a:gd name="connsiteY4" fmla="*/ 493185 h 4911914"/>
                      <a:gd name="connsiteX5" fmla="*/ 374290 w 551712"/>
                      <a:gd name="connsiteY5" fmla="*/ 3891478 h 4911914"/>
                      <a:gd name="connsiteX6" fmla="*/ 387940 w 551712"/>
                      <a:gd name="connsiteY6" fmla="*/ 4178084 h 4911914"/>
                      <a:gd name="connsiteX7" fmla="*/ 538063 w 551712"/>
                      <a:gd name="connsiteY7" fmla="*/ 4764934 h 4911914"/>
                      <a:gd name="connsiteX8" fmla="*/ 224166 w 551712"/>
                      <a:gd name="connsiteY8" fmla="*/ 4737641 h 4911914"/>
                      <a:gd name="connsiteX9" fmla="*/ 292405 w 551712"/>
                      <a:gd name="connsiteY9" fmla="*/ 3877831 h 4911914"/>
                      <a:gd name="connsiteX10" fmla="*/ 237814 w 551712"/>
                      <a:gd name="connsiteY10" fmla="*/ 1284756 h 4911914"/>
                      <a:gd name="connsiteX11" fmla="*/ 196870 w 551712"/>
                      <a:gd name="connsiteY11" fmla="*/ 356708 h 4911914"/>
                      <a:gd name="connsiteX12" fmla="*/ 114985 w 551712"/>
                      <a:gd name="connsiteY12" fmla="*/ 111047 h 4911914"/>
                      <a:gd name="connsiteX13" fmla="*/ 46746 w 551712"/>
                      <a:gd name="connsiteY13" fmla="*/ 1867 h 4911914"/>
                      <a:gd name="connsiteX0" fmla="*/ 46746 w 551712"/>
                      <a:gd name="connsiteY0" fmla="*/ 1867 h 4911914"/>
                      <a:gd name="connsiteX1" fmla="*/ 551712 w 551712"/>
                      <a:gd name="connsiteY1" fmla="*/ 1867 h 4911914"/>
                      <a:gd name="connsiteX2" fmla="*/ 442530 w 551712"/>
                      <a:gd name="connsiteY2" fmla="*/ 97402 h 4911914"/>
                      <a:gd name="connsiteX3" fmla="*/ 415234 w 551712"/>
                      <a:gd name="connsiteY3" fmla="*/ 261174 h 4911914"/>
                      <a:gd name="connsiteX4" fmla="*/ 401587 w 551712"/>
                      <a:gd name="connsiteY4" fmla="*/ 493185 h 4911914"/>
                      <a:gd name="connsiteX5" fmla="*/ 374290 w 551712"/>
                      <a:gd name="connsiteY5" fmla="*/ 3891478 h 4911914"/>
                      <a:gd name="connsiteX6" fmla="*/ 428883 w 551712"/>
                      <a:gd name="connsiteY6" fmla="*/ 4259970 h 4911914"/>
                      <a:gd name="connsiteX7" fmla="*/ 538063 w 551712"/>
                      <a:gd name="connsiteY7" fmla="*/ 4764934 h 4911914"/>
                      <a:gd name="connsiteX8" fmla="*/ 224166 w 551712"/>
                      <a:gd name="connsiteY8" fmla="*/ 4737641 h 4911914"/>
                      <a:gd name="connsiteX9" fmla="*/ 292405 w 551712"/>
                      <a:gd name="connsiteY9" fmla="*/ 3877831 h 4911914"/>
                      <a:gd name="connsiteX10" fmla="*/ 237814 w 551712"/>
                      <a:gd name="connsiteY10" fmla="*/ 1284756 h 4911914"/>
                      <a:gd name="connsiteX11" fmla="*/ 196870 w 551712"/>
                      <a:gd name="connsiteY11" fmla="*/ 356708 h 4911914"/>
                      <a:gd name="connsiteX12" fmla="*/ 114985 w 551712"/>
                      <a:gd name="connsiteY12" fmla="*/ 111047 h 4911914"/>
                      <a:gd name="connsiteX13" fmla="*/ 46746 w 551712"/>
                      <a:gd name="connsiteY13" fmla="*/ 1867 h 4911914"/>
                      <a:gd name="connsiteX0" fmla="*/ 46746 w 541960"/>
                      <a:gd name="connsiteY0" fmla="*/ 1867 h 4911914"/>
                      <a:gd name="connsiteX1" fmla="*/ 477285 w 541960"/>
                      <a:gd name="connsiteY1" fmla="*/ 1867 h 4911914"/>
                      <a:gd name="connsiteX2" fmla="*/ 442530 w 541960"/>
                      <a:gd name="connsiteY2" fmla="*/ 97402 h 4911914"/>
                      <a:gd name="connsiteX3" fmla="*/ 415234 w 541960"/>
                      <a:gd name="connsiteY3" fmla="*/ 261174 h 4911914"/>
                      <a:gd name="connsiteX4" fmla="*/ 401587 w 541960"/>
                      <a:gd name="connsiteY4" fmla="*/ 493185 h 4911914"/>
                      <a:gd name="connsiteX5" fmla="*/ 374290 w 541960"/>
                      <a:gd name="connsiteY5" fmla="*/ 3891478 h 4911914"/>
                      <a:gd name="connsiteX6" fmla="*/ 428883 w 541960"/>
                      <a:gd name="connsiteY6" fmla="*/ 4259970 h 4911914"/>
                      <a:gd name="connsiteX7" fmla="*/ 538063 w 541960"/>
                      <a:gd name="connsiteY7" fmla="*/ 4764934 h 4911914"/>
                      <a:gd name="connsiteX8" fmla="*/ 224166 w 541960"/>
                      <a:gd name="connsiteY8" fmla="*/ 4737641 h 4911914"/>
                      <a:gd name="connsiteX9" fmla="*/ 292405 w 541960"/>
                      <a:gd name="connsiteY9" fmla="*/ 3877831 h 4911914"/>
                      <a:gd name="connsiteX10" fmla="*/ 237814 w 541960"/>
                      <a:gd name="connsiteY10" fmla="*/ 1284756 h 4911914"/>
                      <a:gd name="connsiteX11" fmla="*/ 196870 w 541960"/>
                      <a:gd name="connsiteY11" fmla="*/ 356708 h 4911914"/>
                      <a:gd name="connsiteX12" fmla="*/ 114985 w 541960"/>
                      <a:gd name="connsiteY12" fmla="*/ 111047 h 4911914"/>
                      <a:gd name="connsiteX13" fmla="*/ 46746 w 541960"/>
                      <a:gd name="connsiteY13" fmla="*/ 1867 h 4911914"/>
                      <a:gd name="connsiteX0" fmla="*/ 54094 w 506778"/>
                      <a:gd name="connsiteY0" fmla="*/ 1672 h 4922352"/>
                      <a:gd name="connsiteX1" fmla="*/ 442103 w 506778"/>
                      <a:gd name="connsiteY1" fmla="*/ 12305 h 4922352"/>
                      <a:gd name="connsiteX2" fmla="*/ 407348 w 506778"/>
                      <a:gd name="connsiteY2" fmla="*/ 107840 h 4922352"/>
                      <a:gd name="connsiteX3" fmla="*/ 380052 w 506778"/>
                      <a:gd name="connsiteY3" fmla="*/ 271612 h 4922352"/>
                      <a:gd name="connsiteX4" fmla="*/ 366405 w 506778"/>
                      <a:gd name="connsiteY4" fmla="*/ 503623 h 4922352"/>
                      <a:gd name="connsiteX5" fmla="*/ 339108 w 506778"/>
                      <a:gd name="connsiteY5" fmla="*/ 3901916 h 4922352"/>
                      <a:gd name="connsiteX6" fmla="*/ 393701 w 506778"/>
                      <a:gd name="connsiteY6" fmla="*/ 4270408 h 4922352"/>
                      <a:gd name="connsiteX7" fmla="*/ 502881 w 506778"/>
                      <a:gd name="connsiteY7" fmla="*/ 4775372 h 4922352"/>
                      <a:gd name="connsiteX8" fmla="*/ 188984 w 506778"/>
                      <a:gd name="connsiteY8" fmla="*/ 4748079 h 4922352"/>
                      <a:gd name="connsiteX9" fmla="*/ 257223 w 506778"/>
                      <a:gd name="connsiteY9" fmla="*/ 3888269 h 4922352"/>
                      <a:gd name="connsiteX10" fmla="*/ 202632 w 506778"/>
                      <a:gd name="connsiteY10" fmla="*/ 1295194 h 4922352"/>
                      <a:gd name="connsiteX11" fmla="*/ 161688 w 506778"/>
                      <a:gd name="connsiteY11" fmla="*/ 367146 h 4922352"/>
                      <a:gd name="connsiteX12" fmla="*/ 79803 w 506778"/>
                      <a:gd name="connsiteY12" fmla="*/ 121485 h 4922352"/>
                      <a:gd name="connsiteX13" fmla="*/ 54094 w 506778"/>
                      <a:gd name="connsiteY13" fmla="*/ 1672 h 4922352"/>
                      <a:gd name="connsiteX0" fmla="*/ 45659 w 498343"/>
                      <a:gd name="connsiteY0" fmla="*/ 554 h 4921234"/>
                      <a:gd name="connsiteX1" fmla="*/ 433668 w 498343"/>
                      <a:gd name="connsiteY1" fmla="*/ 11187 h 4921234"/>
                      <a:gd name="connsiteX2" fmla="*/ 398913 w 498343"/>
                      <a:gd name="connsiteY2" fmla="*/ 106722 h 4921234"/>
                      <a:gd name="connsiteX3" fmla="*/ 371617 w 498343"/>
                      <a:gd name="connsiteY3" fmla="*/ 270494 h 4921234"/>
                      <a:gd name="connsiteX4" fmla="*/ 357970 w 498343"/>
                      <a:gd name="connsiteY4" fmla="*/ 502505 h 4921234"/>
                      <a:gd name="connsiteX5" fmla="*/ 330673 w 498343"/>
                      <a:gd name="connsiteY5" fmla="*/ 3900798 h 4921234"/>
                      <a:gd name="connsiteX6" fmla="*/ 385266 w 498343"/>
                      <a:gd name="connsiteY6" fmla="*/ 4269290 h 4921234"/>
                      <a:gd name="connsiteX7" fmla="*/ 494446 w 498343"/>
                      <a:gd name="connsiteY7" fmla="*/ 4774254 h 4921234"/>
                      <a:gd name="connsiteX8" fmla="*/ 180549 w 498343"/>
                      <a:gd name="connsiteY8" fmla="*/ 4746961 h 4921234"/>
                      <a:gd name="connsiteX9" fmla="*/ 248788 w 498343"/>
                      <a:gd name="connsiteY9" fmla="*/ 3887151 h 4921234"/>
                      <a:gd name="connsiteX10" fmla="*/ 194197 w 498343"/>
                      <a:gd name="connsiteY10" fmla="*/ 1294076 h 4921234"/>
                      <a:gd name="connsiteX11" fmla="*/ 153253 w 498343"/>
                      <a:gd name="connsiteY11" fmla="*/ 366028 h 4921234"/>
                      <a:gd name="connsiteX12" fmla="*/ 113898 w 498343"/>
                      <a:gd name="connsiteY12" fmla="*/ 290488 h 4921234"/>
                      <a:gd name="connsiteX13" fmla="*/ 45659 w 498343"/>
                      <a:gd name="connsiteY13" fmla="*/ 554 h 4921234"/>
                      <a:gd name="connsiteX0" fmla="*/ 45926 w 498610"/>
                      <a:gd name="connsiteY0" fmla="*/ 680 h 4921360"/>
                      <a:gd name="connsiteX1" fmla="*/ 433935 w 498610"/>
                      <a:gd name="connsiteY1" fmla="*/ 11313 h 4921360"/>
                      <a:gd name="connsiteX2" fmla="*/ 399180 w 498610"/>
                      <a:gd name="connsiteY2" fmla="*/ 106848 h 4921360"/>
                      <a:gd name="connsiteX3" fmla="*/ 371884 w 498610"/>
                      <a:gd name="connsiteY3" fmla="*/ 270620 h 4921360"/>
                      <a:gd name="connsiteX4" fmla="*/ 358237 w 498610"/>
                      <a:gd name="connsiteY4" fmla="*/ 502631 h 4921360"/>
                      <a:gd name="connsiteX5" fmla="*/ 330940 w 498610"/>
                      <a:gd name="connsiteY5" fmla="*/ 3900924 h 4921360"/>
                      <a:gd name="connsiteX6" fmla="*/ 385533 w 498610"/>
                      <a:gd name="connsiteY6" fmla="*/ 4269416 h 4921360"/>
                      <a:gd name="connsiteX7" fmla="*/ 494713 w 498610"/>
                      <a:gd name="connsiteY7" fmla="*/ 4774380 h 4921360"/>
                      <a:gd name="connsiteX8" fmla="*/ 180816 w 498610"/>
                      <a:gd name="connsiteY8" fmla="*/ 4747087 h 4921360"/>
                      <a:gd name="connsiteX9" fmla="*/ 249055 w 498610"/>
                      <a:gd name="connsiteY9" fmla="*/ 3887277 h 4921360"/>
                      <a:gd name="connsiteX10" fmla="*/ 194464 w 498610"/>
                      <a:gd name="connsiteY10" fmla="*/ 1294202 h 4921360"/>
                      <a:gd name="connsiteX11" fmla="*/ 164152 w 498610"/>
                      <a:gd name="connsiteY11" fmla="*/ 653233 h 4921360"/>
                      <a:gd name="connsiteX12" fmla="*/ 114165 w 498610"/>
                      <a:gd name="connsiteY12" fmla="*/ 290614 h 4921360"/>
                      <a:gd name="connsiteX13" fmla="*/ 45926 w 498610"/>
                      <a:gd name="connsiteY13" fmla="*/ 680 h 4921360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55259 w 454689"/>
                      <a:gd name="connsiteY2" fmla="*/ 96247 h 4910759"/>
                      <a:gd name="connsiteX3" fmla="*/ 327963 w 454689"/>
                      <a:gd name="connsiteY3" fmla="*/ 260019 h 4910759"/>
                      <a:gd name="connsiteX4" fmla="*/ 314316 w 454689"/>
                      <a:gd name="connsiteY4" fmla="*/ 492030 h 4910759"/>
                      <a:gd name="connsiteX5" fmla="*/ 287019 w 454689"/>
                      <a:gd name="connsiteY5" fmla="*/ 3890323 h 4910759"/>
                      <a:gd name="connsiteX6" fmla="*/ 341612 w 454689"/>
                      <a:gd name="connsiteY6" fmla="*/ 4258815 h 4910759"/>
                      <a:gd name="connsiteX7" fmla="*/ 450792 w 454689"/>
                      <a:gd name="connsiteY7" fmla="*/ 4763779 h 4910759"/>
                      <a:gd name="connsiteX8" fmla="*/ 136895 w 454689"/>
                      <a:gd name="connsiteY8" fmla="*/ 4736486 h 4910759"/>
                      <a:gd name="connsiteX9" fmla="*/ 205134 w 454689"/>
                      <a:gd name="connsiteY9" fmla="*/ 3876676 h 4910759"/>
                      <a:gd name="connsiteX10" fmla="*/ 150543 w 454689"/>
                      <a:gd name="connsiteY10" fmla="*/ 1283601 h 4910759"/>
                      <a:gd name="connsiteX11" fmla="*/ 120231 w 454689"/>
                      <a:gd name="connsiteY11" fmla="*/ 642632 h 4910759"/>
                      <a:gd name="connsiteX12" fmla="*/ 70244 w 454689"/>
                      <a:gd name="connsiteY12" fmla="*/ 280013 h 4910759"/>
                      <a:gd name="connsiteX13" fmla="*/ 55168 w 454689"/>
                      <a:gd name="connsiteY13" fmla="*/ 712 h 4910759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55259 w 454689"/>
                      <a:gd name="connsiteY2" fmla="*/ 415224 h 4910759"/>
                      <a:gd name="connsiteX3" fmla="*/ 327963 w 454689"/>
                      <a:gd name="connsiteY3" fmla="*/ 260019 h 4910759"/>
                      <a:gd name="connsiteX4" fmla="*/ 314316 w 454689"/>
                      <a:gd name="connsiteY4" fmla="*/ 492030 h 4910759"/>
                      <a:gd name="connsiteX5" fmla="*/ 287019 w 454689"/>
                      <a:gd name="connsiteY5" fmla="*/ 3890323 h 4910759"/>
                      <a:gd name="connsiteX6" fmla="*/ 341612 w 454689"/>
                      <a:gd name="connsiteY6" fmla="*/ 4258815 h 4910759"/>
                      <a:gd name="connsiteX7" fmla="*/ 450792 w 454689"/>
                      <a:gd name="connsiteY7" fmla="*/ 4763779 h 4910759"/>
                      <a:gd name="connsiteX8" fmla="*/ 136895 w 454689"/>
                      <a:gd name="connsiteY8" fmla="*/ 4736486 h 4910759"/>
                      <a:gd name="connsiteX9" fmla="*/ 205134 w 454689"/>
                      <a:gd name="connsiteY9" fmla="*/ 3876676 h 4910759"/>
                      <a:gd name="connsiteX10" fmla="*/ 150543 w 454689"/>
                      <a:gd name="connsiteY10" fmla="*/ 1283601 h 4910759"/>
                      <a:gd name="connsiteX11" fmla="*/ 120231 w 454689"/>
                      <a:gd name="connsiteY11" fmla="*/ 642632 h 4910759"/>
                      <a:gd name="connsiteX12" fmla="*/ 70244 w 454689"/>
                      <a:gd name="connsiteY12" fmla="*/ 280013 h 4910759"/>
                      <a:gd name="connsiteX13" fmla="*/ 55168 w 454689"/>
                      <a:gd name="connsiteY13" fmla="*/ 712 h 4910759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55259 w 454689"/>
                      <a:gd name="connsiteY2" fmla="*/ 415224 h 4910759"/>
                      <a:gd name="connsiteX3" fmla="*/ 327963 w 454689"/>
                      <a:gd name="connsiteY3" fmla="*/ 260019 h 4910759"/>
                      <a:gd name="connsiteX4" fmla="*/ 303684 w 454689"/>
                      <a:gd name="connsiteY4" fmla="*/ 906700 h 4910759"/>
                      <a:gd name="connsiteX5" fmla="*/ 287019 w 454689"/>
                      <a:gd name="connsiteY5" fmla="*/ 3890323 h 4910759"/>
                      <a:gd name="connsiteX6" fmla="*/ 341612 w 454689"/>
                      <a:gd name="connsiteY6" fmla="*/ 4258815 h 4910759"/>
                      <a:gd name="connsiteX7" fmla="*/ 450792 w 454689"/>
                      <a:gd name="connsiteY7" fmla="*/ 4763779 h 4910759"/>
                      <a:gd name="connsiteX8" fmla="*/ 136895 w 454689"/>
                      <a:gd name="connsiteY8" fmla="*/ 4736486 h 4910759"/>
                      <a:gd name="connsiteX9" fmla="*/ 205134 w 454689"/>
                      <a:gd name="connsiteY9" fmla="*/ 3876676 h 4910759"/>
                      <a:gd name="connsiteX10" fmla="*/ 150543 w 454689"/>
                      <a:gd name="connsiteY10" fmla="*/ 1283601 h 4910759"/>
                      <a:gd name="connsiteX11" fmla="*/ 120231 w 454689"/>
                      <a:gd name="connsiteY11" fmla="*/ 642632 h 4910759"/>
                      <a:gd name="connsiteX12" fmla="*/ 70244 w 454689"/>
                      <a:gd name="connsiteY12" fmla="*/ 280013 h 4910759"/>
                      <a:gd name="connsiteX13" fmla="*/ 55168 w 454689"/>
                      <a:gd name="connsiteY13" fmla="*/ 712 h 4910759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27963 w 454689"/>
                      <a:gd name="connsiteY2" fmla="*/ 260019 h 4910759"/>
                      <a:gd name="connsiteX3" fmla="*/ 303684 w 454689"/>
                      <a:gd name="connsiteY3" fmla="*/ 906700 h 4910759"/>
                      <a:gd name="connsiteX4" fmla="*/ 287019 w 454689"/>
                      <a:gd name="connsiteY4" fmla="*/ 3890323 h 4910759"/>
                      <a:gd name="connsiteX5" fmla="*/ 341612 w 454689"/>
                      <a:gd name="connsiteY5" fmla="*/ 4258815 h 4910759"/>
                      <a:gd name="connsiteX6" fmla="*/ 450792 w 454689"/>
                      <a:gd name="connsiteY6" fmla="*/ 4763779 h 4910759"/>
                      <a:gd name="connsiteX7" fmla="*/ 136895 w 454689"/>
                      <a:gd name="connsiteY7" fmla="*/ 4736486 h 4910759"/>
                      <a:gd name="connsiteX8" fmla="*/ 205134 w 454689"/>
                      <a:gd name="connsiteY8" fmla="*/ 3876676 h 4910759"/>
                      <a:gd name="connsiteX9" fmla="*/ 150543 w 454689"/>
                      <a:gd name="connsiteY9" fmla="*/ 1283601 h 4910759"/>
                      <a:gd name="connsiteX10" fmla="*/ 120231 w 454689"/>
                      <a:gd name="connsiteY10" fmla="*/ 642632 h 4910759"/>
                      <a:gd name="connsiteX11" fmla="*/ 70244 w 454689"/>
                      <a:gd name="connsiteY11" fmla="*/ 280013 h 4910759"/>
                      <a:gd name="connsiteX12" fmla="*/ 55168 w 454689"/>
                      <a:gd name="connsiteY12" fmla="*/ 712 h 4910759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28337 w 455063"/>
                      <a:gd name="connsiteY2" fmla="*/ 260273 h 4911013"/>
                      <a:gd name="connsiteX3" fmla="*/ 304058 w 455063"/>
                      <a:gd name="connsiteY3" fmla="*/ 906954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28337 w 455063"/>
                      <a:gd name="connsiteY2" fmla="*/ 260273 h 4911013"/>
                      <a:gd name="connsiteX3" fmla="*/ 293425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49602 w 455063"/>
                      <a:gd name="connsiteY2" fmla="*/ 462291 h 4911013"/>
                      <a:gd name="connsiteX3" fmla="*/ 293425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49602 w 455063"/>
                      <a:gd name="connsiteY2" fmla="*/ 462291 h 4911013"/>
                      <a:gd name="connsiteX3" fmla="*/ 325323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49602 w 455063"/>
                      <a:gd name="connsiteY2" fmla="*/ 462291 h 4911013"/>
                      <a:gd name="connsiteX3" fmla="*/ 325323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19020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287393 w 455063"/>
                      <a:gd name="connsiteY4" fmla="*/ 3890577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255496 w 455063"/>
                      <a:gd name="connsiteY4" fmla="*/ 3890577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308659 w 455063"/>
                      <a:gd name="connsiteY4" fmla="*/ 3890577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276761 w 455063"/>
                      <a:gd name="connsiteY4" fmla="*/ 3879944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3269"/>
                      <a:gd name="connsiteY0" fmla="*/ 966 h 4860168"/>
                      <a:gd name="connsiteX1" fmla="*/ 390388 w 453269"/>
                      <a:gd name="connsiteY1" fmla="*/ 966 h 4860168"/>
                      <a:gd name="connsiteX2" fmla="*/ 349602 w 453269"/>
                      <a:gd name="connsiteY2" fmla="*/ 462291 h 4860168"/>
                      <a:gd name="connsiteX3" fmla="*/ 325323 w 453269"/>
                      <a:gd name="connsiteY3" fmla="*/ 1140870 h 4860168"/>
                      <a:gd name="connsiteX4" fmla="*/ 276761 w 453269"/>
                      <a:gd name="connsiteY4" fmla="*/ 3879944 h 4860168"/>
                      <a:gd name="connsiteX5" fmla="*/ 451166 w 453269"/>
                      <a:gd name="connsiteY5" fmla="*/ 4764033 h 4860168"/>
                      <a:gd name="connsiteX6" fmla="*/ 137269 w 453269"/>
                      <a:gd name="connsiteY6" fmla="*/ 4736740 h 4860168"/>
                      <a:gd name="connsiteX7" fmla="*/ 162978 w 453269"/>
                      <a:gd name="connsiteY7" fmla="*/ 3876930 h 4860168"/>
                      <a:gd name="connsiteX8" fmla="*/ 119020 w 453269"/>
                      <a:gd name="connsiteY8" fmla="*/ 1283855 h 4860168"/>
                      <a:gd name="connsiteX9" fmla="*/ 131237 w 453269"/>
                      <a:gd name="connsiteY9" fmla="*/ 961863 h 4860168"/>
                      <a:gd name="connsiteX10" fmla="*/ 70618 w 453269"/>
                      <a:gd name="connsiteY10" fmla="*/ 280267 h 4860168"/>
                      <a:gd name="connsiteX11" fmla="*/ 55542 w 453269"/>
                      <a:gd name="connsiteY11" fmla="*/ 966 h 4860168"/>
                      <a:gd name="connsiteX0" fmla="*/ 55542 w 453269"/>
                      <a:gd name="connsiteY0" fmla="*/ 966 h 4810997"/>
                      <a:gd name="connsiteX1" fmla="*/ 390388 w 453269"/>
                      <a:gd name="connsiteY1" fmla="*/ 966 h 4810997"/>
                      <a:gd name="connsiteX2" fmla="*/ 349602 w 453269"/>
                      <a:gd name="connsiteY2" fmla="*/ 462291 h 4810997"/>
                      <a:gd name="connsiteX3" fmla="*/ 325323 w 453269"/>
                      <a:gd name="connsiteY3" fmla="*/ 1140870 h 4810997"/>
                      <a:gd name="connsiteX4" fmla="*/ 276761 w 453269"/>
                      <a:gd name="connsiteY4" fmla="*/ 3879944 h 4810997"/>
                      <a:gd name="connsiteX5" fmla="*/ 451166 w 453269"/>
                      <a:gd name="connsiteY5" fmla="*/ 4668783 h 4810997"/>
                      <a:gd name="connsiteX6" fmla="*/ 137269 w 453269"/>
                      <a:gd name="connsiteY6" fmla="*/ 4736740 h 4810997"/>
                      <a:gd name="connsiteX7" fmla="*/ 162978 w 453269"/>
                      <a:gd name="connsiteY7" fmla="*/ 3876930 h 4810997"/>
                      <a:gd name="connsiteX8" fmla="*/ 119020 w 453269"/>
                      <a:gd name="connsiteY8" fmla="*/ 1283855 h 4810997"/>
                      <a:gd name="connsiteX9" fmla="*/ 131237 w 453269"/>
                      <a:gd name="connsiteY9" fmla="*/ 961863 h 4810997"/>
                      <a:gd name="connsiteX10" fmla="*/ 70618 w 453269"/>
                      <a:gd name="connsiteY10" fmla="*/ 280267 h 4810997"/>
                      <a:gd name="connsiteX11" fmla="*/ 55542 w 453269"/>
                      <a:gd name="connsiteY11" fmla="*/ 966 h 4810997"/>
                      <a:gd name="connsiteX0" fmla="*/ 55542 w 453269"/>
                      <a:gd name="connsiteY0" fmla="*/ 966 h 4806310"/>
                      <a:gd name="connsiteX1" fmla="*/ 390388 w 453269"/>
                      <a:gd name="connsiteY1" fmla="*/ 966 h 4806310"/>
                      <a:gd name="connsiteX2" fmla="*/ 349602 w 453269"/>
                      <a:gd name="connsiteY2" fmla="*/ 462291 h 4806310"/>
                      <a:gd name="connsiteX3" fmla="*/ 325323 w 453269"/>
                      <a:gd name="connsiteY3" fmla="*/ 1140870 h 4806310"/>
                      <a:gd name="connsiteX4" fmla="*/ 276761 w 453269"/>
                      <a:gd name="connsiteY4" fmla="*/ 3879944 h 4806310"/>
                      <a:gd name="connsiteX5" fmla="*/ 451166 w 453269"/>
                      <a:gd name="connsiteY5" fmla="*/ 4668783 h 4806310"/>
                      <a:gd name="connsiteX6" fmla="*/ 137269 w 453269"/>
                      <a:gd name="connsiteY6" fmla="*/ 4736740 h 4806310"/>
                      <a:gd name="connsiteX7" fmla="*/ 162978 w 453269"/>
                      <a:gd name="connsiteY7" fmla="*/ 3876930 h 4806310"/>
                      <a:gd name="connsiteX8" fmla="*/ 119020 w 453269"/>
                      <a:gd name="connsiteY8" fmla="*/ 1283855 h 4806310"/>
                      <a:gd name="connsiteX9" fmla="*/ 131237 w 453269"/>
                      <a:gd name="connsiteY9" fmla="*/ 961863 h 4806310"/>
                      <a:gd name="connsiteX10" fmla="*/ 70618 w 453269"/>
                      <a:gd name="connsiteY10" fmla="*/ 280267 h 4806310"/>
                      <a:gd name="connsiteX11" fmla="*/ 55542 w 453269"/>
                      <a:gd name="connsiteY11" fmla="*/ 966 h 4806310"/>
                      <a:gd name="connsiteX0" fmla="*/ 55542 w 495175"/>
                      <a:gd name="connsiteY0" fmla="*/ 966 h 4806310"/>
                      <a:gd name="connsiteX1" fmla="*/ 390388 w 495175"/>
                      <a:gd name="connsiteY1" fmla="*/ 966 h 4806310"/>
                      <a:gd name="connsiteX2" fmla="*/ 349602 w 495175"/>
                      <a:gd name="connsiteY2" fmla="*/ 462291 h 4806310"/>
                      <a:gd name="connsiteX3" fmla="*/ 325323 w 495175"/>
                      <a:gd name="connsiteY3" fmla="*/ 1140870 h 4806310"/>
                      <a:gd name="connsiteX4" fmla="*/ 276761 w 495175"/>
                      <a:gd name="connsiteY4" fmla="*/ 3879944 h 4806310"/>
                      <a:gd name="connsiteX5" fmla="*/ 451166 w 495175"/>
                      <a:gd name="connsiteY5" fmla="*/ 4668783 h 4806310"/>
                      <a:gd name="connsiteX6" fmla="*/ 137269 w 495175"/>
                      <a:gd name="connsiteY6" fmla="*/ 4736740 h 4806310"/>
                      <a:gd name="connsiteX7" fmla="*/ 162978 w 495175"/>
                      <a:gd name="connsiteY7" fmla="*/ 3876930 h 4806310"/>
                      <a:gd name="connsiteX8" fmla="*/ 119020 w 495175"/>
                      <a:gd name="connsiteY8" fmla="*/ 1283855 h 4806310"/>
                      <a:gd name="connsiteX9" fmla="*/ 131237 w 495175"/>
                      <a:gd name="connsiteY9" fmla="*/ 961863 h 4806310"/>
                      <a:gd name="connsiteX10" fmla="*/ 70618 w 495175"/>
                      <a:gd name="connsiteY10" fmla="*/ 280267 h 4806310"/>
                      <a:gd name="connsiteX11" fmla="*/ 55542 w 495175"/>
                      <a:gd name="connsiteY11" fmla="*/ 966 h 4806310"/>
                      <a:gd name="connsiteX0" fmla="*/ 55542 w 477555"/>
                      <a:gd name="connsiteY0" fmla="*/ 966 h 4806310"/>
                      <a:gd name="connsiteX1" fmla="*/ 390388 w 477555"/>
                      <a:gd name="connsiteY1" fmla="*/ 966 h 4806310"/>
                      <a:gd name="connsiteX2" fmla="*/ 349602 w 477555"/>
                      <a:gd name="connsiteY2" fmla="*/ 462291 h 4806310"/>
                      <a:gd name="connsiteX3" fmla="*/ 325323 w 477555"/>
                      <a:gd name="connsiteY3" fmla="*/ 1140870 h 4806310"/>
                      <a:gd name="connsiteX4" fmla="*/ 276761 w 477555"/>
                      <a:gd name="connsiteY4" fmla="*/ 3879944 h 4806310"/>
                      <a:gd name="connsiteX5" fmla="*/ 451166 w 477555"/>
                      <a:gd name="connsiteY5" fmla="*/ 4668783 h 4806310"/>
                      <a:gd name="connsiteX6" fmla="*/ 137269 w 477555"/>
                      <a:gd name="connsiteY6" fmla="*/ 4736740 h 4806310"/>
                      <a:gd name="connsiteX7" fmla="*/ 162978 w 477555"/>
                      <a:gd name="connsiteY7" fmla="*/ 3876930 h 4806310"/>
                      <a:gd name="connsiteX8" fmla="*/ 119020 w 477555"/>
                      <a:gd name="connsiteY8" fmla="*/ 1283855 h 4806310"/>
                      <a:gd name="connsiteX9" fmla="*/ 131237 w 477555"/>
                      <a:gd name="connsiteY9" fmla="*/ 961863 h 4806310"/>
                      <a:gd name="connsiteX10" fmla="*/ 70618 w 477555"/>
                      <a:gd name="connsiteY10" fmla="*/ 280267 h 4806310"/>
                      <a:gd name="connsiteX11" fmla="*/ 55542 w 477555"/>
                      <a:gd name="connsiteY11" fmla="*/ 966 h 4806310"/>
                      <a:gd name="connsiteX0" fmla="*/ 55542 w 455024"/>
                      <a:gd name="connsiteY0" fmla="*/ 966 h 4806310"/>
                      <a:gd name="connsiteX1" fmla="*/ 390388 w 455024"/>
                      <a:gd name="connsiteY1" fmla="*/ 966 h 4806310"/>
                      <a:gd name="connsiteX2" fmla="*/ 349602 w 455024"/>
                      <a:gd name="connsiteY2" fmla="*/ 462291 h 4806310"/>
                      <a:gd name="connsiteX3" fmla="*/ 325323 w 455024"/>
                      <a:gd name="connsiteY3" fmla="*/ 1140870 h 4806310"/>
                      <a:gd name="connsiteX4" fmla="*/ 276761 w 455024"/>
                      <a:gd name="connsiteY4" fmla="*/ 3879944 h 4806310"/>
                      <a:gd name="connsiteX5" fmla="*/ 451166 w 455024"/>
                      <a:gd name="connsiteY5" fmla="*/ 4668783 h 4806310"/>
                      <a:gd name="connsiteX6" fmla="*/ 137269 w 455024"/>
                      <a:gd name="connsiteY6" fmla="*/ 4736740 h 4806310"/>
                      <a:gd name="connsiteX7" fmla="*/ 162978 w 455024"/>
                      <a:gd name="connsiteY7" fmla="*/ 3876930 h 4806310"/>
                      <a:gd name="connsiteX8" fmla="*/ 119020 w 455024"/>
                      <a:gd name="connsiteY8" fmla="*/ 1283855 h 4806310"/>
                      <a:gd name="connsiteX9" fmla="*/ 131237 w 455024"/>
                      <a:gd name="connsiteY9" fmla="*/ 961863 h 4806310"/>
                      <a:gd name="connsiteX10" fmla="*/ 70618 w 455024"/>
                      <a:gd name="connsiteY10" fmla="*/ 280267 h 4806310"/>
                      <a:gd name="connsiteX11" fmla="*/ 55542 w 455024"/>
                      <a:gd name="connsiteY11" fmla="*/ 966 h 4806310"/>
                      <a:gd name="connsiteX0" fmla="*/ 55542 w 451166"/>
                      <a:gd name="connsiteY0" fmla="*/ 966 h 4806310"/>
                      <a:gd name="connsiteX1" fmla="*/ 390388 w 451166"/>
                      <a:gd name="connsiteY1" fmla="*/ 966 h 4806310"/>
                      <a:gd name="connsiteX2" fmla="*/ 349602 w 451166"/>
                      <a:gd name="connsiteY2" fmla="*/ 462291 h 4806310"/>
                      <a:gd name="connsiteX3" fmla="*/ 325323 w 451166"/>
                      <a:gd name="connsiteY3" fmla="*/ 1140870 h 4806310"/>
                      <a:gd name="connsiteX4" fmla="*/ 276761 w 451166"/>
                      <a:gd name="connsiteY4" fmla="*/ 3879944 h 4806310"/>
                      <a:gd name="connsiteX5" fmla="*/ 451166 w 451166"/>
                      <a:gd name="connsiteY5" fmla="*/ 4668783 h 4806310"/>
                      <a:gd name="connsiteX6" fmla="*/ 137269 w 451166"/>
                      <a:gd name="connsiteY6" fmla="*/ 4736740 h 4806310"/>
                      <a:gd name="connsiteX7" fmla="*/ 162978 w 451166"/>
                      <a:gd name="connsiteY7" fmla="*/ 3876930 h 4806310"/>
                      <a:gd name="connsiteX8" fmla="*/ 119020 w 451166"/>
                      <a:gd name="connsiteY8" fmla="*/ 1283855 h 4806310"/>
                      <a:gd name="connsiteX9" fmla="*/ 131237 w 451166"/>
                      <a:gd name="connsiteY9" fmla="*/ 961863 h 4806310"/>
                      <a:gd name="connsiteX10" fmla="*/ 70618 w 451166"/>
                      <a:gd name="connsiteY10" fmla="*/ 280267 h 4806310"/>
                      <a:gd name="connsiteX11" fmla="*/ 55542 w 451166"/>
                      <a:gd name="connsiteY11" fmla="*/ 966 h 4806310"/>
                      <a:gd name="connsiteX0" fmla="*/ 55542 w 451166"/>
                      <a:gd name="connsiteY0" fmla="*/ 966 h 4921617"/>
                      <a:gd name="connsiteX1" fmla="*/ 390388 w 451166"/>
                      <a:gd name="connsiteY1" fmla="*/ 966 h 4921617"/>
                      <a:gd name="connsiteX2" fmla="*/ 349602 w 451166"/>
                      <a:gd name="connsiteY2" fmla="*/ 462291 h 4921617"/>
                      <a:gd name="connsiteX3" fmla="*/ 325323 w 451166"/>
                      <a:gd name="connsiteY3" fmla="*/ 1140870 h 4921617"/>
                      <a:gd name="connsiteX4" fmla="*/ 276761 w 451166"/>
                      <a:gd name="connsiteY4" fmla="*/ 3879944 h 4921617"/>
                      <a:gd name="connsiteX5" fmla="*/ 451166 w 451166"/>
                      <a:gd name="connsiteY5" fmla="*/ 4668783 h 4921617"/>
                      <a:gd name="connsiteX6" fmla="*/ 137269 w 451166"/>
                      <a:gd name="connsiteY6" fmla="*/ 4736740 h 4921617"/>
                      <a:gd name="connsiteX7" fmla="*/ 162978 w 451166"/>
                      <a:gd name="connsiteY7" fmla="*/ 3876930 h 4921617"/>
                      <a:gd name="connsiteX8" fmla="*/ 119020 w 451166"/>
                      <a:gd name="connsiteY8" fmla="*/ 1283855 h 4921617"/>
                      <a:gd name="connsiteX9" fmla="*/ 131237 w 451166"/>
                      <a:gd name="connsiteY9" fmla="*/ 961863 h 4921617"/>
                      <a:gd name="connsiteX10" fmla="*/ 70618 w 451166"/>
                      <a:gd name="connsiteY10" fmla="*/ 280267 h 4921617"/>
                      <a:gd name="connsiteX11" fmla="*/ 55542 w 451166"/>
                      <a:gd name="connsiteY11" fmla="*/ 966 h 4921617"/>
                      <a:gd name="connsiteX0" fmla="*/ 55542 w 451166"/>
                      <a:gd name="connsiteY0" fmla="*/ 966 h 4851848"/>
                      <a:gd name="connsiteX1" fmla="*/ 390388 w 451166"/>
                      <a:gd name="connsiteY1" fmla="*/ 966 h 4851848"/>
                      <a:gd name="connsiteX2" fmla="*/ 349602 w 451166"/>
                      <a:gd name="connsiteY2" fmla="*/ 462291 h 4851848"/>
                      <a:gd name="connsiteX3" fmla="*/ 325323 w 451166"/>
                      <a:gd name="connsiteY3" fmla="*/ 1140870 h 4851848"/>
                      <a:gd name="connsiteX4" fmla="*/ 276761 w 451166"/>
                      <a:gd name="connsiteY4" fmla="*/ 3879944 h 4851848"/>
                      <a:gd name="connsiteX5" fmla="*/ 451166 w 451166"/>
                      <a:gd name="connsiteY5" fmla="*/ 4668783 h 4851848"/>
                      <a:gd name="connsiteX6" fmla="*/ 137269 w 451166"/>
                      <a:gd name="connsiteY6" fmla="*/ 4736740 h 4851848"/>
                      <a:gd name="connsiteX7" fmla="*/ 162978 w 451166"/>
                      <a:gd name="connsiteY7" fmla="*/ 3876930 h 4851848"/>
                      <a:gd name="connsiteX8" fmla="*/ 119020 w 451166"/>
                      <a:gd name="connsiteY8" fmla="*/ 1283855 h 4851848"/>
                      <a:gd name="connsiteX9" fmla="*/ 131237 w 451166"/>
                      <a:gd name="connsiteY9" fmla="*/ 961863 h 4851848"/>
                      <a:gd name="connsiteX10" fmla="*/ 70618 w 451166"/>
                      <a:gd name="connsiteY10" fmla="*/ 280267 h 4851848"/>
                      <a:gd name="connsiteX11" fmla="*/ 55542 w 451166"/>
                      <a:gd name="connsiteY11" fmla="*/ 966 h 4851848"/>
                      <a:gd name="connsiteX0" fmla="*/ 189479 w 585103"/>
                      <a:gd name="connsiteY0" fmla="*/ 966 h 4878190"/>
                      <a:gd name="connsiteX1" fmla="*/ 524325 w 585103"/>
                      <a:gd name="connsiteY1" fmla="*/ 966 h 4878190"/>
                      <a:gd name="connsiteX2" fmla="*/ 483539 w 585103"/>
                      <a:gd name="connsiteY2" fmla="*/ 462291 h 4878190"/>
                      <a:gd name="connsiteX3" fmla="*/ 459260 w 585103"/>
                      <a:gd name="connsiteY3" fmla="*/ 1140870 h 4878190"/>
                      <a:gd name="connsiteX4" fmla="*/ 410698 w 585103"/>
                      <a:gd name="connsiteY4" fmla="*/ 3879944 h 4878190"/>
                      <a:gd name="connsiteX5" fmla="*/ 585103 w 585103"/>
                      <a:gd name="connsiteY5" fmla="*/ 4668783 h 4878190"/>
                      <a:gd name="connsiteX6" fmla="*/ 271206 w 585103"/>
                      <a:gd name="connsiteY6" fmla="*/ 4736740 h 4878190"/>
                      <a:gd name="connsiteX7" fmla="*/ 32 w 585103"/>
                      <a:gd name="connsiteY7" fmla="*/ 3526915 h 4878190"/>
                      <a:gd name="connsiteX8" fmla="*/ 252957 w 585103"/>
                      <a:gd name="connsiteY8" fmla="*/ 1283855 h 4878190"/>
                      <a:gd name="connsiteX9" fmla="*/ 265174 w 585103"/>
                      <a:gd name="connsiteY9" fmla="*/ 961863 h 4878190"/>
                      <a:gd name="connsiteX10" fmla="*/ 204555 w 585103"/>
                      <a:gd name="connsiteY10" fmla="*/ 280267 h 4878190"/>
                      <a:gd name="connsiteX11" fmla="*/ 189479 w 585103"/>
                      <a:gd name="connsiteY11" fmla="*/ 966 h 4878190"/>
                      <a:gd name="connsiteX0" fmla="*/ 189479 w 585103"/>
                      <a:gd name="connsiteY0" fmla="*/ 966 h 4878190"/>
                      <a:gd name="connsiteX1" fmla="*/ 524325 w 585103"/>
                      <a:gd name="connsiteY1" fmla="*/ 966 h 4878190"/>
                      <a:gd name="connsiteX2" fmla="*/ 483539 w 585103"/>
                      <a:gd name="connsiteY2" fmla="*/ 462291 h 4878190"/>
                      <a:gd name="connsiteX3" fmla="*/ 459260 w 585103"/>
                      <a:gd name="connsiteY3" fmla="*/ 1140870 h 4878190"/>
                      <a:gd name="connsiteX4" fmla="*/ 137566 w 585103"/>
                      <a:gd name="connsiteY4" fmla="*/ 3575092 h 4878190"/>
                      <a:gd name="connsiteX5" fmla="*/ 585103 w 585103"/>
                      <a:gd name="connsiteY5" fmla="*/ 4668783 h 4878190"/>
                      <a:gd name="connsiteX6" fmla="*/ 271206 w 585103"/>
                      <a:gd name="connsiteY6" fmla="*/ 4736740 h 4878190"/>
                      <a:gd name="connsiteX7" fmla="*/ 32 w 585103"/>
                      <a:gd name="connsiteY7" fmla="*/ 3526915 h 4878190"/>
                      <a:gd name="connsiteX8" fmla="*/ 252957 w 585103"/>
                      <a:gd name="connsiteY8" fmla="*/ 1283855 h 4878190"/>
                      <a:gd name="connsiteX9" fmla="*/ 265174 w 585103"/>
                      <a:gd name="connsiteY9" fmla="*/ 961863 h 4878190"/>
                      <a:gd name="connsiteX10" fmla="*/ 204555 w 585103"/>
                      <a:gd name="connsiteY10" fmla="*/ 280267 h 4878190"/>
                      <a:gd name="connsiteX11" fmla="*/ 189479 w 585103"/>
                      <a:gd name="connsiteY11" fmla="*/ 966 h 4878190"/>
                      <a:gd name="connsiteX0" fmla="*/ 189991 w 585615"/>
                      <a:gd name="connsiteY0" fmla="*/ 966 h 4845254"/>
                      <a:gd name="connsiteX1" fmla="*/ 524837 w 585615"/>
                      <a:gd name="connsiteY1" fmla="*/ 966 h 4845254"/>
                      <a:gd name="connsiteX2" fmla="*/ 484051 w 585615"/>
                      <a:gd name="connsiteY2" fmla="*/ 462291 h 4845254"/>
                      <a:gd name="connsiteX3" fmla="*/ 459772 w 585615"/>
                      <a:gd name="connsiteY3" fmla="*/ 1140870 h 4845254"/>
                      <a:gd name="connsiteX4" fmla="*/ 138078 w 585615"/>
                      <a:gd name="connsiteY4" fmla="*/ 3575092 h 4845254"/>
                      <a:gd name="connsiteX5" fmla="*/ 585615 w 585615"/>
                      <a:gd name="connsiteY5" fmla="*/ 4668783 h 4845254"/>
                      <a:gd name="connsiteX6" fmla="*/ 331094 w 585615"/>
                      <a:gd name="connsiteY6" fmla="*/ 4668996 h 4845254"/>
                      <a:gd name="connsiteX7" fmla="*/ 544 w 585615"/>
                      <a:gd name="connsiteY7" fmla="*/ 3526915 h 4845254"/>
                      <a:gd name="connsiteX8" fmla="*/ 253469 w 585615"/>
                      <a:gd name="connsiteY8" fmla="*/ 1283855 h 4845254"/>
                      <a:gd name="connsiteX9" fmla="*/ 265686 w 585615"/>
                      <a:gd name="connsiteY9" fmla="*/ 961863 h 4845254"/>
                      <a:gd name="connsiteX10" fmla="*/ 205067 w 585615"/>
                      <a:gd name="connsiteY10" fmla="*/ 280267 h 4845254"/>
                      <a:gd name="connsiteX11" fmla="*/ 189991 w 585615"/>
                      <a:gd name="connsiteY11" fmla="*/ 966 h 4845254"/>
                      <a:gd name="connsiteX0" fmla="*/ 189973 w 585597"/>
                      <a:gd name="connsiteY0" fmla="*/ 724 h 4845012"/>
                      <a:gd name="connsiteX1" fmla="*/ 524819 w 585597"/>
                      <a:gd name="connsiteY1" fmla="*/ 724 h 4845012"/>
                      <a:gd name="connsiteX2" fmla="*/ 484033 w 585597"/>
                      <a:gd name="connsiteY2" fmla="*/ 462049 h 4845012"/>
                      <a:gd name="connsiteX3" fmla="*/ 459754 w 585597"/>
                      <a:gd name="connsiteY3" fmla="*/ 1140628 h 4845012"/>
                      <a:gd name="connsiteX4" fmla="*/ 138060 w 585597"/>
                      <a:gd name="connsiteY4" fmla="*/ 3574850 h 4845012"/>
                      <a:gd name="connsiteX5" fmla="*/ 585597 w 585597"/>
                      <a:gd name="connsiteY5" fmla="*/ 4668541 h 4845012"/>
                      <a:gd name="connsiteX6" fmla="*/ 331076 w 585597"/>
                      <a:gd name="connsiteY6" fmla="*/ 4668754 h 4845012"/>
                      <a:gd name="connsiteX7" fmla="*/ 526 w 585597"/>
                      <a:gd name="connsiteY7" fmla="*/ 3526673 h 4845012"/>
                      <a:gd name="connsiteX8" fmla="*/ 253451 w 585597"/>
                      <a:gd name="connsiteY8" fmla="*/ 1283613 h 4845012"/>
                      <a:gd name="connsiteX9" fmla="*/ 217728 w 585597"/>
                      <a:gd name="connsiteY9" fmla="*/ 662175 h 4845012"/>
                      <a:gd name="connsiteX10" fmla="*/ 205049 w 585597"/>
                      <a:gd name="connsiteY10" fmla="*/ 280025 h 4845012"/>
                      <a:gd name="connsiteX11" fmla="*/ 189973 w 585597"/>
                      <a:gd name="connsiteY11" fmla="*/ 724 h 4845012"/>
                      <a:gd name="connsiteX0" fmla="*/ 189973 w 585597"/>
                      <a:gd name="connsiteY0" fmla="*/ 724 h 4845012"/>
                      <a:gd name="connsiteX1" fmla="*/ 524819 w 585597"/>
                      <a:gd name="connsiteY1" fmla="*/ 724 h 4845012"/>
                      <a:gd name="connsiteX2" fmla="*/ 484033 w 585597"/>
                      <a:gd name="connsiteY2" fmla="*/ 462049 h 4845012"/>
                      <a:gd name="connsiteX3" fmla="*/ 459754 w 585597"/>
                      <a:gd name="connsiteY3" fmla="*/ 724008 h 4845012"/>
                      <a:gd name="connsiteX4" fmla="*/ 138060 w 585597"/>
                      <a:gd name="connsiteY4" fmla="*/ 3574850 h 4845012"/>
                      <a:gd name="connsiteX5" fmla="*/ 585597 w 585597"/>
                      <a:gd name="connsiteY5" fmla="*/ 4668541 h 4845012"/>
                      <a:gd name="connsiteX6" fmla="*/ 331076 w 585597"/>
                      <a:gd name="connsiteY6" fmla="*/ 4668754 h 4845012"/>
                      <a:gd name="connsiteX7" fmla="*/ 526 w 585597"/>
                      <a:gd name="connsiteY7" fmla="*/ 3526673 h 4845012"/>
                      <a:gd name="connsiteX8" fmla="*/ 253451 w 585597"/>
                      <a:gd name="connsiteY8" fmla="*/ 1283613 h 4845012"/>
                      <a:gd name="connsiteX9" fmla="*/ 217728 w 585597"/>
                      <a:gd name="connsiteY9" fmla="*/ 662175 h 4845012"/>
                      <a:gd name="connsiteX10" fmla="*/ 205049 w 585597"/>
                      <a:gd name="connsiteY10" fmla="*/ 280025 h 4845012"/>
                      <a:gd name="connsiteX11" fmla="*/ 189973 w 585597"/>
                      <a:gd name="connsiteY11" fmla="*/ 724 h 4845012"/>
                      <a:gd name="connsiteX0" fmla="*/ 345591 w 741215"/>
                      <a:gd name="connsiteY0" fmla="*/ 724 h 4823473"/>
                      <a:gd name="connsiteX1" fmla="*/ 680437 w 741215"/>
                      <a:gd name="connsiteY1" fmla="*/ 724 h 4823473"/>
                      <a:gd name="connsiteX2" fmla="*/ 639651 w 741215"/>
                      <a:gd name="connsiteY2" fmla="*/ 462049 h 4823473"/>
                      <a:gd name="connsiteX3" fmla="*/ 615372 w 741215"/>
                      <a:gd name="connsiteY3" fmla="*/ 724008 h 4823473"/>
                      <a:gd name="connsiteX4" fmla="*/ 293678 w 741215"/>
                      <a:gd name="connsiteY4" fmla="*/ 3574850 h 4823473"/>
                      <a:gd name="connsiteX5" fmla="*/ 741215 w 741215"/>
                      <a:gd name="connsiteY5" fmla="*/ 4668541 h 4823473"/>
                      <a:gd name="connsiteX6" fmla="*/ 486694 w 741215"/>
                      <a:gd name="connsiteY6" fmla="*/ 4668754 h 4823473"/>
                      <a:gd name="connsiteX7" fmla="*/ 340 w 741215"/>
                      <a:gd name="connsiteY7" fmla="*/ 3930274 h 4823473"/>
                      <a:gd name="connsiteX8" fmla="*/ 409069 w 741215"/>
                      <a:gd name="connsiteY8" fmla="*/ 1283613 h 4823473"/>
                      <a:gd name="connsiteX9" fmla="*/ 373346 w 741215"/>
                      <a:gd name="connsiteY9" fmla="*/ 662175 h 4823473"/>
                      <a:gd name="connsiteX10" fmla="*/ 360667 w 741215"/>
                      <a:gd name="connsiteY10" fmla="*/ 280025 h 4823473"/>
                      <a:gd name="connsiteX11" fmla="*/ 345591 w 741215"/>
                      <a:gd name="connsiteY11" fmla="*/ 724 h 4823473"/>
                      <a:gd name="connsiteX0" fmla="*/ 345591 w 741215"/>
                      <a:gd name="connsiteY0" fmla="*/ 724 h 4823473"/>
                      <a:gd name="connsiteX1" fmla="*/ 680437 w 741215"/>
                      <a:gd name="connsiteY1" fmla="*/ 724 h 4823473"/>
                      <a:gd name="connsiteX2" fmla="*/ 639651 w 741215"/>
                      <a:gd name="connsiteY2" fmla="*/ 462049 h 4823473"/>
                      <a:gd name="connsiteX3" fmla="*/ 615372 w 741215"/>
                      <a:gd name="connsiteY3" fmla="*/ 724008 h 4823473"/>
                      <a:gd name="connsiteX4" fmla="*/ 113905 w 741215"/>
                      <a:gd name="connsiteY4" fmla="*/ 3874296 h 4823473"/>
                      <a:gd name="connsiteX5" fmla="*/ 741215 w 741215"/>
                      <a:gd name="connsiteY5" fmla="*/ 4668541 h 4823473"/>
                      <a:gd name="connsiteX6" fmla="*/ 486694 w 741215"/>
                      <a:gd name="connsiteY6" fmla="*/ 4668754 h 4823473"/>
                      <a:gd name="connsiteX7" fmla="*/ 340 w 741215"/>
                      <a:gd name="connsiteY7" fmla="*/ 3930274 h 4823473"/>
                      <a:gd name="connsiteX8" fmla="*/ 409069 w 741215"/>
                      <a:gd name="connsiteY8" fmla="*/ 1283613 h 4823473"/>
                      <a:gd name="connsiteX9" fmla="*/ 373346 w 741215"/>
                      <a:gd name="connsiteY9" fmla="*/ 662175 h 4823473"/>
                      <a:gd name="connsiteX10" fmla="*/ 360667 w 741215"/>
                      <a:gd name="connsiteY10" fmla="*/ 280025 h 4823473"/>
                      <a:gd name="connsiteX11" fmla="*/ 345591 w 741215"/>
                      <a:gd name="connsiteY11" fmla="*/ 724 h 4823473"/>
                      <a:gd name="connsiteX0" fmla="*/ 345591 w 741215"/>
                      <a:gd name="connsiteY0" fmla="*/ 724 h 4818351"/>
                      <a:gd name="connsiteX1" fmla="*/ 680437 w 741215"/>
                      <a:gd name="connsiteY1" fmla="*/ 724 h 4818351"/>
                      <a:gd name="connsiteX2" fmla="*/ 639651 w 741215"/>
                      <a:gd name="connsiteY2" fmla="*/ 462049 h 4818351"/>
                      <a:gd name="connsiteX3" fmla="*/ 615372 w 741215"/>
                      <a:gd name="connsiteY3" fmla="*/ 724008 h 4818351"/>
                      <a:gd name="connsiteX4" fmla="*/ 113905 w 741215"/>
                      <a:gd name="connsiteY4" fmla="*/ 3874296 h 4818351"/>
                      <a:gd name="connsiteX5" fmla="*/ 741215 w 741215"/>
                      <a:gd name="connsiteY5" fmla="*/ 4668541 h 4818351"/>
                      <a:gd name="connsiteX6" fmla="*/ 486694 w 741215"/>
                      <a:gd name="connsiteY6" fmla="*/ 4668754 h 4818351"/>
                      <a:gd name="connsiteX7" fmla="*/ 340 w 741215"/>
                      <a:gd name="connsiteY7" fmla="*/ 4034429 h 4818351"/>
                      <a:gd name="connsiteX8" fmla="*/ 409069 w 741215"/>
                      <a:gd name="connsiteY8" fmla="*/ 1283613 h 4818351"/>
                      <a:gd name="connsiteX9" fmla="*/ 373346 w 741215"/>
                      <a:gd name="connsiteY9" fmla="*/ 662175 h 4818351"/>
                      <a:gd name="connsiteX10" fmla="*/ 360667 w 741215"/>
                      <a:gd name="connsiteY10" fmla="*/ 280025 h 4818351"/>
                      <a:gd name="connsiteX11" fmla="*/ 345591 w 741215"/>
                      <a:gd name="connsiteY11" fmla="*/ 724 h 4818351"/>
                      <a:gd name="connsiteX0" fmla="*/ 345591 w 741215"/>
                      <a:gd name="connsiteY0" fmla="*/ 724 h 4818351"/>
                      <a:gd name="connsiteX1" fmla="*/ 680437 w 741215"/>
                      <a:gd name="connsiteY1" fmla="*/ 724 h 4818351"/>
                      <a:gd name="connsiteX2" fmla="*/ 639651 w 741215"/>
                      <a:gd name="connsiteY2" fmla="*/ 462049 h 4818351"/>
                      <a:gd name="connsiteX3" fmla="*/ 615372 w 741215"/>
                      <a:gd name="connsiteY3" fmla="*/ 724008 h 4818351"/>
                      <a:gd name="connsiteX4" fmla="*/ 113905 w 741215"/>
                      <a:gd name="connsiteY4" fmla="*/ 3874296 h 4818351"/>
                      <a:gd name="connsiteX5" fmla="*/ 96184 w 741215"/>
                      <a:gd name="connsiteY5" fmla="*/ 4093177 h 4818351"/>
                      <a:gd name="connsiteX6" fmla="*/ 741215 w 741215"/>
                      <a:gd name="connsiteY6" fmla="*/ 4668541 h 4818351"/>
                      <a:gd name="connsiteX7" fmla="*/ 486694 w 741215"/>
                      <a:gd name="connsiteY7" fmla="*/ 4668754 h 4818351"/>
                      <a:gd name="connsiteX8" fmla="*/ 340 w 741215"/>
                      <a:gd name="connsiteY8" fmla="*/ 4034429 h 4818351"/>
                      <a:gd name="connsiteX9" fmla="*/ 409069 w 741215"/>
                      <a:gd name="connsiteY9" fmla="*/ 1283613 h 4818351"/>
                      <a:gd name="connsiteX10" fmla="*/ 373346 w 741215"/>
                      <a:gd name="connsiteY10" fmla="*/ 662175 h 4818351"/>
                      <a:gd name="connsiteX11" fmla="*/ 360667 w 741215"/>
                      <a:gd name="connsiteY11" fmla="*/ 280025 h 4818351"/>
                      <a:gd name="connsiteX12" fmla="*/ 345591 w 741215"/>
                      <a:gd name="connsiteY12" fmla="*/ 724 h 4818351"/>
                      <a:gd name="connsiteX0" fmla="*/ 345615 w 741239"/>
                      <a:gd name="connsiteY0" fmla="*/ 652 h 4818279"/>
                      <a:gd name="connsiteX1" fmla="*/ 680461 w 741239"/>
                      <a:gd name="connsiteY1" fmla="*/ 652 h 4818279"/>
                      <a:gd name="connsiteX2" fmla="*/ 639675 w 741239"/>
                      <a:gd name="connsiteY2" fmla="*/ 461977 h 4818279"/>
                      <a:gd name="connsiteX3" fmla="*/ 615396 w 741239"/>
                      <a:gd name="connsiteY3" fmla="*/ 723936 h 4818279"/>
                      <a:gd name="connsiteX4" fmla="*/ 113929 w 741239"/>
                      <a:gd name="connsiteY4" fmla="*/ 3874224 h 4818279"/>
                      <a:gd name="connsiteX5" fmla="*/ 96208 w 741239"/>
                      <a:gd name="connsiteY5" fmla="*/ 4093105 h 4818279"/>
                      <a:gd name="connsiteX6" fmla="*/ 741239 w 741239"/>
                      <a:gd name="connsiteY6" fmla="*/ 4668469 h 4818279"/>
                      <a:gd name="connsiteX7" fmla="*/ 486718 w 741239"/>
                      <a:gd name="connsiteY7" fmla="*/ 4668682 h 4818279"/>
                      <a:gd name="connsiteX8" fmla="*/ 364 w 741239"/>
                      <a:gd name="connsiteY8" fmla="*/ 4034357 h 4818279"/>
                      <a:gd name="connsiteX9" fmla="*/ 409093 w 741239"/>
                      <a:gd name="connsiteY9" fmla="*/ 1283541 h 4818279"/>
                      <a:gd name="connsiteX10" fmla="*/ 517189 w 741239"/>
                      <a:gd name="connsiteY10" fmla="*/ 531908 h 4818279"/>
                      <a:gd name="connsiteX11" fmla="*/ 360691 w 741239"/>
                      <a:gd name="connsiteY11" fmla="*/ 279953 h 4818279"/>
                      <a:gd name="connsiteX12" fmla="*/ 345615 w 741239"/>
                      <a:gd name="connsiteY12" fmla="*/ 652 h 4818279"/>
                      <a:gd name="connsiteX0" fmla="*/ 345615 w 741239"/>
                      <a:gd name="connsiteY0" fmla="*/ 1125 h 4818752"/>
                      <a:gd name="connsiteX1" fmla="*/ 680461 w 741239"/>
                      <a:gd name="connsiteY1" fmla="*/ 1125 h 4818752"/>
                      <a:gd name="connsiteX2" fmla="*/ 639675 w 741239"/>
                      <a:gd name="connsiteY2" fmla="*/ 462450 h 4818752"/>
                      <a:gd name="connsiteX3" fmla="*/ 615396 w 741239"/>
                      <a:gd name="connsiteY3" fmla="*/ 724409 h 4818752"/>
                      <a:gd name="connsiteX4" fmla="*/ 113929 w 741239"/>
                      <a:gd name="connsiteY4" fmla="*/ 3874697 h 4818752"/>
                      <a:gd name="connsiteX5" fmla="*/ 96208 w 741239"/>
                      <a:gd name="connsiteY5" fmla="*/ 4093578 h 4818752"/>
                      <a:gd name="connsiteX6" fmla="*/ 741239 w 741239"/>
                      <a:gd name="connsiteY6" fmla="*/ 4668942 h 4818752"/>
                      <a:gd name="connsiteX7" fmla="*/ 486718 w 741239"/>
                      <a:gd name="connsiteY7" fmla="*/ 4669155 h 4818752"/>
                      <a:gd name="connsiteX8" fmla="*/ 364 w 741239"/>
                      <a:gd name="connsiteY8" fmla="*/ 4034830 h 4818752"/>
                      <a:gd name="connsiteX9" fmla="*/ 409093 w 741239"/>
                      <a:gd name="connsiteY9" fmla="*/ 1284014 h 4818752"/>
                      <a:gd name="connsiteX10" fmla="*/ 517189 w 741239"/>
                      <a:gd name="connsiteY10" fmla="*/ 532381 h 4818752"/>
                      <a:gd name="connsiteX11" fmla="*/ 456570 w 741239"/>
                      <a:gd name="connsiteY11" fmla="*/ 189291 h 4818752"/>
                      <a:gd name="connsiteX12" fmla="*/ 345615 w 741239"/>
                      <a:gd name="connsiteY12" fmla="*/ 1125 h 4818752"/>
                      <a:gd name="connsiteX0" fmla="*/ 345615 w 741239"/>
                      <a:gd name="connsiteY0" fmla="*/ 1125 h 4818752"/>
                      <a:gd name="connsiteX1" fmla="*/ 680461 w 741239"/>
                      <a:gd name="connsiteY1" fmla="*/ 1125 h 4818752"/>
                      <a:gd name="connsiteX2" fmla="*/ 639675 w 741239"/>
                      <a:gd name="connsiteY2" fmla="*/ 462450 h 4818752"/>
                      <a:gd name="connsiteX3" fmla="*/ 507533 w 741239"/>
                      <a:gd name="connsiteY3" fmla="*/ 3731887 h 4818752"/>
                      <a:gd name="connsiteX4" fmla="*/ 113929 w 741239"/>
                      <a:gd name="connsiteY4" fmla="*/ 3874697 h 4818752"/>
                      <a:gd name="connsiteX5" fmla="*/ 96208 w 741239"/>
                      <a:gd name="connsiteY5" fmla="*/ 4093578 h 4818752"/>
                      <a:gd name="connsiteX6" fmla="*/ 741239 w 741239"/>
                      <a:gd name="connsiteY6" fmla="*/ 4668942 h 4818752"/>
                      <a:gd name="connsiteX7" fmla="*/ 486718 w 741239"/>
                      <a:gd name="connsiteY7" fmla="*/ 4669155 h 4818752"/>
                      <a:gd name="connsiteX8" fmla="*/ 364 w 741239"/>
                      <a:gd name="connsiteY8" fmla="*/ 4034830 h 4818752"/>
                      <a:gd name="connsiteX9" fmla="*/ 409093 w 741239"/>
                      <a:gd name="connsiteY9" fmla="*/ 1284014 h 4818752"/>
                      <a:gd name="connsiteX10" fmla="*/ 517189 w 741239"/>
                      <a:gd name="connsiteY10" fmla="*/ 532381 h 4818752"/>
                      <a:gd name="connsiteX11" fmla="*/ 456570 w 741239"/>
                      <a:gd name="connsiteY11" fmla="*/ 189291 h 4818752"/>
                      <a:gd name="connsiteX12" fmla="*/ 345615 w 741239"/>
                      <a:gd name="connsiteY12" fmla="*/ 1125 h 4818752"/>
                      <a:gd name="connsiteX0" fmla="*/ 345349 w 740973"/>
                      <a:gd name="connsiteY0" fmla="*/ 1125 h 4818752"/>
                      <a:gd name="connsiteX1" fmla="*/ 680195 w 740973"/>
                      <a:gd name="connsiteY1" fmla="*/ 1125 h 4818752"/>
                      <a:gd name="connsiteX2" fmla="*/ 639409 w 740973"/>
                      <a:gd name="connsiteY2" fmla="*/ 462450 h 4818752"/>
                      <a:gd name="connsiteX3" fmla="*/ 507267 w 740973"/>
                      <a:gd name="connsiteY3" fmla="*/ 3731887 h 4818752"/>
                      <a:gd name="connsiteX4" fmla="*/ 113663 w 740973"/>
                      <a:gd name="connsiteY4" fmla="*/ 3874697 h 4818752"/>
                      <a:gd name="connsiteX5" fmla="*/ 95942 w 740973"/>
                      <a:gd name="connsiteY5" fmla="*/ 4093578 h 4818752"/>
                      <a:gd name="connsiteX6" fmla="*/ 740973 w 740973"/>
                      <a:gd name="connsiteY6" fmla="*/ 4668942 h 4818752"/>
                      <a:gd name="connsiteX7" fmla="*/ 486452 w 740973"/>
                      <a:gd name="connsiteY7" fmla="*/ 4669155 h 4818752"/>
                      <a:gd name="connsiteX8" fmla="*/ 98 w 740973"/>
                      <a:gd name="connsiteY8" fmla="*/ 4034830 h 4818752"/>
                      <a:gd name="connsiteX9" fmla="*/ 444782 w 740973"/>
                      <a:gd name="connsiteY9" fmla="*/ 3692601 h 4818752"/>
                      <a:gd name="connsiteX10" fmla="*/ 516923 w 740973"/>
                      <a:gd name="connsiteY10" fmla="*/ 532381 h 4818752"/>
                      <a:gd name="connsiteX11" fmla="*/ 456304 w 740973"/>
                      <a:gd name="connsiteY11" fmla="*/ 189291 h 4818752"/>
                      <a:gd name="connsiteX12" fmla="*/ 345349 w 740973"/>
                      <a:gd name="connsiteY12" fmla="*/ 1125 h 4818752"/>
                      <a:gd name="connsiteX0" fmla="*/ 345907 w 741531"/>
                      <a:gd name="connsiteY0" fmla="*/ 1125 h 4818752"/>
                      <a:gd name="connsiteX1" fmla="*/ 680753 w 741531"/>
                      <a:gd name="connsiteY1" fmla="*/ 1125 h 4818752"/>
                      <a:gd name="connsiteX2" fmla="*/ 639967 w 741531"/>
                      <a:gd name="connsiteY2" fmla="*/ 462450 h 4818752"/>
                      <a:gd name="connsiteX3" fmla="*/ 507825 w 741531"/>
                      <a:gd name="connsiteY3" fmla="*/ 3731887 h 4818752"/>
                      <a:gd name="connsiteX4" fmla="*/ 114221 w 741531"/>
                      <a:gd name="connsiteY4" fmla="*/ 3874697 h 4818752"/>
                      <a:gd name="connsiteX5" fmla="*/ 96500 w 741531"/>
                      <a:gd name="connsiteY5" fmla="*/ 4093578 h 4818752"/>
                      <a:gd name="connsiteX6" fmla="*/ 741531 w 741531"/>
                      <a:gd name="connsiteY6" fmla="*/ 4668942 h 4818752"/>
                      <a:gd name="connsiteX7" fmla="*/ 487010 w 741531"/>
                      <a:gd name="connsiteY7" fmla="*/ 4669155 h 4818752"/>
                      <a:gd name="connsiteX8" fmla="*/ 656 w 741531"/>
                      <a:gd name="connsiteY8" fmla="*/ 4034830 h 4818752"/>
                      <a:gd name="connsiteX9" fmla="*/ 385415 w 741531"/>
                      <a:gd name="connsiteY9" fmla="*/ 3679582 h 4818752"/>
                      <a:gd name="connsiteX10" fmla="*/ 517481 w 741531"/>
                      <a:gd name="connsiteY10" fmla="*/ 532381 h 4818752"/>
                      <a:gd name="connsiteX11" fmla="*/ 456862 w 741531"/>
                      <a:gd name="connsiteY11" fmla="*/ 189291 h 4818752"/>
                      <a:gd name="connsiteX12" fmla="*/ 345907 w 741531"/>
                      <a:gd name="connsiteY12" fmla="*/ 1125 h 4818752"/>
                      <a:gd name="connsiteX0" fmla="*/ 345907 w 741531"/>
                      <a:gd name="connsiteY0" fmla="*/ 1125 h 4818752"/>
                      <a:gd name="connsiteX1" fmla="*/ 680753 w 741531"/>
                      <a:gd name="connsiteY1" fmla="*/ 1125 h 4818752"/>
                      <a:gd name="connsiteX2" fmla="*/ 639967 w 741531"/>
                      <a:gd name="connsiteY2" fmla="*/ 462450 h 4818752"/>
                      <a:gd name="connsiteX3" fmla="*/ 507825 w 741531"/>
                      <a:gd name="connsiteY3" fmla="*/ 3731887 h 4818752"/>
                      <a:gd name="connsiteX4" fmla="*/ 114221 w 741531"/>
                      <a:gd name="connsiteY4" fmla="*/ 3874697 h 4818752"/>
                      <a:gd name="connsiteX5" fmla="*/ 432077 w 741531"/>
                      <a:gd name="connsiteY5" fmla="*/ 4223772 h 4818752"/>
                      <a:gd name="connsiteX6" fmla="*/ 741531 w 741531"/>
                      <a:gd name="connsiteY6" fmla="*/ 4668942 h 4818752"/>
                      <a:gd name="connsiteX7" fmla="*/ 487010 w 741531"/>
                      <a:gd name="connsiteY7" fmla="*/ 4669155 h 4818752"/>
                      <a:gd name="connsiteX8" fmla="*/ 656 w 741531"/>
                      <a:gd name="connsiteY8" fmla="*/ 4034830 h 4818752"/>
                      <a:gd name="connsiteX9" fmla="*/ 385415 w 741531"/>
                      <a:gd name="connsiteY9" fmla="*/ 3679582 h 4818752"/>
                      <a:gd name="connsiteX10" fmla="*/ 517481 w 741531"/>
                      <a:gd name="connsiteY10" fmla="*/ 532381 h 4818752"/>
                      <a:gd name="connsiteX11" fmla="*/ 456862 w 741531"/>
                      <a:gd name="connsiteY11" fmla="*/ 189291 h 4818752"/>
                      <a:gd name="connsiteX12" fmla="*/ 345907 w 741531"/>
                      <a:gd name="connsiteY12" fmla="*/ 1125 h 4818752"/>
                      <a:gd name="connsiteX0" fmla="*/ 345907 w 741531"/>
                      <a:gd name="connsiteY0" fmla="*/ 1125 h 4818752"/>
                      <a:gd name="connsiteX1" fmla="*/ 680753 w 741531"/>
                      <a:gd name="connsiteY1" fmla="*/ 1125 h 4818752"/>
                      <a:gd name="connsiteX2" fmla="*/ 639967 w 741531"/>
                      <a:gd name="connsiteY2" fmla="*/ 462450 h 4818752"/>
                      <a:gd name="connsiteX3" fmla="*/ 507825 w 741531"/>
                      <a:gd name="connsiteY3" fmla="*/ 3731887 h 4818752"/>
                      <a:gd name="connsiteX4" fmla="*/ 341934 w 741531"/>
                      <a:gd name="connsiteY4" fmla="*/ 4030930 h 4818752"/>
                      <a:gd name="connsiteX5" fmla="*/ 432077 w 741531"/>
                      <a:gd name="connsiteY5" fmla="*/ 4223772 h 4818752"/>
                      <a:gd name="connsiteX6" fmla="*/ 741531 w 741531"/>
                      <a:gd name="connsiteY6" fmla="*/ 4668942 h 4818752"/>
                      <a:gd name="connsiteX7" fmla="*/ 487010 w 741531"/>
                      <a:gd name="connsiteY7" fmla="*/ 4669155 h 4818752"/>
                      <a:gd name="connsiteX8" fmla="*/ 656 w 741531"/>
                      <a:gd name="connsiteY8" fmla="*/ 4034830 h 4818752"/>
                      <a:gd name="connsiteX9" fmla="*/ 385415 w 741531"/>
                      <a:gd name="connsiteY9" fmla="*/ 3679582 h 4818752"/>
                      <a:gd name="connsiteX10" fmla="*/ 517481 w 741531"/>
                      <a:gd name="connsiteY10" fmla="*/ 532381 h 4818752"/>
                      <a:gd name="connsiteX11" fmla="*/ 456862 w 741531"/>
                      <a:gd name="connsiteY11" fmla="*/ 189291 h 4818752"/>
                      <a:gd name="connsiteX12" fmla="*/ 345907 w 741531"/>
                      <a:gd name="connsiteY12" fmla="*/ 1125 h 4818752"/>
                      <a:gd name="connsiteX0" fmla="*/ 190534 w 586158"/>
                      <a:gd name="connsiteY0" fmla="*/ 1125 h 4800196"/>
                      <a:gd name="connsiteX1" fmla="*/ 525380 w 586158"/>
                      <a:gd name="connsiteY1" fmla="*/ 1125 h 4800196"/>
                      <a:gd name="connsiteX2" fmla="*/ 484594 w 586158"/>
                      <a:gd name="connsiteY2" fmla="*/ 462450 h 4800196"/>
                      <a:gd name="connsiteX3" fmla="*/ 352452 w 586158"/>
                      <a:gd name="connsiteY3" fmla="*/ 3731887 h 4800196"/>
                      <a:gd name="connsiteX4" fmla="*/ 186561 w 586158"/>
                      <a:gd name="connsiteY4" fmla="*/ 4030930 h 4800196"/>
                      <a:gd name="connsiteX5" fmla="*/ 276704 w 586158"/>
                      <a:gd name="connsiteY5" fmla="*/ 4223772 h 4800196"/>
                      <a:gd name="connsiteX6" fmla="*/ 586158 w 586158"/>
                      <a:gd name="connsiteY6" fmla="*/ 4668942 h 4800196"/>
                      <a:gd name="connsiteX7" fmla="*/ 331637 w 586158"/>
                      <a:gd name="connsiteY7" fmla="*/ 4669155 h 4800196"/>
                      <a:gd name="connsiteX8" fmla="*/ 1087 w 586158"/>
                      <a:gd name="connsiteY8" fmla="*/ 4451451 h 4800196"/>
                      <a:gd name="connsiteX9" fmla="*/ 230042 w 586158"/>
                      <a:gd name="connsiteY9" fmla="*/ 3679582 h 4800196"/>
                      <a:gd name="connsiteX10" fmla="*/ 362108 w 586158"/>
                      <a:gd name="connsiteY10" fmla="*/ 532381 h 4800196"/>
                      <a:gd name="connsiteX11" fmla="*/ 301489 w 586158"/>
                      <a:gd name="connsiteY11" fmla="*/ 189291 h 4800196"/>
                      <a:gd name="connsiteX12" fmla="*/ 190534 w 586158"/>
                      <a:gd name="connsiteY12" fmla="*/ 1125 h 4800196"/>
                      <a:gd name="connsiteX0" fmla="*/ 190534 w 586158"/>
                      <a:gd name="connsiteY0" fmla="*/ 1125 h 4800196"/>
                      <a:gd name="connsiteX1" fmla="*/ 525380 w 586158"/>
                      <a:gd name="connsiteY1" fmla="*/ 1125 h 4800196"/>
                      <a:gd name="connsiteX2" fmla="*/ 484594 w 586158"/>
                      <a:gd name="connsiteY2" fmla="*/ 462450 h 4800196"/>
                      <a:gd name="connsiteX3" fmla="*/ 352452 w 586158"/>
                      <a:gd name="connsiteY3" fmla="*/ 3731887 h 4800196"/>
                      <a:gd name="connsiteX4" fmla="*/ 90682 w 586158"/>
                      <a:gd name="connsiteY4" fmla="*/ 4434532 h 4800196"/>
                      <a:gd name="connsiteX5" fmla="*/ 276704 w 586158"/>
                      <a:gd name="connsiteY5" fmla="*/ 4223772 h 4800196"/>
                      <a:gd name="connsiteX6" fmla="*/ 586158 w 586158"/>
                      <a:gd name="connsiteY6" fmla="*/ 4668942 h 4800196"/>
                      <a:gd name="connsiteX7" fmla="*/ 331637 w 586158"/>
                      <a:gd name="connsiteY7" fmla="*/ 4669155 h 4800196"/>
                      <a:gd name="connsiteX8" fmla="*/ 1087 w 586158"/>
                      <a:gd name="connsiteY8" fmla="*/ 4451451 h 4800196"/>
                      <a:gd name="connsiteX9" fmla="*/ 230042 w 586158"/>
                      <a:gd name="connsiteY9" fmla="*/ 3679582 h 4800196"/>
                      <a:gd name="connsiteX10" fmla="*/ 362108 w 586158"/>
                      <a:gd name="connsiteY10" fmla="*/ 532381 h 4800196"/>
                      <a:gd name="connsiteX11" fmla="*/ 301489 w 586158"/>
                      <a:gd name="connsiteY11" fmla="*/ 189291 h 4800196"/>
                      <a:gd name="connsiteX12" fmla="*/ 190534 w 586158"/>
                      <a:gd name="connsiteY12" fmla="*/ 1125 h 4800196"/>
                      <a:gd name="connsiteX0" fmla="*/ 190534 w 586158"/>
                      <a:gd name="connsiteY0" fmla="*/ 1125 h 4800196"/>
                      <a:gd name="connsiteX1" fmla="*/ 525380 w 586158"/>
                      <a:gd name="connsiteY1" fmla="*/ 1125 h 4800196"/>
                      <a:gd name="connsiteX2" fmla="*/ 484594 w 586158"/>
                      <a:gd name="connsiteY2" fmla="*/ 462450 h 4800196"/>
                      <a:gd name="connsiteX3" fmla="*/ 352452 w 586158"/>
                      <a:gd name="connsiteY3" fmla="*/ 3731887 h 4800196"/>
                      <a:gd name="connsiteX4" fmla="*/ 90682 w 586158"/>
                      <a:gd name="connsiteY4" fmla="*/ 4434532 h 4800196"/>
                      <a:gd name="connsiteX5" fmla="*/ 228764 w 586158"/>
                      <a:gd name="connsiteY5" fmla="*/ 4523219 h 4800196"/>
                      <a:gd name="connsiteX6" fmla="*/ 586158 w 586158"/>
                      <a:gd name="connsiteY6" fmla="*/ 4668942 h 4800196"/>
                      <a:gd name="connsiteX7" fmla="*/ 331637 w 586158"/>
                      <a:gd name="connsiteY7" fmla="*/ 4669155 h 4800196"/>
                      <a:gd name="connsiteX8" fmla="*/ 1087 w 586158"/>
                      <a:gd name="connsiteY8" fmla="*/ 4451451 h 4800196"/>
                      <a:gd name="connsiteX9" fmla="*/ 230042 w 586158"/>
                      <a:gd name="connsiteY9" fmla="*/ 3679582 h 4800196"/>
                      <a:gd name="connsiteX10" fmla="*/ 362108 w 586158"/>
                      <a:gd name="connsiteY10" fmla="*/ 532381 h 4800196"/>
                      <a:gd name="connsiteX11" fmla="*/ 301489 w 586158"/>
                      <a:gd name="connsiteY11" fmla="*/ 189291 h 4800196"/>
                      <a:gd name="connsiteX12" fmla="*/ 190534 w 586158"/>
                      <a:gd name="connsiteY12" fmla="*/ 1125 h 4800196"/>
                      <a:gd name="connsiteX0" fmla="*/ 190534 w 591479"/>
                      <a:gd name="connsiteY0" fmla="*/ 1125 h 4697313"/>
                      <a:gd name="connsiteX1" fmla="*/ 525380 w 591479"/>
                      <a:gd name="connsiteY1" fmla="*/ 1125 h 4697313"/>
                      <a:gd name="connsiteX2" fmla="*/ 484594 w 591479"/>
                      <a:gd name="connsiteY2" fmla="*/ 462450 h 4697313"/>
                      <a:gd name="connsiteX3" fmla="*/ 352452 w 591479"/>
                      <a:gd name="connsiteY3" fmla="*/ 3731887 h 4697313"/>
                      <a:gd name="connsiteX4" fmla="*/ 90682 w 591479"/>
                      <a:gd name="connsiteY4" fmla="*/ 4434532 h 4697313"/>
                      <a:gd name="connsiteX5" fmla="*/ 586158 w 591479"/>
                      <a:gd name="connsiteY5" fmla="*/ 4668942 h 4697313"/>
                      <a:gd name="connsiteX6" fmla="*/ 331637 w 591479"/>
                      <a:gd name="connsiteY6" fmla="*/ 4669155 h 4697313"/>
                      <a:gd name="connsiteX7" fmla="*/ 1087 w 591479"/>
                      <a:gd name="connsiteY7" fmla="*/ 4451451 h 4697313"/>
                      <a:gd name="connsiteX8" fmla="*/ 230042 w 591479"/>
                      <a:gd name="connsiteY8" fmla="*/ 3679582 h 4697313"/>
                      <a:gd name="connsiteX9" fmla="*/ 362108 w 591479"/>
                      <a:gd name="connsiteY9" fmla="*/ 532381 h 4697313"/>
                      <a:gd name="connsiteX10" fmla="*/ 301489 w 591479"/>
                      <a:gd name="connsiteY10" fmla="*/ 189291 h 4697313"/>
                      <a:gd name="connsiteX11" fmla="*/ 190534 w 591479"/>
                      <a:gd name="connsiteY11" fmla="*/ 1125 h 4697313"/>
                      <a:gd name="connsiteX0" fmla="*/ 190534 w 589009"/>
                      <a:gd name="connsiteY0" fmla="*/ 1125 h 4697313"/>
                      <a:gd name="connsiteX1" fmla="*/ 525380 w 589009"/>
                      <a:gd name="connsiteY1" fmla="*/ 1125 h 4697313"/>
                      <a:gd name="connsiteX2" fmla="*/ 484594 w 589009"/>
                      <a:gd name="connsiteY2" fmla="*/ 462450 h 4697313"/>
                      <a:gd name="connsiteX3" fmla="*/ 352452 w 589009"/>
                      <a:gd name="connsiteY3" fmla="*/ 3731887 h 4697313"/>
                      <a:gd name="connsiteX4" fmla="*/ 163681 w 589009"/>
                      <a:gd name="connsiteY4" fmla="*/ 4434532 h 4697313"/>
                      <a:gd name="connsiteX5" fmla="*/ 586158 w 589009"/>
                      <a:gd name="connsiteY5" fmla="*/ 4668942 h 4697313"/>
                      <a:gd name="connsiteX6" fmla="*/ 331637 w 589009"/>
                      <a:gd name="connsiteY6" fmla="*/ 4669155 h 4697313"/>
                      <a:gd name="connsiteX7" fmla="*/ 1087 w 589009"/>
                      <a:gd name="connsiteY7" fmla="*/ 4451451 h 4697313"/>
                      <a:gd name="connsiteX8" fmla="*/ 230042 w 589009"/>
                      <a:gd name="connsiteY8" fmla="*/ 3679582 h 4697313"/>
                      <a:gd name="connsiteX9" fmla="*/ 362108 w 589009"/>
                      <a:gd name="connsiteY9" fmla="*/ 532381 h 4697313"/>
                      <a:gd name="connsiteX10" fmla="*/ 301489 w 589009"/>
                      <a:gd name="connsiteY10" fmla="*/ 189291 h 4697313"/>
                      <a:gd name="connsiteX11" fmla="*/ 190534 w 589009"/>
                      <a:gd name="connsiteY11" fmla="*/ 1125 h 4697313"/>
                      <a:gd name="connsiteX0" fmla="*/ 190472 w 588947"/>
                      <a:gd name="connsiteY0" fmla="*/ 93762 h 4789950"/>
                      <a:gd name="connsiteX1" fmla="*/ 525318 w 588947"/>
                      <a:gd name="connsiteY1" fmla="*/ 93762 h 4789950"/>
                      <a:gd name="connsiteX2" fmla="*/ 484532 w 588947"/>
                      <a:gd name="connsiteY2" fmla="*/ 555087 h 4789950"/>
                      <a:gd name="connsiteX3" fmla="*/ 352390 w 588947"/>
                      <a:gd name="connsiteY3" fmla="*/ 3824524 h 4789950"/>
                      <a:gd name="connsiteX4" fmla="*/ 163619 w 588947"/>
                      <a:gd name="connsiteY4" fmla="*/ 4527169 h 4789950"/>
                      <a:gd name="connsiteX5" fmla="*/ 586096 w 588947"/>
                      <a:gd name="connsiteY5" fmla="*/ 4761579 h 4789950"/>
                      <a:gd name="connsiteX6" fmla="*/ 331575 w 588947"/>
                      <a:gd name="connsiteY6" fmla="*/ 4761792 h 4789950"/>
                      <a:gd name="connsiteX7" fmla="*/ 1025 w 588947"/>
                      <a:gd name="connsiteY7" fmla="*/ 4544088 h 4789950"/>
                      <a:gd name="connsiteX8" fmla="*/ 229980 w 588947"/>
                      <a:gd name="connsiteY8" fmla="*/ 3772219 h 4789950"/>
                      <a:gd name="connsiteX9" fmla="*/ 289047 w 588947"/>
                      <a:gd name="connsiteY9" fmla="*/ 2992687 h 4789950"/>
                      <a:gd name="connsiteX10" fmla="*/ 301427 w 588947"/>
                      <a:gd name="connsiteY10" fmla="*/ 281928 h 4789950"/>
                      <a:gd name="connsiteX11" fmla="*/ 190472 w 588947"/>
                      <a:gd name="connsiteY11" fmla="*/ 93762 h 4789950"/>
                      <a:gd name="connsiteX0" fmla="*/ 190472 w 588947"/>
                      <a:gd name="connsiteY0" fmla="*/ 93762 h 4789950"/>
                      <a:gd name="connsiteX1" fmla="*/ 525318 w 588947"/>
                      <a:gd name="connsiteY1" fmla="*/ 93762 h 4789950"/>
                      <a:gd name="connsiteX2" fmla="*/ 411533 w 588947"/>
                      <a:gd name="connsiteY2" fmla="*/ 3002056 h 4789950"/>
                      <a:gd name="connsiteX3" fmla="*/ 352390 w 588947"/>
                      <a:gd name="connsiteY3" fmla="*/ 3824524 h 4789950"/>
                      <a:gd name="connsiteX4" fmla="*/ 163619 w 588947"/>
                      <a:gd name="connsiteY4" fmla="*/ 4527169 h 4789950"/>
                      <a:gd name="connsiteX5" fmla="*/ 586096 w 588947"/>
                      <a:gd name="connsiteY5" fmla="*/ 4761579 h 4789950"/>
                      <a:gd name="connsiteX6" fmla="*/ 331575 w 588947"/>
                      <a:gd name="connsiteY6" fmla="*/ 4761792 h 4789950"/>
                      <a:gd name="connsiteX7" fmla="*/ 1025 w 588947"/>
                      <a:gd name="connsiteY7" fmla="*/ 4544088 h 4789950"/>
                      <a:gd name="connsiteX8" fmla="*/ 229980 w 588947"/>
                      <a:gd name="connsiteY8" fmla="*/ 3772219 h 4789950"/>
                      <a:gd name="connsiteX9" fmla="*/ 289047 w 588947"/>
                      <a:gd name="connsiteY9" fmla="*/ 2992687 h 4789950"/>
                      <a:gd name="connsiteX10" fmla="*/ 301427 w 588947"/>
                      <a:gd name="connsiteY10" fmla="*/ 281928 h 4789950"/>
                      <a:gd name="connsiteX11" fmla="*/ 190472 w 588947"/>
                      <a:gd name="connsiteY11" fmla="*/ 93762 h 4789950"/>
                      <a:gd name="connsiteX0" fmla="*/ 190472 w 588947"/>
                      <a:gd name="connsiteY0" fmla="*/ 83 h 4696271"/>
                      <a:gd name="connsiteX1" fmla="*/ 525318 w 588947"/>
                      <a:gd name="connsiteY1" fmla="*/ 83 h 4696271"/>
                      <a:gd name="connsiteX2" fmla="*/ 411533 w 588947"/>
                      <a:gd name="connsiteY2" fmla="*/ 2908377 h 4696271"/>
                      <a:gd name="connsiteX3" fmla="*/ 352390 w 588947"/>
                      <a:gd name="connsiteY3" fmla="*/ 3730845 h 4696271"/>
                      <a:gd name="connsiteX4" fmla="*/ 163619 w 588947"/>
                      <a:gd name="connsiteY4" fmla="*/ 4433490 h 4696271"/>
                      <a:gd name="connsiteX5" fmla="*/ 586096 w 588947"/>
                      <a:gd name="connsiteY5" fmla="*/ 4667900 h 4696271"/>
                      <a:gd name="connsiteX6" fmla="*/ 331575 w 588947"/>
                      <a:gd name="connsiteY6" fmla="*/ 4668113 h 4696271"/>
                      <a:gd name="connsiteX7" fmla="*/ 1025 w 588947"/>
                      <a:gd name="connsiteY7" fmla="*/ 4450409 h 4696271"/>
                      <a:gd name="connsiteX8" fmla="*/ 229980 w 588947"/>
                      <a:gd name="connsiteY8" fmla="*/ 3678540 h 4696271"/>
                      <a:gd name="connsiteX9" fmla="*/ 289047 w 588947"/>
                      <a:gd name="connsiteY9" fmla="*/ 2899008 h 4696271"/>
                      <a:gd name="connsiteX10" fmla="*/ 290999 w 588947"/>
                      <a:gd name="connsiteY10" fmla="*/ 2159418 h 4696271"/>
                      <a:gd name="connsiteX11" fmla="*/ 190472 w 588947"/>
                      <a:gd name="connsiteY11" fmla="*/ 83 h 4696271"/>
                      <a:gd name="connsiteX0" fmla="*/ 336469 w 588947"/>
                      <a:gd name="connsiteY0" fmla="*/ 1642641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290999 w 588947"/>
                      <a:gd name="connsiteY10" fmla="*/ 2159335 h 4696188"/>
                      <a:gd name="connsiteX11" fmla="*/ 336469 w 588947"/>
                      <a:gd name="connsiteY11" fmla="*/ 1642641 h 4696188"/>
                      <a:gd name="connsiteX0" fmla="*/ 336469 w 588947"/>
                      <a:gd name="connsiteY0" fmla="*/ 1642641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332712 w 588947"/>
                      <a:gd name="connsiteY10" fmla="*/ 2181992 h 4696188"/>
                      <a:gd name="connsiteX11" fmla="*/ 336469 w 588947"/>
                      <a:gd name="connsiteY11" fmla="*/ 1642641 h 4696188"/>
                      <a:gd name="connsiteX0" fmla="*/ 336469 w 588947"/>
                      <a:gd name="connsiteY0" fmla="*/ 1642641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301426 w 588947"/>
                      <a:gd name="connsiteY10" fmla="*/ 2181992 h 4696188"/>
                      <a:gd name="connsiteX11" fmla="*/ 336469 w 588947"/>
                      <a:gd name="connsiteY11" fmla="*/ 1642641 h 4696188"/>
                      <a:gd name="connsiteX0" fmla="*/ 294756 w 588947"/>
                      <a:gd name="connsiteY0" fmla="*/ 1631313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301426 w 588947"/>
                      <a:gd name="connsiteY10" fmla="*/ 2181992 h 4696188"/>
                      <a:gd name="connsiteX11" fmla="*/ 294756 w 588947"/>
                      <a:gd name="connsiteY11" fmla="*/ 1631313 h 4696188"/>
                      <a:gd name="connsiteX0" fmla="*/ 294756 w 588947"/>
                      <a:gd name="connsiteY0" fmla="*/ 22657 h 3087532"/>
                      <a:gd name="connsiteX1" fmla="*/ 473177 w 588947"/>
                      <a:gd name="connsiteY1" fmla="*/ 0 h 3087532"/>
                      <a:gd name="connsiteX2" fmla="*/ 411533 w 588947"/>
                      <a:gd name="connsiteY2" fmla="*/ 1299638 h 3087532"/>
                      <a:gd name="connsiteX3" fmla="*/ 352390 w 588947"/>
                      <a:gd name="connsiteY3" fmla="*/ 2122106 h 3087532"/>
                      <a:gd name="connsiteX4" fmla="*/ 163619 w 588947"/>
                      <a:gd name="connsiteY4" fmla="*/ 2824751 h 3087532"/>
                      <a:gd name="connsiteX5" fmla="*/ 586096 w 588947"/>
                      <a:gd name="connsiteY5" fmla="*/ 3059161 h 3087532"/>
                      <a:gd name="connsiteX6" fmla="*/ 331575 w 588947"/>
                      <a:gd name="connsiteY6" fmla="*/ 3059374 h 3087532"/>
                      <a:gd name="connsiteX7" fmla="*/ 1025 w 588947"/>
                      <a:gd name="connsiteY7" fmla="*/ 2841670 h 3087532"/>
                      <a:gd name="connsiteX8" fmla="*/ 229980 w 588947"/>
                      <a:gd name="connsiteY8" fmla="*/ 2069801 h 3087532"/>
                      <a:gd name="connsiteX9" fmla="*/ 289047 w 588947"/>
                      <a:gd name="connsiteY9" fmla="*/ 1290269 h 3087532"/>
                      <a:gd name="connsiteX10" fmla="*/ 301426 w 588947"/>
                      <a:gd name="connsiteY10" fmla="*/ 573336 h 3087532"/>
                      <a:gd name="connsiteX11" fmla="*/ 294756 w 58894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301446 w 588967"/>
                      <a:gd name="connsiteY10" fmla="*/ 573336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301446 w 588967"/>
                      <a:gd name="connsiteY10" fmla="*/ 573336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301446 w 588967"/>
                      <a:gd name="connsiteY10" fmla="*/ 573336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281998 w 588967"/>
                      <a:gd name="connsiteY10" fmla="*/ 219121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19997 w 588967"/>
                      <a:gd name="connsiteY3" fmla="*/ 2099967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281998 w 588967"/>
                      <a:gd name="connsiteY10" fmla="*/ 219121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31001 w 588967"/>
                      <a:gd name="connsiteY2" fmla="*/ 1310708 h 3087532"/>
                      <a:gd name="connsiteX3" fmla="*/ 319997 w 588967"/>
                      <a:gd name="connsiteY3" fmla="*/ 2099967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281998 w 588967"/>
                      <a:gd name="connsiteY10" fmla="*/ 219121 h 3087532"/>
                      <a:gd name="connsiteX11" fmla="*/ 294776 w 588967"/>
                      <a:gd name="connsiteY11" fmla="*/ 22657 h 3087532"/>
                      <a:gd name="connsiteX0" fmla="*/ 294776 w 589996"/>
                      <a:gd name="connsiteY0" fmla="*/ 22657 h 3086833"/>
                      <a:gd name="connsiteX1" fmla="*/ 473197 w 589996"/>
                      <a:gd name="connsiteY1" fmla="*/ 0 h 3086833"/>
                      <a:gd name="connsiteX2" fmla="*/ 431001 w 589996"/>
                      <a:gd name="connsiteY2" fmla="*/ 1310708 h 3086833"/>
                      <a:gd name="connsiteX3" fmla="*/ 319997 w 589996"/>
                      <a:gd name="connsiteY3" fmla="*/ 2099967 h 3086833"/>
                      <a:gd name="connsiteX4" fmla="*/ 131226 w 589996"/>
                      <a:gd name="connsiteY4" fmla="*/ 2835821 h 3086833"/>
                      <a:gd name="connsiteX5" fmla="*/ 586116 w 589996"/>
                      <a:gd name="connsiteY5" fmla="*/ 3059161 h 3086833"/>
                      <a:gd name="connsiteX6" fmla="*/ 331595 w 589996"/>
                      <a:gd name="connsiteY6" fmla="*/ 3059374 h 3086833"/>
                      <a:gd name="connsiteX7" fmla="*/ 1045 w 589996"/>
                      <a:gd name="connsiteY7" fmla="*/ 2841670 h 3086833"/>
                      <a:gd name="connsiteX8" fmla="*/ 230000 w 589996"/>
                      <a:gd name="connsiteY8" fmla="*/ 2069801 h 3086833"/>
                      <a:gd name="connsiteX9" fmla="*/ 314998 w 589996"/>
                      <a:gd name="connsiteY9" fmla="*/ 1290269 h 3086833"/>
                      <a:gd name="connsiteX10" fmla="*/ 281998 w 589996"/>
                      <a:gd name="connsiteY10" fmla="*/ 219121 h 3086833"/>
                      <a:gd name="connsiteX11" fmla="*/ 294776 w 589996"/>
                      <a:gd name="connsiteY11" fmla="*/ 22657 h 3086833"/>
                      <a:gd name="connsiteX0" fmla="*/ 294776 w 589996"/>
                      <a:gd name="connsiteY0" fmla="*/ 100684 h 3164860"/>
                      <a:gd name="connsiteX1" fmla="*/ 473197 w 589996"/>
                      <a:gd name="connsiteY1" fmla="*/ 78027 h 3164860"/>
                      <a:gd name="connsiteX2" fmla="*/ 431001 w 589996"/>
                      <a:gd name="connsiteY2" fmla="*/ 1388735 h 3164860"/>
                      <a:gd name="connsiteX3" fmla="*/ 319997 w 589996"/>
                      <a:gd name="connsiteY3" fmla="*/ 2177994 h 3164860"/>
                      <a:gd name="connsiteX4" fmla="*/ 131226 w 589996"/>
                      <a:gd name="connsiteY4" fmla="*/ 2913848 h 3164860"/>
                      <a:gd name="connsiteX5" fmla="*/ 586116 w 589996"/>
                      <a:gd name="connsiteY5" fmla="*/ 3137188 h 3164860"/>
                      <a:gd name="connsiteX6" fmla="*/ 331595 w 589996"/>
                      <a:gd name="connsiteY6" fmla="*/ 3137401 h 3164860"/>
                      <a:gd name="connsiteX7" fmla="*/ 1045 w 589996"/>
                      <a:gd name="connsiteY7" fmla="*/ 2919697 h 3164860"/>
                      <a:gd name="connsiteX8" fmla="*/ 230000 w 589996"/>
                      <a:gd name="connsiteY8" fmla="*/ 2147828 h 3164860"/>
                      <a:gd name="connsiteX9" fmla="*/ 314998 w 589996"/>
                      <a:gd name="connsiteY9" fmla="*/ 1368296 h 3164860"/>
                      <a:gd name="connsiteX10" fmla="*/ 244159 w 589996"/>
                      <a:gd name="connsiteY10" fmla="*/ 95641 h 3164860"/>
                      <a:gd name="connsiteX11" fmla="*/ 294776 w 589996"/>
                      <a:gd name="connsiteY11" fmla="*/ 100684 h 3164860"/>
                      <a:gd name="connsiteX0" fmla="*/ 365048 w 589996"/>
                      <a:gd name="connsiteY0" fmla="*/ 100684 h 3164860"/>
                      <a:gd name="connsiteX1" fmla="*/ 473197 w 589996"/>
                      <a:gd name="connsiteY1" fmla="*/ 78027 h 3164860"/>
                      <a:gd name="connsiteX2" fmla="*/ 431001 w 589996"/>
                      <a:gd name="connsiteY2" fmla="*/ 1388735 h 3164860"/>
                      <a:gd name="connsiteX3" fmla="*/ 319997 w 589996"/>
                      <a:gd name="connsiteY3" fmla="*/ 2177994 h 3164860"/>
                      <a:gd name="connsiteX4" fmla="*/ 131226 w 589996"/>
                      <a:gd name="connsiteY4" fmla="*/ 2913848 h 3164860"/>
                      <a:gd name="connsiteX5" fmla="*/ 586116 w 589996"/>
                      <a:gd name="connsiteY5" fmla="*/ 3137188 h 3164860"/>
                      <a:gd name="connsiteX6" fmla="*/ 331595 w 589996"/>
                      <a:gd name="connsiteY6" fmla="*/ 3137401 h 3164860"/>
                      <a:gd name="connsiteX7" fmla="*/ 1045 w 589996"/>
                      <a:gd name="connsiteY7" fmla="*/ 2919697 h 3164860"/>
                      <a:gd name="connsiteX8" fmla="*/ 230000 w 589996"/>
                      <a:gd name="connsiteY8" fmla="*/ 2147828 h 3164860"/>
                      <a:gd name="connsiteX9" fmla="*/ 314998 w 589996"/>
                      <a:gd name="connsiteY9" fmla="*/ 1368296 h 3164860"/>
                      <a:gd name="connsiteX10" fmla="*/ 244159 w 589996"/>
                      <a:gd name="connsiteY10" fmla="*/ 95641 h 3164860"/>
                      <a:gd name="connsiteX11" fmla="*/ 365048 w 589996"/>
                      <a:gd name="connsiteY11" fmla="*/ 100684 h 3164860"/>
                      <a:gd name="connsiteX0" fmla="*/ 244159 w 589996"/>
                      <a:gd name="connsiteY0" fmla="*/ 170544 h 3239763"/>
                      <a:gd name="connsiteX1" fmla="*/ 473197 w 589996"/>
                      <a:gd name="connsiteY1" fmla="*/ 152930 h 3239763"/>
                      <a:gd name="connsiteX2" fmla="*/ 431001 w 589996"/>
                      <a:gd name="connsiteY2" fmla="*/ 1463638 h 3239763"/>
                      <a:gd name="connsiteX3" fmla="*/ 319997 w 589996"/>
                      <a:gd name="connsiteY3" fmla="*/ 2252897 h 3239763"/>
                      <a:gd name="connsiteX4" fmla="*/ 131226 w 589996"/>
                      <a:gd name="connsiteY4" fmla="*/ 2988751 h 3239763"/>
                      <a:gd name="connsiteX5" fmla="*/ 586116 w 589996"/>
                      <a:gd name="connsiteY5" fmla="*/ 3212091 h 3239763"/>
                      <a:gd name="connsiteX6" fmla="*/ 331595 w 589996"/>
                      <a:gd name="connsiteY6" fmla="*/ 3212304 h 3239763"/>
                      <a:gd name="connsiteX7" fmla="*/ 1045 w 589996"/>
                      <a:gd name="connsiteY7" fmla="*/ 2994600 h 3239763"/>
                      <a:gd name="connsiteX8" fmla="*/ 230000 w 589996"/>
                      <a:gd name="connsiteY8" fmla="*/ 2222731 h 3239763"/>
                      <a:gd name="connsiteX9" fmla="*/ 314998 w 589996"/>
                      <a:gd name="connsiteY9" fmla="*/ 1443199 h 3239763"/>
                      <a:gd name="connsiteX10" fmla="*/ 244159 w 589996"/>
                      <a:gd name="connsiteY10" fmla="*/ 170544 h 3239763"/>
                      <a:gd name="connsiteX0" fmla="*/ 244159 w 589996"/>
                      <a:gd name="connsiteY0" fmla="*/ 181693 h 3250912"/>
                      <a:gd name="connsiteX1" fmla="*/ 361485 w 589996"/>
                      <a:gd name="connsiteY1" fmla="*/ 21495 h 3250912"/>
                      <a:gd name="connsiteX2" fmla="*/ 473197 w 589996"/>
                      <a:gd name="connsiteY2" fmla="*/ 164079 h 3250912"/>
                      <a:gd name="connsiteX3" fmla="*/ 431001 w 589996"/>
                      <a:gd name="connsiteY3" fmla="*/ 1474787 h 3250912"/>
                      <a:gd name="connsiteX4" fmla="*/ 319997 w 589996"/>
                      <a:gd name="connsiteY4" fmla="*/ 2264046 h 3250912"/>
                      <a:gd name="connsiteX5" fmla="*/ 131226 w 589996"/>
                      <a:gd name="connsiteY5" fmla="*/ 2999900 h 3250912"/>
                      <a:gd name="connsiteX6" fmla="*/ 586116 w 589996"/>
                      <a:gd name="connsiteY6" fmla="*/ 3223240 h 3250912"/>
                      <a:gd name="connsiteX7" fmla="*/ 331595 w 589996"/>
                      <a:gd name="connsiteY7" fmla="*/ 3223453 h 3250912"/>
                      <a:gd name="connsiteX8" fmla="*/ 1045 w 589996"/>
                      <a:gd name="connsiteY8" fmla="*/ 3005749 h 3250912"/>
                      <a:gd name="connsiteX9" fmla="*/ 230000 w 589996"/>
                      <a:gd name="connsiteY9" fmla="*/ 2233880 h 3250912"/>
                      <a:gd name="connsiteX10" fmla="*/ 314998 w 589996"/>
                      <a:gd name="connsiteY10" fmla="*/ 1454348 h 3250912"/>
                      <a:gd name="connsiteX11" fmla="*/ 244159 w 589996"/>
                      <a:gd name="connsiteY11" fmla="*/ 181693 h 3250912"/>
                      <a:gd name="connsiteX0" fmla="*/ 244159 w 589996"/>
                      <a:gd name="connsiteY0" fmla="*/ 121761 h 3190980"/>
                      <a:gd name="connsiteX1" fmla="*/ 361485 w 589996"/>
                      <a:gd name="connsiteY1" fmla="*/ 120647 h 3190980"/>
                      <a:gd name="connsiteX2" fmla="*/ 473197 w 589996"/>
                      <a:gd name="connsiteY2" fmla="*/ 104147 h 3190980"/>
                      <a:gd name="connsiteX3" fmla="*/ 431001 w 589996"/>
                      <a:gd name="connsiteY3" fmla="*/ 1414855 h 3190980"/>
                      <a:gd name="connsiteX4" fmla="*/ 319997 w 589996"/>
                      <a:gd name="connsiteY4" fmla="*/ 2204114 h 3190980"/>
                      <a:gd name="connsiteX5" fmla="*/ 131226 w 589996"/>
                      <a:gd name="connsiteY5" fmla="*/ 2939968 h 3190980"/>
                      <a:gd name="connsiteX6" fmla="*/ 586116 w 589996"/>
                      <a:gd name="connsiteY6" fmla="*/ 3163308 h 3190980"/>
                      <a:gd name="connsiteX7" fmla="*/ 331595 w 589996"/>
                      <a:gd name="connsiteY7" fmla="*/ 3163521 h 3190980"/>
                      <a:gd name="connsiteX8" fmla="*/ 1045 w 589996"/>
                      <a:gd name="connsiteY8" fmla="*/ 2945817 h 3190980"/>
                      <a:gd name="connsiteX9" fmla="*/ 230000 w 589996"/>
                      <a:gd name="connsiteY9" fmla="*/ 2173948 h 3190980"/>
                      <a:gd name="connsiteX10" fmla="*/ 314998 w 589996"/>
                      <a:gd name="connsiteY10" fmla="*/ 1394416 h 3190980"/>
                      <a:gd name="connsiteX11" fmla="*/ 244159 w 589996"/>
                      <a:gd name="connsiteY11" fmla="*/ 121761 h 3190980"/>
                      <a:gd name="connsiteX0" fmla="*/ 244159 w 589996"/>
                      <a:gd name="connsiteY0" fmla="*/ 93991 h 3163210"/>
                      <a:gd name="connsiteX1" fmla="*/ 361485 w 589996"/>
                      <a:gd name="connsiteY1" fmla="*/ 92877 h 3163210"/>
                      <a:gd name="connsiteX2" fmla="*/ 473197 w 589996"/>
                      <a:gd name="connsiteY2" fmla="*/ 140011 h 3163210"/>
                      <a:gd name="connsiteX3" fmla="*/ 431001 w 589996"/>
                      <a:gd name="connsiteY3" fmla="*/ 1387085 h 3163210"/>
                      <a:gd name="connsiteX4" fmla="*/ 319997 w 589996"/>
                      <a:gd name="connsiteY4" fmla="*/ 2176344 h 3163210"/>
                      <a:gd name="connsiteX5" fmla="*/ 131226 w 589996"/>
                      <a:gd name="connsiteY5" fmla="*/ 2912198 h 3163210"/>
                      <a:gd name="connsiteX6" fmla="*/ 586116 w 589996"/>
                      <a:gd name="connsiteY6" fmla="*/ 3135538 h 3163210"/>
                      <a:gd name="connsiteX7" fmla="*/ 331595 w 589996"/>
                      <a:gd name="connsiteY7" fmla="*/ 3135751 h 3163210"/>
                      <a:gd name="connsiteX8" fmla="*/ 1045 w 589996"/>
                      <a:gd name="connsiteY8" fmla="*/ 2918047 h 3163210"/>
                      <a:gd name="connsiteX9" fmla="*/ 230000 w 589996"/>
                      <a:gd name="connsiteY9" fmla="*/ 2146178 h 3163210"/>
                      <a:gd name="connsiteX10" fmla="*/ 314998 w 589996"/>
                      <a:gd name="connsiteY10" fmla="*/ 1366646 h 3163210"/>
                      <a:gd name="connsiteX11" fmla="*/ 244159 w 589996"/>
                      <a:gd name="connsiteY11" fmla="*/ 93991 h 3163210"/>
                      <a:gd name="connsiteX0" fmla="*/ 244159 w 589996"/>
                      <a:gd name="connsiteY0" fmla="*/ 93991 h 3163210"/>
                      <a:gd name="connsiteX1" fmla="*/ 361485 w 589996"/>
                      <a:gd name="connsiteY1" fmla="*/ 92877 h 3163210"/>
                      <a:gd name="connsiteX2" fmla="*/ 473197 w 589996"/>
                      <a:gd name="connsiteY2" fmla="*/ 140011 h 3163210"/>
                      <a:gd name="connsiteX3" fmla="*/ 431001 w 589996"/>
                      <a:gd name="connsiteY3" fmla="*/ 1387085 h 3163210"/>
                      <a:gd name="connsiteX4" fmla="*/ 319997 w 589996"/>
                      <a:gd name="connsiteY4" fmla="*/ 2176344 h 3163210"/>
                      <a:gd name="connsiteX5" fmla="*/ 131226 w 589996"/>
                      <a:gd name="connsiteY5" fmla="*/ 2912198 h 3163210"/>
                      <a:gd name="connsiteX6" fmla="*/ 586116 w 589996"/>
                      <a:gd name="connsiteY6" fmla="*/ 3135538 h 3163210"/>
                      <a:gd name="connsiteX7" fmla="*/ 331595 w 589996"/>
                      <a:gd name="connsiteY7" fmla="*/ 3135751 h 3163210"/>
                      <a:gd name="connsiteX8" fmla="*/ 1045 w 589996"/>
                      <a:gd name="connsiteY8" fmla="*/ 2918047 h 3163210"/>
                      <a:gd name="connsiteX9" fmla="*/ 230000 w 589996"/>
                      <a:gd name="connsiteY9" fmla="*/ 2146178 h 3163210"/>
                      <a:gd name="connsiteX10" fmla="*/ 314998 w 589996"/>
                      <a:gd name="connsiteY10" fmla="*/ 1366646 h 3163210"/>
                      <a:gd name="connsiteX11" fmla="*/ 244159 w 589996"/>
                      <a:gd name="connsiteY11" fmla="*/ 93991 h 3163210"/>
                      <a:gd name="connsiteX0" fmla="*/ 244159 w 589996"/>
                      <a:gd name="connsiteY0" fmla="*/ 78176 h 3147395"/>
                      <a:gd name="connsiteX1" fmla="*/ 361485 w 589996"/>
                      <a:gd name="connsiteY1" fmla="*/ 130090 h 3147395"/>
                      <a:gd name="connsiteX2" fmla="*/ 473197 w 589996"/>
                      <a:gd name="connsiteY2" fmla="*/ 124196 h 3147395"/>
                      <a:gd name="connsiteX3" fmla="*/ 431001 w 589996"/>
                      <a:gd name="connsiteY3" fmla="*/ 1371270 h 3147395"/>
                      <a:gd name="connsiteX4" fmla="*/ 319997 w 589996"/>
                      <a:gd name="connsiteY4" fmla="*/ 2160529 h 3147395"/>
                      <a:gd name="connsiteX5" fmla="*/ 131226 w 589996"/>
                      <a:gd name="connsiteY5" fmla="*/ 2896383 h 3147395"/>
                      <a:gd name="connsiteX6" fmla="*/ 586116 w 589996"/>
                      <a:gd name="connsiteY6" fmla="*/ 3119723 h 3147395"/>
                      <a:gd name="connsiteX7" fmla="*/ 331595 w 589996"/>
                      <a:gd name="connsiteY7" fmla="*/ 3119936 h 3147395"/>
                      <a:gd name="connsiteX8" fmla="*/ 1045 w 589996"/>
                      <a:gd name="connsiteY8" fmla="*/ 2902232 h 3147395"/>
                      <a:gd name="connsiteX9" fmla="*/ 230000 w 589996"/>
                      <a:gd name="connsiteY9" fmla="*/ 2130363 h 3147395"/>
                      <a:gd name="connsiteX10" fmla="*/ 314998 w 589996"/>
                      <a:gd name="connsiteY10" fmla="*/ 1350831 h 3147395"/>
                      <a:gd name="connsiteX11" fmla="*/ 244159 w 589996"/>
                      <a:gd name="connsiteY11" fmla="*/ 78176 h 3147395"/>
                      <a:gd name="connsiteX0" fmla="*/ 249564 w 589996"/>
                      <a:gd name="connsiteY0" fmla="*/ 95875 h 3090855"/>
                      <a:gd name="connsiteX1" fmla="*/ 361485 w 589996"/>
                      <a:gd name="connsiteY1" fmla="*/ 73550 h 3090855"/>
                      <a:gd name="connsiteX2" fmla="*/ 473197 w 589996"/>
                      <a:gd name="connsiteY2" fmla="*/ 67656 h 3090855"/>
                      <a:gd name="connsiteX3" fmla="*/ 431001 w 589996"/>
                      <a:gd name="connsiteY3" fmla="*/ 1314730 h 3090855"/>
                      <a:gd name="connsiteX4" fmla="*/ 319997 w 589996"/>
                      <a:gd name="connsiteY4" fmla="*/ 2103989 h 3090855"/>
                      <a:gd name="connsiteX5" fmla="*/ 131226 w 589996"/>
                      <a:gd name="connsiteY5" fmla="*/ 2839843 h 3090855"/>
                      <a:gd name="connsiteX6" fmla="*/ 586116 w 589996"/>
                      <a:gd name="connsiteY6" fmla="*/ 3063183 h 3090855"/>
                      <a:gd name="connsiteX7" fmla="*/ 331595 w 589996"/>
                      <a:gd name="connsiteY7" fmla="*/ 3063396 h 3090855"/>
                      <a:gd name="connsiteX8" fmla="*/ 1045 w 589996"/>
                      <a:gd name="connsiteY8" fmla="*/ 2845692 h 3090855"/>
                      <a:gd name="connsiteX9" fmla="*/ 230000 w 589996"/>
                      <a:gd name="connsiteY9" fmla="*/ 2073823 h 3090855"/>
                      <a:gd name="connsiteX10" fmla="*/ 314998 w 589996"/>
                      <a:gd name="connsiteY10" fmla="*/ 1294291 h 3090855"/>
                      <a:gd name="connsiteX11" fmla="*/ 249564 w 589996"/>
                      <a:gd name="connsiteY11" fmla="*/ 95875 h 3090855"/>
                      <a:gd name="connsiteX0" fmla="*/ 249564 w 589996"/>
                      <a:gd name="connsiteY0" fmla="*/ 28219 h 3023199"/>
                      <a:gd name="connsiteX1" fmla="*/ 361485 w 589996"/>
                      <a:gd name="connsiteY1" fmla="*/ 5894 h 3023199"/>
                      <a:gd name="connsiteX2" fmla="*/ 473197 w 589996"/>
                      <a:gd name="connsiteY2" fmla="*/ 0 h 3023199"/>
                      <a:gd name="connsiteX3" fmla="*/ 431001 w 589996"/>
                      <a:gd name="connsiteY3" fmla="*/ 1247074 h 3023199"/>
                      <a:gd name="connsiteX4" fmla="*/ 319997 w 589996"/>
                      <a:gd name="connsiteY4" fmla="*/ 2036333 h 3023199"/>
                      <a:gd name="connsiteX5" fmla="*/ 131226 w 589996"/>
                      <a:gd name="connsiteY5" fmla="*/ 2772187 h 3023199"/>
                      <a:gd name="connsiteX6" fmla="*/ 586116 w 589996"/>
                      <a:gd name="connsiteY6" fmla="*/ 2995527 h 3023199"/>
                      <a:gd name="connsiteX7" fmla="*/ 331595 w 589996"/>
                      <a:gd name="connsiteY7" fmla="*/ 2995740 h 3023199"/>
                      <a:gd name="connsiteX8" fmla="*/ 1045 w 589996"/>
                      <a:gd name="connsiteY8" fmla="*/ 2778036 h 3023199"/>
                      <a:gd name="connsiteX9" fmla="*/ 230000 w 589996"/>
                      <a:gd name="connsiteY9" fmla="*/ 2006167 h 3023199"/>
                      <a:gd name="connsiteX10" fmla="*/ 314998 w 589996"/>
                      <a:gd name="connsiteY10" fmla="*/ 1226635 h 3023199"/>
                      <a:gd name="connsiteX11" fmla="*/ 249564 w 589996"/>
                      <a:gd name="connsiteY11" fmla="*/ 28219 h 3023199"/>
                      <a:gd name="connsiteX0" fmla="*/ 249564 w 589996"/>
                      <a:gd name="connsiteY0" fmla="*/ 28219 h 3023199"/>
                      <a:gd name="connsiteX1" fmla="*/ 361485 w 589996"/>
                      <a:gd name="connsiteY1" fmla="*/ 5894 h 3023199"/>
                      <a:gd name="connsiteX2" fmla="*/ 473197 w 589996"/>
                      <a:gd name="connsiteY2" fmla="*/ 0 h 3023199"/>
                      <a:gd name="connsiteX3" fmla="*/ 431001 w 589996"/>
                      <a:gd name="connsiteY3" fmla="*/ 1247074 h 3023199"/>
                      <a:gd name="connsiteX4" fmla="*/ 319997 w 589996"/>
                      <a:gd name="connsiteY4" fmla="*/ 2036333 h 3023199"/>
                      <a:gd name="connsiteX5" fmla="*/ 131226 w 589996"/>
                      <a:gd name="connsiteY5" fmla="*/ 2772187 h 3023199"/>
                      <a:gd name="connsiteX6" fmla="*/ 586116 w 589996"/>
                      <a:gd name="connsiteY6" fmla="*/ 2995527 h 3023199"/>
                      <a:gd name="connsiteX7" fmla="*/ 331595 w 589996"/>
                      <a:gd name="connsiteY7" fmla="*/ 2995740 h 3023199"/>
                      <a:gd name="connsiteX8" fmla="*/ 1045 w 589996"/>
                      <a:gd name="connsiteY8" fmla="*/ 2778036 h 3023199"/>
                      <a:gd name="connsiteX9" fmla="*/ 230000 w 589996"/>
                      <a:gd name="connsiteY9" fmla="*/ 2006167 h 3023199"/>
                      <a:gd name="connsiteX10" fmla="*/ 314998 w 589996"/>
                      <a:gd name="connsiteY10" fmla="*/ 1226635 h 3023199"/>
                      <a:gd name="connsiteX11" fmla="*/ 249564 w 589996"/>
                      <a:gd name="connsiteY11" fmla="*/ 28219 h 3023199"/>
                      <a:gd name="connsiteX0" fmla="*/ 244158 w 589996"/>
                      <a:gd name="connsiteY0" fmla="*/ 51 h 3026848"/>
                      <a:gd name="connsiteX1" fmla="*/ 361485 w 589996"/>
                      <a:gd name="connsiteY1" fmla="*/ 9543 h 3026848"/>
                      <a:gd name="connsiteX2" fmla="*/ 473197 w 589996"/>
                      <a:gd name="connsiteY2" fmla="*/ 3649 h 3026848"/>
                      <a:gd name="connsiteX3" fmla="*/ 431001 w 589996"/>
                      <a:gd name="connsiteY3" fmla="*/ 1250723 h 3026848"/>
                      <a:gd name="connsiteX4" fmla="*/ 319997 w 589996"/>
                      <a:gd name="connsiteY4" fmla="*/ 2039982 h 3026848"/>
                      <a:gd name="connsiteX5" fmla="*/ 131226 w 589996"/>
                      <a:gd name="connsiteY5" fmla="*/ 2775836 h 3026848"/>
                      <a:gd name="connsiteX6" fmla="*/ 586116 w 589996"/>
                      <a:gd name="connsiteY6" fmla="*/ 2999176 h 3026848"/>
                      <a:gd name="connsiteX7" fmla="*/ 331595 w 589996"/>
                      <a:gd name="connsiteY7" fmla="*/ 2999389 h 3026848"/>
                      <a:gd name="connsiteX8" fmla="*/ 1045 w 589996"/>
                      <a:gd name="connsiteY8" fmla="*/ 2781685 h 3026848"/>
                      <a:gd name="connsiteX9" fmla="*/ 230000 w 589996"/>
                      <a:gd name="connsiteY9" fmla="*/ 2009816 h 3026848"/>
                      <a:gd name="connsiteX10" fmla="*/ 314998 w 589996"/>
                      <a:gd name="connsiteY10" fmla="*/ 1230284 h 3026848"/>
                      <a:gd name="connsiteX11" fmla="*/ 244158 w 589996"/>
                      <a:gd name="connsiteY11" fmla="*/ 51 h 3026848"/>
                      <a:gd name="connsiteX0" fmla="*/ 244186 w 590024"/>
                      <a:gd name="connsiteY0" fmla="*/ 40371 h 3067168"/>
                      <a:gd name="connsiteX1" fmla="*/ 361513 w 590024"/>
                      <a:gd name="connsiteY1" fmla="*/ 49863 h 3067168"/>
                      <a:gd name="connsiteX2" fmla="*/ 473225 w 590024"/>
                      <a:gd name="connsiteY2" fmla="*/ 43969 h 3067168"/>
                      <a:gd name="connsiteX3" fmla="*/ 431029 w 590024"/>
                      <a:gd name="connsiteY3" fmla="*/ 1291043 h 3067168"/>
                      <a:gd name="connsiteX4" fmla="*/ 320025 w 590024"/>
                      <a:gd name="connsiteY4" fmla="*/ 2080302 h 3067168"/>
                      <a:gd name="connsiteX5" fmla="*/ 131254 w 590024"/>
                      <a:gd name="connsiteY5" fmla="*/ 2816156 h 3067168"/>
                      <a:gd name="connsiteX6" fmla="*/ 586144 w 590024"/>
                      <a:gd name="connsiteY6" fmla="*/ 3039496 h 3067168"/>
                      <a:gd name="connsiteX7" fmla="*/ 331623 w 590024"/>
                      <a:gd name="connsiteY7" fmla="*/ 3039709 h 3067168"/>
                      <a:gd name="connsiteX8" fmla="*/ 1073 w 590024"/>
                      <a:gd name="connsiteY8" fmla="*/ 2822005 h 3067168"/>
                      <a:gd name="connsiteX9" fmla="*/ 230028 w 590024"/>
                      <a:gd name="connsiteY9" fmla="*/ 2050136 h 3067168"/>
                      <a:gd name="connsiteX10" fmla="*/ 347459 w 590024"/>
                      <a:gd name="connsiteY10" fmla="*/ 634266 h 3067168"/>
                      <a:gd name="connsiteX11" fmla="*/ 244186 w 590024"/>
                      <a:gd name="connsiteY11" fmla="*/ 40371 h 3067168"/>
                      <a:gd name="connsiteX0" fmla="*/ 244186 w 590024"/>
                      <a:gd name="connsiteY0" fmla="*/ 40371 h 3067168"/>
                      <a:gd name="connsiteX1" fmla="*/ 361513 w 590024"/>
                      <a:gd name="connsiteY1" fmla="*/ 49863 h 3067168"/>
                      <a:gd name="connsiteX2" fmla="*/ 473225 w 590024"/>
                      <a:gd name="connsiteY2" fmla="*/ 43969 h 3067168"/>
                      <a:gd name="connsiteX3" fmla="*/ 431029 w 590024"/>
                      <a:gd name="connsiteY3" fmla="*/ 1291043 h 3067168"/>
                      <a:gd name="connsiteX4" fmla="*/ 320025 w 590024"/>
                      <a:gd name="connsiteY4" fmla="*/ 2080302 h 3067168"/>
                      <a:gd name="connsiteX5" fmla="*/ 131254 w 590024"/>
                      <a:gd name="connsiteY5" fmla="*/ 2816156 h 3067168"/>
                      <a:gd name="connsiteX6" fmla="*/ 586144 w 590024"/>
                      <a:gd name="connsiteY6" fmla="*/ 3039496 h 3067168"/>
                      <a:gd name="connsiteX7" fmla="*/ 331623 w 590024"/>
                      <a:gd name="connsiteY7" fmla="*/ 3039709 h 3067168"/>
                      <a:gd name="connsiteX8" fmla="*/ 1073 w 590024"/>
                      <a:gd name="connsiteY8" fmla="*/ 2822005 h 3067168"/>
                      <a:gd name="connsiteX9" fmla="*/ 230028 w 590024"/>
                      <a:gd name="connsiteY9" fmla="*/ 2050136 h 3067168"/>
                      <a:gd name="connsiteX10" fmla="*/ 347459 w 590024"/>
                      <a:gd name="connsiteY10" fmla="*/ 634266 h 3067168"/>
                      <a:gd name="connsiteX11" fmla="*/ 244186 w 590024"/>
                      <a:gd name="connsiteY11" fmla="*/ 40371 h 3067168"/>
                      <a:gd name="connsiteX0" fmla="*/ 314458 w 590024"/>
                      <a:gd name="connsiteY0" fmla="*/ 49127 h 3044107"/>
                      <a:gd name="connsiteX1" fmla="*/ 361513 w 590024"/>
                      <a:gd name="connsiteY1" fmla="*/ 26802 h 3044107"/>
                      <a:gd name="connsiteX2" fmla="*/ 473225 w 590024"/>
                      <a:gd name="connsiteY2" fmla="*/ 20908 h 3044107"/>
                      <a:gd name="connsiteX3" fmla="*/ 431029 w 590024"/>
                      <a:gd name="connsiteY3" fmla="*/ 1267982 h 3044107"/>
                      <a:gd name="connsiteX4" fmla="*/ 320025 w 590024"/>
                      <a:gd name="connsiteY4" fmla="*/ 2057241 h 3044107"/>
                      <a:gd name="connsiteX5" fmla="*/ 131254 w 590024"/>
                      <a:gd name="connsiteY5" fmla="*/ 2793095 h 3044107"/>
                      <a:gd name="connsiteX6" fmla="*/ 586144 w 590024"/>
                      <a:gd name="connsiteY6" fmla="*/ 3016435 h 3044107"/>
                      <a:gd name="connsiteX7" fmla="*/ 331623 w 590024"/>
                      <a:gd name="connsiteY7" fmla="*/ 3016648 h 3044107"/>
                      <a:gd name="connsiteX8" fmla="*/ 1073 w 590024"/>
                      <a:gd name="connsiteY8" fmla="*/ 2798944 h 3044107"/>
                      <a:gd name="connsiteX9" fmla="*/ 230028 w 590024"/>
                      <a:gd name="connsiteY9" fmla="*/ 2027075 h 3044107"/>
                      <a:gd name="connsiteX10" fmla="*/ 347459 w 590024"/>
                      <a:gd name="connsiteY10" fmla="*/ 611205 h 3044107"/>
                      <a:gd name="connsiteX11" fmla="*/ 314458 w 590024"/>
                      <a:gd name="connsiteY11" fmla="*/ 49127 h 3044107"/>
                      <a:gd name="connsiteX0" fmla="*/ 314458 w 590024"/>
                      <a:gd name="connsiteY0" fmla="*/ 49127 h 3044107"/>
                      <a:gd name="connsiteX1" fmla="*/ 399352 w 590024"/>
                      <a:gd name="connsiteY1" fmla="*/ 26802 h 3044107"/>
                      <a:gd name="connsiteX2" fmla="*/ 473225 w 590024"/>
                      <a:gd name="connsiteY2" fmla="*/ 20908 h 3044107"/>
                      <a:gd name="connsiteX3" fmla="*/ 431029 w 590024"/>
                      <a:gd name="connsiteY3" fmla="*/ 1267982 h 3044107"/>
                      <a:gd name="connsiteX4" fmla="*/ 320025 w 590024"/>
                      <a:gd name="connsiteY4" fmla="*/ 2057241 h 3044107"/>
                      <a:gd name="connsiteX5" fmla="*/ 131254 w 590024"/>
                      <a:gd name="connsiteY5" fmla="*/ 2793095 h 3044107"/>
                      <a:gd name="connsiteX6" fmla="*/ 586144 w 590024"/>
                      <a:gd name="connsiteY6" fmla="*/ 3016435 h 3044107"/>
                      <a:gd name="connsiteX7" fmla="*/ 331623 w 590024"/>
                      <a:gd name="connsiteY7" fmla="*/ 3016648 h 3044107"/>
                      <a:gd name="connsiteX8" fmla="*/ 1073 w 590024"/>
                      <a:gd name="connsiteY8" fmla="*/ 2798944 h 3044107"/>
                      <a:gd name="connsiteX9" fmla="*/ 230028 w 590024"/>
                      <a:gd name="connsiteY9" fmla="*/ 2027075 h 3044107"/>
                      <a:gd name="connsiteX10" fmla="*/ 347459 w 590024"/>
                      <a:gd name="connsiteY10" fmla="*/ 611205 h 3044107"/>
                      <a:gd name="connsiteX11" fmla="*/ 314458 w 590024"/>
                      <a:gd name="connsiteY11" fmla="*/ 49127 h 3044107"/>
                      <a:gd name="connsiteX0" fmla="*/ 314458 w 590024"/>
                      <a:gd name="connsiteY0" fmla="*/ 134541 h 3129521"/>
                      <a:gd name="connsiteX1" fmla="*/ 473225 w 590024"/>
                      <a:gd name="connsiteY1" fmla="*/ 106322 h 3129521"/>
                      <a:gd name="connsiteX2" fmla="*/ 431029 w 590024"/>
                      <a:gd name="connsiteY2" fmla="*/ 1353396 h 3129521"/>
                      <a:gd name="connsiteX3" fmla="*/ 320025 w 590024"/>
                      <a:gd name="connsiteY3" fmla="*/ 2142655 h 3129521"/>
                      <a:gd name="connsiteX4" fmla="*/ 131254 w 590024"/>
                      <a:gd name="connsiteY4" fmla="*/ 2878509 h 3129521"/>
                      <a:gd name="connsiteX5" fmla="*/ 586144 w 590024"/>
                      <a:gd name="connsiteY5" fmla="*/ 3101849 h 3129521"/>
                      <a:gd name="connsiteX6" fmla="*/ 331623 w 590024"/>
                      <a:gd name="connsiteY6" fmla="*/ 3102062 h 3129521"/>
                      <a:gd name="connsiteX7" fmla="*/ 1073 w 590024"/>
                      <a:gd name="connsiteY7" fmla="*/ 2884358 h 3129521"/>
                      <a:gd name="connsiteX8" fmla="*/ 230028 w 590024"/>
                      <a:gd name="connsiteY8" fmla="*/ 2112489 h 3129521"/>
                      <a:gd name="connsiteX9" fmla="*/ 347459 w 590024"/>
                      <a:gd name="connsiteY9" fmla="*/ 696619 h 3129521"/>
                      <a:gd name="connsiteX10" fmla="*/ 314458 w 590024"/>
                      <a:gd name="connsiteY10" fmla="*/ 134541 h 3129521"/>
                      <a:gd name="connsiteX0" fmla="*/ 314458 w 590024"/>
                      <a:gd name="connsiteY0" fmla="*/ 52959 h 3047939"/>
                      <a:gd name="connsiteX1" fmla="*/ 473225 w 590024"/>
                      <a:gd name="connsiteY1" fmla="*/ 24740 h 3047939"/>
                      <a:gd name="connsiteX2" fmla="*/ 431029 w 590024"/>
                      <a:gd name="connsiteY2" fmla="*/ 1271814 h 3047939"/>
                      <a:gd name="connsiteX3" fmla="*/ 320025 w 590024"/>
                      <a:gd name="connsiteY3" fmla="*/ 2061073 h 3047939"/>
                      <a:gd name="connsiteX4" fmla="*/ 131254 w 590024"/>
                      <a:gd name="connsiteY4" fmla="*/ 2796927 h 3047939"/>
                      <a:gd name="connsiteX5" fmla="*/ 586144 w 590024"/>
                      <a:gd name="connsiteY5" fmla="*/ 3020267 h 3047939"/>
                      <a:gd name="connsiteX6" fmla="*/ 331623 w 590024"/>
                      <a:gd name="connsiteY6" fmla="*/ 3020480 h 3047939"/>
                      <a:gd name="connsiteX7" fmla="*/ 1073 w 590024"/>
                      <a:gd name="connsiteY7" fmla="*/ 2802776 h 3047939"/>
                      <a:gd name="connsiteX8" fmla="*/ 230028 w 590024"/>
                      <a:gd name="connsiteY8" fmla="*/ 2030907 h 3047939"/>
                      <a:gd name="connsiteX9" fmla="*/ 347459 w 590024"/>
                      <a:gd name="connsiteY9" fmla="*/ 615037 h 3047939"/>
                      <a:gd name="connsiteX10" fmla="*/ 314458 w 590024"/>
                      <a:gd name="connsiteY10" fmla="*/ 52959 h 3047939"/>
                      <a:gd name="connsiteX0" fmla="*/ 314458 w 590024"/>
                      <a:gd name="connsiteY0" fmla="*/ 28260 h 3023240"/>
                      <a:gd name="connsiteX1" fmla="*/ 473225 w 590024"/>
                      <a:gd name="connsiteY1" fmla="*/ 41 h 3023240"/>
                      <a:gd name="connsiteX2" fmla="*/ 431029 w 590024"/>
                      <a:gd name="connsiteY2" fmla="*/ 1247115 h 3023240"/>
                      <a:gd name="connsiteX3" fmla="*/ 320025 w 590024"/>
                      <a:gd name="connsiteY3" fmla="*/ 2036374 h 3023240"/>
                      <a:gd name="connsiteX4" fmla="*/ 131254 w 590024"/>
                      <a:gd name="connsiteY4" fmla="*/ 2772228 h 3023240"/>
                      <a:gd name="connsiteX5" fmla="*/ 586144 w 590024"/>
                      <a:gd name="connsiteY5" fmla="*/ 2995568 h 3023240"/>
                      <a:gd name="connsiteX6" fmla="*/ 331623 w 590024"/>
                      <a:gd name="connsiteY6" fmla="*/ 2995781 h 3023240"/>
                      <a:gd name="connsiteX7" fmla="*/ 1073 w 590024"/>
                      <a:gd name="connsiteY7" fmla="*/ 2778077 h 3023240"/>
                      <a:gd name="connsiteX8" fmla="*/ 230028 w 590024"/>
                      <a:gd name="connsiteY8" fmla="*/ 2006208 h 3023240"/>
                      <a:gd name="connsiteX9" fmla="*/ 347459 w 590024"/>
                      <a:gd name="connsiteY9" fmla="*/ 590338 h 3023240"/>
                      <a:gd name="connsiteX10" fmla="*/ 314458 w 590024"/>
                      <a:gd name="connsiteY10" fmla="*/ 28260 h 3023240"/>
                      <a:gd name="connsiteX0" fmla="*/ 314458 w 590024"/>
                      <a:gd name="connsiteY0" fmla="*/ 28260 h 3023240"/>
                      <a:gd name="connsiteX1" fmla="*/ 473225 w 590024"/>
                      <a:gd name="connsiteY1" fmla="*/ 41 h 3023240"/>
                      <a:gd name="connsiteX2" fmla="*/ 420218 w 590024"/>
                      <a:gd name="connsiteY2" fmla="*/ 1109241 h 3023240"/>
                      <a:gd name="connsiteX3" fmla="*/ 320025 w 590024"/>
                      <a:gd name="connsiteY3" fmla="*/ 2036374 h 3023240"/>
                      <a:gd name="connsiteX4" fmla="*/ 131254 w 590024"/>
                      <a:gd name="connsiteY4" fmla="*/ 2772228 h 3023240"/>
                      <a:gd name="connsiteX5" fmla="*/ 586144 w 590024"/>
                      <a:gd name="connsiteY5" fmla="*/ 2995568 h 3023240"/>
                      <a:gd name="connsiteX6" fmla="*/ 331623 w 590024"/>
                      <a:gd name="connsiteY6" fmla="*/ 2995781 h 3023240"/>
                      <a:gd name="connsiteX7" fmla="*/ 1073 w 590024"/>
                      <a:gd name="connsiteY7" fmla="*/ 2778077 h 3023240"/>
                      <a:gd name="connsiteX8" fmla="*/ 230028 w 590024"/>
                      <a:gd name="connsiteY8" fmla="*/ 2006208 h 3023240"/>
                      <a:gd name="connsiteX9" fmla="*/ 347459 w 590024"/>
                      <a:gd name="connsiteY9" fmla="*/ 590338 h 3023240"/>
                      <a:gd name="connsiteX10" fmla="*/ 314458 w 590024"/>
                      <a:gd name="connsiteY10" fmla="*/ 28260 h 3023240"/>
                      <a:gd name="connsiteX0" fmla="*/ 314458 w 616687"/>
                      <a:gd name="connsiteY0" fmla="*/ 28260 h 3001165"/>
                      <a:gd name="connsiteX1" fmla="*/ 473225 w 616687"/>
                      <a:gd name="connsiteY1" fmla="*/ 41 h 3001165"/>
                      <a:gd name="connsiteX2" fmla="*/ 420218 w 616687"/>
                      <a:gd name="connsiteY2" fmla="*/ 1109241 h 3001165"/>
                      <a:gd name="connsiteX3" fmla="*/ 320025 w 616687"/>
                      <a:gd name="connsiteY3" fmla="*/ 2036374 h 3001165"/>
                      <a:gd name="connsiteX4" fmla="*/ 131254 w 616687"/>
                      <a:gd name="connsiteY4" fmla="*/ 2772228 h 3001165"/>
                      <a:gd name="connsiteX5" fmla="*/ 613171 w 616687"/>
                      <a:gd name="connsiteY5" fmla="*/ 2921329 h 3001165"/>
                      <a:gd name="connsiteX6" fmla="*/ 331623 w 616687"/>
                      <a:gd name="connsiteY6" fmla="*/ 2995781 h 3001165"/>
                      <a:gd name="connsiteX7" fmla="*/ 1073 w 616687"/>
                      <a:gd name="connsiteY7" fmla="*/ 2778077 h 3001165"/>
                      <a:gd name="connsiteX8" fmla="*/ 230028 w 616687"/>
                      <a:gd name="connsiteY8" fmla="*/ 2006208 h 3001165"/>
                      <a:gd name="connsiteX9" fmla="*/ 347459 w 616687"/>
                      <a:gd name="connsiteY9" fmla="*/ 590338 h 3001165"/>
                      <a:gd name="connsiteX10" fmla="*/ 314458 w 616687"/>
                      <a:gd name="connsiteY10" fmla="*/ 28260 h 3001165"/>
                      <a:gd name="connsiteX0" fmla="*/ 314458 w 616687"/>
                      <a:gd name="connsiteY0" fmla="*/ 28260 h 3001058"/>
                      <a:gd name="connsiteX1" fmla="*/ 473225 w 616687"/>
                      <a:gd name="connsiteY1" fmla="*/ 41 h 3001058"/>
                      <a:gd name="connsiteX2" fmla="*/ 420218 w 616687"/>
                      <a:gd name="connsiteY2" fmla="*/ 1109241 h 3001058"/>
                      <a:gd name="connsiteX3" fmla="*/ 320025 w 616687"/>
                      <a:gd name="connsiteY3" fmla="*/ 2036374 h 3001058"/>
                      <a:gd name="connsiteX4" fmla="*/ 131254 w 616687"/>
                      <a:gd name="connsiteY4" fmla="*/ 2782833 h 3001058"/>
                      <a:gd name="connsiteX5" fmla="*/ 613171 w 616687"/>
                      <a:gd name="connsiteY5" fmla="*/ 2921329 h 3001058"/>
                      <a:gd name="connsiteX6" fmla="*/ 331623 w 616687"/>
                      <a:gd name="connsiteY6" fmla="*/ 2995781 h 3001058"/>
                      <a:gd name="connsiteX7" fmla="*/ 1073 w 616687"/>
                      <a:gd name="connsiteY7" fmla="*/ 2778077 h 3001058"/>
                      <a:gd name="connsiteX8" fmla="*/ 230028 w 616687"/>
                      <a:gd name="connsiteY8" fmla="*/ 2006208 h 3001058"/>
                      <a:gd name="connsiteX9" fmla="*/ 347459 w 616687"/>
                      <a:gd name="connsiteY9" fmla="*/ 590338 h 3001058"/>
                      <a:gd name="connsiteX10" fmla="*/ 314458 w 616687"/>
                      <a:gd name="connsiteY10" fmla="*/ 28260 h 3001058"/>
                      <a:gd name="connsiteX0" fmla="*/ 260714 w 562819"/>
                      <a:gd name="connsiteY0" fmla="*/ 28260 h 2997449"/>
                      <a:gd name="connsiteX1" fmla="*/ 419481 w 562819"/>
                      <a:gd name="connsiteY1" fmla="*/ 41 h 2997449"/>
                      <a:gd name="connsiteX2" fmla="*/ 366474 w 562819"/>
                      <a:gd name="connsiteY2" fmla="*/ 1109241 h 2997449"/>
                      <a:gd name="connsiteX3" fmla="*/ 266281 w 562819"/>
                      <a:gd name="connsiteY3" fmla="*/ 2036374 h 2997449"/>
                      <a:gd name="connsiteX4" fmla="*/ 77510 w 562819"/>
                      <a:gd name="connsiteY4" fmla="*/ 2782833 h 2997449"/>
                      <a:gd name="connsiteX5" fmla="*/ 559427 w 562819"/>
                      <a:gd name="connsiteY5" fmla="*/ 2921329 h 2997449"/>
                      <a:gd name="connsiteX6" fmla="*/ 277879 w 562819"/>
                      <a:gd name="connsiteY6" fmla="*/ 2995781 h 2997449"/>
                      <a:gd name="connsiteX7" fmla="*/ 1384 w 562819"/>
                      <a:gd name="connsiteY7" fmla="*/ 2852317 h 2997449"/>
                      <a:gd name="connsiteX8" fmla="*/ 176284 w 562819"/>
                      <a:gd name="connsiteY8" fmla="*/ 2006208 h 2997449"/>
                      <a:gd name="connsiteX9" fmla="*/ 293715 w 562819"/>
                      <a:gd name="connsiteY9" fmla="*/ 590338 h 2997449"/>
                      <a:gd name="connsiteX10" fmla="*/ 260714 w 562819"/>
                      <a:gd name="connsiteY10" fmla="*/ 28260 h 2997449"/>
                      <a:gd name="connsiteX0" fmla="*/ 276820 w 578961"/>
                      <a:gd name="connsiteY0" fmla="*/ 28260 h 3000483"/>
                      <a:gd name="connsiteX1" fmla="*/ 435587 w 578961"/>
                      <a:gd name="connsiteY1" fmla="*/ 41 h 3000483"/>
                      <a:gd name="connsiteX2" fmla="*/ 382580 w 578961"/>
                      <a:gd name="connsiteY2" fmla="*/ 1109241 h 3000483"/>
                      <a:gd name="connsiteX3" fmla="*/ 282387 w 578961"/>
                      <a:gd name="connsiteY3" fmla="*/ 2036374 h 3000483"/>
                      <a:gd name="connsiteX4" fmla="*/ 93616 w 578961"/>
                      <a:gd name="connsiteY4" fmla="*/ 2782833 h 3000483"/>
                      <a:gd name="connsiteX5" fmla="*/ 575533 w 578961"/>
                      <a:gd name="connsiteY5" fmla="*/ 2921329 h 3000483"/>
                      <a:gd name="connsiteX6" fmla="*/ 293985 w 578961"/>
                      <a:gd name="connsiteY6" fmla="*/ 2995781 h 3000483"/>
                      <a:gd name="connsiteX7" fmla="*/ 1273 w 578961"/>
                      <a:gd name="connsiteY7" fmla="*/ 2788683 h 3000483"/>
                      <a:gd name="connsiteX8" fmla="*/ 192390 w 578961"/>
                      <a:gd name="connsiteY8" fmla="*/ 2006208 h 3000483"/>
                      <a:gd name="connsiteX9" fmla="*/ 309821 w 578961"/>
                      <a:gd name="connsiteY9" fmla="*/ 590338 h 3000483"/>
                      <a:gd name="connsiteX10" fmla="*/ 276820 w 578961"/>
                      <a:gd name="connsiteY10" fmla="*/ 28260 h 3000483"/>
                      <a:gd name="connsiteX0" fmla="*/ 276820 w 627124"/>
                      <a:gd name="connsiteY0" fmla="*/ 28260 h 2995814"/>
                      <a:gd name="connsiteX1" fmla="*/ 435587 w 627124"/>
                      <a:gd name="connsiteY1" fmla="*/ 41 h 2995814"/>
                      <a:gd name="connsiteX2" fmla="*/ 382580 w 627124"/>
                      <a:gd name="connsiteY2" fmla="*/ 1109241 h 2995814"/>
                      <a:gd name="connsiteX3" fmla="*/ 282387 w 627124"/>
                      <a:gd name="connsiteY3" fmla="*/ 2036374 h 2995814"/>
                      <a:gd name="connsiteX4" fmla="*/ 93616 w 627124"/>
                      <a:gd name="connsiteY4" fmla="*/ 2782833 h 2995814"/>
                      <a:gd name="connsiteX5" fmla="*/ 624183 w 627124"/>
                      <a:gd name="connsiteY5" fmla="*/ 2804667 h 2995814"/>
                      <a:gd name="connsiteX6" fmla="*/ 293985 w 627124"/>
                      <a:gd name="connsiteY6" fmla="*/ 2995781 h 2995814"/>
                      <a:gd name="connsiteX7" fmla="*/ 1273 w 627124"/>
                      <a:gd name="connsiteY7" fmla="*/ 2788683 h 2995814"/>
                      <a:gd name="connsiteX8" fmla="*/ 192390 w 627124"/>
                      <a:gd name="connsiteY8" fmla="*/ 2006208 h 2995814"/>
                      <a:gd name="connsiteX9" fmla="*/ 309821 w 627124"/>
                      <a:gd name="connsiteY9" fmla="*/ 590338 h 2995814"/>
                      <a:gd name="connsiteX10" fmla="*/ 276820 w 627124"/>
                      <a:gd name="connsiteY10" fmla="*/ 28260 h 2995814"/>
                      <a:gd name="connsiteX0" fmla="*/ 278454 w 631612"/>
                      <a:gd name="connsiteY0" fmla="*/ 28260 h 2995814"/>
                      <a:gd name="connsiteX1" fmla="*/ 437221 w 631612"/>
                      <a:gd name="connsiteY1" fmla="*/ 41 h 2995814"/>
                      <a:gd name="connsiteX2" fmla="*/ 384214 w 631612"/>
                      <a:gd name="connsiteY2" fmla="*/ 1109241 h 2995814"/>
                      <a:gd name="connsiteX3" fmla="*/ 284021 w 631612"/>
                      <a:gd name="connsiteY3" fmla="*/ 2036374 h 2995814"/>
                      <a:gd name="connsiteX4" fmla="*/ 95250 w 631612"/>
                      <a:gd name="connsiteY4" fmla="*/ 2782833 h 2995814"/>
                      <a:gd name="connsiteX5" fmla="*/ 625817 w 631612"/>
                      <a:gd name="connsiteY5" fmla="*/ 2804667 h 2995814"/>
                      <a:gd name="connsiteX6" fmla="*/ 355080 w 631612"/>
                      <a:gd name="connsiteY6" fmla="*/ 2995781 h 2995814"/>
                      <a:gd name="connsiteX7" fmla="*/ 2907 w 631612"/>
                      <a:gd name="connsiteY7" fmla="*/ 2788683 h 2995814"/>
                      <a:gd name="connsiteX8" fmla="*/ 194024 w 631612"/>
                      <a:gd name="connsiteY8" fmla="*/ 2006208 h 2995814"/>
                      <a:gd name="connsiteX9" fmla="*/ 311455 w 631612"/>
                      <a:gd name="connsiteY9" fmla="*/ 590338 h 2995814"/>
                      <a:gd name="connsiteX10" fmla="*/ 278454 w 631612"/>
                      <a:gd name="connsiteY10" fmla="*/ 28260 h 2995814"/>
                      <a:gd name="connsiteX0" fmla="*/ 278454 w 647526"/>
                      <a:gd name="connsiteY0" fmla="*/ 28260 h 2996127"/>
                      <a:gd name="connsiteX1" fmla="*/ 437221 w 647526"/>
                      <a:gd name="connsiteY1" fmla="*/ 41 h 2996127"/>
                      <a:gd name="connsiteX2" fmla="*/ 384214 w 647526"/>
                      <a:gd name="connsiteY2" fmla="*/ 1109241 h 2996127"/>
                      <a:gd name="connsiteX3" fmla="*/ 284021 w 647526"/>
                      <a:gd name="connsiteY3" fmla="*/ 2036374 h 2996127"/>
                      <a:gd name="connsiteX4" fmla="*/ 95250 w 647526"/>
                      <a:gd name="connsiteY4" fmla="*/ 2782833 h 2996127"/>
                      <a:gd name="connsiteX5" fmla="*/ 642034 w 647526"/>
                      <a:gd name="connsiteY5" fmla="*/ 2836484 h 2996127"/>
                      <a:gd name="connsiteX6" fmla="*/ 355080 w 647526"/>
                      <a:gd name="connsiteY6" fmla="*/ 2995781 h 2996127"/>
                      <a:gd name="connsiteX7" fmla="*/ 2907 w 647526"/>
                      <a:gd name="connsiteY7" fmla="*/ 2788683 h 2996127"/>
                      <a:gd name="connsiteX8" fmla="*/ 194024 w 647526"/>
                      <a:gd name="connsiteY8" fmla="*/ 2006208 h 2996127"/>
                      <a:gd name="connsiteX9" fmla="*/ 311455 w 647526"/>
                      <a:gd name="connsiteY9" fmla="*/ 590338 h 2996127"/>
                      <a:gd name="connsiteX10" fmla="*/ 278454 w 647526"/>
                      <a:gd name="connsiteY10" fmla="*/ 28260 h 2996127"/>
                      <a:gd name="connsiteX0" fmla="*/ 278454 w 642035"/>
                      <a:gd name="connsiteY0" fmla="*/ 28260 h 2996102"/>
                      <a:gd name="connsiteX1" fmla="*/ 437221 w 642035"/>
                      <a:gd name="connsiteY1" fmla="*/ 41 h 2996102"/>
                      <a:gd name="connsiteX2" fmla="*/ 384214 w 642035"/>
                      <a:gd name="connsiteY2" fmla="*/ 1109241 h 2996102"/>
                      <a:gd name="connsiteX3" fmla="*/ 284021 w 642035"/>
                      <a:gd name="connsiteY3" fmla="*/ 2036374 h 2996102"/>
                      <a:gd name="connsiteX4" fmla="*/ 95250 w 642035"/>
                      <a:gd name="connsiteY4" fmla="*/ 2782833 h 2996102"/>
                      <a:gd name="connsiteX5" fmla="*/ 351974 w 642035"/>
                      <a:gd name="connsiteY5" fmla="*/ 2846989 h 2996102"/>
                      <a:gd name="connsiteX6" fmla="*/ 642034 w 642035"/>
                      <a:gd name="connsiteY6" fmla="*/ 2836484 h 2996102"/>
                      <a:gd name="connsiteX7" fmla="*/ 355080 w 642035"/>
                      <a:gd name="connsiteY7" fmla="*/ 2995781 h 2996102"/>
                      <a:gd name="connsiteX8" fmla="*/ 2907 w 642035"/>
                      <a:gd name="connsiteY8" fmla="*/ 2788683 h 2996102"/>
                      <a:gd name="connsiteX9" fmla="*/ 194024 w 642035"/>
                      <a:gd name="connsiteY9" fmla="*/ 2006208 h 2996102"/>
                      <a:gd name="connsiteX10" fmla="*/ 311455 w 642035"/>
                      <a:gd name="connsiteY10" fmla="*/ 590338 h 2996102"/>
                      <a:gd name="connsiteX11" fmla="*/ 278454 w 642035"/>
                      <a:gd name="connsiteY11" fmla="*/ 28260 h 2996102"/>
                      <a:gd name="connsiteX0" fmla="*/ 278454 w 642042"/>
                      <a:gd name="connsiteY0" fmla="*/ 28260 h 2996088"/>
                      <a:gd name="connsiteX1" fmla="*/ 437221 w 642042"/>
                      <a:gd name="connsiteY1" fmla="*/ 41 h 2996088"/>
                      <a:gd name="connsiteX2" fmla="*/ 384214 w 642042"/>
                      <a:gd name="connsiteY2" fmla="*/ 1109241 h 2996088"/>
                      <a:gd name="connsiteX3" fmla="*/ 284021 w 642042"/>
                      <a:gd name="connsiteY3" fmla="*/ 2036374 h 2996088"/>
                      <a:gd name="connsiteX4" fmla="*/ 95250 w 642042"/>
                      <a:gd name="connsiteY4" fmla="*/ 2782833 h 2996088"/>
                      <a:gd name="connsiteX5" fmla="*/ 346568 w 642042"/>
                      <a:gd name="connsiteY5" fmla="*/ 2889411 h 2996088"/>
                      <a:gd name="connsiteX6" fmla="*/ 642034 w 642042"/>
                      <a:gd name="connsiteY6" fmla="*/ 2836484 h 2996088"/>
                      <a:gd name="connsiteX7" fmla="*/ 355080 w 642042"/>
                      <a:gd name="connsiteY7" fmla="*/ 2995781 h 2996088"/>
                      <a:gd name="connsiteX8" fmla="*/ 2907 w 642042"/>
                      <a:gd name="connsiteY8" fmla="*/ 2788683 h 2996088"/>
                      <a:gd name="connsiteX9" fmla="*/ 194024 w 642042"/>
                      <a:gd name="connsiteY9" fmla="*/ 2006208 h 2996088"/>
                      <a:gd name="connsiteX10" fmla="*/ 311455 w 642042"/>
                      <a:gd name="connsiteY10" fmla="*/ 590338 h 2996088"/>
                      <a:gd name="connsiteX11" fmla="*/ 278454 w 642042"/>
                      <a:gd name="connsiteY11" fmla="*/ 28260 h 2996088"/>
                      <a:gd name="connsiteX0" fmla="*/ 278454 w 625826"/>
                      <a:gd name="connsiteY0" fmla="*/ 28260 h 2995793"/>
                      <a:gd name="connsiteX1" fmla="*/ 437221 w 625826"/>
                      <a:gd name="connsiteY1" fmla="*/ 41 h 2995793"/>
                      <a:gd name="connsiteX2" fmla="*/ 384214 w 625826"/>
                      <a:gd name="connsiteY2" fmla="*/ 1109241 h 2995793"/>
                      <a:gd name="connsiteX3" fmla="*/ 284021 w 625826"/>
                      <a:gd name="connsiteY3" fmla="*/ 2036374 h 2995793"/>
                      <a:gd name="connsiteX4" fmla="*/ 95250 w 625826"/>
                      <a:gd name="connsiteY4" fmla="*/ 2782833 h 2995793"/>
                      <a:gd name="connsiteX5" fmla="*/ 346568 w 625826"/>
                      <a:gd name="connsiteY5" fmla="*/ 2889411 h 2995793"/>
                      <a:gd name="connsiteX6" fmla="*/ 625818 w 625826"/>
                      <a:gd name="connsiteY6" fmla="*/ 2783456 h 2995793"/>
                      <a:gd name="connsiteX7" fmla="*/ 355080 w 625826"/>
                      <a:gd name="connsiteY7" fmla="*/ 2995781 h 2995793"/>
                      <a:gd name="connsiteX8" fmla="*/ 2907 w 625826"/>
                      <a:gd name="connsiteY8" fmla="*/ 2788683 h 2995793"/>
                      <a:gd name="connsiteX9" fmla="*/ 194024 w 625826"/>
                      <a:gd name="connsiteY9" fmla="*/ 2006208 h 2995793"/>
                      <a:gd name="connsiteX10" fmla="*/ 311455 w 625826"/>
                      <a:gd name="connsiteY10" fmla="*/ 590338 h 2995793"/>
                      <a:gd name="connsiteX11" fmla="*/ 278454 w 625826"/>
                      <a:gd name="connsiteY11" fmla="*/ 28260 h 2995793"/>
                      <a:gd name="connsiteX0" fmla="*/ 278454 w 652903"/>
                      <a:gd name="connsiteY0" fmla="*/ 28260 h 2995784"/>
                      <a:gd name="connsiteX1" fmla="*/ 437221 w 652903"/>
                      <a:gd name="connsiteY1" fmla="*/ 41 h 2995784"/>
                      <a:gd name="connsiteX2" fmla="*/ 384214 w 652903"/>
                      <a:gd name="connsiteY2" fmla="*/ 1109241 h 2995784"/>
                      <a:gd name="connsiteX3" fmla="*/ 284021 w 652903"/>
                      <a:gd name="connsiteY3" fmla="*/ 2036374 h 2995784"/>
                      <a:gd name="connsiteX4" fmla="*/ 95250 w 652903"/>
                      <a:gd name="connsiteY4" fmla="*/ 2782833 h 2995784"/>
                      <a:gd name="connsiteX5" fmla="*/ 346568 w 652903"/>
                      <a:gd name="connsiteY5" fmla="*/ 2889411 h 2995784"/>
                      <a:gd name="connsiteX6" fmla="*/ 625818 w 652903"/>
                      <a:gd name="connsiteY6" fmla="*/ 2783456 h 2995784"/>
                      <a:gd name="connsiteX7" fmla="*/ 611441 w 652903"/>
                      <a:gd name="connsiteY7" fmla="*/ 2793960 h 2995784"/>
                      <a:gd name="connsiteX8" fmla="*/ 355080 w 652903"/>
                      <a:gd name="connsiteY8" fmla="*/ 2995781 h 2995784"/>
                      <a:gd name="connsiteX9" fmla="*/ 2907 w 652903"/>
                      <a:gd name="connsiteY9" fmla="*/ 2788683 h 2995784"/>
                      <a:gd name="connsiteX10" fmla="*/ 194024 w 652903"/>
                      <a:gd name="connsiteY10" fmla="*/ 2006208 h 2995784"/>
                      <a:gd name="connsiteX11" fmla="*/ 311455 w 652903"/>
                      <a:gd name="connsiteY11" fmla="*/ 590338 h 2995784"/>
                      <a:gd name="connsiteX12" fmla="*/ 278454 w 652903"/>
                      <a:gd name="connsiteY12" fmla="*/ 28260 h 2995784"/>
                      <a:gd name="connsiteX0" fmla="*/ 278454 w 675048"/>
                      <a:gd name="connsiteY0" fmla="*/ 28260 h 2997353"/>
                      <a:gd name="connsiteX1" fmla="*/ 437221 w 675048"/>
                      <a:gd name="connsiteY1" fmla="*/ 41 h 2997353"/>
                      <a:gd name="connsiteX2" fmla="*/ 384214 w 675048"/>
                      <a:gd name="connsiteY2" fmla="*/ 1109241 h 2997353"/>
                      <a:gd name="connsiteX3" fmla="*/ 284021 w 675048"/>
                      <a:gd name="connsiteY3" fmla="*/ 2036374 h 2997353"/>
                      <a:gd name="connsiteX4" fmla="*/ 95250 w 675048"/>
                      <a:gd name="connsiteY4" fmla="*/ 2782833 h 2997353"/>
                      <a:gd name="connsiteX5" fmla="*/ 346568 w 675048"/>
                      <a:gd name="connsiteY5" fmla="*/ 2889411 h 2997353"/>
                      <a:gd name="connsiteX6" fmla="*/ 625818 w 675048"/>
                      <a:gd name="connsiteY6" fmla="*/ 2783456 h 2997353"/>
                      <a:gd name="connsiteX7" fmla="*/ 649280 w 675048"/>
                      <a:gd name="connsiteY7" fmla="*/ 2878805 h 2997353"/>
                      <a:gd name="connsiteX8" fmla="*/ 355080 w 675048"/>
                      <a:gd name="connsiteY8" fmla="*/ 2995781 h 2997353"/>
                      <a:gd name="connsiteX9" fmla="*/ 2907 w 675048"/>
                      <a:gd name="connsiteY9" fmla="*/ 2788683 h 2997353"/>
                      <a:gd name="connsiteX10" fmla="*/ 194024 w 675048"/>
                      <a:gd name="connsiteY10" fmla="*/ 2006208 h 2997353"/>
                      <a:gd name="connsiteX11" fmla="*/ 311455 w 675048"/>
                      <a:gd name="connsiteY11" fmla="*/ 590338 h 2997353"/>
                      <a:gd name="connsiteX12" fmla="*/ 278454 w 675048"/>
                      <a:gd name="connsiteY12" fmla="*/ 28260 h 2997353"/>
                      <a:gd name="connsiteX0" fmla="*/ 278454 w 684203"/>
                      <a:gd name="connsiteY0" fmla="*/ 28260 h 2997353"/>
                      <a:gd name="connsiteX1" fmla="*/ 437221 w 684203"/>
                      <a:gd name="connsiteY1" fmla="*/ 41 h 2997353"/>
                      <a:gd name="connsiteX2" fmla="*/ 384214 w 684203"/>
                      <a:gd name="connsiteY2" fmla="*/ 1109241 h 2997353"/>
                      <a:gd name="connsiteX3" fmla="*/ 284021 w 684203"/>
                      <a:gd name="connsiteY3" fmla="*/ 2036374 h 2997353"/>
                      <a:gd name="connsiteX4" fmla="*/ 95250 w 684203"/>
                      <a:gd name="connsiteY4" fmla="*/ 2782833 h 2997353"/>
                      <a:gd name="connsiteX5" fmla="*/ 346568 w 684203"/>
                      <a:gd name="connsiteY5" fmla="*/ 2889411 h 2997353"/>
                      <a:gd name="connsiteX6" fmla="*/ 647440 w 684203"/>
                      <a:gd name="connsiteY6" fmla="*/ 2836484 h 2997353"/>
                      <a:gd name="connsiteX7" fmla="*/ 649280 w 684203"/>
                      <a:gd name="connsiteY7" fmla="*/ 2878805 h 2997353"/>
                      <a:gd name="connsiteX8" fmla="*/ 355080 w 684203"/>
                      <a:gd name="connsiteY8" fmla="*/ 2995781 h 2997353"/>
                      <a:gd name="connsiteX9" fmla="*/ 2907 w 684203"/>
                      <a:gd name="connsiteY9" fmla="*/ 2788683 h 2997353"/>
                      <a:gd name="connsiteX10" fmla="*/ 194024 w 684203"/>
                      <a:gd name="connsiteY10" fmla="*/ 2006208 h 2997353"/>
                      <a:gd name="connsiteX11" fmla="*/ 311455 w 684203"/>
                      <a:gd name="connsiteY11" fmla="*/ 590338 h 2997353"/>
                      <a:gd name="connsiteX12" fmla="*/ 278454 w 684203"/>
                      <a:gd name="connsiteY12" fmla="*/ 28260 h 2997353"/>
                      <a:gd name="connsiteX0" fmla="*/ 278454 w 664570"/>
                      <a:gd name="connsiteY0" fmla="*/ 28260 h 2999409"/>
                      <a:gd name="connsiteX1" fmla="*/ 437221 w 664570"/>
                      <a:gd name="connsiteY1" fmla="*/ 41 h 2999409"/>
                      <a:gd name="connsiteX2" fmla="*/ 384214 w 664570"/>
                      <a:gd name="connsiteY2" fmla="*/ 1109241 h 2999409"/>
                      <a:gd name="connsiteX3" fmla="*/ 284021 w 664570"/>
                      <a:gd name="connsiteY3" fmla="*/ 2036374 h 2999409"/>
                      <a:gd name="connsiteX4" fmla="*/ 95250 w 664570"/>
                      <a:gd name="connsiteY4" fmla="*/ 2782833 h 2999409"/>
                      <a:gd name="connsiteX5" fmla="*/ 346568 w 664570"/>
                      <a:gd name="connsiteY5" fmla="*/ 2889411 h 2999409"/>
                      <a:gd name="connsiteX6" fmla="*/ 647440 w 664570"/>
                      <a:gd name="connsiteY6" fmla="*/ 2836484 h 2999409"/>
                      <a:gd name="connsiteX7" fmla="*/ 600630 w 664570"/>
                      <a:gd name="connsiteY7" fmla="*/ 2910622 h 2999409"/>
                      <a:gd name="connsiteX8" fmla="*/ 355080 w 664570"/>
                      <a:gd name="connsiteY8" fmla="*/ 2995781 h 2999409"/>
                      <a:gd name="connsiteX9" fmla="*/ 2907 w 664570"/>
                      <a:gd name="connsiteY9" fmla="*/ 2788683 h 2999409"/>
                      <a:gd name="connsiteX10" fmla="*/ 194024 w 664570"/>
                      <a:gd name="connsiteY10" fmla="*/ 2006208 h 2999409"/>
                      <a:gd name="connsiteX11" fmla="*/ 311455 w 664570"/>
                      <a:gd name="connsiteY11" fmla="*/ 590338 h 2999409"/>
                      <a:gd name="connsiteX12" fmla="*/ 278454 w 664570"/>
                      <a:gd name="connsiteY12" fmla="*/ 28260 h 2999409"/>
                      <a:gd name="connsiteX0" fmla="*/ 278454 w 630124"/>
                      <a:gd name="connsiteY0" fmla="*/ 28260 h 2999409"/>
                      <a:gd name="connsiteX1" fmla="*/ 437221 w 630124"/>
                      <a:gd name="connsiteY1" fmla="*/ 41 h 2999409"/>
                      <a:gd name="connsiteX2" fmla="*/ 384214 w 630124"/>
                      <a:gd name="connsiteY2" fmla="*/ 1109241 h 2999409"/>
                      <a:gd name="connsiteX3" fmla="*/ 284021 w 630124"/>
                      <a:gd name="connsiteY3" fmla="*/ 2036374 h 2999409"/>
                      <a:gd name="connsiteX4" fmla="*/ 95250 w 630124"/>
                      <a:gd name="connsiteY4" fmla="*/ 2782833 h 2999409"/>
                      <a:gd name="connsiteX5" fmla="*/ 346568 w 630124"/>
                      <a:gd name="connsiteY5" fmla="*/ 2889411 h 2999409"/>
                      <a:gd name="connsiteX6" fmla="*/ 593385 w 630124"/>
                      <a:gd name="connsiteY6" fmla="*/ 2825878 h 2999409"/>
                      <a:gd name="connsiteX7" fmla="*/ 600630 w 630124"/>
                      <a:gd name="connsiteY7" fmla="*/ 2910622 h 2999409"/>
                      <a:gd name="connsiteX8" fmla="*/ 355080 w 630124"/>
                      <a:gd name="connsiteY8" fmla="*/ 2995781 h 2999409"/>
                      <a:gd name="connsiteX9" fmla="*/ 2907 w 630124"/>
                      <a:gd name="connsiteY9" fmla="*/ 2788683 h 2999409"/>
                      <a:gd name="connsiteX10" fmla="*/ 194024 w 630124"/>
                      <a:gd name="connsiteY10" fmla="*/ 2006208 h 2999409"/>
                      <a:gd name="connsiteX11" fmla="*/ 311455 w 630124"/>
                      <a:gd name="connsiteY11" fmla="*/ 590338 h 2999409"/>
                      <a:gd name="connsiteX12" fmla="*/ 278454 w 630124"/>
                      <a:gd name="connsiteY12" fmla="*/ 28260 h 2999409"/>
                      <a:gd name="connsiteX0" fmla="*/ 278454 w 630124"/>
                      <a:gd name="connsiteY0" fmla="*/ 28260 h 2999409"/>
                      <a:gd name="connsiteX1" fmla="*/ 437221 w 630124"/>
                      <a:gd name="connsiteY1" fmla="*/ 41 h 2999409"/>
                      <a:gd name="connsiteX2" fmla="*/ 384214 w 630124"/>
                      <a:gd name="connsiteY2" fmla="*/ 1109241 h 2999409"/>
                      <a:gd name="connsiteX3" fmla="*/ 284021 w 630124"/>
                      <a:gd name="connsiteY3" fmla="*/ 2036374 h 2999409"/>
                      <a:gd name="connsiteX4" fmla="*/ 95250 w 630124"/>
                      <a:gd name="connsiteY4" fmla="*/ 2782833 h 2999409"/>
                      <a:gd name="connsiteX5" fmla="*/ 346568 w 630124"/>
                      <a:gd name="connsiteY5" fmla="*/ 2889411 h 2999409"/>
                      <a:gd name="connsiteX6" fmla="*/ 593385 w 630124"/>
                      <a:gd name="connsiteY6" fmla="*/ 2825878 h 2999409"/>
                      <a:gd name="connsiteX7" fmla="*/ 600630 w 630124"/>
                      <a:gd name="connsiteY7" fmla="*/ 2910622 h 2999409"/>
                      <a:gd name="connsiteX8" fmla="*/ 355080 w 630124"/>
                      <a:gd name="connsiteY8" fmla="*/ 2995781 h 2999409"/>
                      <a:gd name="connsiteX9" fmla="*/ 2907 w 630124"/>
                      <a:gd name="connsiteY9" fmla="*/ 2788683 h 2999409"/>
                      <a:gd name="connsiteX10" fmla="*/ 194024 w 630124"/>
                      <a:gd name="connsiteY10" fmla="*/ 2006208 h 2999409"/>
                      <a:gd name="connsiteX11" fmla="*/ 353078 w 630124"/>
                      <a:gd name="connsiteY11" fmla="*/ 672001 h 2999409"/>
                      <a:gd name="connsiteX0" fmla="*/ 437221 w 630124"/>
                      <a:gd name="connsiteY0" fmla="*/ 0 h 2999368"/>
                      <a:gd name="connsiteX1" fmla="*/ 384214 w 630124"/>
                      <a:gd name="connsiteY1" fmla="*/ 1109200 h 2999368"/>
                      <a:gd name="connsiteX2" fmla="*/ 284021 w 630124"/>
                      <a:gd name="connsiteY2" fmla="*/ 2036333 h 2999368"/>
                      <a:gd name="connsiteX3" fmla="*/ 95250 w 630124"/>
                      <a:gd name="connsiteY3" fmla="*/ 2782792 h 2999368"/>
                      <a:gd name="connsiteX4" fmla="*/ 346568 w 630124"/>
                      <a:gd name="connsiteY4" fmla="*/ 2889370 h 2999368"/>
                      <a:gd name="connsiteX5" fmla="*/ 593385 w 630124"/>
                      <a:gd name="connsiteY5" fmla="*/ 2825837 h 2999368"/>
                      <a:gd name="connsiteX6" fmla="*/ 600630 w 630124"/>
                      <a:gd name="connsiteY6" fmla="*/ 2910581 h 2999368"/>
                      <a:gd name="connsiteX7" fmla="*/ 355080 w 630124"/>
                      <a:gd name="connsiteY7" fmla="*/ 2995740 h 2999368"/>
                      <a:gd name="connsiteX8" fmla="*/ 2907 w 630124"/>
                      <a:gd name="connsiteY8" fmla="*/ 2788642 h 2999368"/>
                      <a:gd name="connsiteX9" fmla="*/ 194024 w 630124"/>
                      <a:gd name="connsiteY9" fmla="*/ 2006167 h 2999368"/>
                      <a:gd name="connsiteX10" fmla="*/ 353078 w 630124"/>
                      <a:gd name="connsiteY10" fmla="*/ 671960 h 2999368"/>
                      <a:gd name="connsiteX0" fmla="*/ 384214 w 630124"/>
                      <a:gd name="connsiteY0" fmla="*/ 437240 h 2327408"/>
                      <a:gd name="connsiteX1" fmla="*/ 284021 w 630124"/>
                      <a:gd name="connsiteY1" fmla="*/ 1364373 h 2327408"/>
                      <a:gd name="connsiteX2" fmla="*/ 95250 w 630124"/>
                      <a:gd name="connsiteY2" fmla="*/ 2110832 h 2327408"/>
                      <a:gd name="connsiteX3" fmla="*/ 346568 w 630124"/>
                      <a:gd name="connsiteY3" fmla="*/ 2217410 h 2327408"/>
                      <a:gd name="connsiteX4" fmla="*/ 593385 w 630124"/>
                      <a:gd name="connsiteY4" fmla="*/ 2153877 h 2327408"/>
                      <a:gd name="connsiteX5" fmla="*/ 600630 w 630124"/>
                      <a:gd name="connsiteY5" fmla="*/ 2238621 h 2327408"/>
                      <a:gd name="connsiteX6" fmla="*/ 355080 w 630124"/>
                      <a:gd name="connsiteY6" fmla="*/ 2323780 h 2327408"/>
                      <a:gd name="connsiteX7" fmla="*/ 2907 w 630124"/>
                      <a:gd name="connsiteY7" fmla="*/ 2116682 h 2327408"/>
                      <a:gd name="connsiteX8" fmla="*/ 194024 w 630124"/>
                      <a:gd name="connsiteY8" fmla="*/ 1334207 h 2327408"/>
                      <a:gd name="connsiteX9" fmla="*/ 353078 w 630124"/>
                      <a:gd name="connsiteY9" fmla="*/ 0 h 2327408"/>
                      <a:gd name="connsiteX0" fmla="*/ 284021 w 630124"/>
                      <a:gd name="connsiteY0" fmla="*/ 1364373 h 2327408"/>
                      <a:gd name="connsiteX1" fmla="*/ 95250 w 630124"/>
                      <a:gd name="connsiteY1" fmla="*/ 2110832 h 2327408"/>
                      <a:gd name="connsiteX2" fmla="*/ 346568 w 630124"/>
                      <a:gd name="connsiteY2" fmla="*/ 2217410 h 2327408"/>
                      <a:gd name="connsiteX3" fmla="*/ 593385 w 630124"/>
                      <a:gd name="connsiteY3" fmla="*/ 2153877 h 2327408"/>
                      <a:gd name="connsiteX4" fmla="*/ 600630 w 630124"/>
                      <a:gd name="connsiteY4" fmla="*/ 2238621 h 2327408"/>
                      <a:gd name="connsiteX5" fmla="*/ 355080 w 630124"/>
                      <a:gd name="connsiteY5" fmla="*/ 2323780 h 2327408"/>
                      <a:gd name="connsiteX6" fmla="*/ 2907 w 630124"/>
                      <a:gd name="connsiteY6" fmla="*/ 2116682 h 2327408"/>
                      <a:gd name="connsiteX7" fmla="*/ 194024 w 630124"/>
                      <a:gd name="connsiteY7" fmla="*/ 1334207 h 2327408"/>
                      <a:gd name="connsiteX8" fmla="*/ 353078 w 630124"/>
                      <a:gd name="connsiteY8" fmla="*/ 0 h 2327408"/>
                      <a:gd name="connsiteX0" fmla="*/ 284021 w 630124"/>
                      <a:gd name="connsiteY0" fmla="*/ 30166 h 993201"/>
                      <a:gd name="connsiteX1" fmla="*/ 95250 w 630124"/>
                      <a:gd name="connsiteY1" fmla="*/ 776625 h 993201"/>
                      <a:gd name="connsiteX2" fmla="*/ 346568 w 630124"/>
                      <a:gd name="connsiteY2" fmla="*/ 883203 h 993201"/>
                      <a:gd name="connsiteX3" fmla="*/ 593385 w 630124"/>
                      <a:gd name="connsiteY3" fmla="*/ 819670 h 993201"/>
                      <a:gd name="connsiteX4" fmla="*/ 600630 w 630124"/>
                      <a:gd name="connsiteY4" fmla="*/ 904414 h 993201"/>
                      <a:gd name="connsiteX5" fmla="*/ 355080 w 630124"/>
                      <a:gd name="connsiteY5" fmla="*/ 989573 h 993201"/>
                      <a:gd name="connsiteX6" fmla="*/ 2907 w 630124"/>
                      <a:gd name="connsiteY6" fmla="*/ 782475 h 993201"/>
                      <a:gd name="connsiteX7" fmla="*/ 194024 w 630124"/>
                      <a:gd name="connsiteY7" fmla="*/ 0 h 993201"/>
                      <a:gd name="connsiteX0" fmla="*/ 281114 w 627217"/>
                      <a:gd name="connsiteY0" fmla="*/ 0 h 963035"/>
                      <a:gd name="connsiteX1" fmla="*/ 92343 w 627217"/>
                      <a:gd name="connsiteY1" fmla="*/ 746459 h 963035"/>
                      <a:gd name="connsiteX2" fmla="*/ 343661 w 627217"/>
                      <a:gd name="connsiteY2" fmla="*/ 853037 h 963035"/>
                      <a:gd name="connsiteX3" fmla="*/ 590478 w 627217"/>
                      <a:gd name="connsiteY3" fmla="*/ 789504 h 963035"/>
                      <a:gd name="connsiteX4" fmla="*/ 597723 w 627217"/>
                      <a:gd name="connsiteY4" fmla="*/ 874248 h 963035"/>
                      <a:gd name="connsiteX5" fmla="*/ 352173 w 627217"/>
                      <a:gd name="connsiteY5" fmla="*/ 959407 h 963035"/>
                      <a:gd name="connsiteX6" fmla="*/ 0 w 627217"/>
                      <a:gd name="connsiteY6" fmla="*/ 752309 h 963035"/>
                      <a:gd name="connsiteX0" fmla="*/ 92343 w 627217"/>
                      <a:gd name="connsiteY0" fmla="*/ 0 h 216576"/>
                      <a:gd name="connsiteX1" fmla="*/ 343661 w 627217"/>
                      <a:gd name="connsiteY1" fmla="*/ 106578 h 216576"/>
                      <a:gd name="connsiteX2" fmla="*/ 590478 w 627217"/>
                      <a:gd name="connsiteY2" fmla="*/ 43045 h 216576"/>
                      <a:gd name="connsiteX3" fmla="*/ 597723 w 627217"/>
                      <a:gd name="connsiteY3" fmla="*/ 127789 h 216576"/>
                      <a:gd name="connsiteX4" fmla="*/ 352173 w 627217"/>
                      <a:gd name="connsiteY4" fmla="*/ 212948 h 216576"/>
                      <a:gd name="connsiteX5" fmla="*/ 0 w 627217"/>
                      <a:gd name="connsiteY5" fmla="*/ 5850 h 216576"/>
                      <a:gd name="connsiteX0" fmla="*/ 92343 w 627217"/>
                      <a:gd name="connsiteY0" fmla="*/ 0 h 216576"/>
                      <a:gd name="connsiteX1" fmla="*/ 343661 w 627217"/>
                      <a:gd name="connsiteY1" fmla="*/ 106578 h 216576"/>
                      <a:gd name="connsiteX2" fmla="*/ 590478 w 627217"/>
                      <a:gd name="connsiteY2" fmla="*/ 43045 h 216576"/>
                      <a:gd name="connsiteX3" fmla="*/ 597723 w 627217"/>
                      <a:gd name="connsiteY3" fmla="*/ 127789 h 216576"/>
                      <a:gd name="connsiteX4" fmla="*/ 352173 w 627217"/>
                      <a:gd name="connsiteY4" fmla="*/ 212948 h 216576"/>
                      <a:gd name="connsiteX5" fmla="*/ 0 w 627217"/>
                      <a:gd name="connsiteY5" fmla="*/ 5850 h 216576"/>
                      <a:gd name="connsiteX6" fmla="*/ 92343 w 627217"/>
                      <a:gd name="connsiteY6" fmla="*/ 0 h 216576"/>
                      <a:gd name="connsiteX0" fmla="*/ 98547 w 633421"/>
                      <a:gd name="connsiteY0" fmla="*/ 12096 h 241776"/>
                      <a:gd name="connsiteX1" fmla="*/ 349865 w 633421"/>
                      <a:gd name="connsiteY1" fmla="*/ 118674 h 241776"/>
                      <a:gd name="connsiteX2" fmla="*/ 596682 w 633421"/>
                      <a:gd name="connsiteY2" fmla="*/ 55141 h 241776"/>
                      <a:gd name="connsiteX3" fmla="*/ 603927 w 633421"/>
                      <a:gd name="connsiteY3" fmla="*/ 139885 h 241776"/>
                      <a:gd name="connsiteX4" fmla="*/ 283408 w 633421"/>
                      <a:gd name="connsiteY4" fmla="*/ 238638 h 241776"/>
                      <a:gd name="connsiteX5" fmla="*/ 6204 w 633421"/>
                      <a:gd name="connsiteY5" fmla="*/ 17946 h 241776"/>
                      <a:gd name="connsiteX6" fmla="*/ 98547 w 633421"/>
                      <a:gd name="connsiteY6" fmla="*/ 12096 h 241776"/>
                      <a:gd name="connsiteX0" fmla="*/ 92523 w 627397"/>
                      <a:gd name="connsiteY0" fmla="*/ 6817 h 233707"/>
                      <a:gd name="connsiteX1" fmla="*/ 343841 w 627397"/>
                      <a:gd name="connsiteY1" fmla="*/ 113395 h 233707"/>
                      <a:gd name="connsiteX2" fmla="*/ 590658 w 627397"/>
                      <a:gd name="connsiteY2" fmla="*/ 49862 h 233707"/>
                      <a:gd name="connsiteX3" fmla="*/ 597903 w 627397"/>
                      <a:gd name="connsiteY3" fmla="*/ 134606 h 233707"/>
                      <a:gd name="connsiteX4" fmla="*/ 277384 w 627397"/>
                      <a:gd name="connsiteY4" fmla="*/ 233359 h 233707"/>
                      <a:gd name="connsiteX5" fmla="*/ 75307 w 627397"/>
                      <a:gd name="connsiteY5" fmla="*/ 161496 h 233707"/>
                      <a:gd name="connsiteX6" fmla="*/ 180 w 627397"/>
                      <a:gd name="connsiteY6" fmla="*/ 12667 h 233707"/>
                      <a:gd name="connsiteX7" fmla="*/ 92523 w 627397"/>
                      <a:gd name="connsiteY7" fmla="*/ 6817 h 233707"/>
                      <a:gd name="connsiteX0" fmla="*/ 92523 w 632092"/>
                      <a:gd name="connsiteY0" fmla="*/ 6817 h 233707"/>
                      <a:gd name="connsiteX1" fmla="*/ 263875 w 632092"/>
                      <a:gd name="connsiteY1" fmla="*/ 113395 h 233707"/>
                      <a:gd name="connsiteX2" fmla="*/ 590658 w 632092"/>
                      <a:gd name="connsiteY2" fmla="*/ 49862 h 233707"/>
                      <a:gd name="connsiteX3" fmla="*/ 597903 w 632092"/>
                      <a:gd name="connsiteY3" fmla="*/ 134606 h 233707"/>
                      <a:gd name="connsiteX4" fmla="*/ 277384 w 632092"/>
                      <a:gd name="connsiteY4" fmla="*/ 233359 h 233707"/>
                      <a:gd name="connsiteX5" fmla="*/ 75307 w 632092"/>
                      <a:gd name="connsiteY5" fmla="*/ 161496 h 233707"/>
                      <a:gd name="connsiteX6" fmla="*/ 180 w 632092"/>
                      <a:gd name="connsiteY6" fmla="*/ 12667 h 233707"/>
                      <a:gd name="connsiteX7" fmla="*/ 92523 w 632092"/>
                      <a:gd name="connsiteY7" fmla="*/ 6817 h 233707"/>
                      <a:gd name="connsiteX0" fmla="*/ 92523 w 605782"/>
                      <a:gd name="connsiteY0" fmla="*/ 6817 h 233508"/>
                      <a:gd name="connsiteX1" fmla="*/ 263875 w 605782"/>
                      <a:gd name="connsiteY1" fmla="*/ 113395 h 233508"/>
                      <a:gd name="connsiteX2" fmla="*/ 590658 w 605782"/>
                      <a:gd name="connsiteY2" fmla="*/ 49862 h 233508"/>
                      <a:gd name="connsiteX3" fmla="*/ 527932 w 605782"/>
                      <a:gd name="connsiteY3" fmla="*/ 175389 h 233508"/>
                      <a:gd name="connsiteX4" fmla="*/ 277384 w 605782"/>
                      <a:gd name="connsiteY4" fmla="*/ 233359 h 233508"/>
                      <a:gd name="connsiteX5" fmla="*/ 75307 w 605782"/>
                      <a:gd name="connsiteY5" fmla="*/ 161496 h 233508"/>
                      <a:gd name="connsiteX6" fmla="*/ 180 w 605782"/>
                      <a:gd name="connsiteY6" fmla="*/ 12667 h 233508"/>
                      <a:gd name="connsiteX7" fmla="*/ 92523 w 605782"/>
                      <a:gd name="connsiteY7" fmla="*/ 6817 h 233508"/>
                      <a:gd name="connsiteX0" fmla="*/ 92523 w 557988"/>
                      <a:gd name="connsiteY0" fmla="*/ 6817 h 233508"/>
                      <a:gd name="connsiteX1" fmla="*/ 263875 w 557988"/>
                      <a:gd name="connsiteY1" fmla="*/ 113395 h 233508"/>
                      <a:gd name="connsiteX2" fmla="*/ 520687 w 557988"/>
                      <a:gd name="connsiteY2" fmla="*/ 104240 h 233508"/>
                      <a:gd name="connsiteX3" fmla="*/ 527932 w 557988"/>
                      <a:gd name="connsiteY3" fmla="*/ 175389 h 233508"/>
                      <a:gd name="connsiteX4" fmla="*/ 277384 w 557988"/>
                      <a:gd name="connsiteY4" fmla="*/ 233359 h 233508"/>
                      <a:gd name="connsiteX5" fmla="*/ 75307 w 557988"/>
                      <a:gd name="connsiteY5" fmla="*/ 161496 h 233508"/>
                      <a:gd name="connsiteX6" fmla="*/ 180 w 557988"/>
                      <a:gd name="connsiteY6" fmla="*/ 12667 h 233508"/>
                      <a:gd name="connsiteX7" fmla="*/ 92523 w 557988"/>
                      <a:gd name="connsiteY7" fmla="*/ 6817 h 233508"/>
                      <a:gd name="connsiteX0" fmla="*/ 92523 w 556871"/>
                      <a:gd name="connsiteY0" fmla="*/ 6817 h 233508"/>
                      <a:gd name="connsiteX1" fmla="*/ 283867 w 556871"/>
                      <a:gd name="connsiteY1" fmla="*/ 147381 h 233508"/>
                      <a:gd name="connsiteX2" fmla="*/ 520687 w 556871"/>
                      <a:gd name="connsiteY2" fmla="*/ 104240 h 233508"/>
                      <a:gd name="connsiteX3" fmla="*/ 527932 w 556871"/>
                      <a:gd name="connsiteY3" fmla="*/ 175389 h 233508"/>
                      <a:gd name="connsiteX4" fmla="*/ 277384 w 556871"/>
                      <a:gd name="connsiteY4" fmla="*/ 233359 h 233508"/>
                      <a:gd name="connsiteX5" fmla="*/ 75307 w 556871"/>
                      <a:gd name="connsiteY5" fmla="*/ 161496 h 233508"/>
                      <a:gd name="connsiteX6" fmla="*/ 180 w 556871"/>
                      <a:gd name="connsiteY6" fmla="*/ 12667 h 233508"/>
                      <a:gd name="connsiteX7" fmla="*/ 92523 w 556871"/>
                      <a:gd name="connsiteY7" fmla="*/ 6817 h 233508"/>
                      <a:gd name="connsiteX0" fmla="*/ 45710 w 510058"/>
                      <a:gd name="connsiteY0" fmla="*/ 0 h 226691"/>
                      <a:gd name="connsiteX1" fmla="*/ 237054 w 510058"/>
                      <a:gd name="connsiteY1" fmla="*/ 140564 h 226691"/>
                      <a:gd name="connsiteX2" fmla="*/ 473874 w 510058"/>
                      <a:gd name="connsiteY2" fmla="*/ 97423 h 226691"/>
                      <a:gd name="connsiteX3" fmla="*/ 481119 w 510058"/>
                      <a:gd name="connsiteY3" fmla="*/ 168572 h 226691"/>
                      <a:gd name="connsiteX4" fmla="*/ 230571 w 510058"/>
                      <a:gd name="connsiteY4" fmla="*/ 226542 h 226691"/>
                      <a:gd name="connsiteX5" fmla="*/ 28494 w 510058"/>
                      <a:gd name="connsiteY5" fmla="*/ 154679 h 226691"/>
                      <a:gd name="connsiteX6" fmla="*/ 8344 w 510058"/>
                      <a:gd name="connsiteY6" fmla="*/ 80619 h 226691"/>
                      <a:gd name="connsiteX7" fmla="*/ 45710 w 510058"/>
                      <a:gd name="connsiteY7" fmla="*/ 0 h 226691"/>
                      <a:gd name="connsiteX0" fmla="*/ 51011 w 510361"/>
                      <a:gd name="connsiteY0" fmla="*/ 0 h 199502"/>
                      <a:gd name="connsiteX1" fmla="*/ 237357 w 510361"/>
                      <a:gd name="connsiteY1" fmla="*/ 113375 h 199502"/>
                      <a:gd name="connsiteX2" fmla="*/ 474177 w 510361"/>
                      <a:gd name="connsiteY2" fmla="*/ 70234 h 199502"/>
                      <a:gd name="connsiteX3" fmla="*/ 481422 w 510361"/>
                      <a:gd name="connsiteY3" fmla="*/ 141383 h 199502"/>
                      <a:gd name="connsiteX4" fmla="*/ 230874 w 510361"/>
                      <a:gd name="connsiteY4" fmla="*/ 199353 h 199502"/>
                      <a:gd name="connsiteX5" fmla="*/ 28797 w 510361"/>
                      <a:gd name="connsiteY5" fmla="*/ 127490 h 199502"/>
                      <a:gd name="connsiteX6" fmla="*/ 8647 w 510361"/>
                      <a:gd name="connsiteY6" fmla="*/ 53430 h 199502"/>
                      <a:gd name="connsiteX7" fmla="*/ 51011 w 510361"/>
                      <a:gd name="connsiteY7" fmla="*/ 0 h 199502"/>
                      <a:gd name="connsiteX0" fmla="*/ 51011 w 510361"/>
                      <a:gd name="connsiteY0" fmla="*/ 0 h 199502"/>
                      <a:gd name="connsiteX1" fmla="*/ 237357 w 510361"/>
                      <a:gd name="connsiteY1" fmla="*/ 113375 h 199502"/>
                      <a:gd name="connsiteX2" fmla="*/ 474177 w 510361"/>
                      <a:gd name="connsiteY2" fmla="*/ 70234 h 199502"/>
                      <a:gd name="connsiteX3" fmla="*/ 481422 w 510361"/>
                      <a:gd name="connsiteY3" fmla="*/ 141383 h 199502"/>
                      <a:gd name="connsiteX4" fmla="*/ 230874 w 510361"/>
                      <a:gd name="connsiteY4" fmla="*/ 199353 h 199502"/>
                      <a:gd name="connsiteX5" fmla="*/ 28797 w 510361"/>
                      <a:gd name="connsiteY5" fmla="*/ 127490 h 199502"/>
                      <a:gd name="connsiteX6" fmla="*/ 8647 w 510361"/>
                      <a:gd name="connsiteY6" fmla="*/ 53430 h 199502"/>
                      <a:gd name="connsiteX7" fmla="*/ 51011 w 510361"/>
                      <a:gd name="connsiteY7" fmla="*/ 0 h 199502"/>
                      <a:gd name="connsiteX0" fmla="*/ 42772 w 502122"/>
                      <a:gd name="connsiteY0" fmla="*/ 0 h 199405"/>
                      <a:gd name="connsiteX1" fmla="*/ 229118 w 502122"/>
                      <a:gd name="connsiteY1" fmla="*/ 113375 h 199405"/>
                      <a:gd name="connsiteX2" fmla="*/ 465938 w 502122"/>
                      <a:gd name="connsiteY2" fmla="*/ 70234 h 199405"/>
                      <a:gd name="connsiteX3" fmla="*/ 473183 w 502122"/>
                      <a:gd name="connsiteY3" fmla="*/ 141383 h 199405"/>
                      <a:gd name="connsiteX4" fmla="*/ 222635 w 502122"/>
                      <a:gd name="connsiteY4" fmla="*/ 199353 h 199405"/>
                      <a:gd name="connsiteX5" fmla="*/ 40549 w 502122"/>
                      <a:gd name="connsiteY5" fmla="*/ 147882 h 199405"/>
                      <a:gd name="connsiteX6" fmla="*/ 408 w 502122"/>
                      <a:gd name="connsiteY6" fmla="*/ 53430 h 199405"/>
                      <a:gd name="connsiteX7" fmla="*/ 42772 w 502122"/>
                      <a:gd name="connsiteY7" fmla="*/ 0 h 199405"/>
                      <a:gd name="connsiteX0" fmla="*/ 37450 w 501798"/>
                      <a:gd name="connsiteY0" fmla="*/ 0 h 179013"/>
                      <a:gd name="connsiteX1" fmla="*/ 228794 w 501798"/>
                      <a:gd name="connsiteY1" fmla="*/ 92983 h 179013"/>
                      <a:gd name="connsiteX2" fmla="*/ 465614 w 501798"/>
                      <a:gd name="connsiteY2" fmla="*/ 49842 h 179013"/>
                      <a:gd name="connsiteX3" fmla="*/ 472859 w 501798"/>
                      <a:gd name="connsiteY3" fmla="*/ 120991 h 179013"/>
                      <a:gd name="connsiteX4" fmla="*/ 222311 w 501798"/>
                      <a:gd name="connsiteY4" fmla="*/ 178961 h 179013"/>
                      <a:gd name="connsiteX5" fmla="*/ 40225 w 501798"/>
                      <a:gd name="connsiteY5" fmla="*/ 127490 h 179013"/>
                      <a:gd name="connsiteX6" fmla="*/ 84 w 501798"/>
                      <a:gd name="connsiteY6" fmla="*/ 33038 h 179013"/>
                      <a:gd name="connsiteX7" fmla="*/ 37450 w 501798"/>
                      <a:gd name="connsiteY7" fmla="*/ 0 h 179013"/>
                      <a:gd name="connsiteX0" fmla="*/ 22009 w 486357"/>
                      <a:gd name="connsiteY0" fmla="*/ 264 h 179277"/>
                      <a:gd name="connsiteX1" fmla="*/ 213353 w 486357"/>
                      <a:gd name="connsiteY1" fmla="*/ 93247 h 179277"/>
                      <a:gd name="connsiteX2" fmla="*/ 450173 w 486357"/>
                      <a:gd name="connsiteY2" fmla="*/ 50106 h 179277"/>
                      <a:gd name="connsiteX3" fmla="*/ 457418 w 486357"/>
                      <a:gd name="connsiteY3" fmla="*/ 121255 h 179277"/>
                      <a:gd name="connsiteX4" fmla="*/ 206870 w 486357"/>
                      <a:gd name="connsiteY4" fmla="*/ 179225 h 179277"/>
                      <a:gd name="connsiteX5" fmla="*/ 24784 w 486357"/>
                      <a:gd name="connsiteY5" fmla="*/ 127754 h 179277"/>
                      <a:gd name="connsiteX6" fmla="*/ 22009 w 486357"/>
                      <a:gd name="connsiteY6" fmla="*/ 264 h 179277"/>
                      <a:gd name="connsiteX0" fmla="*/ 40883 w 505231"/>
                      <a:gd name="connsiteY0" fmla="*/ 264 h 179730"/>
                      <a:gd name="connsiteX1" fmla="*/ 232227 w 505231"/>
                      <a:gd name="connsiteY1" fmla="*/ 93247 h 179730"/>
                      <a:gd name="connsiteX2" fmla="*/ 469047 w 505231"/>
                      <a:gd name="connsiteY2" fmla="*/ 50106 h 179730"/>
                      <a:gd name="connsiteX3" fmla="*/ 476292 w 505231"/>
                      <a:gd name="connsiteY3" fmla="*/ 121255 h 179730"/>
                      <a:gd name="connsiteX4" fmla="*/ 225744 w 505231"/>
                      <a:gd name="connsiteY4" fmla="*/ 179225 h 179730"/>
                      <a:gd name="connsiteX5" fmla="*/ 13670 w 505231"/>
                      <a:gd name="connsiteY5" fmla="*/ 93768 h 179730"/>
                      <a:gd name="connsiteX6" fmla="*/ 40883 w 505231"/>
                      <a:gd name="connsiteY6" fmla="*/ 264 h 179730"/>
                      <a:gd name="connsiteX0" fmla="*/ 40883 w 512474"/>
                      <a:gd name="connsiteY0" fmla="*/ 264 h 179730"/>
                      <a:gd name="connsiteX1" fmla="*/ 232227 w 512474"/>
                      <a:gd name="connsiteY1" fmla="*/ 93247 h 179730"/>
                      <a:gd name="connsiteX2" fmla="*/ 484041 w 512474"/>
                      <a:gd name="connsiteY2" fmla="*/ 16121 h 179730"/>
                      <a:gd name="connsiteX3" fmla="*/ 476292 w 512474"/>
                      <a:gd name="connsiteY3" fmla="*/ 121255 h 179730"/>
                      <a:gd name="connsiteX4" fmla="*/ 225744 w 512474"/>
                      <a:gd name="connsiteY4" fmla="*/ 179225 h 179730"/>
                      <a:gd name="connsiteX5" fmla="*/ 13670 w 512474"/>
                      <a:gd name="connsiteY5" fmla="*/ 93768 h 179730"/>
                      <a:gd name="connsiteX6" fmla="*/ 40883 w 512474"/>
                      <a:gd name="connsiteY6" fmla="*/ 264 h 179730"/>
                      <a:gd name="connsiteX0" fmla="*/ 40883 w 511025"/>
                      <a:gd name="connsiteY0" fmla="*/ 344 h 179810"/>
                      <a:gd name="connsiteX1" fmla="*/ 254272 w 511025"/>
                      <a:gd name="connsiteY1" fmla="*/ 71479 h 179810"/>
                      <a:gd name="connsiteX2" fmla="*/ 484041 w 511025"/>
                      <a:gd name="connsiteY2" fmla="*/ 16201 h 179810"/>
                      <a:gd name="connsiteX3" fmla="*/ 476292 w 511025"/>
                      <a:gd name="connsiteY3" fmla="*/ 121335 h 179810"/>
                      <a:gd name="connsiteX4" fmla="*/ 225744 w 511025"/>
                      <a:gd name="connsiteY4" fmla="*/ 179305 h 179810"/>
                      <a:gd name="connsiteX5" fmla="*/ 13670 w 511025"/>
                      <a:gd name="connsiteY5" fmla="*/ 93848 h 179810"/>
                      <a:gd name="connsiteX6" fmla="*/ 40883 w 511025"/>
                      <a:gd name="connsiteY6" fmla="*/ 344 h 179810"/>
                      <a:gd name="connsiteX0" fmla="*/ 40883 w 511025"/>
                      <a:gd name="connsiteY0" fmla="*/ 344 h 162886"/>
                      <a:gd name="connsiteX1" fmla="*/ 254272 w 511025"/>
                      <a:gd name="connsiteY1" fmla="*/ 71479 h 162886"/>
                      <a:gd name="connsiteX2" fmla="*/ 484041 w 511025"/>
                      <a:gd name="connsiteY2" fmla="*/ 16201 h 162886"/>
                      <a:gd name="connsiteX3" fmla="*/ 476292 w 511025"/>
                      <a:gd name="connsiteY3" fmla="*/ 121335 h 162886"/>
                      <a:gd name="connsiteX4" fmla="*/ 258812 w 511025"/>
                      <a:gd name="connsiteY4" fmla="*/ 161827 h 162886"/>
                      <a:gd name="connsiteX5" fmla="*/ 13670 w 511025"/>
                      <a:gd name="connsiteY5" fmla="*/ 93848 h 162886"/>
                      <a:gd name="connsiteX6" fmla="*/ 40883 w 511025"/>
                      <a:gd name="connsiteY6" fmla="*/ 344 h 162886"/>
                      <a:gd name="connsiteX0" fmla="*/ 40883 w 511025"/>
                      <a:gd name="connsiteY0" fmla="*/ 344 h 155035"/>
                      <a:gd name="connsiteX1" fmla="*/ 254272 w 511025"/>
                      <a:gd name="connsiteY1" fmla="*/ 71479 h 155035"/>
                      <a:gd name="connsiteX2" fmla="*/ 484041 w 511025"/>
                      <a:gd name="connsiteY2" fmla="*/ 16201 h 155035"/>
                      <a:gd name="connsiteX3" fmla="*/ 476292 w 511025"/>
                      <a:gd name="connsiteY3" fmla="*/ 121335 h 155035"/>
                      <a:gd name="connsiteX4" fmla="*/ 247789 w 511025"/>
                      <a:gd name="connsiteY4" fmla="*/ 153088 h 155035"/>
                      <a:gd name="connsiteX5" fmla="*/ 13670 w 511025"/>
                      <a:gd name="connsiteY5" fmla="*/ 93848 h 155035"/>
                      <a:gd name="connsiteX6" fmla="*/ 40883 w 511025"/>
                      <a:gd name="connsiteY6" fmla="*/ 344 h 155035"/>
                      <a:gd name="connsiteX0" fmla="*/ 40883 w 511025"/>
                      <a:gd name="connsiteY0" fmla="*/ 344 h 153384"/>
                      <a:gd name="connsiteX1" fmla="*/ 254272 w 511025"/>
                      <a:gd name="connsiteY1" fmla="*/ 71479 h 153384"/>
                      <a:gd name="connsiteX2" fmla="*/ 484041 w 511025"/>
                      <a:gd name="connsiteY2" fmla="*/ 16201 h 153384"/>
                      <a:gd name="connsiteX3" fmla="*/ 476292 w 511025"/>
                      <a:gd name="connsiteY3" fmla="*/ 108226 h 153384"/>
                      <a:gd name="connsiteX4" fmla="*/ 247789 w 511025"/>
                      <a:gd name="connsiteY4" fmla="*/ 153088 h 153384"/>
                      <a:gd name="connsiteX5" fmla="*/ 13670 w 511025"/>
                      <a:gd name="connsiteY5" fmla="*/ 93848 h 153384"/>
                      <a:gd name="connsiteX6" fmla="*/ 40883 w 511025"/>
                      <a:gd name="connsiteY6" fmla="*/ 344 h 153384"/>
                      <a:gd name="connsiteX0" fmla="*/ 43745 w 513887"/>
                      <a:gd name="connsiteY0" fmla="*/ 344 h 154138"/>
                      <a:gd name="connsiteX1" fmla="*/ 257134 w 513887"/>
                      <a:gd name="connsiteY1" fmla="*/ 71479 h 154138"/>
                      <a:gd name="connsiteX2" fmla="*/ 486903 w 513887"/>
                      <a:gd name="connsiteY2" fmla="*/ 16201 h 154138"/>
                      <a:gd name="connsiteX3" fmla="*/ 479154 w 513887"/>
                      <a:gd name="connsiteY3" fmla="*/ 108226 h 154138"/>
                      <a:gd name="connsiteX4" fmla="*/ 250651 w 513887"/>
                      <a:gd name="connsiteY4" fmla="*/ 153088 h 154138"/>
                      <a:gd name="connsiteX5" fmla="*/ 12858 w 513887"/>
                      <a:gd name="connsiteY5" fmla="*/ 76370 h 154138"/>
                      <a:gd name="connsiteX6" fmla="*/ 43745 w 513887"/>
                      <a:gd name="connsiteY6" fmla="*/ 344 h 154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3887" h="154138">
                        <a:moveTo>
                          <a:pt x="43745" y="344"/>
                        </a:moveTo>
                        <a:cubicBezTo>
                          <a:pt x="75173" y="-5407"/>
                          <a:pt x="166003" y="62537"/>
                          <a:pt x="257134" y="71479"/>
                        </a:cubicBezTo>
                        <a:cubicBezTo>
                          <a:pt x="348265" y="80421"/>
                          <a:pt x="449900" y="10077"/>
                          <a:pt x="486903" y="16201"/>
                        </a:cubicBezTo>
                        <a:cubicBezTo>
                          <a:pt x="523906" y="22325"/>
                          <a:pt x="524277" y="72839"/>
                          <a:pt x="479154" y="108226"/>
                        </a:cubicBezTo>
                        <a:cubicBezTo>
                          <a:pt x="434031" y="143614"/>
                          <a:pt x="328367" y="158397"/>
                          <a:pt x="250651" y="153088"/>
                        </a:cubicBezTo>
                        <a:cubicBezTo>
                          <a:pt x="172935" y="147779"/>
                          <a:pt x="59059" y="113152"/>
                          <a:pt x="12858" y="76370"/>
                        </a:cubicBezTo>
                        <a:cubicBezTo>
                          <a:pt x="-17952" y="46543"/>
                          <a:pt x="12317" y="6095"/>
                          <a:pt x="43745" y="344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FF00"/>
                      </a:gs>
                      <a:gs pos="2000">
                        <a:srgbClr val="EAB200"/>
                      </a:gs>
                    </a:gsLst>
                    <a:lin ang="0" scaled="0"/>
                  </a:gradFill>
                  <a:ln>
                    <a:solidFill>
                      <a:schemeClr val="bg1">
                        <a:lumMod val="65000"/>
                        <a:alpha val="59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1" name="Skupina 51"/>
                  <p:cNvGrpSpPr/>
                  <p:nvPr/>
                </p:nvGrpSpPr>
                <p:grpSpPr>
                  <a:xfrm>
                    <a:off x="3347864" y="4232743"/>
                    <a:ext cx="1629667" cy="898143"/>
                    <a:chOff x="1487735" y="4206281"/>
                    <a:chExt cx="1629667" cy="898143"/>
                  </a:xfrm>
                </p:grpSpPr>
                <p:sp>
                  <p:nvSpPr>
                    <p:cNvPr id="42" name="Voľná forma 52"/>
                    <p:cNvSpPr/>
                    <p:nvPr/>
                  </p:nvSpPr>
                  <p:spPr>
                    <a:xfrm rot="5400000">
                      <a:off x="1994031" y="4694032"/>
                      <a:ext cx="679793" cy="134092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" name="Voľná forma 53"/>
                    <p:cNvSpPr/>
                    <p:nvPr/>
                  </p:nvSpPr>
                  <p:spPr>
                    <a:xfrm rot="7753578">
                      <a:off x="1236807" y="4457209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" name="Voľná forma 54"/>
                    <p:cNvSpPr/>
                    <p:nvPr/>
                  </p:nvSpPr>
                  <p:spPr>
                    <a:xfrm rot="7621323">
                      <a:off x="1310671" y="4489465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" name="Voľná forma 55"/>
                    <p:cNvSpPr/>
                    <p:nvPr/>
                  </p:nvSpPr>
                  <p:spPr>
                    <a:xfrm rot="7446064">
                      <a:off x="1400011" y="4534337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" name="Voľná forma 56"/>
                    <p:cNvSpPr/>
                    <p:nvPr/>
                  </p:nvSpPr>
                  <p:spPr>
                    <a:xfrm rot="7288388">
                      <a:off x="1506786" y="4576000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" name="Voľná forma 57"/>
                    <p:cNvSpPr/>
                    <p:nvPr/>
                  </p:nvSpPr>
                  <p:spPr>
                    <a:xfrm rot="7145949">
                      <a:off x="1594489" y="4599764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" name="Voľná forma 58"/>
                    <p:cNvSpPr/>
                    <p:nvPr/>
                  </p:nvSpPr>
                  <p:spPr>
                    <a:xfrm rot="6594425">
                      <a:off x="1689594" y="4661394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" name="Voľná forma 59"/>
                    <p:cNvSpPr/>
                    <p:nvPr/>
                  </p:nvSpPr>
                  <p:spPr>
                    <a:xfrm rot="6445386">
                      <a:off x="1760328" y="4670590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" name="Voľná forma 60"/>
                    <p:cNvSpPr/>
                    <p:nvPr/>
                  </p:nvSpPr>
                  <p:spPr>
                    <a:xfrm rot="6044161">
                      <a:off x="1838318" y="4659835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" name="Voľná forma 61"/>
                    <p:cNvSpPr/>
                    <p:nvPr/>
                  </p:nvSpPr>
                  <p:spPr>
                    <a:xfrm rot="5400000">
                      <a:off x="1926323" y="4683878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" name="Voľná forma 62"/>
                    <p:cNvSpPr/>
                    <p:nvPr/>
                  </p:nvSpPr>
                  <p:spPr>
                    <a:xfrm rot="15923576">
                      <a:off x="2084139" y="4689393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" name="Voľná forma 63"/>
                    <p:cNvSpPr/>
                    <p:nvPr/>
                  </p:nvSpPr>
                  <p:spPr>
                    <a:xfrm rot="15455968">
                      <a:off x="2286024" y="4632738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" name="Voľná forma 64"/>
                    <p:cNvSpPr/>
                    <p:nvPr/>
                  </p:nvSpPr>
                  <p:spPr>
                    <a:xfrm rot="15455968">
                      <a:off x="2400205" y="4593281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" name="Voľná forma 65"/>
                    <p:cNvSpPr/>
                    <p:nvPr/>
                  </p:nvSpPr>
                  <p:spPr>
                    <a:xfrm rot="15455968">
                      <a:off x="2492980" y="4577174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" name="Voľná forma 66"/>
                    <p:cNvSpPr/>
                    <p:nvPr/>
                  </p:nvSpPr>
                  <p:spPr>
                    <a:xfrm rot="15455968">
                      <a:off x="2607913" y="4537707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" name="Voľná forma 67"/>
                    <p:cNvSpPr/>
                    <p:nvPr/>
                  </p:nvSpPr>
                  <p:spPr>
                    <a:xfrm rot="15455968">
                      <a:off x="2702371" y="4513232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6" name="Skupina 68"/>
              <p:cNvGrpSpPr/>
              <p:nvPr/>
            </p:nvGrpSpPr>
            <p:grpSpPr>
              <a:xfrm rot="782133">
                <a:off x="681285" y="5215903"/>
                <a:ext cx="2707963" cy="955856"/>
                <a:chOff x="3265770" y="4358963"/>
                <a:chExt cx="1739697" cy="898143"/>
              </a:xfrm>
            </p:grpSpPr>
            <p:sp>
              <p:nvSpPr>
                <p:cNvPr id="17" name="Voľná forma 69"/>
                <p:cNvSpPr/>
                <p:nvPr/>
              </p:nvSpPr>
              <p:spPr>
                <a:xfrm>
                  <a:off x="3265770" y="4429609"/>
                  <a:ext cx="1739697" cy="716550"/>
                </a:xfrm>
                <a:custGeom>
                  <a:avLst/>
                  <a:gdLst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73206 w 655093"/>
                    <a:gd name="connsiteY4" fmla="*/ 204716 h 5162599"/>
                    <a:gd name="connsiteX5" fmla="*/ 545911 w 655093"/>
                    <a:gd name="connsiteY5" fmla="*/ 300250 h 5162599"/>
                    <a:gd name="connsiteX6" fmla="*/ 532263 w 655093"/>
                    <a:gd name="connsiteY6" fmla="*/ 1665026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73206 w 655093"/>
                    <a:gd name="connsiteY4" fmla="*/ 204716 h 5162599"/>
                    <a:gd name="connsiteX5" fmla="*/ 545911 w 655093"/>
                    <a:gd name="connsiteY5" fmla="*/ 300250 h 5162599"/>
                    <a:gd name="connsiteX6" fmla="*/ 491320 w 655093"/>
                    <a:gd name="connsiteY6" fmla="*/ 3657599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73206 w 655093"/>
                    <a:gd name="connsiteY4" fmla="*/ 204716 h 5162599"/>
                    <a:gd name="connsiteX5" fmla="*/ 504968 w 655093"/>
                    <a:gd name="connsiteY5" fmla="*/ 491318 h 5162599"/>
                    <a:gd name="connsiteX6" fmla="*/ 491320 w 655093"/>
                    <a:gd name="connsiteY6" fmla="*/ 3657599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13647 h 5162599"/>
                    <a:gd name="connsiteX1" fmla="*/ 655093 w 655093"/>
                    <a:gd name="connsiteY1" fmla="*/ 0 h 5162599"/>
                    <a:gd name="connsiteX2" fmla="*/ 655093 w 655093"/>
                    <a:gd name="connsiteY2" fmla="*/ 40943 h 5162599"/>
                    <a:gd name="connsiteX3" fmla="*/ 600502 w 655093"/>
                    <a:gd name="connsiteY3" fmla="*/ 163773 h 5162599"/>
                    <a:gd name="connsiteX4" fmla="*/ 518615 w 655093"/>
                    <a:gd name="connsiteY4" fmla="*/ 259307 h 5162599"/>
                    <a:gd name="connsiteX5" fmla="*/ 504968 w 655093"/>
                    <a:gd name="connsiteY5" fmla="*/ 491318 h 5162599"/>
                    <a:gd name="connsiteX6" fmla="*/ 491320 w 655093"/>
                    <a:gd name="connsiteY6" fmla="*/ 3657599 h 5162599"/>
                    <a:gd name="connsiteX7" fmla="*/ 504967 w 655093"/>
                    <a:gd name="connsiteY7" fmla="*/ 5158853 h 5162599"/>
                    <a:gd name="connsiteX8" fmla="*/ 409433 w 655093"/>
                    <a:gd name="connsiteY8" fmla="*/ 5145206 h 5162599"/>
                    <a:gd name="connsiteX9" fmla="*/ 382138 w 655093"/>
                    <a:gd name="connsiteY9" fmla="*/ 3862316 h 5162599"/>
                    <a:gd name="connsiteX10" fmla="*/ 368490 w 655093"/>
                    <a:gd name="connsiteY10" fmla="*/ 3739486 h 5162599"/>
                    <a:gd name="connsiteX11" fmla="*/ 341194 w 655093"/>
                    <a:gd name="connsiteY11" fmla="*/ 3248167 h 5162599"/>
                    <a:gd name="connsiteX12" fmla="*/ 327546 w 655093"/>
                    <a:gd name="connsiteY12" fmla="*/ 1405719 h 5162599"/>
                    <a:gd name="connsiteX13" fmla="*/ 313899 w 655093"/>
                    <a:gd name="connsiteY13" fmla="*/ 1310185 h 5162599"/>
                    <a:gd name="connsiteX14" fmla="*/ 300251 w 655093"/>
                    <a:gd name="connsiteY14" fmla="*/ 655092 h 5162599"/>
                    <a:gd name="connsiteX15" fmla="*/ 286603 w 655093"/>
                    <a:gd name="connsiteY15" fmla="*/ 614149 h 5162599"/>
                    <a:gd name="connsiteX16" fmla="*/ 272955 w 655093"/>
                    <a:gd name="connsiteY16" fmla="*/ 559558 h 5162599"/>
                    <a:gd name="connsiteX17" fmla="*/ 245660 w 655093"/>
                    <a:gd name="connsiteY17" fmla="*/ 382137 h 5162599"/>
                    <a:gd name="connsiteX18" fmla="*/ 232012 w 655093"/>
                    <a:gd name="connsiteY18" fmla="*/ 313898 h 5162599"/>
                    <a:gd name="connsiteX19" fmla="*/ 204717 w 655093"/>
                    <a:gd name="connsiteY19" fmla="*/ 259307 h 5162599"/>
                    <a:gd name="connsiteX20" fmla="*/ 191069 w 655093"/>
                    <a:gd name="connsiteY20" fmla="*/ 218364 h 5162599"/>
                    <a:gd name="connsiteX21" fmla="*/ 163773 w 655093"/>
                    <a:gd name="connsiteY21" fmla="*/ 109182 h 5162599"/>
                    <a:gd name="connsiteX22" fmla="*/ 136478 w 655093"/>
                    <a:gd name="connsiteY22" fmla="*/ 54591 h 5162599"/>
                    <a:gd name="connsiteX23" fmla="*/ 109182 w 655093"/>
                    <a:gd name="connsiteY23" fmla="*/ 27295 h 5162599"/>
                    <a:gd name="connsiteX24" fmla="*/ 0 w 655093"/>
                    <a:gd name="connsiteY24" fmla="*/ 13647 h 5162599"/>
                    <a:gd name="connsiteX0" fmla="*/ 0 w 655093"/>
                    <a:gd name="connsiteY0" fmla="*/ 33719 h 5182671"/>
                    <a:gd name="connsiteX1" fmla="*/ 655093 w 655093"/>
                    <a:gd name="connsiteY1" fmla="*/ 20072 h 5182671"/>
                    <a:gd name="connsiteX2" fmla="*/ 655093 w 655093"/>
                    <a:gd name="connsiteY2" fmla="*/ 61015 h 5182671"/>
                    <a:gd name="connsiteX3" fmla="*/ 559558 w 655093"/>
                    <a:gd name="connsiteY3" fmla="*/ 6424 h 5182671"/>
                    <a:gd name="connsiteX4" fmla="*/ 518615 w 655093"/>
                    <a:gd name="connsiteY4" fmla="*/ 279379 h 5182671"/>
                    <a:gd name="connsiteX5" fmla="*/ 504968 w 655093"/>
                    <a:gd name="connsiteY5" fmla="*/ 511390 h 5182671"/>
                    <a:gd name="connsiteX6" fmla="*/ 491320 w 655093"/>
                    <a:gd name="connsiteY6" fmla="*/ 3677671 h 5182671"/>
                    <a:gd name="connsiteX7" fmla="*/ 504967 w 655093"/>
                    <a:gd name="connsiteY7" fmla="*/ 5178925 h 5182671"/>
                    <a:gd name="connsiteX8" fmla="*/ 409433 w 655093"/>
                    <a:gd name="connsiteY8" fmla="*/ 5165278 h 5182671"/>
                    <a:gd name="connsiteX9" fmla="*/ 382138 w 655093"/>
                    <a:gd name="connsiteY9" fmla="*/ 3882388 h 5182671"/>
                    <a:gd name="connsiteX10" fmla="*/ 368490 w 655093"/>
                    <a:gd name="connsiteY10" fmla="*/ 3759558 h 5182671"/>
                    <a:gd name="connsiteX11" fmla="*/ 341194 w 655093"/>
                    <a:gd name="connsiteY11" fmla="*/ 3268239 h 5182671"/>
                    <a:gd name="connsiteX12" fmla="*/ 327546 w 655093"/>
                    <a:gd name="connsiteY12" fmla="*/ 1425791 h 5182671"/>
                    <a:gd name="connsiteX13" fmla="*/ 313899 w 655093"/>
                    <a:gd name="connsiteY13" fmla="*/ 1330257 h 5182671"/>
                    <a:gd name="connsiteX14" fmla="*/ 300251 w 655093"/>
                    <a:gd name="connsiteY14" fmla="*/ 675164 h 5182671"/>
                    <a:gd name="connsiteX15" fmla="*/ 286603 w 655093"/>
                    <a:gd name="connsiteY15" fmla="*/ 634221 h 5182671"/>
                    <a:gd name="connsiteX16" fmla="*/ 272955 w 655093"/>
                    <a:gd name="connsiteY16" fmla="*/ 579630 h 5182671"/>
                    <a:gd name="connsiteX17" fmla="*/ 245660 w 655093"/>
                    <a:gd name="connsiteY17" fmla="*/ 402209 h 5182671"/>
                    <a:gd name="connsiteX18" fmla="*/ 232012 w 655093"/>
                    <a:gd name="connsiteY18" fmla="*/ 333970 h 5182671"/>
                    <a:gd name="connsiteX19" fmla="*/ 204717 w 655093"/>
                    <a:gd name="connsiteY19" fmla="*/ 279379 h 5182671"/>
                    <a:gd name="connsiteX20" fmla="*/ 191069 w 655093"/>
                    <a:gd name="connsiteY20" fmla="*/ 238436 h 5182671"/>
                    <a:gd name="connsiteX21" fmla="*/ 163773 w 655093"/>
                    <a:gd name="connsiteY21" fmla="*/ 129254 h 5182671"/>
                    <a:gd name="connsiteX22" fmla="*/ 136478 w 655093"/>
                    <a:gd name="connsiteY22" fmla="*/ 74663 h 5182671"/>
                    <a:gd name="connsiteX23" fmla="*/ 109182 w 655093"/>
                    <a:gd name="connsiteY23" fmla="*/ 47367 h 5182671"/>
                    <a:gd name="connsiteX24" fmla="*/ 0 w 655093"/>
                    <a:gd name="connsiteY24" fmla="*/ 33719 h 5182671"/>
                    <a:gd name="connsiteX0" fmla="*/ 0 w 655093"/>
                    <a:gd name="connsiteY0" fmla="*/ 36650 h 5185602"/>
                    <a:gd name="connsiteX1" fmla="*/ 655093 w 655093"/>
                    <a:gd name="connsiteY1" fmla="*/ 23003 h 5185602"/>
                    <a:gd name="connsiteX2" fmla="*/ 559559 w 655093"/>
                    <a:gd name="connsiteY2" fmla="*/ 36651 h 5185602"/>
                    <a:gd name="connsiteX3" fmla="*/ 559558 w 655093"/>
                    <a:gd name="connsiteY3" fmla="*/ 9355 h 5185602"/>
                    <a:gd name="connsiteX4" fmla="*/ 518615 w 655093"/>
                    <a:gd name="connsiteY4" fmla="*/ 282310 h 5185602"/>
                    <a:gd name="connsiteX5" fmla="*/ 504968 w 655093"/>
                    <a:gd name="connsiteY5" fmla="*/ 514321 h 5185602"/>
                    <a:gd name="connsiteX6" fmla="*/ 491320 w 655093"/>
                    <a:gd name="connsiteY6" fmla="*/ 3680602 h 5185602"/>
                    <a:gd name="connsiteX7" fmla="*/ 504967 w 655093"/>
                    <a:gd name="connsiteY7" fmla="*/ 5181856 h 5185602"/>
                    <a:gd name="connsiteX8" fmla="*/ 409433 w 655093"/>
                    <a:gd name="connsiteY8" fmla="*/ 5168209 h 5185602"/>
                    <a:gd name="connsiteX9" fmla="*/ 382138 w 655093"/>
                    <a:gd name="connsiteY9" fmla="*/ 3885319 h 5185602"/>
                    <a:gd name="connsiteX10" fmla="*/ 368490 w 655093"/>
                    <a:gd name="connsiteY10" fmla="*/ 3762489 h 5185602"/>
                    <a:gd name="connsiteX11" fmla="*/ 341194 w 655093"/>
                    <a:gd name="connsiteY11" fmla="*/ 3271170 h 5185602"/>
                    <a:gd name="connsiteX12" fmla="*/ 327546 w 655093"/>
                    <a:gd name="connsiteY12" fmla="*/ 1428722 h 5185602"/>
                    <a:gd name="connsiteX13" fmla="*/ 313899 w 655093"/>
                    <a:gd name="connsiteY13" fmla="*/ 1333188 h 5185602"/>
                    <a:gd name="connsiteX14" fmla="*/ 300251 w 655093"/>
                    <a:gd name="connsiteY14" fmla="*/ 678095 h 5185602"/>
                    <a:gd name="connsiteX15" fmla="*/ 286603 w 655093"/>
                    <a:gd name="connsiteY15" fmla="*/ 637152 h 5185602"/>
                    <a:gd name="connsiteX16" fmla="*/ 272955 w 655093"/>
                    <a:gd name="connsiteY16" fmla="*/ 582561 h 5185602"/>
                    <a:gd name="connsiteX17" fmla="*/ 245660 w 655093"/>
                    <a:gd name="connsiteY17" fmla="*/ 405140 h 5185602"/>
                    <a:gd name="connsiteX18" fmla="*/ 232012 w 655093"/>
                    <a:gd name="connsiteY18" fmla="*/ 336901 h 5185602"/>
                    <a:gd name="connsiteX19" fmla="*/ 204717 w 655093"/>
                    <a:gd name="connsiteY19" fmla="*/ 282310 h 5185602"/>
                    <a:gd name="connsiteX20" fmla="*/ 191069 w 655093"/>
                    <a:gd name="connsiteY20" fmla="*/ 241367 h 5185602"/>
                    <a:gd name="connsiteX21" fmla="*/ 163773 w 655093"/>
                    <a:gd name="connsiteY21" fmla="*/ 132185 h 5185602"/>
                    <a:gd name="connsiteX22" fmla="*/ 136478 w 655093"/>
                    <a:gd name="connsiteY22" fmla="*/ 77594 h 5185602"/>
                    <a:gd name="connsiteX23" fmla="*/ 109182 w 655093"/>
                    <a:gd name="connsiteY23" fmla="*/ 50298 h 5185602"/>
                    <a:gd name="connsiteX24" fmla="*/ 0 w 655093"/>
                    <a:gd name="connsiteY24" fmla="*/ 36650 h 5185602"/>
                    <a:gd name="connsiteX0" fmla="*/ 0 w 655093"/>
                    <a:gd name="connsiteY0" fmla="*/ 36650 h 5275942"/>
                    <a:gd name="connsiteX1" fmla="*/ 655093 w 655093"/>
                    <a:gd name="connsiteY1" fmla="*/ 23003 h 5275942"/>
                    <a:gd name="connsiteX2" fmla="*/ 559559 w 655093"/>
                    <a:gd name="connsiteY2" fmla="*/ 36651 h 5275942"/>
                    <a:gd name="connsiteX3" fmla="*/ 559558 w 655093"/>
                    <a:gd name="connsiteY3" fmla="*/ 9355 h 5275942"/>
                    <a:gd name="connsiteX4" fmla="*/ 518615 w 655093"/>
                    <a:gd name="connsiteY4" fmla="*/ 282310 h 5275942"/>
                    <a:gd name="connsiteX5" fmla="*/ 504968 w 655093"/>
                    <a:gd name="connsiteY5" fmla="*/ 514321 h 5275942"/>
                    <a:gd name="connsiteX6" fmla="*/ 491320 w 655093"/>
                    <a:gd name="connsiteY6" fmla="*/ 3680602 h 5275942"/>
                    <a:gd name="connsiteX7" fmla="*/ 504967 w 655093"/>
                    <a:gd name="connsiteY7" fmla="*/ 5181856 h 5275942"/>
                    <a:gd name="connsiteX8" fmla="*/ 409433 w 655093"/>
                    <a:gd name="connsiteY8" fmla="*/ 5168209 h 5275942"/>
                    <a:gd name="connsiteX9" fmla="*/ 368490 w 655093"/>
                    <a:gd name="connsiteY9" fmla="*/ 3762489 h 5275942"/>
                    <a:gd name="connsiteX10" fmla="*/ 341194 w 655093"/>
                    <a:gd name="connsiteY10" fmla="*/ 3271170 h 5275942"/>
                    <a:gd name="connsiteX11" fmla="*/ 327546 w 655093"/>
                    <a:gd name="connsiteY11" fmla="*/ 1428722 h 5275942"/>
                    <a:gd name="connsiteX12" fmla="*/ 313899 w 655093"/>
                    <a:gd name="connsiteY12" fmla="*/ 1333188 h 5275942"/>
                    <a:gd name="connsiteX13" fmla="*/ 300251 w 655093"/>
                    <a:gd name="connsiteY13" fmla="*/ 678095 h 5275942"/>
                    <a:gd name="connsiteX14" fmla="*/ 286603 w 655093"/>
                    <a:gd name="connsiteY14" fmla="*/ 637152 h 5275942"/>
                    <a:gd name="connsiteX15" fmla="*/ 272955 w 655093"/>
                    <a:gd name="connsiteY15" fmla="*/ 582561 h 5275942"/>
                    <a:gd name="connsiteX16" fmla="*/ 245660 w 655093"/>
                    <a:gd name="connsiteY16" fmla="*/ 405140 h 5275942"/>
                    <a:gd name="connsiteX17" fmla="*/ 232012 w 655093"/>
                    <a:gd name="connsiteY17" fmla="*/ 336901 h 5275942"/>
                    <a:gd name="connsiteX18" fmla="*/ 204717 w 655093"/>
                    <a:gd name="connsiteY18" fmla="*/ 282310 h 5275942"/>
                    <a:gd name="connsiteX19" fmla="*/ 191069 w 655093"/>
                    <a:gd name="connsiteY19" fmla="*/ 241367 h 5275942"/>
                    <a:gd name="connsiteX20" fmla="*/ 163773 w 655093"/>
                    <a:gd name="connsiteY20" fmla="*/ 132185 h 5275942"/>
                    <a:gd name="connsiteX21" fmla="*/ 136478 w 655093"/>
                    <a:gd name="connsiteY21" fmla="*/ 77594 h 5275942"/>
                    <a:gd name="connsiteX22" fmla="*/ 109182 w 655093"/>
                    <a:gd name="connsiteY22" fmla="*/ 50298 h 5275942"/>
                    <a:gd name="connsiteX23" fmla="*/ 0 w 655093"/>
                    <a:gd name="connsiteY23" fmla="*/ 36650 h 5275942"/>
                    <a:gd name="connsiteX0" fmla="*/ 0 w 655093"/>
                    <a:gd name="connsiteY0" fmla="*/ 36650 h 5265840"/>
                    <a:gd name="connsiteX1" fmla="*/ 655093 w 655093"/>
                    <a:gd name="connsiteY1" fmla="*/ 23003 h 5265840"/>
                    <a:gd name="connsiteX2" fmla="*/ 559559 w 655093"/>
                    <a:gd name="connsiteY2" fmla="*/ 36651 h 5265840"/>
                    <a:gd name="connsiteX3" fmla="*/ 559558 w 655093"/>
                    <a:gd name="connsiteY3" fmla="*/ 9355 h 5265840"/>
                    <a:gd name="connsiteX4" fmla="*/ 518615 w 655093"/>
                    <a:gd name="connsiteY4" fmla="*/ 282310 h 5265840"/>
                    <a:gd name="connsiteX5" fmla="*/ 504968 w 655093"/>
                    <a:gd name="connsiteY5" fmla="*/ 514321 h 5265840"/>
                    <a:gd name="connsiteX6" fmla="*/ 491320 w 655093"/>
                    <a:gd name="connsiteY6" fmla="*/ 3680602 h 5265840"/>
                    <a:gd name="connsiteX7" fmla="*/ 504967 w 655093"/>
                    <a:gd name="connsiteY7" fmla="*/ 5181856 h 5265840"/>
                    <a:gd name="connsiteX8" fmla="*/ 409433 w 655093"/>
                    <a:gd name="connsiteY8" fmla="*/ 5168209 h 5265840"/>
                    <a:gd name="connsiteX9" fmla="*/ 395786 w 655093"/>
                    <a:gd name="connsiteY9" fmla="*/ 3898967 h 5265840"/>
                    <a:gd name="connsiteX10" fmla="*/ 341194 w 655093"/>
                    <a:gd name="connsiteY10" fmla="*/ 3271170 h 5265840"/>
                    <a:gd name="connsiteX11" fmla="*/ 327546 w 655093"/>
                    <a:gd name="connsiteY11" fmla="*/ 1428722 h 5265840"/>
                    <a:gd name="connsiteX12" fmla="*/ 313899 w 655093"/>
                    <a:gd name="connsiteY12" fmla="*/ 1333188 h 5265840"/>
                    <a:gd name="connsiteX13" fmla="*/ 300251 w 655093"/>
                    <a:gd name="connsiteY13" fmla="*/ 678095 h 5265840"/>
                    <a:gd name="connsiteX14" fmla="*/ 286603 w 655093"/>
                    <a:gd name="connsiteY14" fmla="*/ 637152 h 5265840"/>
                    <a:gd name="connsiteX15" fmla="*/ 272955 w 655093"/>
                    <a:gd name="connsiteY15" fmla="*/ 582561 h 5265840"/>
                    <a:gd name="connsiteX16" fmla="*/ 245660 w 655093"/>
                    <a:gd name="connsiteY16" fmla="*/ 405140 h 5265840"/>
                    <a:gd name="connsiteX17" fmla="*/ 232012 w 655093"/>
                    <a:gd name="connsiteY17" fmla="*/ 336901 h 5265840"/>
                    <a:gd name="connsiteX18" fmla="*/ 204717 w 655093"/>
                    <a:gd name="connsiteY18" fmla="*/ 282310 h 5265840"/>
                    <a:gd name="connsiteX19" fmla="*/ 191069 w 655093"/>
                    <a:gd name="connsiteY19" fmla="*/ 241367 h 5265840"/>
                    <a:gd name="connsiteX20" fmla="*/ 163773 w 655093"/>
                    <a:gd name="connsiteY20" fmla="*/ 132185 h 5265840"/>
                    <a:gd name="connsiteX21" fmla="*/ 136478 w 655093"/>
                    <a:gd name="connsiteY21" fmla="*/ 77594 h 5265840"/>
                    <a:gd name="connsiteX22" fmla="*/ 109182 w 655093"/>
                    <a:gd name="connsiteY22" fmla="*/ 50298 h 5265840"/>
                    <a:gd name="connsiteX23" fmla="*/ 0 w 655093"/>
                    <a:gd name="connsiteY23" fmla="*/ 36650 h 5265840"/>
                    <a:gd name="connsiteX0" fmla="*/ 0 w 655093"/>
                    <a:gd name="connsiteY0" fmla="*/ 36650 h 5265840"/>
                    <a:gd name="connsiteX1" fmla="*/ 655093 w 655093"/>
                    <a:gd name="connsiteY1" fmla="*/ 23003 h 5265840"/>
                    <a:gd name="connsiteX2" fmla="*/ 559559 w 655093"/>
                    <a:gd name="connsiteY2" fmla="*/ 36651 h 5265840"/>
                    <a:gd name="connsiteX3" fmla="*/ 559558 w 655093"/>
                    <a:gd name="connsiteY3" fmla="*/ 9355 h 5265840"/>
                    <a:gd name="connsiteX4" fmla="*/ 518615 w 655093"/>
                    <a:gd name="connsiteY4" fmla="*/ 282310 h 5265840"/>
                    <a:gd name="connsiteX5" fmla="*/ 504968 w 655093"/>
                    <a:gd name="connsiteY5" fmla="*/ 514321 h 5265840"/>
                    <a:gd name="connsiteX6" fmla="*/ 450377 w 655093"/>
                    <a:gd name="connsiteY6" fmla="*/ 3680602 h 5265840"/>
                    <a:gd name="connsiteX7" fmla="*/ 504967 w 655093"/>
                    <a:gd name="connsiteY7" fmla="*/ 5181856 h 5265840"/>
                    <a:gd name="connsiteX8" fmla="*/ 409433 w 655093"/>
                    <a:gd name="connsiteY8" fmla="*/ 5168209 h 5265840"/>
                    <a:gd name="connsiteX9" fmla="*/ 395786 w 655093"/>
                    <a:gd name="connsiteY9" fmla="*/ 3898967 h 5265840"/>
                    <a:gd name="connsiteX10" fmla="*/ 341194 w 655093"/>
                    <a:gd name="connsiteY10" fmla="*/ 3271170 h 5265840"/>
                    <a:gd name="connsiteX11" fmla="*/ 327546 w 655093"/>
                    <a:gd name="connsiteY11" fmla="*/ 1428722 h 5265840"/>
                    <a:gd name="connsiteX12" fmla="*/ 313899 w 655093"/>
                    <a:gd name="connsiteY12" fmla="*/ 1333188 h 5265840"/>
                    <a:gd name="connsiteX13" fmla="*/ 300251 w 655093"/>
                    <a:gd name="connsiteY13" fmla="*/ 678095 h 5265840"/>
                    <a:gd name="connsiteX14" fmla="*/ 286603 w 655093"/>
                    <a:gd name="connsiteY14" fmla="*/ 637152 h 5265840"/>
                    <a:gd name="connsiteX15" fmla="*/ 272955 w 655093"/>
                    <a:gd name="connsiteY15" fmla="*/ 582561 h 5265840"/>
                    <a:gd name="connsiteX16" fmla="*/ 245660 w 655093"/>
                    <a:gd name="connsiteY16" fmla="*/ 405140 h 5265840"/>
                    <a:gd name="connsiteX17" fmla="*/ 232012 w 655093"/>
                    <a:gd name="connsiteY17" fmla="*/ 336901 h 5265840"/>
                    <a:gd name="connsiteX18" fmla="*/ 204717 w 655093"/>
                    <a:gd name="connsiteY18" fmla="*/ 282310 h 5265840"/>
                    <a:gd name="connsiteX19" fmla="*/ 191069 w 655093"/>
                    <a:gd name="connsiteY19" fmla="*/ 241367 h 5265840"/>
                    <a:gd name="connsiteX20" fmla="*/ 163773 w 655093"/>
                    <a:gd name="connsiteY20" fmla="*/ 132185 h 5265840"/>
                    <a:gd name="connsiteX21" fmla="*/ 136478 w 655093"/>
                    <a:gd name="connsiteY21" fmla="*/ 77594 h 5265840"/>
                    <a:gd name="connsiteX22" fmla="*/ 109182 w 655093"/>
                    <a:gd name="connsiteY22" fmla="*/ 50298 h 5265840"/>
                    <a:gd name="connsiteX23" fmla="*/ 0 w 655093"/>
                    <a:gd name="connsiteY23" fmla="*/ 36650 h 5265840"/>
                    <a:gd name="connsiteX0" fmla="*/ 0 w 655093"/>
                    <a:gd name="connsiteY0" fmla="*/ 36650 h 5574786"/>
                    <a:gd name="connsiteX1" fmla="*/ 655093 w 655093"/>
                    <a:gd name="connsiteY1" fmla="*/ 23003 h 5574786"/>
                    <a:gd name="connsiteX2" fmla="*/ 559559 w 655093"/>
                    <a:gd name="connsiteY2" fmla="*/ 36651 h 5574786"/>
                    <a:gd name="connsiteX3" fmla="*/ 559558 w 655093"/>
                    <a:gd name="connsiteY3" fmla="*/ 9355 h 5574786"/>
                    <a:gd name="connsiteX4" fmla="*/ 518615 w 655093"/>
                    <a:gd name="connsiteY4" fmla="*/ 282310 h 5574786"/>
                    <a:gd name="connsiteX5" fmla="*/ 504968 w 655093"/>
                    <a:gd name="connsiteY5" fmla="*/ 514321 h 5574786"/>
                    <a:gd name="connsiteX6" fmla="*/ 504967 w 655093"/>
                    <a:gd name="connsiteY6" fmla="*/ 5181856 h 5574786"/>
                    <a:gd name="connsiteX7" fmla="*/ 409433 w 655093"/>
                    <a:gd name="connsiteY7" fmla="*/ 5168209 h 5574786"/>
                    <a:gd name="connsiteX8" fmla="*/ 395786 w 655093"/>
                    <a:gd name="connsiteY8" fmla="*/ 3898967 h 5574786"/>
                    <a:gd name="connsiteX9" fmla="*/ 341194 w 655093"/>
                    <a:gd name="connsiteY9" fmla="*/ 3271170 h 5574786"/>
                    <a:gd name="connsiteX10" fmla="*/ 327546 w 655093"/>
                    <a:gd name="connsiteY10" fmla="*/ 1428722 h 5574786"/>
                    <a:gd name="connsiteX11" fmla="*/ 313899 w 655093"/>
                    <a:gd name="connsiteY11" fmla="*/ 1333188 h 5574786"/>
                    <a:gd name="connsiteX12" fmla="*/ 300251 w 655093"/>
                    <a:gd name="connsiteY12" fmla="*/ 678095 h 5574786"/>
                    <a:gd name="connsiteX13" fmla="*/ 286603 w 655093"/>
                    <a:gd name="connsiteY13" fmla="*/ 637152 h 5574786"/>
                    <a:gd name="connsiteX14" fmla="*/ 272955 w 655093"/>
                    <a:gd name="connsiteY14" fmla="*/ 582561 h 5574786"/>
                    <a:gd name="connsiteX15" fmla="*/ 245660 w 655093"/>
                    <a:gd name="connsiteY15" fmla="*/ 405140 h 5574786"/>
                    <a:gd name="connsiteX16" fmla="*/ 232012 w 655093"/>
                    <a:gd name="connsiteY16" fmla="*/ 336901 h 5574786"/>
                    <a:gd name="connsiteX17" fmla="*/ 204717 w 655093"/>
                    <a:gd name="connsiteY17" fmla="*/ 282310 h 5574786"/>
                    <a:gd name="connsiteX18" fmla="*/ 191069 w 655093"/>
                    <a:gd name="connsiteY18" fmla="*/ 241367 h 5574786"/>
                    <a:gd name="connsiteX19" fmla="*/ 163773 w 655093"/>
                    <a:gd name="connsiteY19" fmla="*/ 132185 h 5574786"/>
                    <a:gd name="connsiteX20" fmla="*/ 136478 w 655093"/>
                    <a:gd name="connsiteY20" fmla="*/ 77594 h 5574786"/>
                    <a:gd name="connsiteX21" fmla="*/ 109182 w 655093"/>
                    <a:gd name="connsiteY21" fmla="*/ 50298 h 5574786"/>
                    <a:gd name="connsiteX22" fmla="*/ 0 w 655093"/>
                    <a:gd name="connsiteY22" fmla="*/ 36650 h 5574786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504967 w 655093"/>
                    <a:gd name="connsiteY6" fmla="*/ 2929976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4 w 655093"/>
                    <a:gd name="connsiteY10" fmla="*/ 3271170 h 5400429"/>
                    <a:gd name="connsiteX11" fmla="*/ 327546 w 655093"/>
                    <a:gd name="connsiteY11" fmla="*/ 1428722 h 5400429"/>
                    <a:gd name="connsiteX12" fmla="*/ 313899 w 655093"/>
                    <a:gd name="connsiteY12" fmla="*/ 1333188 h 5400429"/>
                    <a:gd name="connsiteX13" fmla="*/ 300251 w 655093"/>
                    <a:gd name="connsiteY13" fmla="*/ 678095 h 5400429"/>
                    <a:gd name="connsiteX14" fmla="*/ 286603 w 655093"/>
                    <a:gd name="connsiteY14" fmla="*/ 637152 h 5400429"/>
                    <a:gd name="connsiteX15" fmla="*/ 272955 w 655093"/>
                    <a:gd name="connsiteY15" fmla="*/ 582561 h 5400429"/>
                    <a:gd name="connsiteX16" fmla="*/ 245660 w 655093"/>
                    <a:gd name="connsiteY16" fmla="*/ 405140 h 5400429"/>
                    <a:gd name="connsiteX17" fmla="*/ 232012 w 655093"/>
                    <a:gd name="connsiteY17" fmla="*/ 336901 h 5400429"/>
                    <a:gd name="connsiteX18" fmla="*/ 204717 w 655093"/>
                    <a:gd name="connsiteY18" fmla="*/ 282310 h 5400429"/>
                    <a:gd name="connsiteX19" fmla="*/ 191069 w 655093"/>
                    <a:gd name="connsiteY19" fmla="*/ 241367 h 5400429"/>
                    <a:gd name="connsiteX20" fmla="*/ 163773 w 655093"/>
                    <a:gd name="connsiteY20" fmla="*/ 132185 h 5400429"/>
                    <a:gd name="connsiteX21" fmla="*/ 136478 w 655093"/>
                    <a:gd name="connsiteY21" fmla="*/ 77594 h 5400429"/>
                    <a:gd name="connsiteX22" fmla="*/ 109182 w 655093"/>
                    <a:gd name="connsiteY22" fmla="*/ 50298 h 5400429"/>
                    <a:gd name="connsiteX23" fmla="*/ 0 w 655093"/>
                    <a:gd name="connsiteY23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504967 w 655093"/>
                    <a:gd name="connsiteY6" fmla="*/ 3926262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4 w 655093"/>
                    <a:gd name="connsiteY10" fmla="*/ 3271170 h 5400429"/>
                    <a:gd name="connsiteX11" fmla="*/ 327546 w 655093"/>
                    <a:gd name="connsiteY11" fmla="*/ 1428722 h 5400429"/>
                    <a:gd name="connsiteX12" fmla="*/ 313899 w 655093"/>
                    <a:gd name="connsiteY12" fmla="*/ 1333188 h 5400429"/>
                    <a:gd name="connsiteX13" fmla="*/ 300251 w 655093"/>
                    <a:gd name="connsiteY13" fmla="*/ 678095 h 5400429"/>
                    <a:gd name="connsiteX14" fmla="*/ 286603 w 655093"/>
                    <a:gd name="connsiteY14" fmla="*/ 637152 h 5400429"/>
                    <a:gd name="connsiteX15" fmla="*/ 272955 w 655093"/>
                    <a:gd name="connsiteY15" fmla="*/ 582561 h 5400429"/>
                    <a:gd name="connsiteX16" fmla="*/ 245660 w 655093"/>
                    <a:gd name="connsiteY16" fmla="*/ 405140 h 5400429"/>
                    <a:gd name="connsiteX17" fmla="*/ 232012 w 655093"/>
                    <a:gd name="connsiteY17" fmla="*/ 336901 h 5400429"/>
                    <a:gd name="connsiteX18" fmla="*/ 204717 w 655093"/>
                    <a:gd name="connsiteY18" fmla="*/ 282310 h 5400429"/>
                    <a:gd name="connsiteX19" fmla="*/ 191069 w 655093"/>
                    <a:gd name="connsiteY19" fmla="*/ 241367 h 5400429"/>
                    <a:gd name="connsiteX20" fmla="*/ 163773 w 655093"/>
                    <a:gd name="connsiteY20" fmla="*/ 132185 h 5400429"/>
                    <a:gd name="connsiteX21" fmla="*/ 136478 w 655093"/>
                    <a:gd name="connsiteY21" fmla="*/ 77594 h 5400429"/>
                    <a:gd name="connsiteX22" fmla="*/ 109182 w 655093"/>
                    <a:gd name="connsiteY22" fmla="*/ 50298 h 5400429"/>
                    <a:gd name="connsiteX23" fmla="*/ 0 w 655093"/>
                    <a:gd name="connsiteY23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4 w 655093"/>
                    <a:gd name="connsiteY10" fmla="*/ 3271170 h 5400429"/>
                    <a:gd name="connsiteX11" fmla="*/ 327546 w 655093"/>
                    <a:gd name="connsiteY11" fmla="*/ 1428722 h 5400429"/>
                    <a:gd name="connsiteX12" fmla="*/ 313899 w 655093"/>
                    <a:gd name="connsiteY12" fmla="*/ 1333188 h 5400429"/>
                    <a:gd name="connsiteX13" fmla="*/ 300251 w 655093"/>
                    <a:gd name="connsiteY13" fmla="*/ 678095 h 5400429"/>
                    <a:gd name="connsiteX14" fmla="*/ 286603 w 655093"/>
                    <a:gd name="connsiteY14" fmla="*/ 637152 h 5400429"/>
                    <a:gd name="connsiteX15" fmla="*/ 272955 w 655093"/>
                    <a:gd name="connsiteY15" fmla="*/ 582561 h 5400429"/>
                    <a:gd name="connsiteX16" fmla="*/ 245660 w 655093"/>
                    <a:gd name="connsiteY16" fmla="*/ 405140 h 5400429"/>
                    <a:gd name="connsiteX17" fmla="*/ 232012 w 655093"/>
                    <a:gd name="connsiteY17" fmla="*/ 336901 h 5400429"/>
                    <a:gd name="connsiteX18" fmla="*/ 204717 w 655093"/>
                    <a:gd name="connsiteY18" fmla="*/ 282310 h 5400429"/>
                    <a:gd name="connsiteX19" fmla="*/ 191069 w 655093"/>
                    <a:gd name="connsiteY19" fmla="*/ 241367 h 5400429"/>
                    <a:gd name="connsiteX20" fmla="*/ 163773 w 655093"/>
                    <a:gd name="connsiteY20" fmla="*/ 132185 h 5400429"/>
                    <a:gd name="connsiteX21" fmla="*/ 136478 w 655093"/>
                    <a:gd name="connsiteY21" fmla="*/ 77594 h 5400429"/>
                    <a:gd name="connsiteX22" fmla="*/ 109182 w 655093"/>
                    <a:gd name="connsiteY22" fmla="*/ 50298 h 5400429"/>
                    <a:gd name="connsiteX23" fmla="*/ 0 w 655093"/>
                    <a:gd name="connsiteY23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27546 w 655093"/>
                    <a:gd name="connsiteY10" fmla="*/ 1428722 h 5400429"/>
                    <a:gd name="connsiteX11" fmla="*/ 313899 w 655093"/>
                    <a:gd name="connsiteY11" fmla="*/ 1333188 h 5400429"/>
                    <a:gd name="connsiteX12" fmla="*/ 300251 w 655093"/>
                    <a:gd name="connsiteY12" fmla="*/ 678095 h 5400429"/>
                    <a:gd name="connsiteX13" fmla="*/ 286603 w 655093"/>
                    <a:gd name="connsiteY13" fmla="*/ 637152 h 5400429"/>
                    <a:gd name="connsiteX14" fmla="*/ 272955 w 655093"/>
                    <a:gd name="connsiteY14" fmla="*/ 582561 h 5400429"/>
                    <a:gd name="connsiteX15" fmla="*/ 245660 w 655093"/>
                    <a:gd name="connsiteY15" fmla="*/ 405140 h 5400429"/>
                    <a:gd name="connsiteX16" fmla="*/ 232012 w 655093"/>
                    <a:gd name="connsiteY16" fmla="*/ 336901 h 5400429"/>
                    <a:gd name="connsiteX17" fmla="*/ 204717 w 655093"/>
                    <a:gd name="connsiteY17" fmla="*/ 282310 h 5400429"/>
                    <a:gd name="connsiteX18" fmla="*/ 191069 w 655093"/>
                    <a:gd name="connsiteY18" fmla="*/ 241367 h 5400429"/>
                    <a:gd name="connsiteX19" fmla="*/ 163773 w 655093"/>
                    <a:gd name="connsiteY19" fmla="*/ 132185 h 5400429"/>
                    <a:gd name="connsiteX20" fmla="*/ 136478 w 655093"/>
                    <a:gd name="connsiteY20" fmla="*/ 77594 h 5400429"/>
                    <a:gd name="connsiteX21" fmla="*/ 109182 w 655093"/>
                    <a:gd name="connsiteY21" fmla="*/ 50298 h 5400429"/>
                    <a:gd name="connsiteX22" fmla="*/ 0 w 655093"/>
                    <a:gd name="connsiteY22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13899 w 655093"/>
                    <a:gd name="connsiteY10" fmla="*/ 1333188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82138 w 655093"/>
                    <a:gd name="connsiteY10" fmla="*/ 1333188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60483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72955 w 655093"/>
                    <a:gd name="connsiteY13" fmla="*/ 582561 h 5400429"/>
                    <a:gd name="connsiteX14" fmla="*/ 245660 w 655093"/>
                    <a:gd name="connsiteY14" fmla="*/ 405140 h 5400429"/>
                    <a:gd name="connsiteX15" fmla="*/ 232012 w 655093"/>
                    <a:gd name="connsiteY15" fmla="*/ 336901 h 5400429"/>
                    <a:gd name="connsiteX16" fmla="*/ 204717 w 655093"/>
                    <a:gd name="connsiteY16" fmla="*/ 282310 h 5400429"/>
                    <a:gd name="connsiteX17" fmla="*/ 191069 w 655093"/>
                    <a:gd name="connsiteY17" fmla="*/ 241367 h 5400429"/>
                    <a:gd name="connsiteX18" fmla="*/ 163773 w 655093"/>
                    <a:gd name="connsiteY18" fmla="*/ 132185 h 5400429"/>
                    <a:gd name="connsiteX19" fmla="*/ 136478 w 655093"/>
                    <a:gd name="connsiteY19" fmla="*/ 77594 h 5400429"/>
                    <a:gd name="connsiteX20" fmla="*/ 109182 w 655093"/>
                    <a:gd name="connsiteY20" fmla="*/ 50298 h 5400429"/>
                    <a:gd name="connsiteX21" fmla="*/ 0 w 655093"/>
                    <a:gd name="connsiteY21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678095 h 5400429"/>
                    <a:gd name="connsiteX12" fmla="*/ 286603 w 655093"/>
                    <a:gd name="connsiteY12" fmla="*/ 637152 h 5400429"/>
                    <a:gd name="connsiteX13" fmla="*/ 245660 w 655093"/>
                    <a:gd name="connsiteY13" fmla="*/ 405140 h 5400429"/>
                    <a:gd name="connsiteX14" fmla="*/ 232012 w 655093"/>
                    <a:gd name="connsiteY14" fmla="*/ 336901 h 5400429"/>
                    <a:gd name="connsiteX15" fmla="*/ 204717 w 655093"/>
                    <a:gd name="connsiteY15" fmla="*/ 282310 h 5400429"/>
                    <a:gd name="connsiteX16" fmla="*/ 191069 w 655093"/>
                    <a:gd name="connsiteY16" fmla="*/ 241367 h 5400429"/>
                    <a:gd name="connsiteX17" fmla="*/ 163773 w 655093"/>
                    <a:gd name="connsiteY17" fmla="*/ 132185 h 5400429"/>
                    <a:gd name="connsiteX18" fmla="*/ 136478 w 655093"/>
                    <a:gd name="connsiteY18" fmla="*/ 77594 h 5400429"/>
                    <a:gd name="connsiteX19" fmla="*/ 109182 w 655093"/>
                    <a:gd name="connsiteY19" fmla="*/ 50298 h 5400429"/>
                    <a:gd name="connsiteX20" fmla="*/ 0 w 655093"/>
                    <a:gd name="connsiteY20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678095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204717 w 655093"/>
                    <a:gd name="connsiteY14" fmla="*/ 282310 h 5400429"/>
                    <a:gd name="connsiteX15" fmla="*/ 191069 w 655093"/>
                    <a:gd name="connsiteY15" fmla="*/ 241367 h 5400429"/>
                    <a:gd name="connsiteX16" fmla="*/ 163773 w 655093"/>
                    <a:gd name="connsiteY16" fmla="*/ 132185 h 5400429"/>
                    <a:gd name="connsiteX17" fmla="*/ 136478 w 655093"/>
                    <a:gd name="connsiteY17" fmla="*/ 77594 h 5400429"/>
                    <a:gd name="connsiteX18" fmla="*/ 109182 w 655093"/>
                    <a:gd name="connsiteY18" fmla="*/ 50298 h 5400429"/>
                    <a:gd name="connsiteX19" fmla="*/ 0 w 655093"/>
                    <a:gd name="connsiteY19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204717 w 655093"/>
                    <a:gd name="connsiteY14" fmla="*/ 282310 h 5400429"/>
                    <a:gd name="connsiteX15" fmla="*/ 191069 w 655093"/>
                    <a:gd name="connsiteY15" fmla="*/ 241367 h 5400429"/>
                    <a:gd name="connsiteX16" fmla="*/ 163773 w 655093"/>
                    <a:gd name="connsiteY16" fmla="*/ 132185 h 5400429"/>
                    <a:gd name="connsiteX17" fmla="*/ 136478 w 655093"/>
                    <a:gd name="connsiteY17" fmla="*/ 77594 h 5400429"/>
                    <a:gd name="connsiteX18" fmla="*/ 109182 w 655093"/>
                    <a:gd name="connsiteY18" fmla="*/ 50298 h 5400429"/>
                    <a:gd name="connsiteX19" fmla="*/ 0 w 655093"/>
                    <a:gd name="connsiteY19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204717 w 655093"/>
                    <a:gd name="connsiteY14" fmla="*/ 282310 h 5400429"/>
                    <a:gd name="connsiteX15" fmla="*/ 163773 w 655093"/>
                    <a:gd name="connsiteY15" fmla="*/ 132185 h 5400429"/>
                    <a:gd name="connsiteX16" fmla="*/ 136478 w 655093"/>
                    <a:gd name="connsiteY16" fmla="*/ 77594 h 5400429"/>
                    <a:gd name="connsiteX17" fmla="*/ 109182 w 655093"/>
                    <a:gd name="connsiteY17" fmla="*/ 50298 h 5400429"/>
                    <a:gd name="connsiteX18" fmla="*/ 0 w 655093"/>
                    <a:gd name="connsiteY18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232012 w 655093"/>
                    <a:gd name="connsiteY13" fmla="*/ 336901 h 5400429"/>
                    <a:gd name="connsiteX14" fmla="*/ 163773 w 655093"/>
                    <a:gd name="connsiteY14" fmla="*/ 132185 h 5400429"/>
                    <a:gd name="connsiteX15" fmla="*/ 136478 w 655093"/>
                    <a:gd name="connsiteY15" fmla="*/ 77594 h 5400429"/>
                    <a:gd name="connsiteX16" fmla="*/ 109182 w 655093"/>
                    <a:gd name="connsiteY16" fmla="*/ 50298 h 5400429"/>
                    <a:gd name="connsiteX17" fmla="*/ 0 w 655093"/>
                    <a:gd name="connsiteY17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245660 w 655093"/>
                    <a:gd name="connsiteY12" fmla="*/ 405140 h 5400429"/>
                    <a:gd name="connsiteX13" fmla="*/ 163773 w 655093"/>
                    <a:gd name="connsiteY13" fmla="*/ 132185 h 5400429"/>
                    <a:gd name="connsiteX14" fmla="*/ 136478 w 655093"/>
                    <a:gd name="connsiteY14" fmla="*/ 77594 h 5400429"/>
                    <a:gd name="connsiteX15" fmla="*/ 109182 w 655093"/>
                    <a:gd name="connsiteY15" fmla="*/ 50298 h 5400429"/>
                    <a:gd name="connsiteX16" fmla="*/ 0 w 655093"/>
                    <a:gd name="connsiteY16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300251 w 655093"/>
                    <a:gd name="connsiteY12" fmla="*/ 268662 h 5400429"/>
                    <a:gd name="connsiteX13" fmla="*/ 163773 w 655093"/>
                    <a:gd name="connsiteY13" fmla="*/ 132185 h 5400429"/>
                    <a:gd name="connsiteX14" fmla="*/ 136478 w 655093"/>
                    <a:gd name="connsiteY14" fmla="*/ 77594 h 5400429"/>
                    <a:gd name="connsiteX15" fmla="*/ 109182 w 655093"/>
                    <a:gd name="connsiteY15" fmla="*/ 50298 h 5400429"/>
                    <a:gd name="connsiteX16" fmla="*/ 0 w 655093"/>
                    <a:gd name="connsiteY16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300251 w 655093"/>
                    <a:gd name="connsiteY12" fmla="*/ 268662 h 5400429"/>
                    <a:gd name="connsiteX13" fmla="*/ 163773 w 655093"/>
                    <a:gd name="connsiteY13" fmla="*/ 132185 h 5400429"/>
                    <a:gd name="connsiteX14" fmla="*/ 109182 w 655093"/>
                    <a:gd name="connsiteY14" fmla="*/ 50298 h 5400429"/>
                    <a:gd name="connsiteX15" fmla="*/ 0 w 655093"/>
                    <a:gd name="connsiteY15" fmla="*/ 36650 h 5400429"/>
                    <a:gd name="connsiteX0" fmla="*/ 0 w 655093"/>
                    <a:gd name="connsiteY0" fmla="*/ 36650 h 5400429"/>
                    <a:gd name="connsiteX1" fmla="*/ 655093 w 655093"/>
                    <a:gd name="connsiteY1" fmla="*/ 23003 h 5400429"/>
                    <a:gd name="connsiteX2" fmla="*/ 559559 w 655093"/>
                    <a:gd name="connsiteY2" fmla="*/ 36651 h 5400429"/>
                    <a:gd name="connsiteX3" fmla="*/ 559558 w 655093"/>
                    <a:gd name="connsiteY3" fmla="*/ 9355 h 5400429"/>
                    <a:gd name="connsiteX4" fmla="*/ 518615 w 655093"/>
                    <a:gd name="connsiteY4" fmla="*/ 282310 h 5400429"/>
                    <a:gd name="connsiteX5" fmla="*/ 504968 w 655093"/>
                    <a:gd name="connsiteY5" fmla="*/ 514321 h 5400429"/>
                    <a:gd name="connsiteX6" fmla="*/ 477671 w 655093"/>
                    <a:gd name="connsiteY6" fmla="*/ 3912614 h 5400429"/>
                    <a:gd name="connsiteX7" fmla="*/ 504967 w 655093"/>
                    <a:gd name="connsiteY7" fmla="*/ 5181856 h 5400429"/>
                    <a:gd name="connsiteX8" fmla="*/ 409433 w 655093"/>
                    <a:gd name="connsiteY8" fmla="*/ 5168209 h 5400429"/>
                    <a:gd name="connsiteX9" fmla="*/ 395786 w 655093"/>
                    <a:gd name="connsiteY9" fmla="*/ 3898967 h 5400429"/>
                    <a:gd name="connsiteX10" fmla="*/ 341195 w 655093"/>
                    <a:gd name="connsiteY10" fmla="*/ 1305892 h 5400429"/>
                    <a:gd name="connsiteX11" fmla="*/ 300251 w 655093"/>
                    <a:gd name="connsiteY11" fmla="*/ 514322 h 5400429"/>
                    <a:gd name="connsiteX12" fmla="*/ 300251 w 655093"/>
                    <a:gd name="connsiteY12" fmla="*/ 268662 h 5400429"/>
                    <a:gd name="connsiteX13" fmla="*/ 109182 w 655093"/>
                    <a:gd name="connsiteY13" fmla="*/ 50298 h 5400429"/>
                    <a:gd name="connsiteX14" fmla="*/ 0 w 655093"/>
                    <a:gd name="connsiteY14" fmla="*/ 36650 h 5400429"/>
                    <a:gd name="connsiteX0" fmla="*/ 7481 w 662574"/>
                    <a:gd name="connsiteY0" fmla="*/ 36650 h 5400429"/>
                    <a:gd name="connsiteX1" fmla="*/ 662574 w 662574"/>
                    <a:gd name="connsiteY1" fmla="*/ 23003 h 5400429"/>
                    <a:gd name="connsiteX2" fmla="*/ 567040 w 662574"/>
                    <a:gd name="connsiteY2" fmla="*/ 36651 h 5400429"/>
                    <a:gd name="connsiteX3" fmla="*/ 567039 w 662574"/>
                    <a:gd name="connsiteY3" fmla="*/ 9355 h 5400429"/>
                    <a:gd name="connsiteX4" fmla="*/ 526096 w 662574"/>
                    <a:gd name="connsiteY4" fmla="*/ 282310 h 5400429"/>
                    <a:gd name="connsiteX5" fmla="*/ 512449 w 662574"/>
                    <a:gd name="connsiteY5" fmla="*/ 514321 h 5400429"/>
                    <a:gd name="connsiteX6" fmla="*/ 485152 w 662574"/>
                    <a:gd name="connsiteY6" fmla="*/ 3912614 h 5400429"/>
                    <a:gd name="connsiteX7" fmla="*/ 512448 w 662574"/>
                    <a:gd name="connsiteY7" fmla="*/ 5181856 h 5400429"/>
                    <a:gd name="connsiteX8" fmla="*/ 416914 w 662574"/>
                    <a:gd name="connsiteY8" fmla="*/ 5168209 h 5400429"/>
                    <a:gd name="connsiteX9" fmla="*/ 403267 w 662574"/>
                    <a:gd name="connsiteY9" fmla="*/ 3898967 h 5400429"/>
                    <a:gd name="connsiteX10" fmla="*/ 348676 w 662574"/>
                    <a:gd name="connsiteY10" fmla="*/ 1305892 h 5400429"/>
                    <a:gd name="connsiteX11" fmla="*/ 307732 w 662574"/>
                    <a:gd name="connsiteY11" fmla="*/ 514322 h 5400429"/>
                    <a:gd name="connsiteX12" fmla="*/ 307732 w 662574"/>
                    <a:gd name="connsiteY12" fmla="*/ 268662 h 5400429"/>
                    <a:gd name="connsiteX13" fmla="*/ 7481 w 662574"/>
                    <a:gd name="connsiteY13" fmla="*/ 36650 h 5400429"/>
                    <a:gd name="connsiteX0" fmla="*/ 8850 w 663943"/>
                    <a:gd name="connsiteY0" fmla="*/ 36650 h 5400429"/>
                    <a:gd name="connsiteX1" fmla="*/ 663943 w 663943"/>
                    <a:gd name="connsiteY1" fmla="*/ 23003 h 5400429"/>
                    <a:gd name="connsiteX2" fmla="*/ 568409 w 663943"/>
                    <a:gd name="connsiteY2" fmla="*/ 36651 h 5400429"/>
                    <a:gd name="connsiteX3" fmla="*/ 568408 w 663943"/>
                    <a:gd name="connsiteY3" fmla="*/ 9355 h 5400429"/>
                    <a:gd name="connsiteX4" fmla="*/ 527465 w 663943"/>
                    <a:gd name="connsiteY4" fmla="*/ 282310 h 5400429"/>
                    <a:gd name="connsiteX5" fmla="*/ 513818 w 663943"/>
                    <a:gd name="connsiteY5" fmla="*/ 514321 h 5400429"/>
                    <a:gd name="connsiteX6" fmla="*/ 486521 w 663943"/>
                    <a:gd name="connsiteY6" fmla="*/ 3912614 h 5400429"/>
                    <a:gd name="connsiteX7" fmla="*/ 513817 w 663943"/>
                    <a:gd name="connsiteY7" fmla="*/ 5181856 h 5400429"/>
                    <a:gd name="connsiteX8" fmla="*/ 418283 w 663943"/>
                    <a:gd name="connsiteY8" fmla="*/ 5168209 h 5400429"/>
                    <a:gd name="connsiteX9" fmla="*/ 404636 w 663943"/>
                    <a:gd name="connsiteY9" fmla="*/ 3898967 h 5400429"/>
                    <a:gd name="connsiteX10" fmla="*/ 350045 w 663943"/>
                    <a:gd name="connsiteY10" fmla="*/ 1305892 h 5400429"/>
                    <a:gd name="connsiteX11" fmla="*/ 309101 w 663943"/>
                    <a:gd name="connsiteY11" fmla="*/ 514322 h 5400429"/>
                    <a:gd name="connsiteX12" fmla="*/ 254510 w 663943"/>
                    <a:gd name="connsiteY12" fmla="*/ 186775 h 5400429"/>
                    <a:gd name="connsiteX13" fmla="*/ 8850 w 663943"/>
                    <a:gd name="connsiteY13" fmla="*/ 36650 h 5400429"/>
                    <a:gd name="connsiteX0" fmla="*/ 14350 w 532965"/>
                    <a:gd name="connsiteY0" fmla="*/ 36650 h 5400429"/>
                    <a:gd name="connsiteX1" fmla="*/ 532965 w 532965"/>
                    <a:gd name="connsiteY1" fmla="*/ 23003 h 5400429"/>
                    <a:gd name="connsiteX2" fmla="*/ 437431 w 532965"/>
                    <a:gd name="connsiteY2" fmla="*/ 36651 h 5400429"/>
                    <a:gd name="connsiteX3" fmla="*/ 437430 w 532965"/>
                    <a:gd name="connsiteY3" fmla="*/ 9355 h 5400429"/>
                    <a:gd name="connsiteX4" fmla="*/ 396487 w 532965"/>
                    <a:gd name="connsiteY4" fmla="*/ 282310 h 5400429"/>
                    <a:gd name="connsiteX5" fmla="*/ 382840 w 532965"/>
                    <a:gd name="connsiteY5" fmla="*/ 514321 h 5400429"/>
                    <a:gd name="connsiteX6" fmla="*/ 355543 w 532965"/>
                    <a:gd name="connsiteY6" fmla="*/ 3912614 h 5400429"/>
                    <a:gd name="connsiteX7" fmla="*/ 382839 w 532965"/>
                    <a:gd name="connsiteY7" fmla="*/ 5181856 h 5400429"/>
                    <a:gd name="connsiteX8" fmla="*/ 287305 w 532965"/>
                    <a:gd name="connsiteY8" fmla="*/ 5168209 h 5400429"/>
                    <a:gd name="connsiteX9" fmla="*/ 273658 w 532965"/>
                    <a:gd name="connsiteY9" fmla="*/ 3898967 h 5400429"/>
                    <a:gd name="connsiteX10" fmla="*/ 219067 w 532965"/>
                    <a:gd name="connsiteY10" fmla="*/ 1305892 h 5400429"/>
                    <a:gd name="connsiteX11" fmla="*/ 178123 w 532965"/>
                    <a:gd name="connsiteY11" fmla="*/ 514322 h 5400429"/>
                    <a:gd name="connsiteX12" fmla="*/ 123532 w 532965"/>
                    <a:gd name="connsiteY12" fmla="*/ 186775 h 5400429"/>
                    <a:gd name="connsiteX13" fmla="*/ 14350 w 532965"/>
                    <a:gd name="connsiteY13" fmla="*/ 36650 h 5400429"/>
                    <a:gd name="connsiteX0" fmla="*/ 4902 w 946597"/>
                    <a:gd name="connsiteY0" fmla="*/ 23003 h 5400429"/>
                    <a:gd name="connsiteX1" fmla="*/ 946597 w 946597"/>
                    <a:gd name="connsiteY1" fmla="*/ 23003 h 5400429"/>
                    <a:gd name="connsiteX2" fmla="*/ 851063 w 946597"/>
                    <a:gd name="connsiteY2" fmla="*/ 36651 h 5400429"/>
                    <a:gd name="connsiteX3" fmla="*/ 851062 w 946597"/>
                    <a:gd name="connsiteY3" fmla="*/ 9355 h 5400429"/>
                    <a:gd name="connsiteX4" fmla="*/ 810119 w 946597"/>
                    <a:gd name="connsiteY4" fmla="*/ 282310 h 5400429"/>
                    <a:gd name="connsiteX5" fmla="*/ 796472 w 946597"/>
                    <a:gd name="connsiteY5" fmla="*/ 514321 h 5400429"/>
                    <a:gd name="connsiteX6" fmla="*/ 769175 w 946597"/>
                    <a:gd name="connsiteY6" fmla="*/ 3912614 h 5400429"/>
                    <a:gd name="connsiteX7" fmla="*/ 796471 w 946597"/>
                    <a:gd name="connsiteY7" fmla="*/ 5181856 h 5400429"/>
                    <a:gd name="connsiteX8" fmla="*/ 700937 w 946597"/>
                    <a:gd name="connsiteY8" fmla="*/ 5168209 h 5400429"/>
                    <a:gd name="connsiteX9" fmla="*/ 687290 w 946597"/>
                    <a:gd name="connsiteY9" fmla="*/ 3898967 h 5400429"/>
                    <a:gd name="connsiteX10" fmla="*/ 632699 w 946597"/>
                    <a:gd name="connsiteY10" fmla="*/ 1305892 h 5400429"/>
                    <a:gd name="connsiteX11" fmla="*/ 591755 w 946597"/>
                    <a:gd name="connsiteY11" fmla="*/ 514322 h 5400429"/>
                    <a:gd name="connsiteX12" fmla="*/ 537164 w 946597"/>
                    <a:gd name="connsiteY12" fmla="*/ 186775 h 5400429"/>
                    <a:gd name="connsiteX13" fmla="*/ 4902 w 946597"/>
                    <a:gd name="connsiteY13" fmla="*/ 23003 h 5400429"/>
                    <a:gd name="connsiteX0" fmla="*/ 4902 w 946597"/>
                    <a:gd name="connsiteY0" fmla="*/ 61739 h 5439165"/>
                    <a:gd name="connsiteX1" fmla="*/ 946597 w 946597"/>
                    <a:gd name="connsiteY1" fmla="*/ 61739 h 5439165"/>
                    <a:gd name="connsiteX2" fmla="*/ 851063 w 946597"/>
                    <a:gd name="connsiteY2" fmla="*/ 75387 h 5439165"/>
                    <a:gd name="connsiteX3" fmla="*/ 387038 w 946597"/>
                    <a:gd name="connsiteY3" fmla="*/ 7147 h 5439165"/>
                    <a:gd name="connsiteX4" fmla="*/ 810119 w 946597"/>
                    <a:gd name="connsiteY4" fmla="*/ 321046 h 5439165"/>
                    <a:gd name="connsiteX5" fmla="*/ 796472 w 946597"/>
                    <a:gd name="connsiteY5" fmla="*/ 553057 h 5439165"/>
                    <a:gd name="connsiteX6" fmla="*/ 769175 w 946597"/>
                    <a:gd name="connsiteY6" fmla="*/ 3951350 h 5439165"/>
                    <a:gd name="connsiteX7" fmla="*/ 796471 w 946597"/>
                    <a:gd name="connsiteY7" fmla="*/ 5220592 h 5439165"/>
                    <a:gd name="connsiteX8" fmla="*/ 700937 w 946597"/>
                    <a:gd name="connsiteY8" fmla="*/ 5206945 h 5439165"/>
                    <a:gd name="connsiteX9" fmla="*/ 687290 w 946597"/>
                    <a:gd name="connsiteY9" fmla="*/ 3937703 h 5439165"/>
                    <a:gd name="connsiteX10" fmla="*/ 632699 w 946597"/>
                    <a:gd name="connsiteY10" fmla="*/ 1344628 h 5439165"/>
                    <a:gd name="connsiteX11" fmla="*/ 591755 w 946597"/>
                    <a:gd name="connsiteY11" fmla="*/ 553058 h 5439165"/>
                    <a:gd name="connsiteX12" fmla="*/ 537164 w 946597"/>
                    <a:gd name="connsiteY12" fmla="*/ 225511 h 5439165"/>
                    <a:gd name="connsiteX13" fmla="*/ 4902 w 946597"/>
                    <a:gd name="connsiteY13" fmla="*/ 61739 h 5439165"/>
                    <a:gd name="connsiteX0" fmla="*/ 4902 w 1233200"/>
                    <a:gd name="connsiteY0" fmla="*/ 54853 h 5432279"/>
                    <a:gd name="connsiteX1" fmla="*/ 946597 w 1233200"/>
                    <a:gd name="connsiteY1" fmla="*/ 54853 h 5432279"/>
                    <a:gd name="connsiteX2" fmla="*/ 1233200 w 1233200"/>
                    <a:gd name="connsiteY2" fmla="*/ 368752 h 5432279"/>
                    <a:gd name="connsiteX3" fmla="*/ 387038 w 1233200"/>
                    <a:gd name="connsiteY3" fmla="*/ 261 h 5432279"/>
                    <a:gd name="connsiteX4" fmla="*/ 810119 w 1233200"/>
                    <a:gd name="connsiteY4" fmla="*/ 314160 h 5432279"/>
                    <a:gd name="connsiteX5" fmla="*/ 796472 w 1233200"/>
                    <a:gd name="connsiteY5" fmla="*/ 546171 h 5432279"/>
                    <a:gd name="connsiteX6" fmla="*/ 769175 w 1233200"/>
                    <a:gd name="connsiteY6" fmla="*/ 3944464 h 5432279"/>
                    <a:gd name="connsiteX7" fmla="*/ 796471 w 1233200"/>
                    <a:gd name="connsiteY7" fmla="*/ 5213706 h 5432279"/>
                    <a:gd name="connsiteX8" fmla="*/ 700937 w 1233200"/>
                    <a:gd name="connsiteY8" fmla="*/ 5200059 h 5432279"/>
                    <a:gd name="connsiteX9" fmla="*/ 687290 w 1233200"/>
                    <a:gd name="connsiteY9" fmla="*/ 3930817 h 5432279"/>
                    <a:gd name="connsiteX10" fmla="*/ 632699 w 1233200"/>
                    <a:gd name="connsiteY10" fmla="*/ 1337742 h 5432279"/>
                    <a:gd name="connsiteX11" fmla="*/ 591755 w 1233200"/>
                    <a:gd name="connsiteY11" fmla="*/ 546172 h 5432279"/>
                    <a:gd name="connsiteX12" fmla="*/ 537164 w 1233200"/>
                    <a:gd name="connsiteY12" fmla="*/ 218625 h 5432279"/>
                    <a:gd name="connsiteX13" fmla="*/ 4902 w 1233200"/>
                    <a:gd name="connsiteY13" fmla="*/ 54853 h 5432279"/>
                    <a:gd name="connsiteX0" fmla="*/ 4902 w 1233200"/>
                    <a:gd name="connsiteY0" fmla="*/ 0 h 5377426"/>
                    <a:gd name="connsiteX1" fmla="*/ 946597 w 1233200"/>
                    <a:gd name="connsiteY1" fmla="*/ 0 h 5377426"/>
                    <a:gd name="connsiteX2" fmla="*/ 1233200 w 1233200"/>
                    <a:gd name="connsiteY2" fmla="*/ 313899 h 5377426"/>
                    <a:gd name="connsiteX3" fmla="*/ 810119 w 1233200"/>
                    <a:gd name="connsiteY3" fmla="*/ 259307 h 5377426"/>
                    <a:gd name="connsiteX4" fmla="*/ 796472 w 1233200"/>
                    <a:gd name="connsiteY4" fmla="*/ 491318 h 5377426"/>
                    <a:gd name="connsiteX5" fmla="*/ 769175 w 1233200"/>
                    <a:gd name="connsiteY5" fmla="*/ 3889611 h 5377426"/>
                    <a:gd name="connsiteX6" fmla="*/ 796471 w 1233200"/>
                    <a:gd name="connsiteY6" fmla="*/ 5158853 h 5377426"/>
                    <a:gd name="connsiteX7" fmla="*/ 700937 w 1233200"/>
                    <a:gd name="connsiteY7" fmla="*/ 5145206 h 5377426"/>
                    <a:gd name="connsiteX8" fmla="*/ 687290 w 1233200"/>
                    <a:gd name="connsiteY8" fmla="*/ 3875964 h 5377426"/>
                    <a:gd name="connsiteX9" fmla="*/ 632699 w 1233200"/>
                    <a:gd name="connsiteY9" fmla="*/ 1282889 h 5377426"/>
                    <a:gd name="connsiteX10" fmla="*/ 591755 w 1233200"/>
                    <a:gd name="connsiteY10" fmla="*/ 491319 h 5377426"/>
                    <a:gd name="connsiteX11" fmla="*/ 537164 w 1233200"/>
                    <a:gd name="connsiteY11" fmla="*/ 163772 h 5377426"/>
                    <a:gd name="connsiteX12" fmla="*/ 4902 w 1233200"/>
                    <a:gd name="connsiteY12" fmla="*/ 0 h 5377426"/>
                    <a:gd name="connsiteX0" fmla="*/ 4902 w 946597"/>
                    <a:gd name="connsiteY0" fmla="*/ 0 h 5377426"/>
                    <a:gd name="connsiteX1" fmla="*/ 946597 w 946597"/>
                    <a:gd name="connsiteY1" fmla="*/ 0 h 5377426"/>
                    <a:gd name="connsiteX2" fmla="*/ 837415 w 946597"/>
                    <a:gd name="connsiteY2" fmla="*/ 95535 h 5377426"/>
                    <a:gd name="connsiteX3" fmla="*/ 810119 w 946597"/>
                    <a:gd name="connsiteY3" fmla="*/ 259307 h 5377426"/>
                    <a:gd name="connsiteX4" fmla="*/ 796472 w 946597"/>
                    <a:gd name="connsiteY4" fmla="*/ 491318 h 5377426"/>
                    <a:gd name="connsiteX5" fmla="*/ 769175 w 946597"/>
                    <a:gd name="connsiteY5" fmla="*/ 3889611 h 5377426"/>
                    <a:gd name="connsiteX6" fmla="*/ 796471 w 946597"/>
                    <a:gd name="connsiteY6" fmla="*/ 5158853 h 5377426"/>
                    <a:gd name="connsiteX7" fmla="*/ 700937 w 946597"/>
                    <a:gd name="connsiteY7" fmla="*/ 5145206 h 5377426"/>
                    <a:gd name="connsiteX8" fmla="*/ 687290 w 946597"/>
                    <a:gd name="connsiteY8" fmla="*/ 3875964 h 5377426"/>
                    <a:gd name="connsiteX9" fmla="*/ 632699 w 946597"/>
                    <a:gd name="connsiteY9" fmla="*/ 1282889 h 5377426"/>
                    <a:gd name="connsiteX10" fmla="*/ 591755 w 946597"/>
                    <a:gd name="connsiteY10" fmla="*/ 491319 h 5377426"/>
                    <a:gd name="connsiteX11" fmla="*/ 537164 w 946597"/>
                    <a:gd name="connsiteY11" fmla="*/ 163772 h 5377426"/>
                    <a:gd name="connsiteX12" fmla="*/ 4902 w 946597"/>
                    <a:gd name="connsiteY12" fmla="*/ 0 h 5377426"/>
                    <a:gd name="connsiteX0" fmla="*/ 4555 w 946250"/>
                    <a:gd name="connsiteY0" fmla="*/ 0 h 5377426"/>
                    <a:gd name="connsiteX1" fmla="*/ 946250 w 946250"/>
                    <a:gd name="connsiteY1" fmla="*/ 0 h 5377426"/>
                    <a:gd name="connsiteX2" fmla="*/ 837068 w 946250"/>
                    <a:gd name="connsiteY2" fmla="*/ 95535 h 5377426"/>
                    <a:gd name="connsiteX3" fmla="*/ 809772 w 946250"/>
                    <a:gd name="connsiteY3" fmla="*/ 259307 h 5377426"/>
                    <a:gd name="connsiteX4" fmla="*/ 796125 w 946250"/>
                    <a:gd name="connsiteY4" fmla="*/ 491318 h 5377426"/>
                    <a:gd name="connsiteX5" fmla="*/ 768828 w 946250"/>
                    <a:gd name="connsiteY5" fmla="*/ 3889611 h 5377426"/>
                    <a:gd name="connsiteX6" fmla="*/ 796124 w 946250"/>
                    <a:gd name="connsiteY6" fmla="*/ 5158853 h 5377426"/>
                    <a:gd name="connsiteX7" fmla="*/ 700590 w 946250"/>
                    <a:gd name="connsiteY7" fmla="*/ 5145206 h 5377426"/>
                    <a:gd name="connsiteX8" fmla="*/ 686943 w 946250"/>
                    <a:gd name="connsiteY8" fmla="*/ 3875964 h 5377426"/>
                    <a:gd name="connsiteX9" fmla="*/ 632352 w 946250"/>
                    <a:gd name="connsiteY9" fmla="*/ 1282889 h 5377426"/>
                    <a:gd name="connsiteX10" fmla="*/ 591408 w 946250"/>
                    <a:gd name="connsiteY10" fmla="*/ 491319 h 5377426"/>
                    <a:gd name="connsiteX11" fmla="*/ 577761 w 946250"/>
                    <a:gd name="connsiteY11" fmla="*/ 95533 h 5377426"/>
                    <a:gd name="connsiteX12" fmla="*/ 4555 w 946250"/>
                    <a:gd name="connsiteY12" fmla="*/ 0 h 5377426"/>
                    <a:gd name="connsiteX0" fmla="*/ 4555 w 946250"/>
                    <a:gd name="connsiteY0" fmla="*/ 0 h 5377426"/>
                    <a:gd name="connsiteX1" fmla="*/ 946250 w 946250"/>
                    <a:gd name="connsiteY1" fmla="*/ 0 h 5377426"/>
                    <a:gd name="connsiteX2" fmla="*/ 837068 w 946250"/>
                    <a:gd name="connsiteY2" fmla="*/ 95535 h 5377426"/>
                    <a:gd name="connsiteX3" fmla="*/ 809772 w 946250"/>
                    <a:gd name="connsiteY3" fmla="*/ 259307 h 5377426"/>
                    <a:gd name="connsiteX4" fmla="*/ 796125 w 946250"/>
                    <a:gd name="connsiteY4" fmla="*/ 491318 h 5377426"/>
                    <a:gd name="connsiteX5" fmla="*/ 768828 w 946250"/>
                    <a:gd name="connsiteY5" fmla="*/ 3889611 h 5377426"/>
                    <a:gd name="connsiteX6" fmla="*/ 796124 w 946250"/>
                    <a:gd name="connsiteY6" fmla="*/ 5158853 h 5377426"/>
                    <a:gd name="connsiteX7" fmla="*/ 700590 w 946250"/>
                    <a:gd name="connsiteY7" fmla="*/ 5145206 h 5377426"/>
                    <a:gd name="connsiteX8" fmla="*/ 686943 w 946250"/>
                    <a:gd name="connsiteY8" fmla="*/ 3875964 h 5377426"/>
                    <a:gd name="connsiteX9" fmla="*/ 632352 w 946250"/>
                    <a:gd name="connsiteY9" fmla="*/ 1282889 h 5377426"/>
                    <a:gd name="connsiteX10" fmla="*/ 591408 w 946250"/>
                    <a:gd name="connsiteY10" fmla="*/ 354841 h 5377426"/>
                    <a:gd name="connsiteX11" fmla="*/ 577761 w 946250"/>
                    <a:gd name="connsiteY11" fmla="*/ 95533 h 5377426"/>
                    <a:gd name="connsiteX12" fmla="*/ 4555 w 946250"/>
                    <a:gd name="connsiteY12" fmla="*/ 0 h 5377426"/>
                    <a:gd name="connsiteX0" fmla="*/ 5164 w 946859"/>
                    <a:gd name="connsiteY0" fmla="*/ 0 h 5377426"/>
                    <a:gd name="connsiteX1" fmla="*/ 946859 w 946859"/>
                    <a:gd name="connsiteY1" fmla="*/ 0 h 5377426"/>
                    <a:gd name="connsiteX2" fmla="*/ 837677 w 946859"/>
                    <a:gd name="connsiteY2" fmla="*/ 95535 h 5377426"/>
                    <a:gd name="connsiteX3" fmla="*/ 810381 w 946859"/>
                    <a:gd name="connsiteY3" fmla="*/ 259307 h 5377426"/>
                    <a:gd name="connsiteX4" fmla="*/ 796734 w 946859"/>
                    <a:gd name="connsiteY4" fmla="*/ 491318 h 5377426"/>
                    <a:gd name="connsiteX5" fmla="*/ 769437 w 946859"/>
                    <a:gd name="connsiteY5" fmla="*/ 3889611 h 5377426"/>
                    <a:gd name="connsiteX6" fmla="*/ 796733 w 946859"/>
                    <a:gd name="connsiteY6" fmla="*/ 5158853 h 5377426"/>
                    <a:gd name="connsiteX7" fmla="*/ 701199 w 946859"/>
                    <a:gd name="connsiteY7" fmla="*/ 5145206 h 5377426"/>
                    <a:gd name="connsiteX8" fmla="*/ 687552 w 946859"/>
                    <a:gd name="connsiteY8" fmla="*/ 3875964 h 5377426"/>
                    <a:gd name="connsiteX9" fmla="*/ 632961 w 946859"/>
                    <a:gd name="connsiteY9" fmla="*/ 1282889 h 5377426"/>
                    <a:gd name="connsiteX10" fmla="*/ 592017 w 946859"/>
                    <a:gd name="connsiteY10" fmla="*/ 354841 h 5377426"/>
                    <a:gd name="connsiteX11" fmla="*/ 510132 w 946859"/>
                    <a:gd name="connsiteY11" fmla="*/ 109180 h 5377426"/>
                    <a:gd name="connsiteX12" fmla="*/ 5164 w 946859"/>
                    <a:gd name="connsiteY12" fmla="*/ 0 h 5377426"/>
                    <a:gd name="connsiteX0" fmla="*/ 18127 w 523093"/>
                    <a:gd name="connsiteY0" fmla="*/ 0 h 5377426"/>
                    <a:gd name="connsiteX1" fmla="*/ 523093 w 523093"/>
                    <a:gd name="connsiteY1" fmla="*/ 0 h 5377426"/>
                    <a:gd name="connsiteX2" fmla="*/ 413911 w 523093"/>
                    <a:gd name="connsiteY2" fmla="*/ 95535 h 5377426"/>
                    <a:gd name="connsiteX3" fmla="*/ 386615 w 523093"/>
                    <a:gd name="connsiteY3" fmla="*/ 259307 h 5377426"/>
                    <a:gd name="connsiteX4" fmla="*/ 372968 w 523093"/>
                    <a:gd name="connsiteY4" fmla="*/ 491318 h 5377426"/>
                    <a:gd name="connsiteX5" fmla="*/ 345671 w 523093"/>
                    <a:gd name="connsiteY5" fmla="*/ 3889611 h 5377426"/>
                    <a:gd name="connsiteX6" fmla="*/ 372967 w 523093"/>
                    <a:gd name="connsiteY6" fmla="*/ 5158853 h 5377426"/>
                    <a:gd name="connsiteX7" fmla="*/ 277433 w 523093"/>
                    <a:gd name="connsiteY7" fmla="*/ 5145206 h 5377426"/>
                    <a:gd name="connsiteX8" fmla="*/ 263786 w 523093"/>
                    <a:gd name="connsiteY8" fmla="*/ 3875964 h 5377426"/>
                    <a:gd name="connsiteX9" fmla="*/ 209195 w 523093"/>
                    <a:gd name="connsiteY9" fmla="*/ 1282889 h 5377426"/>
                    <a:gd name="connsiteX10" fmla="*/ 168251 w 523093"/>
                    <a:gd name="connsiteY10" fmla="*/ 354841 h 5377426"/>
                    <a:gd name="connsiteX11" fmla="*/ 86366 w 523093"/>
                    <a:gd name="connsiteY11" fmla="*/ 109180 h 5377426"/>
                    <a:gd name="connsiteX12" fmla="*/ 18127 w 523093"/>
                    <a:gd name="connsiteY12" fmla="*/ 0 h 5377426"/>
                    <a:gd name="connsiteX0" fmla="*/ 46746 w 551712"/>
                    <a:gd name="connsiteY0" fmla="*/ 1867 h 5379293"/>
                    <a:gd name="connsiteX1" fmla="*/ 551712 w 551712"/>
                    <a:gd name="connsiteY1" fmla="*/ 1867 h 5379293"/>
                    <a:gd name="connsiteX2" fmla="*/ 442530 w 551712"/>
                    <a:gd name="connsiteY2" fmla="*/ 97402 h 5379293"/>
                    <a:gd name="connsiteX3" fmla="*/ 415234 w 551712"/>
                    <a:gd name="connsiteY3" fmla="*/ 261174 h 5379293"/>
                    <a:gd name="connsiteX4" fmla="*/ 401587 w 551712"/>
                    <a:gd name="connsiteY4" fmla="*/ 493185 h 5379293"/>
                    <a:gd name="connsiteX5" fmla="*/ 374290 w 551712"/>
                    <a:gd name="connsiteY5" fmla="*/ 3891478 h 5379293"/>
                    <a:gd name="connsiteX6" fmla="*/ 401586 w 551712"/>
                    <a:gd name="connsiteY6" fmla="*/ 5160720 h 5379293"/>
                    <a:gd name="connsiteX7" fmla="*/ 306052 w 551712"/>
                    <a:gd name="connsiteY7" fmla="*/ 5147073 h 5379293"/>
                    <a:gd name="connsiteX8" fmla="*/ 292405 w 551712"/>
                    <a:gd name="connsiteY8" fmla="*/ 3877831 h 5379293"/>
                    <a:gd name="connsiteX9" fmla="*/ 237814 w 551712"/>
                    <a:gd name="connsiteY9" fmla="*/ 1284756 h 5379293"/>
                    <a:gd name="connsiteX10" fmla="*/ 196870 w 551712"/>
                    <a:gd name="connsiteY10" fmla="*/ 356708 h 5379293"/>
                    <a:gd name="connsiteX11" fmla="*/ 114985 w 551712"/>
                    <a:gd name="connsiteY11" fmla="*/ 111047 h 5379293"/>
                    <a:gd name="connsiteX12" fmla="*/ 46746 w 551712"/>
                    <a:gd name="connsiteY12" fmla="*/ 1867 h 5379293"/>
                    <a:gd name="connsiteX0" fmla="*/ 46746 w 647879"/>
                    <a:gd name="connsiteY0" fmla="*/ 1867 h 5361524"/>
                    <a:gd name="connsiteX1" fmla="*/ 551712 w 647879"/>
                    <a:gd name="connsiteY1" fmla="*/ 1867 h 5361524"/>
                    <a:gd name="connsiteX2" fmla="*/ 442530 w 647879"/>
                    <a:gd name="connsiteY2" fmla="*/ 97402 h 5361524"/>
                    <a:gd name="connsiteX3" fmla="*/ 415234 w 647879"/>
                    <a:gd name="connsiteY3" fmla="*/ 261174 h 5361524"/>
                    <a:gd name="connsiteX4" fmla="*/ 401587 w 647879"/>
                    <a:gd name="connsiteY4" fmla="*/ 493185 h 5361524"/>
                    <a:gd name="connsiteX5" fmla="*/ 374290 w 647879"/>
                    <a:gd name="connsiteY5" fmla="*/ 3891478 h 5361524"/>
                    <a:gd name="connsiteX6" fmla="*/ 647245 w 647879"/>
                    <a:gd name="connsiteY6" fmla="*/ 5133424 h 5361524"/>
                    <a:gd name="connsiteX7" fmla="*/ 306052 w 647879"/>
                    <a:gd name="connsiteY7" fmla="*/ 5147073 h 5361524"/>
                    <a:gd name="connsiteX8" fmla="*/ 292405 w 647879"/>
                    <a:gd name="connsiteY8" fmla="*/ 3877831 h 5361524"/>
                    <a:gd name="connsiteX9" fmla="*/ 237814 w 647879"/>
                    <a:gd name="connsiteY9" fmla="*/ 1284756 h 5361524"/>
                    <a:gd name="connsiteX10" fmla="*/ 196870 w 647879"/>
                    <a:gd name="connsiteY10" fmla="*/ 356708 h 5361524"/>
                    <a:gd name="connsiteX11" fmla="*/ 114985 w 647879"/>
                    <a:gd name="connsiteY11" fmla="*/ 111047 h 5361524"/>
                    <a:gd name="connsiteX12" fmla="*/ 46746 w 647879"/>
                    <a:gd name="connsiteY12" fmla="*/ 1867 h 5361524"/>
                    <a:gd name="connsiteX0" fmla="*/ 46746 w 647879"/>
                    <a:gd name="connsiteY0" fmla="*/ 1867 h 5220513"/>
                    <a:gd name="connsiteX1" fmla="*/ 551712 w 647879"/>
                    <a:gd name="connsiteY1" fmla="*/ 1867 h 5220513"/>
                    <a:gd name="connsiteX2" fmla="*/ 442530 w 647879"/>
                    <a:gd name="connsiteY2" fmla="*/ 97402 h 5220513"/>
                    <a:gd name="connsiteX3" fmla="*/ 415234 w 647879"/>
                    <a:gd name="connsiteY3" fmla="*/ 261174 h 5220513"/>
                    <a:gd name="connsiteX4" fmla="*/ 401587 w 647879"/>
                    <a:gd name="connsiteY4" fmla="*/ 493185 h 5220513"/>
                    <a:gd name="connsiteX5" fmla="*/ 374290 w 647879"/>
                    <a:gd name="connsiteY5" fmla="*/ 3891478 h 5220513"/>
                    <a:gd name="connsiteX6" fmla="*/ 647245 w 647879"/>
                    <a:gd name="connsiteY6" fmla="*/ 5133424 h 5220513"/>
                    <a:gd name="connsiteX7" fmla="*/ 306052 w 647879"/>
                    <a:gd name="connsiteY7" fmla="*/ 5147073 h 5220513"/>
                    <a:gd name="connsiteX8" fmla="*/ 292405 w 647879"/>
                    <a:gd name="connsiteY8" fmla="*/ 3877831 h 5220513"/>
                    <a:gd name="connsiteX9" fmla="*/ 237814 w 647879"/>
                    <a:gd name="connsiteY9" fmla="*/ 1284756 h 5220513"/>
                    <a:gd name="connsiteX10" fmla="*/ 196870 w 647879"/>
                    <a:gd name="connsiteY10" fmla="*/ 356708 h 5220513"/>
                    <a:gd name="connsiteX11" fmla="*/ 114985 w 647879"/>
                    <a:gd name="connsiteY11" fmla="*/ 111047 h 5220513"/>
                    <a:gd name="connsiteX12" fmla="*/ 46746 w 647879"/>
                    <a:gd name="connsiteY12" fmla="*/ 1867 h 5220513"/>
                    <a:gd name="connsiteX0" fmla="*/ 46746 w 647879"/>
                    <a:gd name="connsiteY0" fmla="*/ 1867 h 5133424"/>
                    <a:gd name="connsiteX1" fmla="*/ 551712 w 647879"/>
                    <a:gd name="connsiteY1" fmla="*/ 1867 h 5133424"/>
                    <a:gd name="connsiteX2" fmla="*/ 442530 w 647879"/>
                    <a:gd name="connsiteY2" fmla="*/ 97402 h 5133424"/>
                    <a:gd name="connsiteX3" fmla="*/ 415234 w 647879"/>
                    <a:gd name="connsiteY3" fmla="*/ 261174 h 5133424"/>
                    <a:gd name="connsiteX4" fmla="*/ 401587 w 647879"/>
                    <a:gd name="connsiteY4" fmla="*/ 493185 h 5133424"/>
                    <a:gd name="connsiteX5" fmla="*/ 374290 w 647879"/>
                    <a:gd name="connsiteY5" fmla="*/ 3891478 h 5133424"/>
                    <a:gd name="connsiteX6" fmla="*/ 647245 w 647879"/>
                    <a:gd name="connsiteY6" fmla="*/ 5133424 h 5133424"/>
                    <a:gd name="connsiteX7" fmla="*/ 237813 w 647879"/>
                    <a:gd name="connsiteY7" fmla="*/ 4792232 h 5133424"/>
                    <a:gd name="connsiteX8" fmla="*/ 292405 w 647879"/>
                    <a:gd name="connsiteY8" fmla="*/ 3877831 h 5133424"/>
                    <a:gd name="connsiteX9" fmla="*/ 237814 w 647879"/>
                    <a:gd name="connsiteY9" fmla="*/ 1284756 h 5133424"/>
                    <a:gd name="connsiteX10" fmla="*/ 196870 w 647879"/>
                    <a:gd name="connsiteY10" fmla="*/ 356708 h 5133424"/>
                    <a:gd name="connsiteX11" fmla="*/ 114985 w 647879"/>
                    <a:gd name="connsiteY11" fmla="*/ 111047 h 5133424"/>
                    <a:gd name="connsiteX12" fmla="*/ 46746 w 647879"/>
                    <a:gd name="connsiteY12" fmla="*/ 1867 h 5133424"/>
                    <a:gd name="connsiteX0" fmla="*/ 46746 w 551712"/>
                    <a:gd name="connsiteY0" fmla="*/ 1867 h 4846940"/>
                    <a:gd name="connsiteX1" fmla="*/ 551712 w 551712"/>
                    <a:gd name="connsiteY1" fmla="*/ 1867 h 4846940"/>
                    <a:gd name="connsiteX2" fmla="*/ 442530 w 551712"/>
                    <a:gd name="connsiteY2" fmla="*/ 97402 h 4846940"/>
                    <a:gd name="connsiteX3" fmla="*/ 415234 w 551712"/>
                    <a:gd name="connsiteY3" fmla="*/ 261174 h 4846940"/>
                    <a:gd name="connsiteX4" fmla="*/ 401587 w 551712"/>
                    <a:gd name="connsiteY4" fmla="*/ 493185 h 4846940"/>
                    <a:gd name="connsiteX5" fmla="*/ 374290 w 551712"/>
                    <a:gd name="connsiteY5" fmla="*/ 3891478 h 4846940"/>
                    <a:gd name="connsiteX6" fmla="*/ 524415 w 551712"/>
                    <a:gd name="connsiteY6" fmla="*/ 4805877 h 4846940"/>
                    <a:gd name="connsiteX7" fmla="*/ 237813 w 551712"/>
                    <a:gd name="connsiteY7" fmla="*/ 4792232 h 4846940"/>
                    <a:gd name="connsiteX8" fmla="*/ 292405 w 551712"/>
                    <a:gd name="connsiteY8" fmla="*/ 3877831 h 4846940"/>
                    <a:gd name="connsiteX9" fmla="*/ 237814 w 551712"/>
                    <a:gd name="connsiteY9" fmla="*/ 1284756 h 4846940"/>
                    <a:gd name="connsiteX10" fmla="*/ 196870 w 551712"/>
                    <a:gd name="connsiteY10" fmla="*/ 356708 h 4846940"/>
                    <a:gd name="connsiteX11" fmla="*/ 114985 w 551712"/>
                    <a:gd name="connsiteY11" fmla="*/ 111047 h 4846940"/>
                    <a:gd name="connsiteX12" fmla="*/ 46746 w 551712"/>
                    <a:gd name="connsiteY12" fmla="*/ 1867 h 4846940"/>
                    <a:gd name="connsiteX0" fmla="*/ 46746 w 552058"/>
                    <a:gd name="connsiteY0" fmla="*/ 1867 h 4846940"/>
                    <a:gd name="connsiteX1" fmla="*/ 551712 w 552058"/>
                    <a:gd name="connsiteY1" fmla="*/ 1867 h 4846940"/>
                    <a:gd name="connsiteX2" fmla="*/ 442530 w 552058"/>
                    <a:gd name="connsiteY2" fmla="*/ 97402 h 4846940"/>
                    <a:gd name="connsiteX3" fmla="*/ 415234 w 552058"/>
                    <a:gd name="connsiteY3" fmla="*/ 261174 h 4846940"/>
                    <a:gd name="connsiteX4" fmla="*/ 401587 w 552058"/>
                    <a:gd name="connsiteY4" fmla="*/ 493185 h 4846940"/>
                    <a:gd name="connsiteX5" fmla="*/ 374290 w 552058"/>
                    <a:gd name="connsiteY5" fmla="*/ 3891478 h 4846940"/>
                    <a:gd name="connsiteX6" fmla="*/ 524415 w 552058"/>
                    <a:gd name="connsiteY6" fmla="*/ 4805877 h 4846940"/>
                    <a:gd name="connsiteX7" fmla="*/ 237813 w 552058"/>
                    <a:gd name="connsiteY7" fmla="*/ 4792232 h 4846940"/>
                    <a:gd name="connsiteX8" fmla="*/ 292405 w 552058"/>
                    <a:gd name="connsiteY8" fmla="*/ 3877831 h 4846940"/>
                    <a:gd name="connsiteX9" fmla="*/ 237814 w 552058"/>
                    <a:gd name="connsiteY9" fmla="*/ 1284756 h 4846940"/>
                    <a:gd name="connsiteX10" fmla="*/ 196870 w 552058"/>
                    <a:gd name="connsiteY10" fmla="*/ 356708 h 4846940"/>
                    <a:gd name="connsiteX11" fmla="*/ 114985 w 552058"/>
                    <a:gd name="connsiteY11" fmla="*/ 111047 h 4846940"/>
                    <a:gd name="connsiteX12" fmla="*/ 46746 w 552058"/>
                    <a:gd name="connsiteY12" fmla="*/ 1867 h 4846940"/>
                    <a:gd name="connsiteX0" fmla="*/ 46746 w 552058"/>
                    <a:gd name="connsiteY0" fmla="*/ 1867 h 4960000"/>
                    <a:gd name="connsiteX1" fmla="*/ 551712 w 552058"/>
                    <a:gd name="connsiteY1" fmla="*/ 1867 h 4960000"/>
                    <a:gd name="connsiteX2" fmla="*/ 442530 w 552058"/>
                    <a:gd name="connsiteY2" fmla="*/ 97402 h 4960000"/>
                    <a:gd name="connsiteX3" fmla="*/ 415234 w 552058"/>
                    <a:gd name="connsiteY3" fmla="*/ 261174 h 4960000"/>
                    <a:gd name="connsiteX4" fmla="*/ 401587 w 552058"/>
                    <a:gd name="connsiteY4" fmla="*/ 493185 h 4960000"/>
                    <a:gd name="connsiteX5" fmla="*/ 374290 w 552058"/>
                    <a:gd name="connsiteY5" fmla="*/ 3891478 h 4960000"/>
                    <a:gd name="connsiteX6" fmla="*/ 524415 w 552058"/>
                    <a:gd name="connsiteY6" fmla="*/ 4805877 h 4960000"/>
                    <a:gd name="connsiteX7" fmla="*/ 237813 w 552058"/>
                    <a:gd name="connsiteY7" fmla="*/ 4792232 h 4960000"/>
                    <a:gd name="connsiteX8" fmla="*/ 292405 w 552058"/>
                    <a:gd name="connsiteY8" fmla="*/ 3877831 h 4960000"/>
                    <a:gd name="connsiteX9" fmla="*/ 237814 w 552058"/>
                    <a:gd name="connsiteY9" fmla="*/ 1284756 h 4960000"/>
                    <a:gd name="connsiteX10" fmla="*/ 196870 w 552058"/>
                    <a:gd name="connsiteY10" fmla="*/ 356708 h 4960000"/>
                    <a:gd name="connsiteX11" fmla="*/ 114985 w 552058"/>
                    <a:gd name="connsiteY11" fmla="*/ 111047 h 4960000"/>
                    <a:gd name="connsiteX12" fmla="*/ 46746 w 552058"/>
                    <a:gd name="connsiteY12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524415 w 551712"/>
                    <a:gd name="connsiteY6" fmla="*/ 4805877 h 4960000"/>
                    <a:gd name="connsiteX7" fmla="*/ 237813 w 551712"/>
                    <a:gd name="connsiteY7" fmla="*/ 4792232 h 4960000"/>
                    <a:gd name="connsiteX8" fmla="*/ 292405 w 551712"/>
                    <a:gd name="connsiteY8" fmla="*/ 3877831 h 4960000"/>
                    <a:gd name="connsiteX9" fmla="*/ 237814 w 551712"/>
                    <a:gd name="connsiteY9" fmla="*/ 1284756 h 4960000"/>
                    <a:gd name="connsiteX10" fmla="*/ 196870 w 551712"/>
                    <a:gd name="connsiteY10" fmla="*/ 356708 h 4960000"/>
                    <a:gd name="connsiteX11" fmla="*/ 114985 w 551712"/>
                    <a:gd name="connsiteY11" fmla="*/ 111047 h 4960000"/>
                    <a:gd name="connsiteX12" fmla="*/ 46746 w 551712"/>
                    <a:gd name="connsiteY12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46996 w 551712"/>
                    <a:gd name="connsiteY6" fmla="*/ 4000663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46996 w 551712"/>
                    <a:gd name="connsiteY6" fmla="*/ 4000663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74292 w 551712"/>
                    <a:gd name="connsiteY6" fmla="*/ 4055254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60000"/>
                    <a:gd name="connsiteX1" fmla="*/ 551712 w 551712"/>
                    <a:gd name="connsiteY1" fmla="*/ 1867 h 4960000"/>
                    <a:gd name="connsiteX2" fmla="*/ 442530 w 551712"/>
                    <a:gd name="connsiteY2" fmla="*/ 97402 h 4960000"/>
                    <a:gd name="connsiteX3" fmla="*/ 415234 w 551712"/>
                    <a:gd name="connsiteY3" fmla="*/ 261174 h 4960000"/>
                    <a:gd name="connsiteX4" fmla="*/ 401587 w 551712"/>
                    <a:gd name="connsiteY4" fmla="*/ 493185 h 4960000"/>
                    <a:gd name="connsiteX5" fmla="*/ 374290 w 551712"/>
                    <a:gd name="connsiteY5" fmla="*/ 3891478 h 4960000"/>
                    <a:gd name="connsiteX6" fmla="*/ 387940 w 551712"/>
                    <a:gd name="connsiteY6" fmla="*/ 4178084 h 4960000"/>
                    <a:gd name="connsiteX7" fmla="*/ 524415 w 551712"/>
                    <a:gd name="connsiteY7" fmla="*/ 4805877 h 4960000"/>
                    <a:gd name="connsiteX8" fmla="*/ 237813 w 551712"/>
                    <a:gd name="connsiteY8" fmla="*/ 4792232 h 4960000"/>
                    <a:gd name="connsiteX9" fmla="*/ 292405 w 551712"/>
                    <a:gd name="connsiteY9" fmla="*/ 3877831 h 4960000"/>
                    <a:gd name="connsiteX10" fmla="*/ 237814 w 551712"/>
                    <a:gd name="connsiteY10" fmla="*/ 1284756 h 4960000"/>
                    <a:gd name="connsiteX11" fmla="*/ 196870 w 551712"/>
                    <a:gd name="connsiteY11" fmla="*/ 356708 h 4960000"/>
                    <a:gd name="connsiteX12" fmla="*/ 114985 w 551712"/>
                    <a:gd name="connsiteY12" fmla="*/ 111047 h 4960000"/>
                    <a:gd name="connsiteX13" fmla="*/ 46746 w 551712"/>
                    <a:gd name="connsiteY13" fmla="*/ 1867 h 4960000"/>
                    <a:gd name="connsiteX0" fmla="*/ 46746 w 551712"/>
                    <a:gd name="connsiteY0" fmla="*/ 1867 h 4933817"/>
                    <a:gd name="connsiteX1" fmla="*/ 551712 w 551712"/>
                    <a:gd name="connsiteY1" fmla="*/ 1867 h 4933817"/>
                    <a:gd name="connsiteX2" fmla="*/ 442530 w 551712"/>
                    <a:gd name="connsiteY2" fmla="*/ 97402 h 4933817"/>
                    <a:gd name="connsiteX3" fmla="*/ 415234 w 551712"/>
                    <a:gd name="connsiteY3" fmla="*/ 261174 h 4933817"/>
                    <a:gd name="connsiteX4" fmla="*/ 401587 w 551712"/>
                    <a:gd name="connsiteY4" fmla="*/ 493185 h 4933817"/>
                    <a:gd name="connsiteX5" fmla="*/ 374290 w 551712"/>
                    <a:gd name="connsiteY5" fmla="*/ 3891478 h 4933817"/>
                    <a:gd name="connsiteX6" fmla="*/ 387940 w 551712"/>
                    <a:gd name="connsiteY6" fmla="*/ 4178084 h 4933817"/>
                    <a:gd name="connsiteX7" fmla="*/ 538063 w 551712"/>
                    <a:gd name="connsiteY7" fmla="*/ 4764934 h 4933817"/>
                    <a:gd name="connsiteX8" fmla="*/ 237813 w 551712"/>
                    <a:gd name="connsiteY8" fmla="*/ 4792232 h 4933817"/>
                    <a:gd name="connsiteX9" fmla="*/ 292405 w 551712"/>
                    <a:gd name="connsiteY9" fmla="*/ 3877831 h 4933817"/>
                    <a:gd name="connsiteX10" fmla="*/ 237814 w 551712"/>
                    <a:gd name="connsiteY10" fmla="*/ 1284756 h 4933817"/>
                    <a:gd name="connsiteX11" fmla="*/ 196870 w 551712"/>
                    <a:gd name="connsiteY11" fmla="*/ 356708 h 4933817"/>
                    <a:gd name="connsiteX12" fmla="*/ 114985 w 551712"/>
                    <a:gd name="connsiteY12" fmla="*/ 111047 h 4933817"/>
                    <a:gd name="connsiteX13" fmla="*/ 46746 w 551712"/>
                    <a:gd name="connsiteY13" fmla="*/ 1867 h 4933817"/>
                    <a:gd name="connsiteX0" fmla="*/ 46746 w 551712"/>
                    <a:gd name="connsiteY0" fmla="*/ 1867 h 4911914"/>
                    <a:gd name="connsiteX1" fmla="*/ 551712 w 551712"/>
                    <a:gd name="connsiteY1" fmla="*/ 1867 h 4911914"/>
                    <a:gd name="connsiteX2" fmla="*/ 442530 w 551712"/>
                    <a:gd name="connsiteY2" fmla="*/ 97402 h 4911914"/>
                    <a:gd name="connsiteX3" fmla="*/ 415234 w 551712"/>
                    <a:gd name="connsiteY3" fmla="*/ 261174 h 4911914"/>
                    <a:gd name="connsiteX4" fmla="*/ 401587 w 551712"/>
                    <a:gd name="connsiteY4" fmla="*/ 493185 h 4911914"/>
                    <a:gd name="connsiteX5" fmla="*/ 374290 w 551712"/>
                    <a:gd name="connsiteY5" fmla="*/ 3891478 h 4911914"/>
                    <a:gd name="connsiteX6" fmla="*/ 387940 w 551712"/>
                    <a:gd name="connsiteY6" fmla="*/ 4178084 h 4911914"/>
                    <a:gd name="connsiteX7" fmla="*/ 538063 w 551712"/>
                    <a:gd name="connsiteY7" fmla="*/ 4764934 h 4911914"/>
                    <a:gd name="connsiteX8" fmla="*/ 224166 w 551712"/>
                    <a:gd name="connsiteY8" fmla="*/ 4737641 h 4911914"/>
                    <a:gd name="connsiteX9" fmla="*/ 292405 w 551712"/>
                    <a:gd name="connsiteY9" fmla="*/ 3877831 h 4911914"/>
                    <a:gd name="connsiteX10" fmla="*/ 237814 w 551712"/>
                    <a:gd name="connsiteY10" fmla="*/ 1284756 h 4911914"/>
                    <a:gd name="connsiteX11" fmla="*/ 196870 w 551712"/>
                    <a:gd name="connsiteY11" fmla="*/ 356708 h 4911914"/>
                    <a:gd name="connsiteX12" fmla="*/ 114985 w 551712"/>
                    <a:gd name="connsiteY12" fmla="*/ 111047 h 4911914"/>
                    <a:gd name="connsiteX13" fmla="*/ 46746 w 551712"/>
                    <a:gd name="connsiteY13" fmla="*/ 1867 h 4911914"/>
                    <a:gd name="connsiteX0" fmla="*/ 46746 w 551712"/>
                    <a:gd name="connsiteY0" fmla="*/ 1867 h 4911914"/>
                    <a:gd name="connsiteX1" fmla="*/ 551712 w 551712"/>
                    <a:gd name="connsiteY1" fmla="*/ 1867 h 4911914"/>
                    <a:gd name="connsiteX2" fmla="*/ 442530 w 551712"/>
                    <a:gd name="connsiteY2" fmla="*/ 97402 h 4911914"/>
                    <a:gd name="connsiteX3" fmla="*/ 415234 w 551712"/>
                    <a:gd name="connsiteY3" fmla="*/ 261174 h 4911914"/>
                    <a:gd name="connsiteX4" fmla="*/ 401587 w 551712"/>
                    <a:gd name="connsiteY4" fmla="*/ 493185 h 4911914"/>
                    <a:gd name="connsiteX5" fmla="*/ 374290 w 551712"/>
                    <a:gd name="connsiteY5" fmla="*/ 3891478 h 4911914"/>
                    <a:gd name="connsiteX6" fmla="*/ 428883 w 551712"/>
                    <a:gd name="connsiteY6" fmla="*/ 4259970 h 4911914"/>
                    <a:gd name="connsiteX7" fmla="*/ 538063 w 551712"/>
                    <a:gd name="connsiteY7" fmla="*/ 4764934 h 4911914"/>
                    <a:gd name="connsiteX8" fmla="*/ 224166 w 551712"/>
                    <a:gd name="connsiteY8" fmla="*/ 4737641 h 4911914"/>
                    <a:gd name="connsiteX9" fmla="*/ 292405 w 551712"/>
                    <a:gd name="connsiteY9" fmla="*/ 3877831 h 4911914"/>
                    <a:gd name="connsiteX10" fmla="*/ 237814 w 551712"/>
                    <a:gd name="connsiteY10" fmla="*/ 1284756 h 4911914"/>
                    <a:gd name="connsiteX11" fmla="*/ 196870 w 551712"/>
                    <a:gd name="connsiteY11" fmla="*/ 356708 h 4911914"/>
                    <a:gd name="connsiteX12" fmla="*/ 114985 w 551712"/>
                    <a:gd name="connsiteY12" fmla="*/ 111047 h 4911914"/>
                    <a:gd name="connsiteX13" fmla="*/ 46746 w 551712"/>
                    <a:gd name="connsiteY13" fmla="*/ 1867 h 4911914"/>
                    <a:gd name="connsiteX0" fmla="*/ 46746 w 541960"/>
                    <a:gd name="connsiteY0" fmla="*/ 1867 h 4911914"/>
                    <a:gd name="connsiteX1" fmla="*/ 477285 w 541960"/>
                    <a:gd name="connsiteY1" fmla="*/ 1867 h 4911914"/>
                    <a:gd name="connsiteX2" fmla="*/ 442530 w 541960"/>
                    <a:gd name="connsiteY2" fmla="*/ 97402 h 4911914"/>
                    <a:gd name="connsiteX3" fmla="*/ 415234 w 541960"/>
                    <a:gd name="connsiteY3" fmla="*/ 261174 h 4911914"/>
                    <a:gd name="connsiteX4" fmla="*/ 401587 w 541960"/>
                    <a:gd name="connsiteY4" fmla="*/ 493185 h 4911914"/>
                    <a:gd name="connsiteX5" fmla="*/ 374290 w 541960"/>
                    <a:gd name="connsiteY5" fmla="*/ 3891478 h 4911914"/>
                    <a:gd name="connsiteX6" fmla="*/ 428883 w 541960"/>
                    <a:gd name="connsiteY6" fmla="*/ 4259970 h 4911914"/>
                    <a:gd name="connsiteX7" fmla="*/ 538063 w 541960"/>
                    <a:gd name="connsiteY7" fmla="*/ 4764934 h 4911914"/>
                    <a:gd name="connsiteX8" fmla="*/ 224166 w 541960"/>
                    <a:gd name="connsiteY8" fmla="*/ 4737641 h 4911914"/>
                    <a:gd name="connsiteX9" fmla="*/ 292405 w 541960"/>
                    <a:gd name="connsiteY9" fmla="*/ 3877831 h 4911914"/>
                    <a:gd name="connsiteX10" fmla="*/ 237814 w 541960"/>
                    <a:gd name="connsiteY10" fmla="*/ 1284756 h 4911914"/>
                    <a:gd name="connsiteX11" fmla="*/ 196870 w 541960"/>
                    <a:gd name="connsiteY11" fmla="*/ 356708 h 4911914"/>
                    <a:gd name="connsiteX12" fmla="*/ 114985 w 541960"/>
                    <a:gd name="connsiteY12" fmla="*/ 111047 h 4911914"/>
                    <a:gd name="connsiteX13" fmla="*/ 46746 w 541960"/>
                    <a:gd name="connsiteY13" fmla="*/ 1867 h 4911914"/>
                    <a:gd name="connsiteX0" fmla="*/ 54094 w 506778"/>
                    <a:gd name="connsiteY0" fmla="*/ 1672 h 4922352"/>
                    <a:gd name="connsiteX1" fmla="*/ 442103 w 506778"/>
                    <a:gd name="connsiteY1" fmla="*/ 12305 h 4922352"/>
                    <a:gd name="connsiteX2" fmla="*/ 407348 w 506778"/>
                    <a:gd name="connsiteY2" fmla="*/ 107840 h 4922352"/>
                    <a:gd name="connsiteX3" fmla="*/ 380052 w 506778"/>
                    <a:gd name="connsiteY3" fmla="*/ 271612 h 4922352"/>
                    <a:gd name="connsiteX4" fmla="*/ 366405 w 506778"/>
                    <a:gd name="connsiteY4" fmla="*/ 503623 h 4922352"/>
                    <a:gd name="connsiteX5" fmla="*/ 339108 w 506778"/>
                    <a:gd name="connsiteY5" fmla="*/ 3901916 h 4922352"/>
                    <a:gd name="connsiteX6" fmla="*/ 393701 w 506778"/>
                    <a:gd name="connsiteY6" fmla="*/ 4270408 h 4922352"/>
                    <a:gd name="connsiteX7" fmla="*/ 502881 w 506778"/>
                    <a:gd name="connsiteY7" fmla="*/ 4775372 h 4922352"/>
                    <a:gd name="connsiteX8" fmla="*/ 188984 w 506778"/>
                    <a:gd name="connsiteY8" fmla="*/ 4748079 h 4922352"/>
                    <a:gd name="connsiteX9" fmla="*/ 257223 w 506778"/>
                    <a:gd name="connsiteY9" fmla="*/ 3888269 h 4922352"/>
                    <a:gd name="connsiteX10" fmla="*/ 202632 w 506778"/>
                    <a:gd name="connsiteY10" fmla="*/ 1295194 h 4922352"/>
                    <a:gd name="connsiteX11" fmla="*/ 161688 w 506778"/>
                    <a:gd name="connsiteY11" fmla="*/ 367146 h 4922352"/>
                    <a:gd name="connsiteX12" fmla="*/ 79803 w 506778"/>
                    <a:gd name="connsiteY12" fmla="*/ 121485 h 4922352"/>
                    <a:gd name="connsiteX13" fmla="*/ 54094 w 506778"/>
                    <a:gd name="connsiteY13" fmla="*/ 1672 h 4922352"/>
                    <a:gd name="connsiteX0" fmla="*/ 45659 w 498343"/>
                    <a:gd name="connsiteY0" fmla="*/ 554 h 4921234"/>
                    <a:gd name="connsiteX1" fmla="*/ 433668 w 498343"/>
                    <a:gd name="connsiteY1" fmla="*/ 11187 h 4921234"/>
                    <a:gd name="connsiteX2" fmla="*/ 398913 w 498343"/>
                    <a:gd name="connsiteY2" fmla="*/ 106722 h 4921234"/>
                    <a:gd name="connsiteX3" fmla="*/ 371617 w 498343"/>
                    <a:gd name="connsiteY3" fmla="*/ 270494 h 4921234"/>
                    <a:gd name="connsiteX4" fmla="*/ 357970 w 498343"/>
                    <a:gd name="connsiteY4" fmla="*/ 502505 h 4921234"/>
                    <a:gd name="connsiteX5" fmla="*/ 330673 w 498343"/>
                    <a:gd name="connsiteY5" fmla="*/ 3900798 h 4921234"/>
                    <a:gd name="connsiteX6" fmla="*/ 385266 w 498343"/>
                    <a:gd name="connsiteY6" fmla="*/ 4269290 h 4921234"/>
                    <a:gd name="connsiteX7" fmla="*/ 494446 w 498343"/>
                    <a:gd name="connsiteY7" fmla="*/ 4774254 h 4921234"/>
                    <a:gd name="connsiteX8" fmla="*/ 180549 w 498343"/>
                    <a:gd name="connsiteY8" fmla="*/ 4746961 h 4921234"/>
                    <a:gd name="connsiteX9" fmla="*/ 248788 w 498343"/>
                    <a:gd name="connsiteY9" fmla="*/ 3887151 h 4921234"/>
                    <a:gd name="connsiteX10" fmla="*/ 194197 w 498343"/>
                    <a:gd name="connsiteY10" fmla="*/ 1294076 h 4921234"/>
                    <a:gd name="connsiteX11" fmla="*/ 153253 w 498343"/>
                    <a:gd name="connsiteY11" fmla="*/ 366028 h 4921234"/>
                    <a:gd name="connsiteX12" fmla="*/ 113898 w 498343"/>
                    <a:gd name="connsiteY12" fmla="*/ 290488 h 4921234"/>
                    <a:gd name="connsiteX13" fmla="*/ 45659 w 498343"/>
                    <a:gd name="connsiteY13" fmla="*/ 554 h 4921234"/>
                    <a:gd name="connsiteX0" fmla="*/ 45926 w 498610"/>
                    <a:gd name="connsiteY0" fmla="*/ 680 h 4921360"/>
                    <a:gd name="connsiteX1" fmla="*/ 433935 w 498610"/>
                    <a:gd name="connsiteY1" fmla="*/ 11313 h 4921360"/>
                    <a:gd name="connsiteX2" fmla="*/ 399180 w 498610"/>
                    <a:gd name="connsiteY2" fmla="*/ 106848 h 4921360"/>
                    <a:gd name="connsiteX3" fmla="*/ 371884 w 498610"/>
                    <a:gd name="connsiteY3" fmla="*/ 270620 h 4921360"/>
                    <a:gd name="connsiteX4" fmla="*/ 358237 w 498610"/>
                    <a:gd name="connsiteY4" fmla="*/ 502631 h 4921360"/>
                    <a:gd name="connsiteX5" fmla="*/ 330940 w 498610"/>
                    <a:gd name="connsiteY5" fmla="*/ 3900924 h 4921360"/>
                    <a:gd name="connsiteX6" fmla="*/ 385533 w 498610"/>
                    <a:gd name="connsiteY6" fmla="*/ 4269416 h 4921360"/>
                    <a:gd name="connsiteX7" fmla="*/ 494713 w 498610"/>
                    <a:gd name="connsiteY7" fmla="*/ 4774380 h 4921360"/>
                    <a:gd name="connsiteX8" fmla="*/ 180816 w 498610"/>
                    <a:gd name="connsiteY8" fmla="*/ 4747087 h 4921360"/>
                    <a:gd name="connsiteX9" fmla="*/ 249055 w 498610"/>
                    <a:gd name="connsiteY9" fmla="*/ 3887277 h 4921360"/>
                    <a:gd name="connsiteX10" fmla="*/ 194464 w 498610"/>
                    <a:gd name="connsiteY10" fmla="*/ 1294202 h 4921360"/>
                    <a:gd name="connsiteX11" fmla="*/ 164152 w 498610"/>
                    <a:gd name="connsiteY11" fmla="*/ 653233 h 4921360"/>
                    <a:gd name="connsiteX12" fmla="*/ 114165 w 498610"/>
                    <a:gd name="connsiteY12" fmla="*/ 290614 h 4921360"/>
                    <a:gd name="connsiteX13" fmla="*/ 45926 w 498610"/>
                    <a:gd name="connsiteY13" fmla="*/ 680 h 4921360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55259 w 454689"/>
                    <a:gd name="connsiteY2" fmla="*/ 96247 h 4910759"/>
                    <a:gd name="connsiteX3" fmla="*/ 327963 w 454689"/>
                    <a:gd name="connsiteY3" fmla="*/ 260019 h 4910759"/>
                    <a:gd name="connsiteX4" fmla="*/ 314316 w 454689"/>
                    <a:gd name="connsiteY4" fmla="*/ 492030 h 4910759"/>
                    <a:gd name="connsiteX5" fmla="*/ 287019 w 454689"/>
                    <a:gd name="connsiteY5" fmla="*/ 3890323 h 4910759"/>
                    <a:gd name="connsiteX6" fmla="*/ 341612 w 454689"/>
                    <a:gd name="connsiteY6" fmla="*/ 4258815 h 4910759"/>
                    <a:gd name="connsiteX7" fmla="*/ 450792 w 454689"/>
                    <a:gd name="connsiteY7" fmla="*/ 4763779 h 4910759"/>
                    <a:gd name="connsiteX8" fmla="*/ 136895 w 454689"/>
                    <a:gd name="connsiteY8" fmla="*/ 4736486 h 4910759"/>
                    <a:gd name="connsiteX9" fmla="*/ 205134 w 454689"/>
                    <a:gd name="connsiteY9" fmla="*/ 3876676 h 4910759"/>
                    <a:gd name="connsiteX10" fmla="*/ 150543 w 454689"/>
                    <a:gd name="connsiteY10" fmla="*/ 1283601 h 4910759"/>
                    <a:gd name="connsiteX11" fmla="*/ 120231 w 454689"/>
                    <a:gd name="connsiteY11" fmla="*/ 642632 h 4910759"/>
                    <a:gd name="connsiteX12" fmla="*/ 70244 w 454689"/>
                    <a:gd name="connsiteY12" fmla="*/ 280013 h 4910759"/>
                    <a:gd name="connsiteX13" fmla="*/ 55168 w 454689"/>
                    <a:gd name="connsiteY13" fmla="*/ 712 h 4910759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55259 w 454689"/>
                    <a:gd name="connsiteY2" fmla="*/ 415224 h 4910759"/>
                    <a:gd name="connsiteX3" fmla="*/ 327963 w 454689"/>
                    <a:gd name="connsiteY3" fmla="*/ 260019 h 4910759"/>
                    <a:gd name="connsiteX4" fmla="*/ 314316 w 454689"/>
                    <a:gd name="connsiteY4" fmla="*/ 492030 h 4910759"/>
                    <a:gd name="connsiteX5" fmla="*/ 287019 w 454689"/>
                    <a:gd name="connsiteY5" fmla="*/ 3890323 h 4910759"/>
                    <a:gd name="connsiteX6" fmla="*/ 341612 w 454689"/>
                    <a:gd name="connsiteY6" fmla="*/ 4258815 h 4910759"/>
                    <a:gd name="connsiteX7" fmla="*/ 450792 w 454689"/>
                    <a:gd name="connsiteY7" fmla="*/ 4763779 h 4910759"/>
                    <a:gd name="connsiteX8" fmla="*/ 136895 w 454689"/>
                    <a:gd name="connsiteY8" fmla="*/ 4736486 h 4910759"/>
                    <a:gd name="connsiteX9" fmla="*/ 205134 w 454689"/>
                    <a:gd name="connsiteY9" fmla="*/ 3876676 h 4910759"/>
                    <a:gd name="connsiteX10" fmla="*/ 150543 w 454689"/>
                    <a:gd name="connsiteY10" fmla="*/ 1283601 h 4910759"/>
                    <a:gd name="connsiteX11" fmla="*/ 120231 w 454689"/>
                    <a:gd name="connsiteY11" fmla="*/ 642632 h 4910759"/>
                    <a:gd name="connsiteX12" fmla="*/ 70244 w 454689"/>
                    <a:gd name="connsiteY12" fmla="*/ 280013 h 4910759"/>
                    <a:gd name="connsiteX13" fmla="*/ 55168 w 454689"/>
                    <a:gd name="connsiteY13" fmla="*/ 712 h 4910759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55259 w 454689"/>
                    <a:gd name="connsiteY2" fmla="*/ 415224 h 4910759"/>
                    <a:gd name="connsiteX3" fmla="*/ 327963 w 454689"/>
                    <a:gd name="connsiteY3" fmla="*/ 260019 h 4910759"/>
                    <a:gd name="connsiteX4" fmla="*/ 303684 w 454689"/>
                    <a:gd name="connsiteY4" fmla="*/ 906700 h 4910759"/>
                    <a:gd name="connsiteX5" fmla="*/ 287019 w 454689"/>
                    <a:gd name="connsiteY5" fmla="*/ 3890323 h 4910759"/>
                    <a:gd name="connsiteX6" fmla="*/ 341612 w 454689"/>
                    <a:gd name="connsiteY6" fmla="*/ 4258815 h 4910759"/>
                    <a:gd name="connsiteX7" fmla="*/ 450792 w 454689"/>
                    <a:gd name="connsiteY7" fmla="*/ 4763779 h 4910759"/>
                    <a:gd name="connsiteX8" fmla="*/ 136895 w 454689"/>
                    <a:gd name="connsiteY8" fmla="*/ 4736486 h 4910759"/>
                    <a:gd name="connsiteX9" fmla="*/ 205134 w 454689"/>
                    <a:gd name="connsiteY9" fmla="*/ 3876676 h 4910759"/>
                    <a:gd name="connsiteX10" fmla="*/ 150543 w 454689"/>
                    <a:gd name="connsiteY10" fmla="*/ 1283601 h 4910759"/>
                    <a:gd name="connsiteX11" fmla="*/ 120231 w 454689"/>
                    <a:gd name="connsiteY11" fmla="*/ 642632 h 4910759"/>
                    <a:gd name="connsiteX12" fmla="*/ 70244 w 454689"/>
                    <a:gd name="connsiteY12" fmla="*/ 280013 h 4910759"/>
                    <a:gd name="connsiteX13" fmla="*/ 55168 w 454689"/>
                    <a:gd name="connsiteY13" fmla="*/ 712 h 4910759"/>
                    <a:gd name="connsiteX0" fmla="*/ 55168 w 454689"/>
                    <a:gd name="connsiteY0" fmla="*/ 712 h 4910759"/>
                    <a:gd name="connsiteX1" fmla="*/ 390014 w 454689"/>
                    <a:gd name="connsiteY1" fmla="*/ 712 h 4910759"/>
                    <a:gd name="connsiteX2" fmla="*/ 327963 w 454689"/>
                    <a:gd name="connsiteY2" fmla="*/ 260019 h 4910759"/>
                    <a:gd name="connsiteX3" fmla="*/ 303684 w 454689"/>
                    <a:gd name="connsiteY3" fmla="*/ 906700 h 4910759"/>
                    <a:gd name="connsiteX4" fmla="*/ 287019 w 454689"/>
                    <a:gd name="connsiteY4" fmla="*/ 3890323 h 4910759"/>
                    <a:gd name="connsiteX5" fmla="*/ 341612 w 454689"/>
                    <a:gd name="connsiteY5" fmla="*/ 4258815 h 4910759"/>
                    <a:gd name="connsiteX6" fmla="*/ 450792 w 454689"/>
                    <a:gd name="connsiteY6" fmla="*/ 4763779 h 4910759"/>
                    <a:gd name="connsiteX7" fmla="*/ 136895 w 454689"/>
                    <a:gd name="connsiteY7" fmla="*/ 4736486 h 4910759"/>
                    <a:gd name="connsiteX8" fmla="*/ 205134 w 454689"/>
                    <a:gd name="connsiteY8" fmla="*/ 3876676 h 4910759"/>
                    <a:gd name="connsiteX9" fmla="*/ 150543 w 454689"/>
                    <a:gd name="connsiteY9" fmla="*/ 1283601 h 4910759"/>
                    <a:gd name="connsiteX10" fmla="*/ 120231 w 454689"/>
                    <a:gd name="connsiteY10" fmla="*/ 642632 h 4910759"/>
                    <a:gd name="connsiteX11" fmla="*/ 70244 w 454689"/>
                    <a:gd name="connsiteY11" fmla="*/ 280013 h 4910759"/>
                    <a:gd name="connsiteX12" fmla="*/ 55168 w 454689"/>
                    <a:gd name="connsiteY12" fmla="*/ 712 h 4910759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28337 w 455063"/>
                    <a:gd name="connsiteY2" fmla="*/ 260273 h 4911013"/>
                    <a:gd name="connsiteX3" fmla="*/ 304058 w 455063"/>
                    <a:gd name="connsiteY3" fmla="*/ 906954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28337 w 455063"/>
                    <a:gd name="connsiteY2" fmla="*/ 260273 h 4911013"/>
                    <a:gd name="connsiteX3" fmla="*/ 293425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49602 w 455063"/>
                    <a:gd name="connsiteY2" fmla="*/ 462291 h 4911013"/>
                    <a:gd name="connsiteX3" fmla="*/ 293425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49602 w 455063"/>
                    <a:gd name="connsiteY2" fmla="*/ 462291 h 4911013"/>
                    <a:gd name="connsiteX3" fmla="*/ 325323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50917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3"/>
                    <a:gd name="connsiteX1" fmla="*/ 390388 w 455063"/>
                    <a:gd name="connsiteY1" fmla="*/ 966 h 4911013"/>
                    <a:gd name="connsiteX2" fmla="*/ 349602 w 455063"/>
                    <a:gd name="connsiteY2" fmla="*/ 462291 h 4911013"/>
                    <a:gd name="connsiteX3" fmla="*/ 325323 w 455063"/>
                    <a:gd name="connsiteY3" fmla="*/ 1140870 h 4911013"/>
                    <a:gd name="connsiteX4" fmla="*/ 287393 w 455063"/>
                    <a:gd name="connsiteY4" fmla="*/ 3890577 h 4911013"/>
                    <a:gd name="connsiteX5" fmla="*/ 341986 w 455063"/>
                    <a:gd name="connsiteY5" fmla="*/ 4259069 h 4911013"/>
                    <a:gd name="connsiteX6" fmla="*/ 451166 w 455063"/>
                    <a:gd name="connsiteY6" fmla="*/ 4764033 h 4911013"/>
                    <a:gd name="connsiteX7" fmla="*/ 137269 w 455063"/>
                    <a:gd name="connsiteY7" fmla="*/ 4736740 h 4911013"/>
                    <a:gd name="connsiteX8" fmla="*/ 205508 w 455063"/>
                    <a:gd name="connsiteY8" fmla="*/ 3876930 h 4911013"/>
                    <a:gd name="connsiteX9" fmla="*/ 119020 w 455063"/>
                    <a:gd name="connsiteY9" fmla="*/ 1283855 h 4911013"/>
                    <a:gd name="connsiteX10" fmla="*/ 131237 w 455063"/>
                    <a:gd name="connsiteY10" fmla="*/ 961863 h 4911013"/>
                    <a:gd name="connsiteX11" fmla="*/ 70618 w 455063"/>
                    <a:gd name="connsiteY11" fmla="*/ 280267 h 4911013"/>
                    <a:gd name="connsiteX12" fmla="*/ 55542 w 455063"/>
                    <a:gd name="connsiteY12" fmla="*/ 966 h 4911013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287393 w 455063"/>
                    <a:gd name="connsiteY4" fmla="*/ 3890577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255496 w 455063"/>
                    <a:gd name="connsiteY4" fmla="*/ 3890577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308659 w 455063"/>
                    <a:gd name="connsiteY4" fmla="*/ 3890577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5063"/>
                    <a:gd name="connsiteY0" fmla="*/ 966 h 4911012"/>
                    <a:gd name="connsiteX1" fmla="*/ 390388 w 455063"/>
                    <a:gd name="connsiteY1" fmla="*/ 966 h 4911012"/>
                    <a:gd name="connsiteX2" fmla="*/ 349602 w 455063"/>
                    <a:gd name="connsiteY2" fmla="*/ 462291 h 4911012"/>
                    <a:gd name="connsiteX3" fmla="*/ 325323 w 455063"/>
                    <a:gd name="connsiteY3" fmla="*/ 1140870 h 4911012"/>
                    <a:gd name="connsiteX4" fmla="*/ 276761 w 455063"/>
                    <a:gd name="connsiteY4" fmla="*/ 3879944 h 4911012"/>
                    <a:gd name="connsiteX5" fmla="*/ 341986 w 455063"/>
                    <a:gd name="connsiteY5" fmla="*/ 4259069 h 4911012"/>
                    <a:gd name="connsiteX6" fmla="*/ 451166 w 455063"/>
                    <a:gd name="connsiteY6" fmla="*/ 4764033 h 4911012"/>
                    <a:gd name="connsiteX7" fmla="*/ 137269 w 455063"/>
                    <a:gd name="connsiteY7" fmla="*/ 4736740 h 4911012"/>
                    <a:gd name="connsiteX8" fmla="*/ 162978 w 455063"/>
                    <a:gd name="connsiteY8" fmla="*/ 3876930 h 4911012"/>
                    <a:gd name="connsiteX9" fmla="*/ 119020 w 455063"/>
                    <a:gd name="connsiteY9" fmla="*/ 1283855 h 4911012"/>
                    <a:gd name="connsiteX10" fmla="*/ 131237 w 455063"/>
                    <a:gd name="connsiteY10" fmla="*/ 961863 h 4911012"/>
                    <a:gd name="connsiteX11" fmla="*/ 70618 w 455063"/>
                    <a:gd name="connsiteY11" fmla="*/ 280267 h 4911012"/>
                    <a:gd name="connsiteX12" fmla="*/ 55542 w 455063"/>
                    <a:gd name="connsiteY12" fmla="*/ 966 h 4911012"/>
                    <a:gd name="connsiteX0" fmla="*/ 55542 w 453269"/>
                    <a:gd name="connsiteY0" fmla="*/ 966 h 4860168"/>
                    <a:gd name="connsiteX1" fmla="*/ 390388 w 453269"/>
                    <a:gd name="connsiteY1" fmla="*/ 966 h 4860168"/>
                    <a:gd name="connsiteX2" fmla="*/ 349602 w 453269"/>
                    <a:gd name="connsiteY2" fmla="*/ 462291 h 4860168"/>
                    <a:gd name="connsiteX3" fmla="*/ 325323 w 453269"/>
                    <a:gd name="connsiteY3" fmla="*/ 1140870 h 4860168"/>
                    <a:gd name="connsiteX4" fmla="*/ 276761 w 453269"/>
                    <a:gd name="connsiteY4" fmla="*/ 3879944 h 4860168"/>
                    <a:gd name="connsiteX5" fmla="*/ 451166 w 453269"/>
                    <a:gd name="connsiteY5" fmla="*/ 4764033 h 4860168"/>
                    <a:gd name="connsiteX6" fmla="*/ 137269 w 453269"/>
                    <a:gd name="connsiteY6" fmla="*/ 4736740 h 4860168"/>
                    <a:gd name="connsiteX7" fmla="*/ 162978 w 453269"/>
                    <a:gd name="connsiteY7" fmla="*/ 3876930 h 4860168"/>
                    <a:gd name="connsiteX8" fmla="*/ 119020 w 453269"/>
                    <a:gd name="connsiteY8" fmla="*/ 1283855 h 4860168"/>
                    <a:gd name="connsiteX9" fmla="*/ 131237 w 453269"/>
                    <a:gd name="connsiteY9" fmla="*/ 961863 h 4860168"/>
                    <a:gd name="connsiteX10" fmla="*/ 70618 w 453269"/>
                    <a:gd name="connsiteY10" fmla="*/ 280267 h 4860168"/>
                    <a:gd name="connsiteX11" fmla="*/ 55542 w 453269"/>
                    <a:gd name="connsiteY11" fmla="*/ 966 h 4860168"/>
                    <a:gd name="connsiteX0" fmla="*/ 55542 w 453269"/>
                    <a:gd name="connsiteY0" fmla="*/ 966 h 4810997"/>
                    <a:gd name="connsiteX1" fmla="*/ 390388 w 453269"/>
                    <a:gd name="connsiteY1" fmla="*/ 966 h 4810997"/>
                    <a:gd name="connsiteX2" fmla="*/ 349602 w 453269"/>
                    <a:gd name="connsiteY2" fmla="*/ 462291 h 4810997"/>
                    <a:gd name="connsiteX3" fmla="*/ 325323 w 453269"/>
                    <a:gd name="connsiteY3" fmla="*/ 1140870 h 4810997"/>
                    <a:gd name="connsiteX4" fmla="*/ 276761 w 453269"/>
                    <a:gd name="connsiteY4" fmla="*/ 3879944 h 4810997"/>
                    <a:gd name="connsiteX5" fmla="*/ 451166 w 453269"/>
                    <a:gd name="connsiteY5" fmla="*/ 4668783 h 4810997"/>
                    <a:gd name="connsiteX6" fmla="*/ 137269 w 453269"/>
                    <a:gd name="connsiteY6" fmla="*/ 4736740 h 4810997"/>
                    <a:gd name="connsiteX7" fmla="*/ 162978 w 453269"/>
                    <a:gd name="connsiteY7" fmla="*/ 3876930 h 4810997"/>
                    <a:gd name="connsiteX8" fmla="*/ 119020 w 453269"/>
                    <a:gd name="connsiteY8" fmla="*/ 1283855 h 4810997"/>
                    <a:gd name="connsiteX9" fmla="*/ 131237 w 453269"/>
                    <a:gd name="connsiteY9" fmla="*/ 961863 h 4810997"/>
                    <a:gd name="connsiteX10" fmla="*/ 70618 w 453269"/>
                    <a:gd name="connsiteY10" fmla="*/ 280267 h 4810997"/>
                    <a:gd name="connsiteX11" fmla="*/ 55542 w 453269"/>
                    <a:gd name="connsiteY11" fmla="*/ 966 h 4810997"/>
                    <a:gd name="connsiteX0" fmla="*/ 55542 w 453269"/>
                    <a:gd name="connsiteY0" fmla="*/ 966 h 4806310"/>
                    <a:gd name="connsiteX1" fmla="*/ 390388 w 453269"/>
                    <a:gd name="connsiteY1" fmla="*/ 966 h 4806310"/>
                    <a:gd name="connsiteX2" fmla="*/ 349602 w 453269"/>
                    <a:gd name="connsiteY2" fmla="*/ 462291 h 4806310"/>
                    <a:gd name="connsiteX3" fmla="*/ 325323 w 453269"/>
                    <a:gd name="connsiteY3" fmla="*/ 1140870 h 4806310"/>
                    <a:gd name="connsiteX4" fmla="*/ 276761 w 453269"/>
                    <a:gd name="connsiteY4" fmla="*/ 3879944 h 4806310"/>
                    <a:gd name="connsiteX5" fmla="*/ 451166 w 453269"/>
                    <a:gd name="connsiteY5" fmla="*/ 4668783 h 4806310"/>
                    <a:gd name="connsiteX6" fmla="*/ 137269 w 453269"/>
                    <a:gd name="connsiteY6" fmla="*/ 4736740 h 4806310"/>
                    <a:gd name="connsiteX7" fmla="*/ 162978 w 453269"/>
                    <a:gd name="connsiteY7" fmla="*/ 3876930 h 4806310"/>
                    <a:gd name="connsiteX8" fmla="*/ 119020 w 453269"/>
                    <a:gd name="connsiteY8" fmla="*/ 1283855 h 4806310"/>
                    <a:gd name="connsiteX9" fmla="*/ 131237 w 453269"/>
                    <a:gd name="connsiteY9" fmla="*/ 961863 h 4806310"/>
                    <a:gd name="connsiteX10" fmla="*/ 70618 w 453269"/>
                    <a:gd name="connsiteY10" fmla="*/ 280267 h 4806310"/>
                    <a:gd name="connsiteX11" fmla="*/ 55542 w 453269"/>
                    <a:gd name="connsiteY11" fmla="*/ 966 h 4806310"/>
                    <a:gd name="connsiteX0" fmla="*/ 55542 w 495175"/>
                    <a:gd name="connsiteY0" fmla="*/ 966 h 4806310"/>
                    <a:gd name="connsiteX1" fmla="*/ 390388 w 495175"/>
                    <a:gd name="connsiteY1" fmla="*/ 966 h 4806310"/>
                    <a:gd name="connsiteX2" fmla="*/ 349602 w 495175"/>
                    <a:gd name="connsiteY2" fmla="*/ 462291 h 4806310"/>
                    <a:gd name="connsiteX3" fmla="*/ 325323 w 495175"/>
                    <a:gd name="connsiteY3" fmla="*/ 1140870 h 4806310"/>
                    <a:gd name="connsiteX4" fmla="*/ 276761 w 495175"/>
                    <a:gd name="connsiteY4" fmla="*/ 3879944 h 4806310"/>
                    <a:gd name="connsiteX5" fmla="*/ 451166 w 495175"/>
                    <a:gd name="connsiteY5" fmla="*/ 4668783 h 4806310"/>
                    <a:gd name="connsiteX6" fmla="*/ 137269 w 495175"/>
                    <a:gd name="connsiteY6" fmla="*/ 4736740 h 4806310"/>
                    <a:gd name="connsiteX7" fmla="*/ 162978 w 495175"/>
                    <a:gd name="connsiteY7" fmla="*/ 3876930 h 4806310"/>
                    <a:gd name="connsiteX8" fmla="*/ 119020 w 495175"/>
                    <a:gd name="connsiteY8" fmla="*/ 1283855 h 4806310"/>
                    <a:gd name="connsiteX9" fmla="*/ 131237 w 495175"/>
                    <a:gd name="connsiteY9" fmla="*/ 961863 h 4806310"/>
                    <a:gd name="connsiteX10" fmla="*/ 70618 w 495175"/>
                    <a:gd name="connsiteY10" fmla="*/ 280267 h 4806310"/>
                    <a:gd name="connsiteX11" fmla="*/ 55542 w 495175"/>
                    <a:gd name="connsiteY11" fmla="*/ 966 h 4806310"/>
                    <a:gd name="connsiteX0" fmla="*/ 55542 w 477555"/>
                    <a:gd name="connsiteY0" fmla="*/ 966 h 4806310"/>
                    <a:gd name="connsiteX1" fmla="*/ 390388 w 477555"/>
                    <a:gd name="connsiteY1" fmla="*/ 966 h 4806310"/>
                    <a:gd name="connsiteX2" fmla="*/ 349602 w 477555"/>
                    <a:gd name="connsiteY2" fmla="*/ 462291 h 4806310"/>
                    <a:gd name="connsiteX3" fmla="*/ 325323 w 477555"/>
                    <a:gd name="connsiteY3" fmla="*/ 1140870 h 4806310"/>
                    <a:gd name="connsiteX4" fmla="*/ 276761 w 477555"/>
                    <a:gd name="connsiteY4" fmla="*/ 3879944 h 4806310"/>
                    <a:gd name="connsiteX5" fmla="*/ 451166 w 477555"/>
                    <a:gd name="connsiteY5" fmla="*/ 4668783 h 4806310"/>
                    <a:gd name="connsiteX6" fmla="*/ 137269 w 477555"/>
                    <a:gd name="connsiteY6" fmla="*/ 4736740 h 4806310"/>
                    <a:gd name="connsiteX7" fmla="*/ 162978 w 477555"/>
                    <a:gd name="connsiteY7" fmla="*/ 3876930 h 4806310"/>
                    <a:gd name="connsiteX8" fmla="*/ 119020 w 477555"/>
                    <a:gd name="connsiteY8" fmla="*/ 1283855 h 4806310"/>
                    <a:gd name="connsiteX9" fmla="*/ 131237 w 477555"/>
                    <a:gd name="connsiteY9" fmla="*/ 961863 h 4806310"/>
                    <a:gd name="connsiteX10" fmla="*/ 70618 w 477555"/>
                    <a:gd name="connsiteY10" fmla="*/ 280267 h 4806310"/>
                    <a:gd name="connsiteX11" fmla="*/ 55542 w 477555"/>
                    <a:gd name="connsiteY11" fmla="*/ 966 h 4806310"/>
                    <a:gd name="connsiteX0" fmla="*/ 55542 w 455024"/>
                    <a:gd name="connsiteY0" fmla="*/ 966 h 4806310"/>
                    <a:gd name="connsiteX1" fmla="*/ 390388 w 455024"/>
                    <a:gd name="connsiteY1" fmla="*/ 966 h 4806310"/>
                    <a:gd name="connsiteX2" fmla="*/ 349602 w 455024"/>
                    <a:gd name="connsiteY2" fmla="*/ 462291 h 4806310"/>
                    <a:gd name="connsiteX3" fmla="*/ 325323 w 455024"/>
                    <a:gd name="connsiteY3" fmla="*/ 1140870 h 4806310"/>
                    <a:gd name="connsiteX4" fmla="*/ 276761 w 455024"/>
                    <a:gd name="connsiteY4" fmla="*/ 3879944 h 4806310"/>
                    <a:gd name="connsiteX5" fmla="*/ 451166 w 455024"/>
                    <a:gd name="connsiteY5" fmla="*/ 4668783 h 4806310"/>
                    <a:gd name="connsiteX6" fmla="*/ 137269 w 455024"/>
                    <a:gd name="connsiteY6" fmla="*/ 4736740 h 4806310"/>
                    <a:gd name="connsiteX7" fmla="*/ 162978 w 455024"/>
                    <a:gd name="connsiteY7" fmla="*/ 3876930 h 4806310"/>
                    <a:gd name="connsiteX8" fmla="*/ 119020 w 455024"/>
                    <a:gd name="connsiteY8" fmla="*/ 1283855 h 4806310"/>
                    <a:gd name="connsiteX9" fmla="*/ 131237 w 455024"/>
                    <a:gd name="connsiteY9" fmla="*/ 961863 h 4806310"/>
                    <a:gd name="connsiteX10" fmla="*/ 70618 w 455024"/>
                    <a:gd name="connsiteY10" fmla="*/ 280267 h 4806310"/>
                    <a:gd name="connsiteX11" fmla="*/ 55542 w 455024"/>
                    <a:gd name="connsiteY11" fmla="*/ 966 h 4806310"/>
                    <a:gd name="connsiteX0" fmla="*/ 55542 w 451166"/>
                    <a:gd name="connsiteY0" fmla="*/ 966 h 4806310"/>
                    <a:gd name="connsiteX1" fmla="*/ 390388 w 451166"/>
                    <a:gd name="connsiteY1" fmla="*/ 966 h 4806310"/>
                    <a:gd name="connsiteX2" fmla="*/ 349602 w 451166"/>
                    <a:gd name="connsiteY2" fmla="*/ 462291 h 4806310"/>
                    <a:gd name="connsiteX3" fmla="*/ 325323 w 451166"/>
                    <a:gd name="connsiteY3" fmla="*/ 1140870 h 4806310"/>
                    <a:gd name="connsiteX4" fmla="*/ 276761 w 451166"/>
                    <a:gd name="connsiteY4" fmla="*/ 3879944 h 4806310"/>
                    <a:gd name="connsiteX5" fmla="*/ 451166 w 451166"/>
                    <a:gd name="connsiteY5" fmla="*/ 4668783 h 4806310"/>
                    <a:gd name="connsiteX6" fmla="*/ 137269 w 451166"/>
                    <a:gd name="connsiteY6" fmla="*/ 4736740 h 4806310"/>
                    <a:gd name="connsiteX7" fmla="*/ 162978 w 451166"/>
                    <a:gd name="connsiteY7" fmla="*/ 3876930 h 4806310"/>
                    <a:gd name="connsiteX8" fmla="*/ 119020 w 451166"/>
                    <a:gd name="connsiteY8" fmla="*/ 1283855 h 4806310"/>
                    <a:gd name="connsiteX9" fmla="*/ 131237 w 451166"/>
                    <a:gd name="connsiteY9" fmla="*/ 961863 h 4806310"/>
                    <a:gd name="connsiteX10" fmla="*/ 70618 w 451166"/>
                    <a:gd name="connsiteY10" fmla="*/ 280267 h 4806310"/>
                    <a:gd name="connsiteX11" fmla="*/ 55542 w 451166"/>
                    <a:gd name="connsiteY11" fmla="*/ 966 h 4806310"/>
                    <a:gd name="connsiteX0" fmla="*/ 55542 w 451166"/>
                    <a:gd name="connsiteY0" fmla="*/ 966 h 4921617"/>
                    <a:gd name="connsiteX1" fmla="*/ 390388 w 451166"/>
                    <a:gd name="connsiteY1" fmla="*/ 966 h 4921617"/>
                    <a:gd name="connsiteX2" fmla="*/ 349602 w 451166"/>
                    <a:gd name="connsiteY2" fmla="*/ 462291 h 4921617"/>
                    <a:gd name="connsiteX3" fmla="*/ 325323 w 451166"/>
                    <a:gd name="connsiteY3" fmla="*/ 1140870 h 4921617"/>
                    <a:gd name="connsiteX4" fmla="*/ 276761 w 451166"/>
                    <a:gd name="connsiteY4" fmla="*/ 3879944 h 4921617"/>
                    <a:gd name="connsiteX5" fmla="*/ 451166 w 451166"/>
                    <a:gd name="connsiteY5" fmla="*/ 4668783 h 4921617"/>
                    <a:gd name="connsiteX6" fmla="*/ 137269 w 451166"/>
                    <a:gd name="connsiteY6" fmla="*/ 4736740 h 4921617"/>
                    <a:gd name="connsiteX7" fmla="*/ 162978 w 451166"/>
                    <a:gd name="connsiteY7" fmla="*/ 3876930 h 4921617"/>
                    <a:gd name="connsiteX8" fmla="*/ 119020 w 451166"/>
                    <a:gd name="connsiteY8" fmla="*/ 1283855 h 4921617"/>
                    <a:gd name="connsiteX9" fmla="*/ 131237 w 451166"/>
                    <a:gd name="connsiteY9" fmla="*/ 961863 h 4921617"/>
                    <a:gd name="connsiteX10" fmla="*/ 70618 w 451166"/>
                    <a:gd name="connsiteY10" fmla="*/ 280267 h 4921617"/>
                    <a:gd name="connsiteX11" fmla="*/ 55542 w 451166"/>
                    <a:gd name="connsiteY11" fmla="*/ 966 h 4921617"/>
                    <a:gd name="connsiteX0" fmla="*/ 55542 w 451166"/>
                    <a:gd name="connsiteY0" fmla="*/ 966 h 4851848"/>
                    <a:gd name="connsiteX1" fmla="*/ 390388 w 451166"/>
                    <a:gd name="connsiteY1" fmla="*/ 966 h 4851848"/>
                    <a:gd name="connsiteX2" fmla="*/ 349602 w 451166"/>
                    <a:gd name="connsiteY2" fmla="*/ 462291 h 4851848"/>
                    <a:gd name="connsiteX3" fmla="*/ 325323 w 451166"/>
                    <a:gd name="connsiteY3" fmla="*/ 1140870 h 4851848"/>
                    <a:gd name="connsiteX4" fmla="*/ 276761 w 451166"/>
                    <a:gd name="connsiteY4" fmla="*/ 3879944 h 4851848"/>
                    <a:gd name="connsiteX5" fmla="*/ 451166 w 451166"/>
                    <a:gd name="connsiteY5" fmla="*/ 4668783 h 4851848"/>
                    <a:gd name="connsiteX6" fmla="*/ 137269 w 451166"/>
                    <a:gd name="connsiteY6" fmla="*/ 4736740 h 4851848"/>
                    <a:gd name="connsiteX7" fmla="*/ 162978 w 451166"/>
                    <a:gd name="connsiteY7" fmla="*/ 3876930 h 4851848"/>
                    <a:gd name="connsiteX8" fmla="*/ 119020 w 451166"/>
                    <a:gd name="connsiteY8" fmla="*/ 1283855 h 4851848"/>
                    <a:gd name="connsiteX9" fmla="*/ 131237 w 451166"/>
                    <a:gd name="connsiteY9" fmla="*/ 961863 h 4851848"/>
                    <a:gd name="connsiteX10" fmla="*/ 70618 w 451166"/>
                    <a:gd name="connsiteY10" fmla="*/ 280267 h 4851848"/>
                    <a:gd name="connsiteX11" fmla="*/ 55542 w 451166"/>
                    <a:gd name="connsiteY11" fmla="*/ 966 h 4851848"/>
                    <a:gd name="connsiteX0" fmla="*/ 189479 w 585103"/>
                    <a:gd name="connsiteY0" fmla="*/ 966 h 4878190"/>
                    <a:gd name="connsiteX1" fmla="*/ 524325 w 585103"/>
                    <a:gd name="connsiteY1" fmla="*/ 966 h 4878190"/>
                    <a:gd name="connsiteX2" fmla="*/ 483539 w 585103"/>
                    <a:gd name="connsiteY2" fmla="*/ 462291 h 4878190"/>
                    <a:gd name="connsiteX3" fmla="*/ 459260 w 585103"/>
                    <a:gd name="connsiteY3" fmla="*/ 1140870 h 4878190"/>
                    <a:gd name="connsiteX4" fmla="*/ 410698 w 585103"/>
                    <a:gd name="connsiteY4" fmla="*/ 3879944 h 4878190"/>
                    <a:gd name="connsiteX5" fmla="*/ 585103 w 585103"/>
                    <a:gd name="connsiteY5" fmla="*/ 4668783 h 4878190"/>
                    <a:gd name="connsiteX6" fmla="*/ 271206 w 585103"/>
                    <a:gd name="connsiteY6" fmla="*/ 4736740 h 4878190"/>
                    <a:gd name="connsiteX7" fmla="*/ 32 w 585103"/>
                    <a:gd name="connsiteY7" fmla="*/ 3526915 h 4878190"/>
                    <a:gd name="connsiteX8" fmla="*/ 252957 w 585103"/>
                    <a:gd name="connsiteY8" fmla="*/ 1283855 h 4878190"/>
                    <a:gd name="connsiteX9" fmla="*/ 265174 w 585103"/>
                    <a:gd name="connsiteY9" fmla="*/ 961863 h 4878190"/>
                    <a:gd name="connsiteX10" fmla="*/ 204555 w 585103"/>
                    <a:gd name="connsiteY10" fmla="*/ 280267 h 4878190"/>
                    <a:gd name="connsiteX11" fmla="*/ 189479 w 585103"/>
                    <a:gd name="connsiteY11" fmla="*/ 966 h 4878190"/>
                    <a:gd name="connsiteX0" fmla="*/ 189479 w 585103"/>
                    <a:gd name="connsiteY0" fmla="*/ 966 h 4878190"/>
                    <a:gd name="connsiteX1" fmla="*/ 524325 w 585103"/>
                    <a:gd name="connsiteY1" fmla="*/ 966 h 4878190"/>
                    <a:gd name="connsiteX2" fmla="*/ 483539 w 585103"/>
                    <a:gd name="connsiteY2" fmla="*/ 462291 h 4878190"/>
                    <a:gd name="connsiteX3" fmla="*/ 459260 w 585103"/>
                    <a:gd name="connsiteY3" fmla="*/ 1140870 h 4878190"/>
                    <a:gd name="connsiteX4" fmla="*/ 137566 w 585103"/>
                    <a:gd name="connsiteY4" fmla="*/ 3575092 h 4878190"/>
                    <a:gd name="connsiteX5" fmla="*/ 585103 w 585103"/>
                    <a:gd name="connsiteY5" fmla="*/ 4668783 h 4878190"/>
                    <a:gd name="connsiteX6" fmla="*/ 271206 w 585103"/>
                    <a:gd name="connsiteY6" fmla="*/ 4736740 h 4878190"/>
                    <a:gd name="connsiteX7" fmla="*/ 32 w 585103"/>
                    <a:gd name="connsiteY7" fmla="*/ 3526915 h 4878190"/>
                    <a:gd name="connsiteX8" fmla="*/ 252957 w 585103"/>
                    <a:gd name="connsiteY8" fmla="*/ 1283855 h 4878190"/>
                    <a:gd name="connsiteX9" fmla="*/ 265174 w 585103"/>
                    <a:gd name="connsiteY9" fmla="*/ 961863 h 4878190"/>
                    <a:gd name="connsiteX10" fmla="*/ 204555 w 585103"/>
                    <a:gd name="connsiteY10" fmla="*/ 280267 h 4878190"/>
                    <a:gd name="connsiteX11" fmla="*/ 189479 w 585103"/>
                    <a:gd name="connsiteY11" fmla="*/ 966 h 4878190"/>
                    <a:gd name="connsiteX0" fmla="*/ 189991 w 585615"/>
                    <a:gd name="connsiteY0" fmla="*/ 966 h 4845254"/>
                    <a:gd name="connsiteX1" fmla="*/ 524837 w 585615"/>
                    <a:gd name="connsiteY1" fmla="*/ 966 h 4845254"/>
                    <a:gd name="connsiteX2" fmla="*/ 484051 w 585615"/>
                    <a:gd name="connsiteY2" fmla="*/ 462291 h 4845254"/>
                    <a:gd name="connsiteX3" fmla="*/ 459772 w 585615"/>
                    <a:gd name="connsiteY3" fmla="*/ 1140870 h 4845254"/>
                    <a:gd name="connsiteX4" fmla="*/ 138078 w 585615"/>
                    <a:gd name="connsiteY4" fmla="*/ 3575092 h 4845254"/>
                    <a:gd name="connsiteX5" fmla="*/ 585615 w 585615"/>
                    <a:gd name="connsiteY5" fmla="*/ 4668783 h 4845254"/>
                    <a:gd name="connsiteX6" fmla="*/ 331094 w 585615"/>
                    <a:gd name="connsiteY6" fmla="*/ 4668996 h 4845254"/>
                    <a:gd name="connsiteX7" fmla="*/ 544 w 585615"/>
                    <a:gd name="connsiteY7" fmla="*/ 3526915 h 4845254"/>
                    <a:gd name="connsiteX8" fmla="*/ 253469 w 585615"/>
                    <a:gd name="connsiteY8" fmla="*/ 1283855 h 4845254"/>
                    <a:gd name="connsiteX9" fmla="*/ 265686 w 585615"/>
                    <a:gd name="connsiteY9" fmla="*/ 961863 h 4845254"/>
                    <a:gd name="connsiteX10" fmla="*/ 205067 w 585615"/>
                    <a:gd name="connsiteY10" fmla="*/ 280267 h 4845254"/>
                    <a:gd name="connsiteX11" fmla="*/ 189991 w 585615"/>
                    <a:gd name="connsiteY11" fmla="*/ 966 h 4845254"/>
                    <a:gd name="connsiteX0" fmla="*/ 189973 w 585597"/>
                    <a:gd name="connsiteY0" fmla="*/ 724 h 4845012"/>
                    <a:gd name="connsiteX1" fmla="*/ 524819 w 585597"/>
                    <a:gd name="connsiteY1" fmla="*/ 724 h 4845012"/>
                    <a:gd name="connsiteX2" fmla="*/ 484033 w 585597"/>
                    <a:gd name="connsiteY2" fmla="*/ 462049 h 4845012"/>
                    <a:gd name="connsiteX3" fmla="*/ 459754 w 585597"/>
                    <a:gd name="connsiteY3" fmla="*/ 1140628 h 4845012"/>
                    <a:gd name="connsiteX4" fmla="*/ 138060 w 585597"/>
                    <a:gd name="connsiteY4" fmla="*/ 3574850 h 4845012"/>
                    <a:gd name="connsiteX5" fmla="*/ 585597 w 585597"/>
                    <a:gd name="connsiteY5" fmla="*/ 4668541 h 4845012"/>
                    <a:gd name="connsiteX6" fmla="*/ 331076 w 585597"/>
                    <a:gd name="connsiteY6" fmla="*/ 4668754 h 4845012"/>
                    <a:gd name="connsiteX7" fmla="*/ 526 w 585597"/>
                    <a:gd name="connsiteY7" fmla="*/ 3526673 h 4845012"/>
                    <a:gd name="connsiteX8" fmla="*/ 253451 w 585597"/>
                    <a:gd name="connsiteY8" fmla="*/ 1283613 h 4845012"/>
                    <a:gd name="connsiteX9" fmla="*/ 217728 w 585597"/>
                    <a:gd name="connsiteY9" fmla="*/ 662175 h 4845012"/>
                    <a:gd name="connsiteX10" fmla="*/ 205049 w 585597"/>
                    <a:gd name="connsiteY10" fmla="*/ 280025 h 4845012"/>
                    <a:gd name="connsiteX11" fmla="*/ 189973 w 585597"/>
                    <a:gd name="connsiteY11" fmla="*/ 724 h 4845012"/>
                    <a:gd name="connsiteX0" fmla="*/ 189973 w 585597"/>
                    <a:gd name="connsiteY0" fmla="*/ 724 h 4845012"/>
                    <a:gd name="connsiteX1" fmla="*/ 524819 w 585597"/>
                    <a:gd name="connsiteY1" fmla="*/ 724 h 4845012"/>
                    <a:gd name="connsiteX2" fmla="*/ 484033 w 585597"/>
                    <a:gd name="connsiteY2" fmla="*/ 462049 h 4845012"/>
                    <a:gd name="connsiteX3" fmla="*/ 459754 w 585597"/>
                    <a:gd name="connsiteY3" fmla="*/ 724008 h 4845012"/>
                    <a:gd name="connsiteX4" fmla="*/ 138060 w 585597"/>
                    <a:gd name="connsiteY4" fmla="*/ 3574850 h 4845012"/>
                    <a:gd name="connsiteX5" fmla="*/ 585597 w 585597"/>
                    <a:gd name="connsiteY5" fmla="*/ 4668541 h 4845012"/>
                    <a:gd name="connsiteX6" fmla="*/ 331076 w 585597"/>
                    <a:gd name="connsiteY6" fmla="*/ 4668754 h 4845012"/>
                    <a:gd name="connsiteX7" fmla="*/ 526 w 585597"/>
                    <a:gd name="connsiteY7" fmla="*/ 3526673 h 4845012"/>
                    <a:gd name="connsiteX8" fmla="*/ 253451 w 585597"/>
                    <a:gd name="connsiteY8" fmla="*/ 1283613 h 4845012"/>
                    <a:gd name="connsiteX9" fmla="*/ 217728 w 585597"/>
                    <a:gd name="connsiteY9" fmla="*/ 662175 h 4845012"/>
                    <a:gd name="connsiteX10" fmla="*/ 205049 w 585597"/>
                    <a:gd name="connsiteY10" fmla="*/ 280025 h 4845012"/>
                    <a:gd name="connsiteX11" fmla="*/ 189973 w 585597"/>
                    <a:gd name="connsiteY11" fmla="*/ 724 h 4845012"/>
                    <a:gd name="connsiteX0" fmla="*/ 345591 w 741215"/>
                    <a:gd name="connsiteY0" fmla="*/ 724 h 4823473"/>
                    <a:gd name="connsiteX1" fmla="*/ 680437 w 741215"/>
                    <a:gd name="connsiteY1" fmla="*/ 724 h 4823473"/>
                    <a:gd name="connsiteX2" fmla="*/ 639651 w 741215"/>
                    <a:gd name="connsiteY2" fmla="*/ 462049 h 4823473"/>
                    <a:gd name="connsiteX3" fmla="*/ 615372 w 741215"/>
                    <a:gd name="connsiteY3" fmla="*/ 724008 h 4823473"/>
                    <a:gd name="connsiteX4" fmla="*/ 293678 w 741215"/>
                    <a:gd name="connsiteY4" fmla="*/ 3574850 h 4823473"/>
                    <a:gd name="connsiteX5" fmla="*/ 741215 w 741215"/>
                    <a:gd name="connsiteY5" fmla="*/ 4668541 h 4823473"/>
                    <a:gd name="connsiteX6" fmla="*/ 486694 w 741215"/>
                    <a:gd name="connsiteY6" fmla="*/ 4668754 h 4823473"/>
                    <a:gd name="connsiteX7" fmla="*/ 340 w 741215"/>
                    <a:gd name="connsiteY7" fmla="*/ 3930274 h 4823473"/>
                    <a:gd name="connsiteX8" fmla="*/ 409069 w 741215"/>
                    <a:gd name="connsiteY8" fmla="*/ 1283613 h 4823473"/>
                    <a:gd name="connsiteX9" fmla="*/ 373346 w 741215"/>
                    <a:gd name="connsiteY9" fmla="*/ 662175 h 4823473"/>
                    <a:gd name="connsiteX10" fmla="*/ 360667 w 741215"/>
                    <a:gd name="connsiteY10" fmla="*/ 280025 h 4823473"/>
                    <a:gd name="connsiteX11" fmla="*/ 345591 w 741215"/>
                    <a:gd name="connsiteY11" fmla="*/ 724 h 4823473"/>
                    <a:gd name="connsiteX0" fmla="*/ 345591 w 741215"/>
                    <a:gd name="connsiteY0" fmla="*/ 724 h 4823473"/>
                    <a:gd name="connsiteX1" fmla="*/ 680437 w 741215"/>
                    <a:gd name="connsiteY1" fmla="*/ 724 h 4823473"/>
                    <a:gd name="connsiteX2" fmla="*/ 639651 w 741215"/>
                    <a:gd name="connsiteY2" fmla="*/ 462049 h 4823473"/>
                    <a:gd name="connsiteX3" fmla="*/ 615372 w 741215"/>
                    <a:gd name="connsiteY3" fmla="*/ 724008 h 4823473"/>
                    <a:gd name="connsiteX4" fmla="*/ 113905 w 741215"/>
                    <a:gd name="connsiteY4" fmla="*/ 3874296 h 4823473"/>
                    <a:gd name="connsiteX5" fmla="*/ 741215 w 741215"/>
                    <a:gd name="connsiteY5" fmla="*/ 4668541 h 4823473"/>
                    <a:gd name="connsiteX6" fmla="*/ 486694 w 741215"/>
                    <a:gd name="connsiteY6" fmla="*/ 4668754 h 4823473"/>
                    <a:gd name="connsiteX7" fmla="*/ 340 w 741215"/>
                    <a:gd name="connsiteY7" fmla="*/ 3930274 h 4823473"/>
                    <a:gd name="connsiteX8" fmla="*/ 409069 w 741215"/>
                    <a:gd name="connsiteY8" fmla="*/ 1283613 h 4823473"/>
                    <a:gd name="connsiteX9" fmla="*/ 373346 w 741215"/>
                    <a:gd name="connsiteY9" fmla="*/ 662175 h 4823473"/>
                    <a:gd name="connsiteX10" fmla="*/ 360667 w 741215"/>
                    <a:gd name="connsiteY10" fmla="*/ 280025 h 4823473"/>
                    <a:gd name="connsiteX11" fmla="*/ 345591 w 741215"/>
                    <a:gd name="connsiteY11" fmla="*/ 724 h 4823473"/>
                    <a:gd name="connsiteX0" fmla="*/ 345591 w 741215"/>
                    <a:gd name="connsiteY0" fmla="*/ 724 h 4818351"/>
                    <a:gd name="connsiteX1" fmla="*/ 680437 w 741215"/>
                    <a:gd name="connsiteY1" fmla="*/ 724 h 4818351"/>
                    <a:gd name="connsiteX2" fmla="*/ 639651 w 741215"/>
                    <a:gd name="connsiteY2" fmla="*/ 462049 h 4818351"/>
                    <a:gd name="connsiteX3" fmla="*/ 615372 w 741215"/>
                    <a:gd name="connsiteY3" fmla="*/ 724008 h 4818351"/>
                    <a:gd name="connsiteX4" fmla="*/ 113905 w 741215"/>
                    <a:gd name="connsiteY4" fmla="*/ 3874296 h 4818351"/>
                    <a:gd name="connsiteX5" fmla="*/ 741215 w 741215"/>
                    <a:gd name="connsiteY5" fmla="*/ 4668541 h 4818351"/>
                    <a:gd name="connsiteX6" fmla="*/ 486694 w 741215"/>
                    <a:gd name="connsiteY6" fmla="*/ 4668754 h 4818351"/>
                    <a:gd name="connsiteX7" fmla="*/ 340 w 741215"/>
                    <a:gd name="connsiteY7" fmla="*/ 4034429 h 4818351"/>
                    <a:gd name="connsiteX8" fmla="*/ 409069 w 741215"/>
                    <a:gd name="connsiteY8" fmla="*/ 1283613 h 4818351"/>
                    <a:gd name="connsiteX9" fmla="*/ 373346 w 741215"/>
                    <a:gd name="connsiteY9" fmla="*/ 662175 h 4818351"/>
                    <a:gd name="connsiteX10" fmla="*/ 360667 w 741215"/>
                    <a:gd name="connsiteY10" fmla="*/ 280025 h 4818351"/>
                    <a:gd name="connsiteX11" fmla="*/ 345591 w 741215"/>
                    <a:gd name="connsiteY11" fmla="*/ 724 h 4818351"/>
                    <a:gd name="connsiteX0" fmla="*/ 345591 w 741215"/>
                    <a:gd name="connsiteY0" fmla="*/ 724 h 4818351"/>
                    <a:gd name="connsiteX1" fmla="*/ 680437 w 741215"/>
                    <a:gd name="connsiteY1" fmla="*/ 724 h 4818351"/>
                    <a:gd name="connsiteX2" fmla="*/ 639651 w 741215"/>
                    <a:gd name="connsiteY2" fmla="*/ 462049 h 4818351"/>
                    <a:gd name="connsiteX3" fmla="*/ 615372 w 741215"/>
                    <a:gd name="connsiteY3" fmla="*/ 724008 h 4818351"/>
                    <a:gd name="connsiteX4" fmla="*/ 113905 w 741215"/>
                    <a:gd name="connsiteY4" fmla="*/ 3874296 h 4818351"/>
                    <a:gd name="connsiteX5" fmla="*/ 96184 w 741215"/>
                    <a:gd name="connsiteY5" fmla="*/ 4093177 h 4818351"/>
                    <a:gd name="connsiteX6" fmla="*/ 741215 w 741215"/>
                    <a:gd name="connsiteY6" fmla="*/ 4668541 h 4818351"/>
                    <a:gd name="connsiteX7" fmla="*/ 486694 w 741215"/>
                    <a:gd name="connsiteY7" fmla="*/ 4668754 h 4818351"/>
                    <a:gd name="connsiteX8" fmla="*/ 340 w 741215"/>
                    <a:gd name="connsiteY8" fmla="*/ 4034429 h 4818351"/>
                    <a:gd name="connsiteX9" fmla="*/ 409069 w 741215"/>
                    <a:gd name="connsiteY9" fmla="*/ 1283613 h 4818351"/>
                    <a:gd name="connsiteX10" fmla="*/ 373346 w 741215"/>
                    <a:gd name="connsiteY10" fmla="*/ 662175 h 4818351"/>
                    <a:gd name="connsiteX11" fmla="*/ 360667 w 741215"/>
                    <a:gd name="connsiteY11" fmla="*/ 280025 h 4818351"/>
                    <a:gd name="connsiteX12" fmla="*/ 345591 w 741215"/>
                    <a:gd name="connsiteY12" fmla="*/ 724 h 4818351"/>
                    <a:gd name="connsiteX0" fmla="*/ 345615 w 741239"/>
                    <a:gd name="connsiteY0" fmla="*/ 652 h 4818279"/>
                    <a:gd name="connsiteX1" fmla="*/ 680461 w 741239"/>
                    <a:gd name="connsiteY1" fmla="*/ 652 h 4818279"/>
                    <a:gd name="connsiteX2" fmla="*/ 639675 w 741239"/>
                    <a:gd name="connsiteY2" fmla="*/ 461977 h 4818279"/>
                    <a:gd name="connsiteX3" fmla="*/ 615396 w 741239"/>
                    <a:gd name="connsiteY3" fmla="*/ 723936 h 4818279"/>
                    <a:gd name="connsiteX4" fmla="*/ 113929 w 741239"/>
                    <a:gd name="connsiteY4" fmla="*/ 3874224 h 4818279"/>
                    <a:gd name="connsiteX5" fmla="*/ 96208 w 741239"/>
                    <a:gd name="connsiteY5" fmla="*/ 4093105 h 4818279"/>
                    <a:gd name="connsiteX6" fmla="*/ 741239 w 741239"/>
                    <a:gd name="connsiteY6" fmla="*/ 4668469 h 4818279"/>
                    <a:gd name="connsiteX7" fmla="*/ 486718 w 741239"/>
                    <a:gd name="connsiteY7" fmla="*/ 4668682 h 4818279"/>
                    <a:gd name="connsiteX8" fmla="*/ 364 w 741239"/>
                    <a:gd name="connsiteY8" fmla="*/ 4034357 h 4818279"/>
                    <a:gd name="connsiteX9" fmla="*/ 409093 w 741239"/>
                    <a:gd name="connsiteY9" fmla="*/ 1283541 h 4818279"/>
                    <a:gd name="connsiteX10" fmla="*/ 517189 w 741239"/>
                    <a:gd name="connsiteY10" fmla="*/ 531908 h 4818279"/>
                    <a:gd name="connsiteX11" fmla="*/ 360691 w 741239"/>
                    <a:gd name="connsiteY11" fmla="*/ 279953 h 4818279"/>
                    <a:gd name="connsiteX12" fmla="*/ 345615 w 741239"/>
                    <a:gd name="connsiteY12" fmla="*/ 652 h 4818279"/>
                    <a:gd name="connsiteX0" fmla="*/ 345615 w 741239"/>
                    <a:gd name="connsiteY0" fmla="*/ 1125 h 4818752"/>
                    <a:gd name="connsiteX1" fmla="*/ 680461 w 741239"/>
                    <a:gd name="connsiteY1" fmla="*/ 1125 h 4818752"/>
                    <a:gd name="connsiteX2" fmla="*/ 639675 w 741239"/>
                    <a:gd name="connsiteY2" fmla="*/ 462450 h 4818752"/>
                    <a:gd name="connsiteX3" fmla="*/ 615396 w 741239"/>
                    <a:gd name="connsiteY3" fmla="*/ 724409 h 4818752"/>
                    <a:gd name="connsiteX4" fmla="*/ 113929 w 741239"/>
                    <a:gd name="connsiteY4" fmla="*/ 3874697 h 4818752"/>
                    <a:gd name="connsiteX5" fmla="*/ 96208 w 741239"/>
                    <a:gd name="connsiteY5" fmla="*/ 4093578 h 4818752"/>
                    <a:gd name="connsiteX6" fmla="*/ 741239 w 741239"/>
                    <a:gd name="connsiteY6" fmla="*/ 4668942 h 4818752"/>
                    <a:gd name="connsiteX7" fmla="*/ 486718 w 741239"/>
                    <a:gd name="connsiteY7" fmla="*/ 4669155 h 4818752"/>
                    <a:gd name="connsiteX8" fmla="*/ 364 w 741239"/>
                    <a:gd name="connsiteY8" fmla="*/ 4034830 h 4818752"/>
                    <a:gd name="connsiteX9" fmla="*/ 409093 w 741239"/>
                    <a:gd name="connsiteY9" fmla="*/ 1284014 h 4818752"/>
                    <a:gd name="connsiteX10" fmla="*/ 517189 w 741239"/>
                    <a:gd name="connsiteY10" fmla="*/ 532381 h 4818752"/>
                    <a:gd name="connsiteX11" fmla="*/ 456570 w 741239"/>
                    <a:gd name="connsiteY11" fmla="*/ 189291 h 4818752"/>
                    <a:gd name="connsiteX12" fmla="*/ 345615 w 741239"/>
                    <a:gd name="connsiteY12" fmla="*/ 1125 h 4818752"/>
                    <a:gd name="connsiteX0" fmla="*/ 345615 w 741239"/>
                    <a:gd name="connsiteY0" fmla="*/ 1125 h 4818752"/>
                    <a:gd name="connsiteX1" fmla="*/ 680461 w 741239"/>
                    <a:gd name="connsiteY1" fmla="*/ 1125 h 4818752"/>
                    <a:gd name="connsiteX2" fmla="*/ 639675 w 741239"/>
                    <a:gd name="connsiteY2" fmla="*/ 462450 h 4818752"/>
                    <a:gd name="connsiteX3" fmla="*/ 507533 w 741239"/>
                    <a:gd name="connsiteY3" fmla="*/ 3731887 h 4818752"/>
                    <a:gd name="connsiteX4" fmla="*/ 113929 w 741239"/>
                    <a:gd name="connsiteY4" fmla="*/ 3874697 h 4818752"/>
                    <a:gd name="connsiteX5" fmla="*/ 96208 w 741239"/>
                    <a:gd name="connsiteY5" fmla="*/ 4093578 h 4818752"/>
                    <a:gd name="connsiteX6" fmla="*/ 741239 w 741239"/>
                    <a:gd name="connsiteY6" fmla="*/ 4668942 h 4818752"/>
                    <a:gd name="connsiteX7" fmla="*/ 486718 w 741239"/>
                    <a:gd name="connsiteY7" fmla="*/ 4669155 h 4818752"/>
                    <a:gd name="connsiteX8" fmla="*/ 364 w 741239"/>
                    <a:gd name="connsiteY8" fmla="*/ 4034830 h 4818752"/>
                    <a:gd name="connsiteX9" fmla="*/ 409093 w 741239"/>
                    <a:gd name="connsiteY9" fmla="*/ 1284014 h 4818752"/>
                    <a:gd name="connsiteX10" fmla="*/ 517189 w 741239"/>
                    <a:gd name="connsiteY10" fmla="*/ 532381 h 4818752"/>
                    <a:gd name="connsiteX11" fmla="*/ 456570 w 741239"/>
                    <a:gd name="connsiteY11" fmla="*/ 189291 h 4818752"/>
                    <a:gd name="connsiteX12" fmla="*/ 345615 w 741239"/>
                    <a:gd name="connsiteY12" fmla="*/ 1125 h 4818752"/>
                    <a:gd name="connsiteX0" fmla="*/ 345349 w 740973"/>
                    <a:gd name="connsiteY0" fmla="*/ 1125 h 4818752"/>
                    <a:gd name="connsiteX1" fmla="*/ 680195 w 740973"/>
                    <a:gd name="connsiteY1" fmla="*/ 1125 h 4818752"/>
                    <a:gd name="connsiteX2" fmla="*/ 639409 w 740973"/>
                    <a:gd name="connsiteY2" fmla="*/ 462450 h 4818752"/>
                    <a:gd name="connsiteX3" fmla="*/ 507267 w 740973"/>
                    <a:gd name="connsiteY3" fmla="*/ 3731887 h 4818752"/>
                    <a:gd name="connsiteX4" fmla="*/ 113663 w 740973"/>
                    <a:gd name="connsiteY4" fmla="*/ 3874697 h 4818752"/>
                    <a:gd name="connsiteX5" fmla="*/ 95942 w 740973"/>
                    <a:gd name="connsiteY5" fmla="*/ 4093578 h 4818752"/>
                    <a:gd name="connsiteX6" fmla="*/ 740973 w 740973"/>
                    <a:gd name="connsiteY6" fmla="*/ 4668942 h 4818752"/>
                    <a:gd name="connsiteX7" fmla="*/ 486452 w 740973"/>
                    <a:gd name="connsiteY7" fmla="*/ 4669155 h 4818752"/>
                    <a:gd name="connsiteX8" fmla="*/ 98 w 740973"/>
                    <a:gd name="connsiteY8" fmla="*/ 4034830 h 4818752"/>
                    <a:gd name="connsiteX9" fmla="*/ 444782 w 740973"/>
                    <a:gd name="connsiteY9" fmla="*/ 3692601 h 4818752"/>
                    <a:gd name="connsiteX10" fmla="*/ 516923 w 740973"/>
                    <a:gd name="connsiteY10" fmla="*/ 532381 h 4818752"/>
                    <a:gd name="connsiteX11" fmla="*/ 456304 w 740973"/>
                    <a:gd name="connsiteY11" fmla="*/ 189291 h 4818752"/>
                    <a:gd name="connsiteX12" fmla="*/ 345349 w 740973"/>
                    <a:gd name="connsiteY12" fmla="*/ 1125 h 4818752"/>
                    <a:gd name="connsiteX0" fmla="*/ 345907 w 741531"/>
                    <a:gd name="connsiteY0" fmla="*/ 1125 h 4818752"/>
                    <a:gd name="connsiteX1" fmla="*/ 680753 w 741531"/>
                    <a:gd name="connsiteY1" fmla="*/ 1125 h 4818752"/>
                    <a:gd name="connsiteX2" fmla="*/ 639967 w 741531"/>
                    <a:gd name="connsiteY2" fmla="*/ 462450 h 4818752"/>
                    <a:gd name="connsiteX3" fmla="*/ 507825 w 741531"/>
                    <a:gd name="connsiteY3" fmla="*/ 3731887 h 4818752"/>
                    <a:gd name="connsiteX4" fmla="*/ 114221 w 741531"/>
                    <a:gd name="connsiteY4" fmla="*/ 3874697 h 4818752"/>
                    <a:gd name="connsiteX5" fmla="*/ 96500 w 741531"/>
                    <a:gd name="connsiteY5" fmla="*/ 4093578 h 4818752"/>
                    <a:gd name="connsiteX6" fmla="*/ 741531 w 741531"/>
                    <a:gd name="connsiteY6" fmla="*/ 4668942 h 4818752"/>
                    <a:gd name="connsiteX7" fmla="*/ 487010 w 741531"/>
                    <a:gd name="connsiteY7" fmla="*/ 4669155 h 4818752"/>
                    <a:gd name="connsiteX8" fmla="*/ 656 w 741531"/>
                    <a:gd name="connsiteY8" fmla="*/ 4034830 h 4818752"/>
                    <a:gd name="connsiteX9" fmla="*/ 385415 w 741531"/>
                    <a:gd name="connsiteY9" fmla="*/ 3679582 h 4818752"/>
                    <a:gd name="connsiteX10" fmla="*/ 517481 w 741531"/>
                    <a:gd name="connsiteY10" fmla="*/ 532381 h 4818752"/>
                    <a:gd name="connsiteX11" fmla="*/ 456862 w 741531"/>
                    <a:gd name="connsiteY11" fmla="*/ 189291 h 4818752"/>
                    <a:gd name="connsiteX12" fmla="*/ 345907 w 741531"/>
                    <a:gd name="connsiteY12" fmla="*/ 1125 h 4818752"/>
                    <a:gd name="connsiteX0" fmla="*/ 345907 w 741531"/>
                    <a:gd name="connsiteY0" fmla="*/ 1125 h 4818752"/>
                    <a:gd name="connsiteX1" fmla="*/ 680753 w 741531"/>
                    <a:gd name="connsiteY1" fmla="*/ 1125 h 4818752"/>
                    <a:gd name="connsiteX2" fmla="*/ 639967 w 741531"/>
                    <a:gd name="connsiteY2" fmla="*/ 462450 h 4818752"/>
                    <a:gd name="connsiteX3" fmla="*/ 507825 w 741531"/>
                    <a:gd name="connsiteY3" fmla="*/ 3731887 h 4818752"/>
                    <a:gd name="connsiteX4" fmla="*/ 114221 w 741531"/>
                    <a:gd name="connsiteY4" fmla="*/ 3874697 h 4818752"/>
                    <a:gd name="connsiteX5" fmla="*/ 432077 w 741531"/>
                    <a:gd name="connsiteY5" fmla="*/ 4223772 h 4818752"/>
                    <a:gd name="connsiteX6" fmla="*/ 741531 w 741531"/>
                    <a:gd name="connsiteY6" fmla="*/ 4668942 h 4818752"/>
                    <a:gd name="connsiteX7" fmla="*/ 487010 w 741531"/>
                    <a:gd name="connsiteY7" fmla="*/ 4669155 h 4818752"/>
                    <a:gd name="connsiteX8" fmla="*/ 656 w 741531"/>
                    <a:gd name="connsiteY8" fmla="*/ 4034830 h 4818752"/>
                    <a:gd name="connsiteX9" fmla="*/ 385415 w 741531"/>
                    <a:gd name="connsiteY9" fmla="*/ 3679582 h 4818752"/>
                    <a:gd name="connsiteX10" fmla="*/ 517481 w 741531"/>
                    <a:gd name="connsiteY10" fmla="*/ 532381 h 4818752"/>
                    <a:gd name="connsiteX11" fmla="*/ 456862 w 741531"/>
                    <a:gd name="connsiteY11" fmla="*/ 189291 h 4818752"/>
                    <a:gd name="connsiteX12" fmla="*/ 345907 w 741531"/>
                    <a:gd name="connsiteY12" fmla="*/ 1125 h 4818752"/>
                    <a:gd name="connsiteX0" fmla="*/ 345907 w 741531"/>
                    <a:gd name="connsiteY0" fmla="*/ 1125 h 4818752"/>
                    <a:gd name="connsiteX1" fmla="*/ 680753 w 741531"/>
                    <a:gd name="connsiteY1" fmla="*/ 1125 h 4818752"/>
                    <a:gd name="connsiteX2" fmla="*/ 639967 w 741531"/>
                    <a:gd name="connsiteY2" fmla="*/ 462450 h 4818752"/>
                    <a:gd name="connsiteX3" fmla="*/ 507825 w 741531"/>
                    <a:gd name="connsiteY3" fmla="*/ 3731887 h 4818752"/>
                    <a:gd name="connsiteX4" fmla="*/ 341934 w 741531"/>
                    <a:gd name="connsiteY4" fmla="*/ 4030930 h 4818752"/>
                    <a:gd name="connsiteX5" fmla="*/ 432077 w 741531"/>
                    <a:gd name="connsiteY5" fmla="*/ 4223772 h 4818752"/>
                    <a:gd name="connsiteX6" fmla="*/ 741531 w 741531"/>
                    <a:gd name="connsiteY6" fmla="*/ 4668942 h 4818752"/>
                    <a:gd name="connsiteX7" fmla="*/ 487010 w 741531"/>
                    <a:gd name="connsiteY7" fmla="*/ 4669155 h 4818752"/>
                    <a:gd name="connsiteX8" fmla="*/ 656 w 741531"/>
                    <a:gd name="connsiteY8" fmla="*/ 4034830 h 4818752"/>
                    <a:gd name="connsiteX9" fmla="*/ 385415 w 741531"/>
                    <a:gd name="connsiteY9" fmla="*/ 3679582 h 4818752"/>
                    <a:gd name="connsiteX10" fmla="*/ 517481 w 741531"/>
                    <a:gd name="connsiteY10" fmla="*/ 532381 h 4818752"/>
                    <a:gd name="connsiteX11" fmla="*/ 456862 w 741531"/>
                    <a:gd name="connsiteY11" fmla="*/ 189291 h 4818752"/>
                    <a:gd name="connsiteX12" fmla="*/ 345907 w 741531"/>
                    <a:gd name="connsiteY12" fmla="*/ 1125 h 4818752"/>
                    <a:gd name="connsiteX0" fmla="*/ 190534 w 586158"/>
                    <a:gd name="connsiteY0" fmla="*/ 1125 h 4800196"/>
                    <a:gd name="connsiteX1" fmla="*/ 525380 w 586158"/>
                    <a:gd name="connsiteY1" fmla="*/ 1125 h 4800196"/>
                    <a:gd name="connsiteX2" fmla="*/ 484594 w 586158"/>
                    <a:gd name="connsiteY2" fmla="*/ 462450 h 4800196"/>
                    <a:gd name="connsiteX3" fmla="*/ 352452 w 586158"/>
                    <a:gd name="connsiteY3" fmla="*/ 3731887 h 4800196"/>
                    <a:gd name="connsiteX4" fmla="*/ 186561 w 586158"/>
                    <a:gd name="connsiteY4" fmla="*/ 4030930 h 4800196"/>
                    <a:gd name="connsiteX5" fmla="*/ 276704 w 586158"/>
                    <a:gd name="connsiteY5" fmla="*/ 4223772 h 4800196"/>
                    <a:gd name="connsiteX6" fmla="*/ 586158 w 586158"/>
                    <a:gd name="connsiteY6" fmla="*/ 4668942 h 4800196"/>
                    <a:gd name="connsiteX7" fmla="*/ 331637 w 586158"/>
                    <a:gd name="connsiteY7" fmla="*/ 4669155 h 4800196"/>
                    <a:gd name="connsiteX8" fmla="*/ 1087 w 586158"/>
                    <a:gd name="connsiteY8" fmla="*/ 4451451 h 4800196"/>
                    <a:gd name="connsiteX9" fmla="*/ 230042 w 586158"/>
                    <a:gd name="connsiteY9" fmla="*/ 3679582 h 4800196"/>
                    <a:gd name="connsiteX10" fmla="*/ 362108 w 586158"/>
                    <a:gd name="connsiteY10" fmla="*/ 532381 h 4800196"/>
                    <a:gd name="connsiteX11" fmla="*/ 301489 w 586158"/>
                    <a:gd name="connsiteY11" fmla="*/ 189291 h 4800196"/>
                    <a:gd name="connsiteX12" fmla="*/ 190534 w 586158"/>
                    <a:gd name="connsiteY12" fmla="*/ 1125 h 4800196"/>
                    <a:gd name="connsiteX0" fmla="*/ 190534 w 586158"/>
                    <a:gd name="connsiteY0" fmla="*/ 1125 h 4800196"/>
                    <a:gd name="connsiteX1" fmla="*/ 525380 w 586158"/>
                    <a:gd name="connsiteY1" fmla="*/ 1125 h 4800196"/>
                    <a:gd name="connsiteX2" fmla="*/ 484594 w 586158"/>
                    <a:gd name="connsiteY2" fmla="*/ 462450 h 4800196"/>
                    <a:gd name="connsiteX3" fmla="*/ 352452 w 586158"/>
                    <a:gd name="connsiteY3" fmla="*/ 3731887 h 4800196"/>
                    <a:gd name="connsiteX4" fmla="*/ 90682 w 586158"/>
                    <a:gd name="connsiteY4" fmla="*/ 4434532 h 4800196"/>
                    <a:gd name="connsiteX5" fmla="*/ 276704 w 586158"/>
                    <a:gd name="connsiteY5" fmla="*/ 4223772 h 4800196"/>
                    <a:gd name="connsiteX6" fmla="*/ 586158 w 586158"/>
                    <a:gd name="connsiteY6" fmla="*/ 4668942 h 4800196"/>
                    <a:gd name="connsiteX7" fmla="*/ 331637 w 586158"/>
                    <a:gd name="connsiteY7" fmla="*/ 4669155 h 4800196"/>
                    <a:gd name="connsiteX8" fmla="*/ 1087 w 586158"/>
                    <a:gd name="connsiteY8" fmla="*/ 4451451 h 4800196"/>
                    <a:gd name="connsiteX9" fmla="*/ 230042 w 586158"/>
                    <a:gd name="connsiteY9" fmla="*/ 3679582 h 4800196"/>
                    <a:gd name="connsiteX10" fmla="*/ 362108 w 586158"/>
                    <a:gd name="connsiteY10" fmla="*/ 532381 h 4800196"/>
                    <a:gd name="connsiteX11" fmla="*/ 301489 w 586158"/>
                    <a:gd name="connsiteY11" fmla="*/ 189291 h 4800196"/>
                    <a:gd name="connsiteX12" fmla="*/ 190534 w 586158"/>
                    <a:gd name="connsiteY12" fmla="*/ 1125 h 4800196"/>
                    <a:gd name="connsiteX0" fmla="*/ 190534 w 586158"/>
                    <a:gd name="connsiteY0" fmla="*/ 1125 h 4800196"/>
                    <a:gd name="connsiteX1" fmla="*/ 525380 w 586158"/>
                    <a:gd name="connsiteY1" fmla="*/ 1125 h 4800196"/>
                    <a:gd name="connsiteX2" fmla="*/ 484594 w 586158"/>
                    <a:gd name="connsiteY2" fmla="*/ 462450 h 4800196"/>
                    <a:gd name="connsiteX3" fmla="*/ 352452 w 586158"/>
                    <a:gd name="connsiteY3" fmla="*/ 3731887 h 4800196"/>
                    <a:gd name="connsiteX4" fmla="*/ 90682 w 586158"/>
                    <a:gd name="connsiteY4" fmla="*/ 4434532 h 4800196"/>
                    <a:gd name="connsiteX5" fmla="*/ 228764 w 586158"/>
                    <a:gd name="connsiteY5" fmla="*/ 4523219 h 4800196"/>
                    <a:gd name="connsiteX6" fmla="*/ 586158 w 586158"/>
                    <a:gd name="connsiteY6" fmla="*/ 4668942 h 4800196"/>
                    <a:gd name="connsiteX7" fmla="*/ 331637 w 586158"/>
                    <a:gd name="connsiteY7" fmla="*/ 4669155 h 4800196"/>
                    <a:gd name="connsiteX8" fmla="*/ 1087 w 586158"/>
                    <a:gd name="connsiteY8" fmla="*/ 4451451 h 4800196"/>
                    <a:gd name="connsiteX9" fmla="*/ 230042 w 586158"/>
                    <a:gd name="connsiteY9" fmla="*/ 3679582 h 4800196"/>
                    <a:gd name="connsiteX10" fmla="*/ 362108 w 586158"/>
                    <a:gd name="connsiteY10" fmla="*/ 532381 h 4800196"/>
                    <a:gd name="connsiteX11" fmla="*/ 301489 w 586158"/>
                    <a:gd name="connsiteY11" fmla="*/ 189291 h 4800196"/>
                    <a:gd name="connsiteX12" fmla="*/ 190534 w 586158"/>
                    <a:gd name="connsiteY12" fmla="*/ 1125 h 4800196"/>
                    <a:gd name="connsiteX0" fmla="*/ 190534 w 591479"/>
                    <a:gd name="connsiteY0" fmla="*/ 1125 h 4697313"/>
                    <a:gd name="connsiteX1" fmla="*/ 525380 w 591479"/>
                    <a:gd name="connsiteY1" fmla="*/ 1125 h 4697313"/>
                    <a:gd name="connsiteX2" fmla="*/ 484594 w 591479"/>
                    <a:gd name="connsiteY2" fmla="*/ 462450 h 4697313"/>
                    <a:gd name="connsiteX3" fmla="*/ 352452 w 591479"/>
                    <a:gd name="connsiteY3" fmla="*/ 3731887 h 4697313"/>
                    <a:gd name="connsiteX4" fmla="*/ 90682 w 591479"/>
                    <a:gd name="connsiteY4" fmla="*/ 4434532 h 4697313"/>
                    <a:gd name="connsiteX5" fmla="*/ 586158 w 591479"/>
                    <a:gd name="connsiteY5" fmla="*/ 4668942 h 4697313"/>
                    <a:gd name="connsiteX6" fmla="*/ 331637 w 591479"/>
                    <a:gd name="connsiteY6" fmla="*/ 4669155 h 4697313"/>
                    <a:gd name="connsiteX7" fmla="*/ 1087 w 591479"/>
                    <a:gd name="connsiteY7" fmla="*/ 4451451 h 4697313"/>
                    <a:gd name="connsiteX8" fmla="*/ 230042 w 591479"/>
                    <a:gd name="connsiteY8" fmla="*/ 3679582 h 4697313"/>
                    <a:gd name="connsiteX9" fmla="*/ 362108 w 591479"/>
                    <a:gd name="connsiteY9" fmla="*/ 532381 h 4697313"/>
                    <a:gd name="connsiteX10" fmla="*/ 301489 w 591479"/>
                    <a:gd name="connsiteY10" fmla="*/ 189291 h 4697313"/>
                    <a:gd name="connsiteX11" fmla="*/ 190534 w 591479"/>
                    <a:gd name="connsiteY11" fmla="*/ 1125 h 4697313"/>
                    <a:gd name="connsiteX0" fmla="*/ 190534 w 589009"/>
                    <a:gd name="connsiteY0" fmla="*/ 1125 h 4697313"/>
                    <a:gd name="connsiteX1" fmla="*/ 525380 w 589009"/>
                    <a:gd name="connsiteY1" fmla="*/ 1125 h 4697313"/>
                    <a:gd name="connsiteX2" fmla="*/ 484594 w 589009"/>
                    <a:gd name="connsiteY2" fmla="*/ 462450 h 4697313"/>
                    <a:gd name="connsiteX3" fmla="*/ 352452 w 589009"/>
                    <a:gd name="connsiteY3" fmla="*/ 3731887 h 4697313"/>
                    <a:gd name="connsiteX4" fmla="*/ 163681 w 589009"/>
                    <a:gd name="connsiteY4" fmla="*/ 4434532 h 4697313"/>
                    <a:gd name="connsiteX5" fmla="*/ 586158 w 589009"/>
                    <a:gd name="connsiteY5" fmla="*/ 4668942 h 4697313"/>
                    <a:gd name="connsiteX6" fmla="*/ 331637 w 589009"/>
                    <a:gd name="connsiteY6" fmla="*/ 4669155 h 4697313"/>
                    <a:gd name="connsiteX7" fmla="*/ 1087 w 589009"/>
                    <a:gd name="connsiteY7" fmla="*/ 4451451 h 4697313"/>
                    <a:gd name="connsiteX8" fmla="*/ 230042 w 589009"/>
                    <a:gd name="connsiteY8" fmla="*/ 3679582 h 4697313"/>
                    <a:gd name="connsiteX9" fmla="*/ 362108 w 589009"/>
                    <a:gd name="connsiteY9" fmla="*/ 532381 h 4697313"/>
                    <a:gd name="connsiteX10" fmla="*/ 301489 w 589009"/>
                    <a:gd name="connsiteY10" fmla="*/ 189291 h 4697313"/>
                    <a:gd name="connsiteX11" fmla="*/ 190534 w 589009"/>
                    <a:gd name="connsiteY11" fmla="*/ 1125 h 4697313"/>
                    <a:gd name="connsiteX0" fmla="*/ 190472 w 588947"/>
                    <a:gd name="connsiteY0" fmla="*/ 93762 h 4789950"/>
                    <a:gd name="connsiteX1" fmla="*/ 525318 w 588947"/>
                    <a:gd name="connsiteY1" fmla="*/ 93762 h 4789950"/>
                    <a:gd name="connsiteX2" fmla="*/ 484532 w 588947"/>
                    <a:gd name="connsiteY2" fmla="*/ 555087 h 4789950"/>
                    <a:gd name="connsiteX3" fmla="*/ 352390 w 588947"/>
                    <a:gd name="connsiteY3" fmla="*/ 3824524 h 4789950"/>
                    <a:gd name="connsiteX4" fmla="*/ 163619 w 588947"/>
                    <a:gd name="connsiteY4" fmla="*/ 4527169 h 4789950"/>
                    <a:gd name="connsiteX5" fmla="*/ 586096 w 588947"/>
                    <a:gd name="connsiteY5" fmla="*/ 4761579 h 4789950"/>
                    <a:gd name="connsiteX6" fmla="*/ 331575 w 588947"/>
                    <a:gd name="connsiteY6" fmla="*/ 4761792 h 4789950"/>
                    <a:gd name="connsiteX7" fmla="*/ 1025 w 588947"/>
                    <a:gd name="connsiteY7" fmla="*/ 4544088 h 4789950"/>
                    <a:gd name="connsiteX8" fmla="*/ 229980 w 588947"/>
                    <a:gd name="connsiteY8" fmla="*/ 3772219 h 4789950"/>
                    <a:gd name="connsiteX9" fmla="*/ 289047 w 588947"/>
                    <a:gd name="connsiteY9" fmla="*/ 2992687 h 4789950"/>
                    <a:gd name="connsiteX10" fmla="*/ 301427 w 588947"/>
                    <a:gd name="connsiteY10" fmla="*/ 281928 h 4789950"/>
                    <a:gd name="connsiteX11" fmla="*/ 190472 w 588947"/>
                    <a:gd name="connsiteY11" fmla="*/ 93762 h 4789950"/>
                    <a:gd name="connsiteX0" fmla="*/ 190472 w 588947"/>
                    <a:gd name="connsiteY0" fmla="*/ 93762 h 4789950"/>
                    <a:gd name="connsiteX1" fmla="*/ 525318 w 588947"/>
                    <a:gd name="connsiteY1" fmla="*/ 93762 h 4789950"/>
                    <a:gd name="connsiteX2" fmla="*/ 411533 w 588947"/>
                    <a:gd name="connsiteY2" fmla="*/ 3002056 h 4789950"/>
                    <a:gd name="connsiteX3" fmla="*/ 352390 w 588947"/>
                    <a:gd name="connsiteY3" fmla="*/ 3824524 h 4789950"/>
                    <a:gd name="connsiteX4" fmla="*/ 163619 w 588947"/>
                    <a:gd name="connsiteY4" fmla="*/ 4527169 h 4789950"/>
                    <a:gd name="connsiteX5" fmla="*/ 586096 w 588947"/>
                    <a:gd name="connsiteY5" fmla="*/ 4761579 h 4789950"/>
                    <a:gd name="connsiteX6" fmla="*/ 331575 w 588947"/>
                    <a:gd name="connsiteY6" fmla="*/ 4761792 h 4789950"/>
                    <a:gd name="connsiteX7" fmla="*/ 1025 w 588947"/>
                    <a:gd name="connsiteY7" fmla="*/ 4544088 h 4789950"/>
                    <a:gd name="connsiteX8" fmla="*/ 229980 w 588947"/>
                    <a:gd name="connsiteY8" fmla="*/ 3772219 h 4789950"/>
                    <a:gd name="connsiteX9" fmla="*/ 289047 w 588947"/>
                    <a:gd name="connsiteY9" fmla="*/ 2992687 h 4789950"/>
                    <a:gd name="connsiteX10" fmla="*/ 301427 w 588947"/>
                    <a:gd name="connsiteY10" fmla="*/ 281928 h 4789950"/>
                    <a:gd name="connsiteX11" fmla="*/ 190472 w 588947"/>
                    <a:gd name="connsiteY11" fmla="*/ 93762 h 4789950"/>
                    <a:gd name="connsiteX0" fmla="*/ 190472 w 588947"/>
                    <a:gd name="connsiteY0" fmla="*/ 83 h 4696271"/>
                    <a:gd name="connsiteX1" fmla="*/ 525318 w 588947"/>
                    <a:gd name="connsiteY1" fmla="*/ 83 h 4696271"/>
                    <a:gd name="connsiteX2" fmla="*/ 411533 w 588947"/>
                    <a:gd name="connsiteY2" fmla="*/ 2908377 h 4696271"/>
                    <a:gd name="connsiteX3" fmla="*/ 352390 w 588947"/>
                    <a:gd name="connsiteY3" fmla="*/ 3730845 h 4696271"/>
                    <a:gd name="connsiteX4" fmla="*/ 163619 w 588947"/>
                    <a:gd name="connsiteY4" fmla="*/ 4433490 h 4696271"/>
                    <a:gd name="connsiteX5" fmla="*/ 586096 w 588947"/>
                    <a:gd name="connsiteY5" fmla="*/ 4667900 h 4696271"/>
                    <a:gd name="connsiteX6" fmla="*/ 331575 w 588947"/>
                    <a:gd name="connsiteY6" fmla="*/ 4668113 h 4696271"/>
                    <a:gd name="connsiteX7" fmla="*/ 1025 w 588947"/>
                    <a:gd name="connsiteY7" fmla="*/ 4450409 h 4696271"/>
                    <a:gd name="connsiteX8" fmla="*/ 229980 w 588947"/>
                    <a:gd name="connsiteY8" fmla="*/ 3678540 h 4696271"/>
                    <a:gd name="connsiteX9" fmla="*/ 289047 w 588947"/>
                    <a:gd name="connsiteY9" fmla="*/ 2899008 h 4696271"/>
                    <a:gd name="connsiteX10" fmla="*/ 290999 w 588947"/>
                    <a:gd name="connsiteY10" fmla="*/ 2159418 h 4696271"/>
                    <a:gd name="connsiteX11" fmla="*/ 190472 w 588947"/>
                    <a:gd name="connsiteY11" fmla="*/ 83 h 4696271"/>
                    <a:gd name="connsiteX0" fmla="*/ 336469 w 588947"/>
                    <a:gd name="connsiteY0" fmla="*/ 1642641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290999 w 588947"/>
                    <a:gd name="connsiteY10" fmla="*/ 2159335 h 4696188"/>
                    <a:gd name="connsiteX11" fmla="*/ 336469 w 588947"/>
                    <a:gd name="connsiteY11" fmla="*/ 1642641 h 4696188"/>
                    <a:gd name="connsiteX0" fmla="*/ 336469 w 588947"/>
                    <a:gd name="connsiteY0" fmla="*/ 1642641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332712 w 588947"/>
                    <a:gd name="connsiteY10" fmla="*/ 2181992 h 4696188"/>
                    <a:gd name="connsiteX11" fmla="*/ 336469 w 588947"/>
                    <a:gd name="connsiteY11" fmla="*/ 1642641 h 4696188"/>
                    <a:gd name="connsiteX0" fmla="*/ 336469 w 588947"/>
                    <a:gd name="connsiteY0" fmla="*/ 1642641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301426 w 588947"/>
                    <a:gd name="connsiteY10" fmla="*/ 2181992 h 4696188"/>
                    <a:gd name="connsiteX11" fmla="*/ 336469 w 588947"/>
                    <a:gd name="connsiteY11" fmla="*/ 1642641 h 4696188"/>
                    <a:gd name="connsiteX0" fmla="*/ 294756 w 588947"/>
                    <a:gd name="connsiteY0" fmla="*/ 1631313 h 4696188"/>
                    <a:gd name="connsiteX1" fmla="*/ 525318 w 588947"/>
                    <a:gd name="connsiteY1" fmla="*/ 0 h 4696188"/>
                    <a:gd name="connsiteX2" fmla="*/ 411533 w 588947"/>
                    <a:gd name="connsiteY2" fmla="*/ 2908294 h 4696188"/>
                    <a:gd name="connsiteX3" fmla="*/ 352390 w 588947"/>
                    <a:gd name="connsiteY3" fmla="*/ 3730762 h 4696188"/>
                    <a:gd name="connsiteX4" fmla="*/ 163619 w 588947"/>
                    <a:gd name="connsiteY4" fmla="*/ 4433407 h 4696188"/>
                    <a:gd name="connsiteX5" fmla="*/ 586096 w 588947"/>
                    <a:gd name="connsiteY5" fmla="*/ 4667817 h 4696188"/>
                    <a:gd name="connsiteX6" fmla="*/ 331575 w 588947"/>
                    <a:gd name="connsiteY6" fmla="*/ 4668030 h 4696188"/>
                    <a:gd name="connsiteX7" fmla="*/ 1025 w 588947"/>
                    <a:gd name="connsiteY7" fmla="*/ 4450326 h 4696188"/>
                    <a:gd name="connsiteX8" fmla="*/ 229980 w 588947"/>
                    <a:gd name="connsiteY8" fmla="*/ 3678457 h 4696188"/>
                    <a:gd name="connsiteX9" fmla="*/ 289047 w 588947"/>
                    <a:gd name="connsiteY9" fmla="*/ 2898925 h 4696188"/>
                    <a:gd name="connsiteX10" fmla="*/ 301426 w 588947"/>
                    <a:gd name="connsiteY10" fmla="*/ 2181992 h 4696188"/>
                    <a:gd name="connsiteX11" fmla="*/ 294756 w 588947"/>
                    <a:gd name="connsiteY11" fmla="*/ 1631313 h 4696188"/>
                    <a:gd name="connsiteX0" fmla="*/ 294756 w 588947"/>
                    <a:gd name="connsiteY0" fmla="*/ 22657 h 3087532"/>
                    <a:gd name="connsiteX1" fmla="*/ 473177 w 588947"/>
                    <a:gd name="connsiteY1" fmla="*/ 0 h 3087532"/>
                    <a:gd name="connsiteX2" fmla="*/ 411533 w 588947"/>
                    <a:gd name="connsiteY2" fmla="*/ 1299638 h 3087532"/>
                    <a:gd name="connsiteX3" fmla="*/ 352390 w 588947"/>
                    <a:gd name="connsiteY3" fmla="*/ 2122106 h 3087532"/>
                    <a:gd name="connsiteX4" fmla="*/ 163619 w 588947"/>
                    <a:gd name="connsiteY4" fmla="*/ 2824751 h 3087532"/>
                    <a:gd name="connsiteX5" fmla="*/ 586096 w 588947"/>
                    <a:gd name="connsiteY5" fmla="*/ 3059161 h 3087532"/>
                    <a:gd name="connsiteX6" fmla="*/ 331575 w 588947"/>
                    <a:gd name="connsiteY6" fmla="*/ 3059374 h 3087532"/>
                    <a:gd name="connsiteX7" fmla="*/ 1025 w 588947"/>
                    <a:gd name="connsiteY7" fmla="*/ 2841670 h 3087532"/>
                    <a:gd name="connsiteX8" fmla="*/ 229980 w 588947"/>
                    <a:gd name="connsiteY8" fmla="*/ 2069801 h 3087532"/>
                    <a:gd name="connsiteX9" fmla="*/ 289047 w 588947"/>
                    <a:gd name="connsiteY9" fmla="*/ 1290269 h 3087532"/>
                    <a:gd name="connsiteX10" fmla="*/ 301426 w 588947"/>
                    <a:gd name="connsiteY10" fmla="*/ 573336 h 3087532"/>
                    <a:gd name="connsiteX11" fmla="*/ 294756 w 58894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301446 w 588967"/>
                    <a:gd name="connsiteY10" fmla="*/ 573336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301446 w 588967"/>
                    <a:gd name="connsiteY10" fmla="*/ 573336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301446 w 588967"/>
                    <a:gd name="connsiteY10" fmla="*/ 573336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52410 w 588967"/>
                    <a:gd name="connsiteY3" fmla="*/ 2122106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281998 w 588967"/>
                    <a:gd name="connsiteY10" fmla="*/ 219121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11553 w 588967"/>
                    <a:gd name="connsiteY2" fmla="*/ 1299638 h 3087532"/>
                    <a:gd name="connsiteX3" fmla="*/ 319997 w 588967"/>
                    <a:gd name="connsiteY3" fmla="*/ 2099967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281998 w 588967"/>
                    <a:gd name="connsiteY10" fmla="*/ 219121 h 3087532"/>
                    <a:gd name="connsiteX11" fmla="*/ 294776 w 588967"/>
                    <a:gd name="connsiteY11" fmla="*/ 22657 h 3087532"/>
                    <a:gd name="connsiteX0" fmla="*/ 294776 w 588967"/>
                    <a:gd name="connsiteY0" fmla="*/ 22657 h 3087532"/>
                    <a:gd name="connsiteX1" fmla="*/ 473197 w 588967"/>
                    <a:gd name="connsiteY1" fmla="*/ 0 h 3087532"/>
                    <a:gd name="connsiteX2" fmla="*/ 431001 w 588967"/>
                    <a:gd name="connsiteY2" fmla="*/ 1310708 h 3087532"/>
                    <a:gd name="connsiteX3" fmla="*/ 319997 w 588967"/>
                    <a:gd name="connsiteY3" fmla="*/ 2099967 h 3087532"/>
                    <a:gd name="connsiteX4" fmla="*/ 163639 w 588967"/>
                    <a:gd name="connsiteY4" fmla="*/ 2824751 h 3087532"/>
                    <a:gd name="connsiteX5" fmla="*/ 586116 w 588967"/>
                    <a:gd name="connsiteY5" fmla="*/ 3059161 h 3087532"/>
                    <a:gd name="connsiteX6" fmla="*/ 331595 w 588967"/>
                    <a:gd name="connsiteY6" fmla="*/ 3059374 h 3087532"/>
                    <a:gd name="connsiteX7" fmla="*/ 1045 w 588967"/>
                    <a:gd name="connsiteY7" fmla="*/ 2841670 h 3087532"/>
                    <a:gd name="connsiteX8" fmla="*/ 230000 w 588967"/>
                    <a:gd name="connsiteY8" fmla="*/ 2069801 h 3087532"/>
                    <a:gd name="connsiteX9" fmla="*/ 314998 w 588967"/>
                    <a:gd name="connsiteY9" fmla="*/ 1290269 h 3087532"/>
                    <a:gd name="connsiteX10" fmla="*/ 281998 w 588967"/>
                    <a:gd name="connsiteY10" fmla="*/ 219121 h 3087532"/>
                    <a:gd name="connsiteX11" fmla="*/ 294776 w 588967"/>
                    <a:gd name="connsiteY11" fmla="*/ 22657 h 3087532"/>
                    <a:gd name="connsiteX0" fmla="*/ 294776 w 589996"/>
                    <a:gd name="connsiteY0" fmla="*/ 22657 h 3086833"/>
                    <a:gd name="connsiteX1" fmla="*/ 473197 w 589996"/>
                    <a:gd name="connsiteY1" fmla="*/ 0 h 3086833"/>
                    <a:gd name="connsiteX2" fmla="*/ 431001 w 589996"/>
                    <a:gd name="connsiteY2" fmla="*/ 1310708 h 3086833"/>
                    <a:gd name="connsiteX3" fmla="*/ 319997 w 589996"/>
                    <a:gd name="connsiteY3" fmla="*/ 2099967 h 3086833"/>
                    <a:gd name="connsiteX4" fmla="*/ 131226 w 589996"/>
                    <a:gd name="connsiteY4" fmla="*/ 2835821 h 3086833"/>
                    <a:gd name="connsiteX5" fmla="*/ 586116 w 589996"/>
                    <a:gd name="connsiteY5" fmla="*/ 3059161 h 3086833"/>
                    <a:gd name="connsiteX6" fmla="*/ 331595 w 589996"/>
                    <a:gd name="connsiteY6" fmla="*/ 3059374 h 3086833"/>
                    <a:gd name="connsiteX7" fmla="*/ 1045 w 589996"/>
                    <a:gd name="connsiteY7" fmla="*/ 2841670 h 3086833"/>
                    <a:gd name="connsiteX8" fmla="*/ 230000 w 589996"/>
                    <a:gd name="connsiteY8" fmla="*/ 2069801 h 3086833"/>
                    <a:gd name="connsiteX9" fmla="*/ 314998 w 589996"/>
                    <a:gd name="connsiteY9" fmla="*/ 1290269 h 3086833"/>
                    <a:gd name="connsiteX10" fmla="*/ 281998 w 589996"/>
                    <a:gd name="connsiteY10" fmla="*/ 219121 h 3086833"/>
                    <a:gd name="connsiteX11" fmla="*/ 294776 w 589996"/>
                    <a:gd name="connsiteY11" fmla="*/ 22657 h 3086833"/>
                    <a:gd name="connsiteX0" fmla="*/ 294776 w 589996"/>
                    <a:gd name="connsiteY0" fmla="*/ 100684 h 3164860"/>
                    <a:gd name="connsiteX1" fmla="*/ 473197 w 589996"/>
                    <a:gd name="connsiteY1" fmla="*/ 78027 h 3164860"/>
                    <a:gd name="connsiteX2" fmla="*/ 431001 w 589996"/>
                    <a:gd name="connsiteY2" fmla="*/ 1388735 h 3164860"/>
                    <a:gd name="connsiteX3" fmla="*/ 319997 w 589996"/>
                    <a:gd name="connsiteY3" fmla="*/ 2177994 h 3164860"/>
                    <a:gd name="connsiteX4" fmla="*/ 131226 w 589996"/>
                    <a:gd name="connsiteY4" fmla="*/ 2913848 h 3164860"/>
                    <a:gd name="connsiteX5" fmla="*/ 586116 w 589996"/>
                    <a:gd name="connsiteY5" fmla="*/ 3137188 h 3164860"/>
                    <a:gd name="connsiteX6" fmla="*/ 331595 w 589996"/>
                    <a:gd name="connsiteY6" fmla="*/ 3137401 h 3164860"/>
                    <a:gd name="connsiteX7" fmla="*/ 1045 w 589996"/>
                    <a:gd name="connsiteY7" fmla="*/ 2919697 h 3164860"/>
                    <a:gd name="connsiteX8" fmla="*/ 230000 w 589996"/>
                    <a:gd name="connsiteY8" fmla="*/ 2147828 h 3164860"/>
                    <a:gd name="connsiteX9" fmla="*/ 314998 w 589996"/>
                    <a:gd name="connsiteY9" fmla="*/ 1368296 h 3164860"/>
                    <a:gd name="connsiteX10" fmla="*/ 244159 w 589996"/>
                    <a:gd name="connsiteY10" fmla="*/ 95641 h 3164860"/>
                    <a:gd name="connsiteX11" fmla="*/ 294776 w 589996"/>
                    <a:gd name="connsiteY11" fmla="*/ 100684 h 3164860"/>
                    <a:gd name="connsiteX0" fmla="*/ 365048 w 589996"/>
                    <a:gd name="connsiteY0" fmla="*/ 100684 h 3164860"/>
                    <a:gd name="connsiteX1" fmla="*/ 473197 w 589996"/>
                    <a:gd name="connsiteY1" fmla="*/ 78027 h 3164860"/>
                    <a:gd name="connsiteX2" fmla="*/ 431001 w 589996"/>
                    <a:gd name="connsiteY2" fmla="*/ 1388735 h 3164860"/>
                    <a:gd name="connsiteX3" fmla="*/ 319997 w 589996"/>
                    <a:gd name="connsiteY3" fmla="*/ 2177994 h 3164860"/>
                    <a:gd name="connsiteX4" fmla="*/ 131226 w 589996"/>
                    <a:gd name="connsiteY4" fmla="*/ 2913848 h 3164860"/>
                    <a:gd name="connsiteX5" fmla="*/ 586116 w 589996"/>
                    <a:gd name="connsiteY5" fmla="*/ 3137188 h 3164860"/>
                    <a:gd name="connsiteX6" fmla="*/ 331595 w 589996"/>
                    <a:gd name="connsiteY6" fmla="*/ 3137401 h 3164860"/>
                    <a:gd name="connsiteX7" fmla="*/ 1045 w 589996"/>
                    <a:gd name="connsiteY7" fmla="*/ 2919697 h 3164860"/>
                    <a:gd name="connsiteX8" fmla="*/ 230000 w 589996"/>
                    <a:gd name="connsiteY8" fmla="*/ 2147828 h 3164860"/>
                    <a:gd name="connsiteX9" fmla="*/ 314998 w 589996"/>
                    <a:gd name="connsiteY9" fmla="*/ 1368296 h 3164860"/>
                    <a:gd name="connsiteX10" fmla="*/ 244159 w 589996"/>
                    <a:gd name="connsiteY10" fmla="*/ 95641 h 3164860"/>
                    <a:gd name="connsiteX11" fmla="*/ 365048 w 589996"/>
                    <a:gd name="connsiteY11" fmla="*/ 100684 h 3164860"/>
                    <a:gd name="connsiteX0" fmla="*/ 244159 w 589996"/>
                    <a:gd name="connsiteY0" fmla="*/ 170544 h 3239763"/>
                    <a:gd name="connsiteX1" fmla="*/ 473197 w 589996"/>
                    <a:gd name="connsiteY1" fmla="*/ 152930 h 3239763"/>
                    <a:gd name="connsiteX2" fmla="*/ 431001 w 589996"/>
                    <a:gd name="connsiteY2" fmla="*/ 1463638 h 3239763"/>
                    <a:gd name="connsiteX3" fmla="*/ 319997 w 589996"/>
                    <a:gd name="connsiteY3" fmla="*/ 2252897 h 3239763"/>
                    <a:gd name="connsiteX4" fmla="*/ 131226 w 589996"/>
                    <a:gd name="connsiteY4" fmla="*/ 2988751 h 3239763"/>
                    <a:gd name="connsiteX5" fmla="*/ 586116 w 589996"/>
                    <a:gd name="connsiteY5" fmla="*/ 3212091 h 3239763"/>
                    <a:gd name="connsiteX6" fmla="*/ 331595 w 589996"/>
                    <a:gd name="connsiteY6" fmla="*/ 3212304 h 3239763"/>
                    <a:gd name="connsiteX7" fmla="*/ 1045 w 589996"/>
                    <a:gd name="connsiteY7" fmla="*/ 2994600 h 3239763"/>
                    <a:gd name="connsiteX8" fmla="*/ 230000 w 589996"/>
                    <a:gd name="connsiteY8" fmla="*/ 2222731 h 3239763"/>
                    <a:gd name="connsiteX9" fmla="*/ 314998 w 589996"/>
                    <a:gd name="connsiteY9" fmla="*/ 1443199 h 3239763"/>
                    <a:gd name="connsiteX10" fmla="*/ 244159 w 589996"/>
                    <a:gd name="connsiteY10" fmla="*/ 170544 h 3239763"/>
                    <a:gd name="connsiteX0" fmla="*/ 244159 w 589996"/>
                    <a:gd name="connsiteY0" fmla="*/ 181693 h 3250912"/>
                    <a:gd name="connsiteX1" fmla="*/ 361485 w 589996"/>
                    <a:gd name="connsiteY1" fmla="*/ 21495 h 3250912"/>
                    <a:gd name="connsiteX2" fmla="*/ 473197 w 589996"/>
                    <a:gd name="connsiteY2" fmla="*/ 164079 h 3250912"/>
                    <a:gd name="connsiteX3" fmla="*/ 431001 w 589996"/>
                    <a:gd name="connsiteY3" fmla="*/ 1474787 h 3250912"/>
                    <a:gd name="connsiteX4" fmla="*/ 319997 w 589996"/>
                    <a:gd name="connsiteY4" fmla="*/ 2264046 h 3250912"/>
                    <a:gd name="connsiteX5" fmla="*/ 131226 w 589996"/>
                    <a:gd name="connsiteY5" fmla="*/ 2999900 h 3250912"/>
                    <a:gd name="connsiteX6" fmla="*/ 586116 w 589996"/>
                    <a:gd name="connsiteY6" fmla="*/ 3223240 h 3250912"/>
                    <a:gd name="connsiteX7" fmla="*/ 331595 w 589996"/>
                    <a:gd name="connsiteY7" fmla="*/ 3223453 h 3250912"/>
                    <a:gd name="connsiteX8" fmla="*/ 1045 w 589996"/>
                    <a:gd name="connsiteY8" fmla="*/ 3005749 h 3250912"/>
                    <a:gd name="connsiteX9" fmla="*/ 230000 w 589996"/>
                    <a:gd name="connsiteY9" fmla="*/ 2233880 h 3250912"/>
                    <a:gd name="connsiteX10" fmla="*/ 314998 w 589996"/>
                    <a:gd name="connsiteY10" fmla="*/ 1454348 h 3250912"/>
                    <a:gd name="connsiteX11" fmla="*/ 244159 w 589996"/>
                    <a:gd name="connsiteY11" fmla="*/ 181693 h 3250912"/>
                    <a:gd name="connsiteX0" fmla="*/ 244159 w 589996"/>
                    <a:gd name="connsiteY0" fmla="*/ 121761 h 3190980"/>
                    <a:gd name="connsiteX1" fmla="*/ 361485 w 589996"/>
                    <a:gd name="connsiteY1" fmla="*/ 120647 h 3190980"/>
                    <a:gd name="connsiteX2" fmla="*/ 473197 w 589996"/>
                    <a:gd name="connsiteY2" fmla="*/ 104147 h 3190980"/>
                    <a:gd name="connsiteX3" fmla="*/ 431001 w 589996"/>
                    <a:gd name="connsiteY3" fmla="*/ 1414855 h 3190980"/>
                    <a:gd name="connsiteX4" fmla="*/ 319997 w 589996"/>
                    <a:gd name="connsiteY4" fmla="*/ 2204114 h 3190980"/>
                    <a:gd name="connsiteX5" fmla="*/ 131226 w 589996"/>
                    <a:gd name="connsiteY5" fmla="*/ 2939968 h 3190980"/>
                    <a:gd name="connsiteX6" fmla="*/ 586116 w 589996"/>
                    <a:gd name="connsiteY6" fmla="*/ 3163308 h 3190980"/>
                    <a:gd name="connsiteX7" fmla="*/ 331595 w 589996"/>
                    <a:gd name="connsiteY7" fmla="*/ 3163521 h 3190980"/>
                    <a:gd name="connsiteX8" fmla="*/ 1045 w 589996"/>
                    <a:gd name="connsiteY8" fmla="*/ 2945817 h 3190980"/>
                    <a:gd name="connsiteX9" fmla="*/ 230000 w 589996"/>
                    <a:gd name="connsiteY9" fmla="*/ 2173948 h 3190980"/>
                    <a:gd name="connsiteX10" fmla="*/ 314998 w 589996"/>
                    <a:gd name="connsiteY10" fmla="*/ 1394416 h 3190980"/>
                    <a:gd name="connsiteX11" fmla="*/ 244159 w 589996"/>
                    <a:gd name="connsiteY11" fmla="*/ 121761 h 3190980"/>
                    <a:gd name="connsiteX0" fmla="*/ 244159 w 589996"/>
                    <a:gd name="connsiteY0" fmla="*/ 93991 h 3163210"/>
                    <a:gd name="connsiteX1" fmla="*/ 361485 w 589996"/>
                    <a:gd name="connsiteY1" fmla="*/ 92877 h 3163210"/>
                    <a:gd name="connsiteX2" fmla="*/ 473197 w 589996"/>
                    <a:gd name="connsiteY2" fmla="*/ 140011 h 3163210"/>
                    <a:gd name="connsiteX3" fmla="*/ 431001 w 589996"/>
                    <a:gd name="connsiteY3" fmla="*/ 1387085 h 3163210"/>
                    <a:gd name="connsiteX4" fmla="*/ 319997 w 589996"/>
                    <a:gd name="connsiteY4" fmla="*/ 2176344 h 3163210"/>
                    <a:gd name="connsiteX5" fmla="*/ 131226 w 589996"/>
                    <a:gd name="connsiteY5" fmla="*/ 2912198 h 3163210"/>
                    <a:gd name="connsiteX6" fmla="*/ 586116 w 589996"/>
                    <a:gd name="connsiteY6" fmla="*/ 3135538 h 3163210"/>
                    <a:gd name="connsiteX7" fmla="*/ 331595 w 589996"/>
                    <a:gd name="connsiteY7" fmla="*/ 3135751 h 3163210"/>
                    <a:gd name="connsiteX8" fmla="*/ 1045 w 589996"/>
                    <a:gd name="connsiteY8" fmla="*/ 2918047 h 3163210"/>
                    <a:gd name="connsiteX9" fmla="*/ 230000 w 589996"/>
                    <a:gd name="connsiteY9" fmla="*/ 2146178 h 3163210"/>
                    <a:gd name="connsiteX10" fmla="*/ 314998 w 589996"/>
                    <a:gd name="connsiteY10" fmla="*/ 1366646 h 3163210"/>
                    <a:gd name="connsiteX11" fmla="*/ 244159 w 589996"/>
                    <a:gd name="connsiteY11" fmla="*/ 93991 h 3163210"/>
                    <a:gd name="connsiteX0" fmla="*/ 244159 w 589996"/>
                    <a:gd name="connsiteY0" fmla="*/ 93991 h 3163210"/>
                    <a:gd name="connsiteX1" fmla="*/ 361485 w 589996"/>
                    <a:gd name="connsiteY1" fmla="*/ 92877 h 3163210"/>
                    <a:gd name="connsiteX2" fmla="*/ 473197 w 589996"/>
                    <a:gd name="connsiteY2" fmla="*/ 140011 h 3163210"/>
                    <a:gd name="connsiteX3" fmla="*/ 431001 w 589996"/>
                    <a:gd name="connsiteY3" fmla="*/ 1387085 h 3163210"/>
                    <a:gd name="connsiteX4" fmla="*/ 319997 w 589996"/>
                    <a:gd name="connsiteY4" fmla="*/ 2176344 h 3163210"/>
                    <a:gd name="connsiteX5" fmla="*/ 131226 w 589996"/>
                    <a:gd name="connsiteY5" fmla="*/ 2912198 h 3163210"/>
                    <a:gd name="connsiteX6" fmla="*/ 586116 w 589996"/>
                    <a:gd name="connsiteY6" fmla="*/ 3135538 h 3163210"/>
                    <a:gd name="connsiteX7" fmla="*/ 331595 w 589996"/>
                    <a:gd name="connsiteY7" fmla="*/ 3135751 h 3163210"/>
                    <a:gd name="connsiteX8" fmla="*/ 1045 w 589996"/>
                    <a:gd name="connsiteY8" fmla="*/ 2918047 h 3163210"/>
                    <a:gd name="connsiteX9" fmla="*/ 230000 w 589996"/>
                    <a:gd name="connsiteY9" fmla="*/ 2146178 h 3163210"/>
                    <a:gd name="connsiteX10" fmla="*/ 314998 w 589996"/>
                    <a:gd name="connsiteY10" fmla="*/ 1366646 h 3163210"/>
                    <a:gd name="connsiteX11" fmla="*/ 244159 w 589996"/>
                    <a:gd name="connsiteY11" fmla="*/ 93991 h 3163210"/>
                    <a:gd name="connsiteX0" fmla="*/ 244159 w 589996"/>
                    <a:gd name="connsiteY0" fmla="*/ 78176 h 3147395"/>
                    <a:gd name="connsiteX1" fmla="*/ 361485 w 589996"/>
                    <a:gd name="connsiteY1" fmla="*/ 130090 h 3147395"/>
                    <a:gd name="connsiteX2" fmla="*/ 473197 w 589996"/>
                    <a:gd name="connsiteY2" fmla="*/ 124196 h 3147395"/>
                    <a:gd name="connsiteX3" fmla="*/ 431001 w 589996"/>
                    <a:gd name="connsiteY3" fmla="*/ 1371270 h 3147395"/>
                    <a:gd name="connsiteX4" fmla="*/ 319997 w 589996"/>
                    <a:gd name="connsiteY4" fmla="*/ 2160529 h 3147395"/>
                    <a:gd name="connsiteX5" fmla="*/ 131226 w 589996"/>
                    <a:gd name="connsiteY5" fmla="*/ 2896383 h 3147395"/>
                    <a:gd name="connsiteX6" fmla="*/ 586116 w 589996"/>
                    <a:gd name="connsiteY6" fmla="*/ 3119723 h 3147395"/>
                    <a:gd name="connsiteX7" fmla="*/ 331595 w 589996"/>
                    <a:gd name="connsiteY7" fmla="*/ 3119936 h 3147395"/>
                    <a:gd name="connsiteX8" fmla="*/ 1045 w 589996"/>
                    <a:gd name="connsiteY8" fmla="*/ 2902232 h 3147395"/>
                    <a:gd name="connsiteX9" fmla="*/ 230000 w 589996"/>
                    <a:gd name="connsiteY9" fmla="*/ 2130363 h 3147395"/>
                    <a:gd name="connsiteX10" fmla="*/ 314998 w 589996"/>
                    <a:gd name="connsiteY10" fmla="*/ 1350831 h 3147395"/>
                    <a:gd name="connsiteX11" fmla="*/ 244159 w 589996"/>
                    <a:gd name="connsiteY11" fmla="*/ 78176 h 3147395"/>
                    <a:gd name="connsiteX0" fmla="*/ 249564 w 589996"/>
                    <a:gd name="connsiteY0" fmla="*/ 95875 h 3090855"/>
                    <a:gd name="connsiteX1" fmla="*/ 361485 w 589996"/>
                    <a:gd name="connsiteY1" fmla="*/ 73550 h 3090855"/>
                    <a:gd name="connsiteX2" fmla="*/ 473197 w 589996"/>
                    <a:gd name="connsiteY2" fmla="*/ 67656 h 3090855"/>
                    <a:gd name="connsiteX3" fmla="*/ 431001 w 589996"/>
                    <a:gd name="connsiteY3" fmla="*/ 1314730 h 3090855"/>
                    <a:gd name="connsiteX4" fmla="*/ 319997 w 589996"/>
                    <a:gd name="connsiteY4" fmla="*/ 2103989 h 3090855"/>
                    <a:gd name="connsiteX5" fmla="*/ 131226 w 589996"/>
                    <a:gd name="connsiteY5" fmla="*/ 2839843 h 3090855"/>
                    <a:gd name="connsiteX6" fmla="*/ 586116 w 589996"/>
                    <a:gd name="connsiteY6" fmla="*/ 3063183 h 3090855"/>
                    <a:gd name="connsiteX7" fmla="*/ 331595 w 589996"/>
                    <a:gd name="connsiteY7" fmla="*/ 3063396 h 3090855"/>
                    <a:gd name="connsiteX8" fmla="*/ 1045 w 589996"/>
                    <a:gd name="connsiteY8" fmla="*/ 2845692 h 3090855"/>
                    <a:gd name="connsiteX9" fmla="*/ 230000 w 589996"/>
                    <a:gd name="connsiteY9" fmla="*/ 2073823 h 3090855"/>
                    <a:gd name="connsiteX10" fmla="*/ 314998 w 589996"/>
                    <a:gd name="connsiteY10" fmla="*/ 1294291 h 3090855"/>
                    <a:gd name="connsiteX11" fmla="*/ 249564 w 589996"/>
                    <a:gd name="connsiteY11" fmla="*/ 95875 h 3090855"/>
                    <a:gd name="connsiteX0" fmla="*/ 249564 w 589996"/>
                    <a:gd name="connsiteY0" fmla="*/ 28219 h 3023199"/>
                    <a:gd name="connsiteX1" fmla="*/ 361485 w 589996"/>
                    <a:gd name="connsiteY1" fmla="*/ 5894 h 3023199"/>
                    <a:gd name="connsiteX2" fmla="*/ 473197 w 589996"/>
                    <a:gd name="connsiteY2" fmla="*/ 0 h 3023199"/>
                    <a:gd name="connsiteX3" fmla="*/ 431001 w 589996"/>
                    <a:gd name="connsiteY3" fmla="*/ 1247074 h 3023199"/>
                    <a:gd name="connsiteX4" fmla="*/ 319997 w 589996"/>
                    <a:gd name="connsiteY4" fmla="*/ 2036333 h 3023199"/>
                    <a:gd name="connsiteX5" fmla="*/ 131226 w 589996"/>
                    <a:gd name="connsiteY5" fmla="*/ 2772187 h 3023199"/>
                    <a:gd name="connsiteX6" fmla="*/ 586116 w 589996"/>
                    <a:gd name="connsiteY6" fmla="*/ 2995527 h 3023199"/>
                    <a:gd name="connsiteX7" fmla="*/ 331595 w 589996"/>
                    <a:gd name="connsiteY7" fmla="*/ 2995740 h 3023199"/>
                    <a:gd name="connsiteX8" fmla="*/ 1045 w 589996"/>
                    <a:gd name="connsiteY8" fmla="*/ 2778036 h 3023199"/>
                    <a:gd name="connsiteX9" fmla="*/ 230000 w 589996"/>
                    <a:gd name="connsiteY9" fmla="*/ 2006167 h 3023199"/>
                    <a:gd name="connsiteX10" fmla="*/ 314998 w 589996"/>
                    <a:gd name="connsiteY10" fmla="*/ 1226635 h 3023199"/>
                    <a:gd name="connsiteX11" fmla="*/ 249564 w 589996"/>
                    <a:gd name="connsiteY11" fmla="*/ 28219 h 3023199"/>
                    <a:gd name="connsiteX0" fmla="*/ 249564 w 589996"/>
                    <a:gd name="connsiteY0" fmla="*/ 28219 h 3023199"/>
                    <a:gd name="connsiteX1" fmla="*/ 361485 w 589996"/>
                    <a:gd name="connsiteY1" fmla="*/ 5894 h 3023199"/>
                    <a:gd name="connsiteX2" fmla="*/ 473197 w 589996"/>
                    <a:gd name="connsiteY2" fmla="*/ 0 h 3023199"/>
                    <a:gd name="connsiteX3" fmla="*/ 431001 w 589996"/>
                    <a:gd name="connsiteY3" fmla="*/ 1247074 h 3023199"/>
                    <a:gd name="connsiteX4" fmla="*/ 319997 w 589996"/>
                    <a:gd name="connsiteY4" fmla="*/ 2036333 h 3023199"/>
                    <a:gd name="connsiteX5" fmla="*/ 131226 w 589996"/>
                    <a:gd name="connsiteY5" fmla="*/ 2772187 h 3023199"/>
                    <a:gd name="connsiteX6" fmla="*/ 586116 w 589996"/>
                    <a:gd name="connsiteY6" fmla="*/ 2995527 h 3023199"/>
                    <a:gd name="connsiteX7" fmla="*/ 331595 w 589996"/>
                    <a:gd name="connsiteY7" fmla="*/ 2995740 h 3023199"/>
                    <a:gd name="connsiteX8" fmla="*/ 1045 w 589996"/>
                    <a:gd name="connsiteY8" fmla="*/ 2778036 h 3023199"/>
                    <a:gd name="connsiteX9" fmla="*/ 230000 w 589996"/>
                    <a:gd name="connsiteY9" fmla="*/ 2006167 h 3023199"/>
                    <a:gd name="connsiteX10" fmla="*/ 314998 w 589996"/>
                    <a:gd name="connsiteY10" fmla="*/ 1226635 h 3023199"/>
                    <a:gd name="connsiteX11" fmla="*/ 249564 w 589996"/>
                    <a:gd name="connsiteY11" fmla="*/ 28219 h 3023199"/>
                    <a:gd name="connsiteX0" fmla="*/ 244158 w 589996"/>
                    <a:gd name="connsiteY0" fmla="*/ 51 h 3026848"/>
                    <a:gd name="connsiteX1" fmla="*/ 361485 w 589996"/>
                    <a:gd name="connsiteY1" fmla="*/ 9543 h 3026848"/>
                    <a:gd name="connsiteX2" fmla="*/ 473197 w 589996"/>
                    <a:gd name="connsiteY2" fmla="*/ 3649 h 3026848"/>
                    <a:gd name="connsiteX3" fmla="*/ 431001 w 589996"/>
                    <a:gd name="connsiteY3" fmla="*/ 1250723 h 3026848"/>
                    <a:gd name="connsiteX4" fmla="*/ 319997 w 589996"/>
                    <a:gd name="connsiteY4" fmla="*/ 2039982 h 3026848"/>
                    <a:gd name="connsiteX5" fmla="*/ 131226 w 589996"/>
                    <a:gd name="connsiteY5" fmla="*/ 2775836 h 3026848"/>
                    <a:gd name="connsiteX6" fmla="*/ 586116 w 589996"/>
                    <a:gd name="connsiteY6" fmla="*/ 2999176 h 3026848"/>
                    <a:gd name="connsiteX7" fmla="*/ 331595 w 589996"/>
                    <a:gd name="connsiteY7" fmla="*/ 2999389 h 3026848"/>
                    <a:gd name="connsiteX8" fmla="*/ 1045 w 589996"/>
                    <a:gd name="connsiteY8" fmla="*/ 2781685 h 3026848"/>
                    <a:gd name="connsiteX9" fmla="*/ 230000 w 589996"/>
                    <a:gd name="connsiteY9" fmla="*/ 2009816 h 3026848"/>
                    <a:gd name="connsiteX10" fmla="*/ 314998 w 589996"/>
                    <a:gd name="connsiteY10" fmla="*/ 1230284 h 3026848"/>
                    <a:gd name="connsiteX11" fmla="*/ 244158 w 589996"/>
                    <a:gd name="connsiteY11" fmla="*/ 51 h 3026848"/>
                    <a:gd name="connsiteX0" fmla="*/ 244186 w 590024"/>
                    <a:gd name="connsiteY0" fmla="*/ 40371 h 3067168"/>
                    <a:gd name="connsiteX1" fmla="*/ 361513 w 590024"/>
                    <a:gd name="connsiteY1" fmla="*/ 49863 h 3067168"/>
                    <a:gd name="connsiteX2" fmla="*/ 473225 w 590024"/>
                    <a:gd name="connsiteY2" fmla="*/ 43969 h 3067168"/>
                    <a:gd name="connsiteX3" fmla="*/ 431029 w 590024"/>
                    <a:gd name="connsiteY3" fmla="*/ 1291043 h 3067168"/>
                    <a:gd name="connsiteX4" fmla="*/ 320025 w 590024"/>
                    <a:gd name="connsiteY4" fmla="*/ 2080302 h 3067168"/>
                    <a:gd name="connsiteX5" fmla="*/ 131254 w 590024"/>
                    <a:gd name="connsiteY5" fmla="*/ 2816156 h 3067168"/>
                    <a:gd name="connsiteX6" fmla="*/ 586144 w 590024"/>
                    <a:gd name="connsiteY6" fmla="*/ 3039496 h 3067168"/>
                    <a:gd name="connsiteX7" fmla="*/ 331623 w 590024"/>
                    <a:gd name="connsiteY7" fmla="*/ 3039709 h 3067168"/>
                    <a:gd name="connsiteX8" fmla="*/ 1073 w 590024"/>
                    <a:gd name="connsiteY8" fmla="*/ 2822005 h 3067168"/>
                    <a:gd name="connsiteX9" fmla="*/ 230028 w 590024"/>
                    <a:gd name="connsiteY9" fmla="*/ 2050136 h 3067168"/>
                    <a:gd name="connsiteX10" fmla="*/ 347459 w 590024"/>
                    <a:gd name="connsiteY10" fmla="*/ 634266 h 3067168"/>
                    <a:gd name="connsiteX11" fmla="*/ 244186 w 590024"/>
                    <a:gd name="connsiteY11" fmla="*/ 40371 h 3067168"/>
                    <a:gd name="connsiteX0" fmla="*/ 244186 w 590024"/>
                    <a:gd name="connsiteY0" fmla="*/ 40371 h 3067168"/>
                    <a:gd name="connsiteX1" fmla="*/ 361513 w 590024"/>
                    <a:gd name="connsiteY1" fmla="*/ 49863 h 3067168"/>
                    <a:gd name="connsiteX2" fmla="*/ 473225 w 590024"/>
                    <a:gd name="connsiteY2" fmla="*/ 43969 h 3067168"/>
                    <a:gd name="connsiteX3" fmla="*/ 431029 w 590024"/>
                    <a:gd name="connsiteY3" fmla="*/ 1291043 h 3067168"/>
                    <a:gd name="connsiteX4" fmla="*/ 320025 w 590024"/>
                    <a:gd name="connsiteY4" fmla="*/ 2080302 h 3067168"/>
                    <a:gd name="connsiteX5" fmla="*/ 131254 w 590024"/>
                    <a:gd name="connsiteY5" fmla="*/ 2816156 h 3067168"/>
                    <a:gd name="connsiteX6" fmla="*/ 586144 w 590024"/>
                    <a:gd name="connsiteY6" fmla="*/ 3039496 h 3067168"/>
                    <a:gd name="connsiteX7" fmla="*/ 331623 w 590024"/>
                    <a:gd name="connsiteY7" fmla="*/ 3039709 h 3067168"/>
                    <a:gd name="connsiteX8" fmla="*/ 1073 w 590024"/>
                    <a:gd name="connsiteY8" fmla="*/ 2822005 h 3067168"/>
                    <a:gd name="connsiteX9" fmla="*/ 230028 w 590024"/>
                    <a:gd name="connsiteY9" fmla="*/ 2050136 h 3067168"/>
                    <a:gd name="connsiteX10" fmla="*/ 347459 w 590024"/>
                    <a:gd name="connsiteY10" fmla="*/ 634266 h 3067168"/>
                    <a:gd name="connsiteX11" fmla="*/ 244186 w 590024"/>
                    <a:gd name="connsiteY11" fmla="*/ 40371 h 3067168"/>
                    <a:gd name="connsiteX0" fmla="*/ 314458 w 590024"/>
                    <a:gd name="connsiteY0" fmla="*/ 49127 h 3044107"/>
                    <a:gd name="connsiteX1" fmla="*/ 361513 w 590024"/>
                    <a:gd name="connsiteY1" fmla="*/ 26802 h 3044107"/>
                    <a:gd name="connsiteX2" fmla="*/ 473225 w 590024"/>
                    <a:gd name="connsiteY2" fmla="*/ 20908 h 3044107"/>
                    <a:gd name="connsiteX3" fmla="*/ 431029 w 590024"/>
                    <a:gd name="connsiteY3" fmla="*/ 1267982 h 3044107"/>
                    <a:gd name="connsiteX4" fmla="*/ 320025 w 590024"/>
                    <a:gd name="connsiteY4" fmla="*/ 2057241 h 3044107"/>
                    <a:gd name="connsiteX5" fmla="*/ 131254 w 590024"/>
                    <a:gd name="connsiteY5" fmla="*/ 2793095 h 3044107"/>
                    <a:gd name="connsiteX6" fmla="*/ 586144 w 590024"/>
                    <a:gd name="connsiteY6" fmla="*/ 3016435 h 3044107"/>
                    <a:gd name="connsiteX7" fmla="*/ 331623 w 590024"/>
                    <a:gd name="connsiteY7" fmla="*/ 3016648 h 3044107"/>
                    <a:gd name="connsiteX8" fmla="*/ 1073 w 590024"/>
                    <a:gd name="connsiteY8" fmla="*/ 2798944 h 3044107"/>
                    <a:gd name="connsiteX9" fmla="*/ 230028 w 590024"/>
                    <a:gd name="connsiteY9" fmla="*/ 2027075 h 3044107"/>
                    <a:gd name="connsiteX10" fmla="*/ 347459 w 590024"/>
                    <a:gd name="connsiteY10" fmla="*/ 611205 h 3044107"/>
                    <a:gd name="connsiteX11" fmla="*/ 314458 w 590024"/>
                    <a:gd name="connsiteY11" fmla="*/ 49127 h 3044107"/>
                    <a:gd name="connsiteX0" fmla="*/ 314458 w 590024"/>
                    <a:gd name="connsiteY0" fmla="*/ 49127 h 3044107"/>
                    <a:gd name="connsiteX1" fmla="*/ 399352 w 590024"/>
                    <a:gd name="connsiteY1" fmla="*/ 26802 h 3044107"/>
                    <a:gd name="connsiteX2" fmla="*/ 473225 w 590024"/>
                    <a:gd name="connsiteY2" fmla="*/ 20908 h 3044107"/>
                    <a:gd name="connsiteX3" fmla="*/ 431029 w 590024"/>
                    <a:gd name="connsiteY3" fmla="*/ 1267982 h 3044107"/>
                    <a:gd name="connsiteX4" fmla="*/ 320025 w 590024"/>
                    <a:gd name="connsiteY4" fmla="*/ 2057241 h 3044107"/>
                    <a:gd name="connsiteX5" fmla="*/ 131254 w 590024"/>
                    <a:gd name="connsiteY5" fmla="*/ 2793095 h 3044107"/>
                    <a:gd name="connsiteX6" fmla="*/ 586144 w 590024"/>
                    <a:gd name="connsiteY6" fmla="*/ 3016435 h 3044107"/>
                    <a:gd name="connsiteX7" fmla="*/ 331623 w 590024"/>
                    <a:gd name="connsiteY7" fmla="*/ 3016648 h 3044107"/>
                    <a:gd name="connsiteX8" fmla="*/ 1073 w 590024"/>
                    <a:gd name="connsiteY8" fmla="*/ 2798944 h 3044107"/>
                    <a:gd name="connsiteX9" fmla="*/ 230028 w 590024"/>
                    <a:gd name="connsiteY9" fmla="*/ 2027075 h 3044107"/>
                    <a:gd name="connsiteX10" fmla="*/ 347459 w 590024"/>
                    <a:gd name="connsiteY10" fmla="*/ 611205 h 3044107"/>
                    <a:gd name="connsiteX11" fmla="*/ 314458 w 590024"/>
                    <a:gd name="connsiteY11" fmla="*/ 49127 h 3044107"/>
                    <a:gd name="connsiteX0" fmla="*/ 314458 w 590024"/>
                    <a:gd name="connsiteY0" fmla="*/ 134541 h 3129521"/>
                    <a:gd name="connsiteX1" fmla="*/ 473225 w 590024"/>
                    <a:gd name="connsiteY1" fmla="*/ 106322 h 3129521"/>
                    <a:gd name="connsiteX2" fmla="*/ 431029 w 590024"/>
                    <a:gd name="connsiteY2" fmla="*/ 1353396 h 3129521"/>
                    <a:gd name="connsiteX3" fmla="*/ 320025 w 590024"/>
                    <a:gd name="connsiteY3" fmla="*/ 2142655 h 3129521"/>
                    <a:gd name="connsiteX4" fmla="*/ 131254 w 590024"/>
                    <a:gd name="connsiteY4" fmla="*/ 2878509 h 3129521"/>
                    <a:gd name="connsiteX5" fmla="*/ 586144 w 590024"/>
                    <a:gd name="connsiteY5" fmla="*/ 3101849 h 3129521"/>
                    <a:gd name="connsiteX6" fmla="*/ 331623 w 590024"/>
                    <a:gd name="connsiteY6" fmla="*/ 3102062 h 3129521"/>
                    <a:gd name="connsiteX7" fmla="*/ 1073 w 590024"/>
                    <a:gd name="connsiteY7" fmla="*/ 2884358 h 3129521"/>
                    <a:gd name="connsiteX8" fmla="*/ 230028 w 590024"/>
                    <a:gd name="connsiteY8" fmla="*/ 2112489 h 3129521"/>
                    <a:gd name="connsiteX9" fmla="*/ 347459 w 590024"/>
                    <a:gd name="connsiteY9" fmla="*/ 696619 h 3129521"/>
                    <a:gd name="connsiteX10" fmla="*/ 314458 w 590024"/>
                    <a:gd name="connsiteY10" fmla="*/ 134541 h 3129521"/>
                    <a:gd name="connsiteX0" fmla="*/ 314458 w 590024"/>
                    <a:gd name="connsiteY0" fmla="*/ 52959 h 3047939"/>
                    <a:gd name="connsiteX1" fmla="*/ 473225 w 590024"/>
                    <a:gd name="connsiteY1" fmla="*/ 24740 h 3047939"/>
                    <a:gd name="connsiteX2" fmla="*/ 431029 w 590024"/>
                    <a:gd name="connsiteY2" fmla="*/ 1271814 h 3047939"/>
                    <a:gd name="connsiteX3" fmla="*/ 320025 w 590024"/>
                    <a:gd name="connsiteY3" fmla="*/ 2061073 h 3047939"/>
                    <a:gd name="connsiteX4" fmla="*/ 131254 w 590024"/>
                    <a:gd name="connsiteY4" fmla="*/ 2796927 h 3047939"/>
                    <a:gd name="connsiteX5" fmla="*/ 586144 w 590024"/>
                    <a:gd name="connsiteY5" fmla="*/ 3020267 h 3047939"/>
                    <a:gd name="connsiteX6" fmla="*/ 331623 w 590024"/>
                    <a:gd name="connsiteY6" fmla="*/ 3020480 h 3047939"/>
                    <a:gd name="connsiteX7" fmla="*/ 1073 w 590024"/>
                    <a:gd name="connsiteY7" fmla="*/ 2802776 h 3047939"/>
                    <a:gd name="connsiteX8" fmla="*/ 230028 w 590024"/>
                    <a:gd name="connsiteY8" fmla="*/ 2030907 h 3047939"/>
                    <a:gd name="connsiteX9" fmla="*/ 347459 w 590024"/>
                    <a:gd name="connsiteY9" fmla="*/ 615037 h 3047939"/>
                    <a:gd name="connsiteX10" fmla="*/ 314458 w 590024"/>
                    <a:gd name="connsiteY10" fmla="*/ 52959 h 3047939"/>
                    <a:gd name="connsiteX0" fmla="*/ 314458 w 590024"/>
                    <a:gd name="connsiteY0" fmla="*/ 28260 h 3023240"/>
                    <a:gd name="connsiteX1" fmla="*/ 473225 w 590024"/>
                    <a:gd name="connsiteY1" fmla="*/ 41 h 3023240"/>
                    <a:gd name="connsiteX2" fmla="*/ 431029 w 590024"/>
                    <a:gd name="connsiteY2" fmla="*/ 1247115 h 3023240"/>
                    <a:gd name="connsiteX3" fmla="*/ 320025 w 590024"/>
                    <a:gd name="connsiteY3" fmla="*/ 2036374 h 3023240"/>
                    <a:gd name="connsiteX4" fmla="*/ 131254 w 590024"/>
                    <a:gd name="connsiteY4" fmla="*/ 2772228 h 3023240"/>
                    <a:gd name="connsiteX5" fmla="*/ 586144 w 590024"/>
                    <a:gd name="connsiteY5" fmla="*/ 2995568 h 3023240"/>
                    <a:gd name="connsiteX6" fmla="*/ 331623 w 590024"/>
                    <a:gd name="connsiteY6" fmla="*/ 2995781 h 3023240"/>
                    <a:gd name="connsiteX7" fmla="*/ 1073 w 590024"/>
                    <a:gd name="connsiteY7" fmla="*/ 2778077 h 3023240"/>
                    <a:gd name="connsiteX8" fmla="*/ 230028 w 590024"/>
                    <a:gd name="connsiteY8" fmla="*/ 2006208 h 3023240"/>
                    <a:gd name="connsiteX9" fmla="*/ 347459 w 590024"/>
                    <a:gd name="connsiteY9" fmla="*/ 590338 h 3023240"/>
                    <a:gd name="connsiteX10" fmla="*/ 314458 w 590024"/>
                    <a:gd name="connsiteY10" fmla="*/ 28260 h 3023240"/>
                    <a:gd name="connsiteX0" fmla="*/ 314458 w 590024"/>
                    <a:gd name="connsiteY0" fmla="*/ 28260 h 3023240"/>
                    <a:gd name="connsiteX1" fmla="*/ 473225 w 590024"/>
                    <a:gd name="connsiteY1" fmla="*/ 41 h 3023240"/>
                    <a:gd name="connsiteX2" fmla="*/ 420218 w 590024"/>
                    <a:gd name="connsiteY2" fmla="*/ 1109241 h 3023240"/>
                    <a:gd name="connsiteX3" fmla="*/ 320025 w 590024"/>
                    <a:gd name="connsiteY3" fmla="*/ 2036374 h 3023240"/>
                    <a:gd name="connsiteX4" fmla="*/ 131254 w 590024"/>
                    <a:gd name="connsiteY4" fmla="*/ 2772228 h 3023240"/>
                    <a:gd name="connsiteX5" fmla="*/ 586144 w 590024"/>
                    <a:gd name="connsiteY5" fmla="*/ 2995568 h 3023240"/>
                    <a:gd name="connsiteX6" fmla="*/ 331623 w 590024"/>
                    <a:gd name="connsiteY6" fmla="*/ 2995781 h 3023240"/>
                    <a:gd name="connsiteX7" fmla="*/ 1073 w 590024"/>
                    <a:gd name="connsiteY7" fmla="*/ 2778077 h 3023240"/>
                    <a:gd name="connsiteX8" fmla="*/ 230028 w 590024"/>
                    <a:gd name="connsiteY8" fmla="*/ 2006208 h 3023240"/>
                    <a:gd name="connsiteX9" fmla="*/ 347459 w 590024"/>
                    <a:gd name="connsiteY9" fmla="*/ 590338 h 3023240"/>
                    <a:gd name="connsiteX10" fmla="*/ 314458 w 590024"/>
                    <a:gd name="connsiteY10" fmla="*/ 28260 h 3023240"/>
                    <a:gd name="connsiteX0" fmla="*/ 314458 w 586933"/>
                    <a:gd name="connsiteY0" fmla="*/ 28260 h 2995581"/>
                    <a:gd name="connsiteX1" fmla="*/ 473225 w 586933"/>
                    <a:gd name="connsiteY1" fmla="*/ 41 h 2995581"/>
                    <a:gd name="connsiteX2" fmla="*/ 420218 w 586933"/>
                    <a:gd name="connsiteY2" fmla="*/ 1109241 h 2995581"/>
                    <a:gd name="connsiteX3" fmla="*/ 320025 w 586933"/>
                    <a:gd name="connsiteY3" fmla="*/ 2036374 h 2995581"/>
                    <a:gd name="connsiteX4" fmla="*/ 131254 w 586933"/>
                    <a:gd name="connsiteY4" fmla="*/ 2772228 h 2995581"/>
                    <a:gd name="connsiteX5" fmla="*/ 586144 w 586933"/>
                    <a:gd name="connsiteY5" fmla="*/ 2995568 h 2995581"/>
                    <a:gd name="connsiteX6" fmla="*/ 1073 w 586933"/>
                    <a:gd name="connsiteY6" fmla="*/ 2778077 h 2995581"/>
                    <a:gd name="connsiteX7" fmla="*/ 230028 w 586933"/>
                    <a:gd name="connsiteY7" fmla="*/ 2006208 h 2995581"/>
                    <a:gd name="connsiteX8" fmla="*/ 347459 w 586933"/>
                    <a:gd name="connsiteY8" fmla="*/ 590338 h 2995581"/>
                    <a:gd name="connsiteX9" fmla="*/ 314458 w 586933"/>
                    <a:gd name="connsiteY9" fmla="*/ 28260 h 2995581"/>
                    <a:gd name="connsiteX0" fmla="*/ 315302 w 478662"/>
                    <a:gd name="connsiteY0" fmla="*/ 28260 h 2869477"/>
                    <a:gd name="connsiteX1" fmla="*/ 474069 w 478662"/>
                    <a:gd name="connsiteY1" fmla="*/ 41 h 2869477"/>
                    <a:gd name="connsiteX2" fmla="*/ 421062 w 478662"/>
                    <a:gd name="connsiteY2" fmla="*/ 1109241 h 2869477"/>
                    <a:gd name="connsiteX3" fmla="*/ 320869 w 478662"/>
                    <a:gd name="connsiteY3" fmla="*/ 2036374 h 2869477"/>
                    <a:gd name="connsiteX4" fmla="*/ 132098 w 478662"/>
                    <a:gd name="connsiteY4" fmla="*/ 2772228 h 2869477"/>
                    <a:gd name="connsiteX5" fmla="*/ 1917 w 478662"/>
                    <a:gd name="connsiteY5" fmla="*/ 2778077 h 2869477"/>
                    <a:gd name="connsiteX6" fmla="*/ 230872 w 478662"/>
                    <a:gd name="connsiteY6" fmla="*/ 2006208 h 2869477"/>
                    <a:gd name="connsiteX7" fmla="*/ 348303 w 478662"/>
                    <a:gd name="connsiteY7" fmla="*/ 590338 h 2869477"/>
                    <a:gd name="connsiteX8" fmla="*/ 315302 w 478662"/>
                    <a:gd name="connsiteY8" fmla="*/ 28260 h 2869477"/>
                    <a:gd name="connsiteX0" fmla="*/ 363866 w 1355956"/>
                    <a:gd name="connsiteY0" fmla="*/ 28260 h 2858574"/>
                    <a:gd name="connsiteX1" fmla="*/ 522633 w 1355956"/>
                    <a:gd name="connsiteY1" fmla="*/ 41 h 2858574"/>
                    <a:gd name="connsiteX2" fmla="*/ 469626 w 1355956"/>
                    <a:gd name="connsiteY2" fmla="*/ 1109241 h 2858574"/>
                    <a:gd name="connsiteX3" fmla="*/ 369433 w 1355956"/>
                    <a:gd name="connsiteY3" fmla="*/ 2036374 h 2858574"/>
                    <a:gd name="connsiteX4" fmla="*/ 1353670 w 1355956"/>
                    <a:gd name="connsiteY4" fmla="*/ 2751018 h 2858574"/>
                    <a:gd name="connsiteX5" fmla="*/ 50481 w 1355956"/>
                    <a:gd name="connsiteY5" fmla="*/ 2778077 h 2858574"/>
                    <a:gd name="connsiteX6" fmla="*/ 279436 w 1355956"/>
                    <a:gd name="connsiteY6" fmla="*/ 2006208 h 2858574"/>
                    <a:gd name="connsiteX7" fmla="*/ 396867 w 1355956"/>
                    <a:gd name="connsiteY7" fmla="*/ 590338 h 2858574"/>
                    <a:gd name="connsiteX8" fmla="*/ 363866 w 1355956"/>
                    <a:gd name="connsiteY8" fmla="*/ 28260 h 2858574"/>
                    <a:gd name="connsiteX0" fmla="*/ 363866 w 1400304"/>
                    <a:gd name="connsiteY0" fmla="*/ 28260 h 2839481"/>
                    <a:gd name="connsiteX1" fmla="*/ 522633 w 1400304"/>
                    <a:gd name="connsiteY1" fmla="*/ 41 h 2839481"/>
                    <a:gd name="connsiteX2" fmla="*/ 469626 w 1400304"/>
                    <a:gd name="connsiteY2" fmla="*/ 1109241 h 2839481"/>
                    <a:gd name="connsiteX3" fmla="*/ 1050534 w 1400304"/>
                    <a:gd name="connsiteY3" fmla="*/ 2428783 h 2839481"/>
                    <a:gd name="connsiteX4" fmla="*/ 1353670 w 1400304"/>
                    <a:gd name="connsiteY4" fmla="*/ 2751018 h 2839481"/>
                    <a:gd name="connsiteX5" fmla="*/ 50481 w 1400304"/>
                    <a:gd name="connsiteY5" fmla="*/ 2778077 h 2839481"/>
                    <a:gd name="connsiteX6" fmla="*/ 279436 w 1400304"/>
                    <a:gd name="connsiteY6" fmla="*/ 2006208 h 2839481"/>
                    <a:gd name="connsiteX7" fmla="*/ 396867 w 1400304"/>
                    <a:gd name="connsiteY7" fmla="*/ 590338 h 2839481"/>
                    <a:gd name="connsiteX8" fmla="*/ 363866 w 1400304"/>
                    <a:gd name="connsiteY8" fmla="*/ 28260 h 2839481"/>
                    <a:gd name="connsiteX0" fmla="*/ 362966 w 1399404"/>
                    <a:gd name="connsiteY0" fmla="*/ 28260 h 2813800"/>
                    <a:gd name="connsiteX1" fmla="*/ 521733 w 1399404"/>
                    <a:gd name="connsiteY1" fmla="*/ 41 h 2813800"/>
                    <a:gd name="connsiteX2" fmla="*/ 468726 w 1399404"/>
                    <a:gd name="connsiteY2" fmla="*/ 1109241 h 2813800"/>
                    <a:gd name="connsiteX3" fmla="*/ 1049634 w 1399404"/>
                    <a:gd name="connsiteY3" fmla="*/ 2428783 h 2813800"/>
                    <a:gd name="connsiteX4" fmla="*/ 1352770 w 1399404"/>
                    <a:gd name="connsiteY4" fmla="*/ 2751018 h 2813800"/>
                    <a:gd name="connsiteX5" fmla="*/ 49581 w 1399404"/>
                    <a:gd name="connsiteY5" fmla="*/ 2778077 h 2813800"/>
                    <a:gd name="connsiteX6" fmla="*/ 283942 w 1399404"/>
                    <a:gd name="connsiteY6" fmla="*/ 2356193 h 2813800"/>
                    <a:gd name="connsiteX7" fmla="*/ 395967 w 1399404"/>
                    <a:gd name="connsiteY7" fmla="*/ 590338 h 2813800"/>
                    <a:gd name="connsiteX8" fmla="*/ 362966 w 1399404"/>
                    <a:gd name="connsiteY8" fmla="*/ 28260 h 2813800"/>
                    <a:gd name="connsiteX0" fmla="*/ 545053 w 1594052"/>
                    <a:gd name="connsiteY0" fmla="*/ 28260 h 2855858"/>
                    <a:gd name="connsiteX1" fmla="*/ 703820 w 1594052"/>
                    <a:gd name="connsiteY1" fmla="*/ 41 h 2855858"/>
                    <a:gd name="connsiteX2" fmla="*/ 650813 w 1594052"/>
                    <a:gd name="connsiteY2" fmla="*/ 1109241 h 2855858"/>
                    <a:gd name="connsiteX3" fmla="*/ 1231721 w 1594052"/>
                    <a:gd name="connsiteY3" fmla="*/ 2428783 h 2855858"/>
                    <a:gd name="connsiteX4" fmla="*/ 1534857 w 1594052"/>
                    <a:gd name="connsiteY4" fmla="*/ 2751018 h 2855858"/>
                    <a:gd name="connsiteX5" fmla="*/ 37068 w 1594052"/>
                    <a:gd name="connsiteY5" fmla="*/ 2831105 h 2855858"/>
                    <a:gd name="connsiteX6" fmla="*/ 466029 w 1594052"/>
                    <a:gd name="connsiteY6" fmla="*/ 2356193 h 2855858"/>
                    <a:gd name="connsiteX7" fmla="*/ 578054 w 1594052"/>
                    <a:gd name="connsiteY7" fmla="*/ 590338 h 2855858"/>
                    <a:gd name="connsiteX8" fmla="*/ 545053 w 1594052"/>
                    <a:gd name="connsiteY8" fmla="*/ 28260 h 2855858"/>
                    <a:gd name="connsiteX0" fmla="*/ 549706 w 1677871"/>
                    <a:gd name="connsiteY0" fmla="*/ 28260 h 2894737"/>
                    <a:gd name="connsiteX1" fmla="*/ 708473 w 1677871"/>
                    <a:gd name="connsiteY1" fmla="*/ 41 h 2894737"/>
                    <a:gd name="connsiteX2" fmla="*/ 655466 w 1677871"/>
                    <a:gd name="connsiteY2" fmla="*/ 1109241 h 2894737"/>
                    <a:gd name="connsiteX3" fmla="*/ 1236374 w 1677871"/>
                    <a:gd name="connsiteY3" fmla="*/ 2428783 h 2894737"/>
                    <a:gd name="connsiteX4" fmla="*/ 1625999 w 1677871"/>
                    <a:gd name="connsiteY4" fmla="*/ 2846469 h 2894737"/>
                    <a:gd name="connsiteX5" fmla="*/ 41721 w 1677871"/>
                    <a:gd name="connsiteY5" fmla="*/ 2831105 h 2894737"/>
                    <a:gd name="connsiteX6" fmla="*/ 470682 w 1677871"/>
                    <a:gd name="connsiteY6" fmla="*/ 2356193 h 2894737"/>
                    <a:gd name="connsiteX7" fmla="*/ 582707 w 1677871"/>
                    <a:gd name="connsiteY7" fmla="*/ 590338 h 2894737"/>
                    <a:gd name="connsiteX8" fmla="*/ 549706 w 1677871"/>
                    <a:gd name="connsiteY8" fmla="*/ 28260 h 2894737"/>
                    <a:gd name="connsiteX0" fmla="*/ 549706 w 1671442"/>
                    <a:gd name="connsiteY0" fmla="*/ 28260 h 2894737"/>
                    <a:gd name="connsiteX1" fmla="*/ 708473 w 1671442"/>
                    <a:gd name="connsiteY1" fmla="*/ 41 h 2894737"/>
                    <a:gd name="connsiteX2" fmla="*/ 1185212 w 1671442"/>
                    <a:gd name="connsiteY2" fmla="*/ 2074354 h 2894737"/>
                    <a:gd name="connsiteX3" fmla="*/ 1236374 w 1671442"/>
                    <a:gd name="connsiteY3" fmla="*/ 2428783 h 2894737"/>
                    <a:gd name="connsiteX4" fmla="*/ 1625999 w 1671442"/>
                    <a:gd name="connsiteY4" fmla="*/ 2846469 h 2894737"/>
                    <a:gd name="connsiteX5" fmla="*/ 41721 w 1671442"/>
                    <a:gd name="connsiteY5" fmla="*/ 2831105 h 2894737"/>
                    <a:gd name="connsiteX6" fmla="*/ 470682 w 1671442"/>
                    <a:gd name="connsiteY6" fmla="*/ 2356193 h 2894737"/>
                    <a:gd name="connsiteX7" fmla="*/ 582707 w 1671442"/>
                    <a:gd name="connsiteY7" fmla="*/ 590338 h 2894737"/>
                    <a:gd name="connsiteX8" fmla="*/ 549706 w 1671442"/>
                    <a:gd name="connsiteY8" fmla="*/ 28260 h 2894737"/>
                    <a:gd name="connsiteX0" fmla="*/ 549706 w 1671442"/>
                    <a:gd name="connsiteY0" fmla="*/ 55105 h 2921582"/>
                    <a:gd name="connsiteX1" fmla="*/ 989562 w 1671442"/>
                    <a:gd name="connsiteY1" fmla="*/ 1967716 h 2921582"/>
                    <a:gd name="connsiteX2" fmla="*/ 1185212 w 1671442"/>
                    <a:gd name="connsiteY2" fmla="*/ 2101199 h 2921582"/>
                    <a:gd name="connsiteX3" fmla="*/ 1236374 w 1671442"/>
                    <a:gd name="connsiteY3" fmla="*/ 2455628 h 2921582"/>
                    <a:gd name="connsiteX4" fmla="*/ 1625999 w 1671442"/>
                    <a:gd name="connsiteY4" fmla="*/ 2873314 h 2921582"/>
                    <a:gd name="connsiteX5" fmla="*/ 41721 w 1671442"/>
                    <a:gd name="connsiteY5" fmla="*/ 2857950 h 2921582"/>
                    <a:gd name="connsiteX6" fmla="*/ 470682 w 1671442"/>
                    <a:gd name="connsiteY6" fmla="*/ 2383038 h 2921582"/>
                    <a:gd name="connsiteX7" fmla="*/ 582707 w 1671442"/>
                    <a:gd name="connsiteY7" fmla="*/ 617183 h 2921582"/>
                    <a:gd name="connsiteX8" fmla="*/ 549706 w 1671442"/>
                    <a:gd name="connsiteY8" fmla="*/ 55105 h 2921582"/>
                    <a:gd name="connsiteX0" fmla="*/ 549864 w 1671600"/>
                    <a:gd name="connsiteY0" fmla="*/ 8 h 2866485"/>
                    <a:gd name="connsiteX1" fmla="*/ 989720 w 1671600"/>
                    <a:gd name="connsiteY1" fmla="*/ 1912619 h 2866485"/>
                    <a:gd name="connsiteX2" fmla="*/ 1185370 w 1671600"/>
                    <a:gd name="connsiteY2" fmla="*/ 2046102 h 2866485"/>
                    <a:gd name="connsiteX3" fmla="*/ 1236532 w 1671600"/>
                    <a:gd name="connsiteY3" fmla="*/ 2400531 h 2866485"/>
                    <a:gd name="connsiteX4" fmla="*/ 1626157 w 1671600"/>
                    <a:gd name="connsiteY4" fmla="*/ 2818217 h 2866485"/>
                    <a:gd name="connsiteX5" fmla="*/ 41879 w 1671600"/>
                    <a:gd name="connsiteY5" fmla="*/ 2802853 h 2866485"/>
                    <a:gd name="connsiteX6" fmla="*/ 470840 w 1671600"/>
                    <a:gd name="connsiteY6" fmla="*/ 2327941 h 2866485"/>
                    <a:gd name="connsiteX7" fmla="*/ 599082 w 1671600"/>
                    <a:gd name="connsiteY7" fmla="*/ 1887789 h 2866485"/>
                    <a:gd name="connsiteX8" fmla="*/ 549864 w 1671600"/>
                    <a:gd name="connsiteY8" fmla="*/ 8 h 2866485"/>
                    <a:gd name="connsiteX0" fmla="*/ 809331 w 1671600"/>
                    <a:gd name="connsiteY0" fmla="*/ 127601 h 1095670"/>
                    <a:gd name="connsiteX1" fmla="*/ 989720 w 1671600"/>
                    <a:gd name="connsiteY1" fmla="*/ 141804 h 1095670"/>
                    <a:gd name="connsiteX2" fmla="*/ 1185370 w 1671600"/>
                    <a:gd name="connsiteY2" fmla="*/ 275287 h 1095670"/>
                    <a:gd name="connsiteX3" fmla="*/ 1236532 w 1671600"/>
                    <a:gd name="connsiteY3" fmla="*/ 629716 h 1095670"/>
                    <a:gd name="connsiteX4" fmla="*/ 1626157 w 1671600"/>
                    <a:gd name="connsiteY4" fmla="*/ 1047402 h 1095670"/>
                    <a:gd name="connsiteX5" fmla="*/ 41879 w 1671600"/>
                    <a:gd name="connsiteY5" fmla="*/ 1032038 h 1095670"/>
                    <a:gd name="connsiteX6" fmla="*/ 470840 w 1671600"/>
                    <a:gd name="connsiteY6" fmla="*/ 557126 h 1095670"/>
                    <a:gd name="connsiteX7" fmla="*/ 599082 w 1671600"/>
                    <a:gd name="connsiteY7" fmla="*/ 116974 h 1095670"/>
                    <a:gd name="connsiteX8" fmla="*/ 809331 w 1671600"/>
                    <a:gd name="connsiteY8" fmla="*/ 127601 h 1095670"/>
                    <a:gd name="connsiteX0" fmla="*/ 809867 w 1672136"/>
                    <a:gd name="connsiteY0" fmla="*/ 17620 h 985689"/>
                    <a:gd name="connsiteX1" fmla="*/ 990256 w 1672136"/>
                    <a:gd name="connsiteY1" fmla="*/ 31823 h 985689"/>
                    <a:gd name="connsiteX2" fmla="*/ 1185906 w 1672136"/>
                    <a:gd name="connsiteY2" fmla="*/ 165306 h 985689"/>
                    <a:gd name="connsiteX3" fmla="*/ 1237068 w 1672136"/>
                    <a:gd name="connsiteY3" fmla="*/ 519735 h 985689"/>
                    <a:gd name="connsiteX4" fmla="*/ 1626693 w 1672136"/>
                    <a:gd name="connsiteY4" fmla="*/ 937421 h 985689"/>
                    <a:gd name="connsiteX5" fmla="*/ 42415 w 1672136"/>
                    <a:gd name="connsiteY5" fmla="*/ 922057 h 985689"/>
                    <a:gd name="connsiteX6" fmla="*/ 471376 w 1672136"/>
                    <a:gd name="connsiteY6" fmla="*/ 447145 h 985689"/>
                    <a:gd name="connsiteX7" fmla="*/ 653673 w 1672136"/>
                    <a:gd name="connsiteY7" fmla="*/ 166078 h 985689"/>
                    <a:gd name="connsiteX8" fmla="*/ 809867 w 1672136"/>
                    <a:gd name="connsiteY8" fmla="*/ 17620 h 985689"/>
                    <a:gd name="connsiteX0" fmla="*/ 802235 w 1664504"/>
                    <a:gd name="connsiteY0" fmla="*/ 17620 h 988226"/>
                    <a:gd name="connsiteX1" fmla="*/ 982624 w 1664504"/>
                    <a:gd name="connsiteY1" fmla="*/ 31823 h 988226"/>
                    <a:gd name="connsiteX2" fmla="*/ 1178274 w 1664504"/>
                    <a:gd name="connsiteY2" fmla="*/ 165306 h 988226"/>
                    <a:gd name="connsiteX3" fmla="*/ 1229436 w 1664504"/>
                    <a:gd name="connsiteY3" fmla="*/ 519735 h 988226"/>
                    <a:gd name="connsiteX4" fmla="*/ 1619061 w 1664504"/>
                    <a:gd name="connsiteY4" fmla="*/ 937421 h 988226"/>
                    <a:gd name="connsiteX5" fmla="*/ 34783 w 1664504"/>
                    <a:gd name="connsiteY5" fmla="*/ 922057 h 988226"/>
                    <a:gd name="connsiteX6" fmla="*/ 534016 w 1664504"/>
                    <a:gd name="connsiteY6" fmla="*/ 404722 h 988226"/>
                    <a:gd name="connsiteX7" fmla="*/ 646041 w 1664504"/>
                    <a:gd name="connsiteY7" fmla="*/ 166078 h 988226"/>
                    <a:gd name="connsiteX8" fmla="*/ 802235 w 1664504"/>
                    <a:gd name="connsiteY8" fmla="*/ 17620 h 988226"/>
                    <a:gd name="connsiteX0" fmla="*/ 799884 w 1662153"/>
                    <a:gd name="connsiteY0" fmla="*/ 17620 h 988226"/>
                    <a:gd name="connsiteX1" fmla="*/ 980273 w 1662153"/>
                    <a:gd name="connsiteY1" fmla="*/ 31823 h 988226"/>
                    <a:gd name="connsiteX2" fmla="*/ 1175923 w 1662153"/>
                    <a:gd name="connsiteY2" fmla="*/ 165306 h 988226"/>
                    <a:gd name="connsiteX3" fmla="*/ 1227085 w 1662153"/>
                    <a:gd name="connsiteY3" fmla="*/ 519735 h 988226"/>
                    <a:gd name="connsiteX4" fmla="*/ 1616710 w 1662153"/>
                    <a:gd name="connsiteY4" fmla="*/ 937421 h 988226"/>
                    <a:gd name="connsiteX5" fmla="*/ 32432 w 1662153"/>
                    <a:gd name="connsiteY5" fmla="*/ 922057 h 988226"/>
                    <a:gd name="connsiteX6" fmla="*/ 531665 w 1662153"/>
                    <a:gd name="connsiteY6" fmla="*/ 404722 h 988226"/>
                    <a:gd name="connsiteX7" fmla="*/ 643690 w 1662153"/>
                    <a:gd name="connsiteY7" fmla="*/ 166078 h 988226"/>
                    <a:gd name="connsiteX8" fmla="*/ 799884 w 1662153"/>
                    <a:gd name="connsiteY8" fmla="*/ 17620 h 988226"/>
                    <a:gd name="connsiteX0" fmla="*/ 802410 w 1664679"/>
                    <a:gd name="connsiteY0" fmla="*/ 17620 h 975872"/>
                    <a:gd name="connsiteX1" fmla="*/ 982799 w 1664679"/>
                    <a:gd name="connsiteY1" fmla="*/ 31823 h 975872"/>
                    <a:gd name="connsiteX2" fmla="*/ 1178449 w 1664679"/>
                    <a:gd name="connsiteY2" fmla="*/ 165306 h 975872"/>
                    <a:gd name="connsiteX3" fmla="*/ 1229611 w 1664679"/>
                    <a:gd name="connsiteY3" fmla="*/ 519735 h 975872"/>
                    <a:gd name="connsiteX4" fmla="*/ 1619236 w 1664679"/>
                    <a:gd name="connsiteY4" fmla="*/ 937421 h 975872"/>
                    <a:gd name="connsiteX5" fmla="*/ 34958 w 1664679"/>
                    <a:gd name="connsiteY5" fmla="*/ 922057 h 975872"/>
                    <a:gd name="connsiteX6" fmla="*/ 507164 w 1664679"/>
                    <a:gd name="connsiteY6" fmla="*/ 627441 h 975872"/>
                    <a:gd name="connsiteX7" fmla="*/ 646216 w 1664679"/>
                    <a:gd name="connsiteY7" fmla="*/ 166078 h 975872"/>
                    <a:gd name="connsiteX8" fmla="*/ 802410 w 1664679"/>
                    <a:gd name="connsiteY8" fmla="*/ 17620 h 975872"/>
                    <a:gd name="connsiteX0" fmla="*/ 803925 w 1666194"/>
                    <a:gd name="connsiteY0" fmla="*/ 17620 h 975872"/>
                    <a:gd name="connsiteX1" fmla="*/ 984314 w 1666194"/>
                    <a:gd name="connsiteY1" fmla="*/ 31823 h 975872"/>
                    <a:gd name="connsiteX2" fmla="*/ 1179964 w 1666194"/>
                    <a:gd name="connsiteY2" fmla="*/ 165306 h 975872"/>
                    <a:gd name="connsiteX3" fmla="*/ 1231126 w 1666194"/>
                    <a:gd name="connsiteY3" fmla="*/ 519735 h 975872"/>
                    <a:gd name="connsiteX4" fmla="*/ 1620751 w 1666194"/>
                    <a:gd name="connsiteY4" fmla="*/ 937421 h 975872"/>
                    <a:gd name="connsiteX5" fmla="*/ 36473 w 1666194"/>
                    <a:gd name="connsiteY5" fmla="*/ 922057 h 975872"/>
                    <a:gd name="connsiteX6" fmla="*/ 508679 w 1666194"/>
                    <a:gd name="connsiteY6" fmla="*/ 627441 h 975872"/>
                    <a:gd name="connsiteX7" fmla="*/ 647731 w 1666194"/>
                    <a:gd name="connsiteY7" fmla="*/ 166078 h 975872"/>
                    <a:gd name="connsiteX8" fmla="*/ 803925 w 1666194"/>
                    <a:gd name="connsiteY8" fmla="*/ 17620 h 975872"/>
                    <a:gd name="connsiteX0" fmla="*/ 803925 w 1681902"/>
                    <a:gd name="connsiteY0" fmla="*/ 17620 h 961837"/>
                    <a:gd name="connsiteX1" fmla="*/ 984314 w 1681902"/>
                    <a:gd name="connsiteY1" fmla="*/ 31823 h 961837"/>
                    <a:gd name="connsiteX2" fmla="*/ 1179964 w 1681902"/>
                    <a:gd name="connsiteY2" fmla="*/ 165306 h 961837"/>
                    <a:gd name="connsiteX3" fmla="*/ 1339237 w 1681902"/>
                    <a:gd name="connsiteY3" fmla="*/ 721242 h 961837"/>
                    <a:gd name="connsiteX4" fmla="*/ 1620751 w 1681902"/>
                    <a:gd name="connsiteY4" fmla="*/ 937421 h 961837"/>
                    <a:gd name="connsiteX5" fmla="*/ 36473 w 1681902"/>
                    <a:gd name="connsiteY5" fmla="*/ 922057 h 961837"/>
                    <a:gd name="connsiteX6" fmla="*/ 508679 w 1681902"/>
                    <a:gd name="connsiteY6" fmla="*/ 627441 h 961837"/>
                    <a:gd name="connsiteX7" fmla="*/ 647731 w 1681902"/>
                    <a:gd name="connsiteY7" fmla="*/ 166078 h 961837"/>
                    <a:gd name="connsiteX8" fmla="*/ 803925 w 1681902"/>
                    <a:gd name="connsiteY8" fmla="*/ 17620 h 961837"/>
                    <a:gd name="connsiteX0" fmla="*/ 804478 w 1692330"/>
                    <a:gd name="connsiteY0" fmla="*/ 17620 h 984599"/>
                    <a:gd name="connsiteX1" fmla="*/ 984867 w 1692330"/>
                    <a:gd name="connsiteY1" fmla="*/ 31823 h 984599"/>
                    <a:gd name="connsiteX2" fmla="*/ 1180517 w 1692330"/>
                    <a:gd name="connsiteY2" fmla="*/ 165306 h 984599"/>
                    <a:gd name="connsiteX3" fmla="*/ 1339790 w 1692330"/>
                    <a:gd name="connsiteY3" fmla="*/ 721242 h 984599"/>
                    <a:gd name="connsiteX4" fmla="*/ 1632115 w 1692330"/>
                    <a:gd name="connsiteY4" fmla="*/ 969238 h 984599"/>
                    <a:gd name="connsiteX5" fmla="*/ 37026 w 1692330"/>
                    <a:gd name="connsiteY5" fmla="*/ 922057 h 984599"/>
                    <a:gd name="connsiteX6" fmla="*/ 509232 w 1692330"/>
                    <a:gd name="connsiteY6" fmla="*/ 627441 h 984599"/>
                    <a:gd name="connsiteX7" fmla="*/ 648284 w 1692330"/>
                    <a:gd name="connsiteY7" fmla="*/ 166078 h 984599"/>
                    <a:gd name="connsiteX8" fmla="*/ 804478 w 1692330"/>
                    <a:gd name="connsiteY8" fmla="*/ 17620 h 984599"/>
                    <a:gd name="connsiteX0" fmla="*/ 804478 w 1692330"/>
                    <a:gd name="connsiteY0" fmla="*/ 54190 h 1021169"/>
                    <a:gd name="connsiteX1" fmla="*/ 1001083 w 1692330"/>
                    <a:gd name="connsiteY1" fmla="*/ 609281 h 1021169"/>
                    <a:gd name="connsiteX2" fmla="*/ 1180517 w 1692330"/>
                    <a:gd name="connsiteY2" fmla="*/ 201876 h 1021169"/>
                    <a:gd name="connsiteX3" fmla="*/ 1339790 w 1692330"/>
                    <a:gd name="connsiteY3" fmla="*/ 757812 h 1021169"/>
                    <a:gd name="connsiteX4" fmla="*/ 1632115 w 1692330"/>
                    <a:gd name="connsiteY4" fmla="*/ 1005808 h 1021169"/>
                    <a:gd name="connsiteX5" fmla="*/ 37026 w 1692330"/>
                    <a:gd name="connsiteY5" fmla="*/ 958627 h 1021169"/>
                    <a:gd name="connsiteX6" fmla="*/ 509232 w 1692330"/>
                    <a:gd name="connsiteY6" fmla="*/ 664011 h 1021169"/>
                    <a:gd name="connsiteX7" fmla="*/ 648284 w 1692330"/>
                    <a:gd name="connsiteY7" fmla="*/ 202648 h 1021169"/>
                    <a:gd name="connsiteX8" fmla="*/ 804478 w 1692330"/>
                    <a:gd name="connsiteY8" fmla="*/ 54190 h 1021169"/>
                    <a:gd name="connsiteX0" fmla="*/ 804478 w 1695236"/>
                    <a:gd name="connsiteY0" fmla="*/ 54190 h 1021169"/>
                    <a:gd name="connsiteX1" fmla="*/ 1001083 w 1695236"/>
                    <a:gd name="connsiteY1" fmla="*/ 609281 h 1021169"/>
                    <a:gd name="connsiteX2" fmla="*/ 1339790 w 1695236"/>
                    <a:gd name="connsiteY2" fmla="*/ 757812 h 1021169"/>
                    <a:gd name="connsiteX3" fmla="*/ 1632115 w 1695236"/>
                    <a:gd name="connsiteY3" fmla="*/ 1005808 h 1021169"/>
                    <a:gd name="connsiteX4" fmla="*/ 37026 w 1695236"/>
                    <a:gd name="connsiteY4" fmla="*/ 958627 h 1021169"/>
                    <a:gd name="connsiteX5" fmla="*/ 509232 w 1695236"/>
                    <a:gd name="connsiteY5" fmla="*/ 664011 h 1021169"/>
                    <a:gd name="connsiteX6" fmla="*/ 648284 w 1695236"/>
                    <a:gd name="connsiteY6" fmla="*/ 202648 h 1021169"/>
                    <a:gd name="connsiteX7" fmla="*/ 804478 w 1695236"/>
                    <a:gd name="connsiteY7" fmla="*/ 54190 h 1021169"/>
                    <a:gd name="connsiteX0" fmla="*/ 648284 w 1695236"/>
                    <a:gd name="connsiteY0" fmla="*/ 190 h 818711"/>
                    <a:gd name="connsiteX1" fmla="*/ 1001083 w 1695236"/>
                    <a:gd name="connsiteY1" fmla="*/ 406823 h 818711"/>
                    <a:gd name="connsiteX2" fmla="*/ 1339790 w 1695236"/>
                    <a:gd name="connsiteY2" fmla="*/ 555354 h 818711"/>
                    <a:gd name="connsiteX3" fmla="*/ 1632115 w 1695236"/>
                    <a:gd name="connsiteY3" fmla="*/ 803350 h 818711"/>
                    <a:gd name="connsiteX4" fmla="*/ 37026 w 1695236"/>
                    <a:gd name="connsiteY4" fmla="*/ 756169 h 818711"/>
                    <a:gd name="connsiteX5" fmla="*/ 509232 w 1695236"/>
                    <a:gd name="connsiteY5" fmla="*/ 461553 h 818711"/>
                    <a:gd name="connsiteX6" fmla="*/ 648284 w 1695236"/>
                    <a:gd name="connsiteY6" fmla="*/ 190 h 818711"/>
                    <a:gd name="connsiteX0" fmla="*/ 513612 w 1699616"/>
                    <a:gd name="connsiteY0" fmla="*/ 60970 h 418128"/>
                    <a:gd name="connsiteX1" fmla="*/ 1005463 w 1699616"/>
                    <a:gd name="connsiteY1" fmla="*/ 6240 h 418128"/>
                    <a:gd name="connsiteX2" fmla="*/ 1344170 w 1699616"/>
                    <a:gd name="connsiteY2" fmla="*/ 154771 h 418128"/>
                    <a:gd name="connsiteX3" fmla="*/ 1636495 w 1699616"/>
                    <a:gd name="connsiteY3" fmla="*/ 402767 h 418128"/>
                    <a:gd name="connsiteX4" fmla="*/ 41406 w 1699616"/>
                    <a:gd name="connsiteY4" fmla="*/ 355586 h 418128"/>
                    <a:gd name="connsiteX5" fmla="*/ 513612 w 1699616"/>
                    <a:gd name="connsiteY5" fmla="*/ 60970 h 418128"/>
                    <a:gd name="connsiteX0" fmla="*/ 581129 w 1691455"/>
                    <a:gd name="connsiteY0" fmla="*/ 30274 h 442380"/>
                    <a:gd name="connsiteX1" fmla="*/ 997302 w 1691455"/>
                    <a:gd name="connsiteY1" fmla="*/ 28572 h 442380"/>
                    <a:gd name="connsiteX2" fmla="*/ 1336009 w 1691455"/>
                    <a:gd name="connsiteY2" fmla="*/ 177103 h 442380"/>
                    <a:gd name="connsiteX3" fmla="*/ 1628334 w 1691455"/>
                    <a:gd name="connsiteY3" fmla="*/ 425099 h 442380"/>
                    <a:gd name="connsiteX4" fmla="*/ 33245 w 1691455"/>
                    <a:gd name="connsiteY4" fmla="*/ 377918 h 442380"/>
                    <a:gd name="connsiteX5" fmla="*/ 581129 w 1691455"/>
                    <a:gd name="connsiteY5" fmla="*/ 30274 h 442380"/>
                    <a:gd name="connsiteX0" fmla="*/ 580369 w 1692470"/>
                    <a:gd name="connsiteY0" fmla="*/ 543024 h 955129"/>
                    <a:gd name="connsiteX1" fmla="*/ 893836 w 1692470"/>
                    <a:gd name="connsiteY1" fmla="*/ 435 h 955129"/>
                    <a:gd name="connsiteX2" fmla="*/ 1335249 w 1692470"/>
                    <a:gd name="connsiteY2" fmla="*/ 689853 h 955129"/>
                    <a:gd name="connsiteX3" fmla="*/ 1627574 w 1692470"/>
                    <a:gd name="connsiteY3" fmla="*/ 937849 h 955129"/>
                    <a:gd name="connsiteX4" fmla="*/ 32485 w 1692470"/>
                    <a:gd name="connsiteY4" fmla="*/ 890668 h 955129"/>
                    <a:gd name="connsiteX5" fmla="*/ 580369 w 1692470"/>
                    <a:gd name="connsiteY5" fmla="*/ 543024 h 955129"/>
                    <a:gd name="connsiteX0" fmla="*/ 580369 w 1685958"/>
                    <a:gd name="connsiteY0" fmla="*/ 543024 h 956699"/>
                    <a:gd name="connsiteX1" fmla="*/ 893836 w 1685958"/>
                    <a:gd name="connsiteY1" fmla="*/ 435 h 956699"/>
                    <a:gd name="connsiteX2" fmla="*/ 1297409 w 1685958"/>
                    <a:gd name="connsiteY2" fmla="*/ 668641 h 956699"/>
                    <a:gd name="connsiteX3" fmla="*/ 1627574 w 1685958"/>
                    <a:gd name="connsiteY3" fmla="*/ 937849 h 956699"/>
                    <a:gd name="connsiteX4" fmla="*/ 32485 w 1685958"/>
                    <a:gd name="connsiteY4" fmla="*/ 890668 h 956699"/>
                    <a:gd name="connsiteX5" fmla="*/ 580369 w 1685958"/>
                    <a:gd name="connsiteY5" fmla="*/ 543024 h 956699"/>
                    <a:gd name="connsiteX0" fmla="*/ 580369 w 1684494"/>
                    <a:gd name="connsiteY0" fmla="*/ 543024 h 956699"/>
                    <a:gd name="connsiteX1" fmla="*/ 893836 w 1684494"/>
                    <a:gd name="connsiteY1" fmla="*/ 435 h 956699"/>
                    <a:gd name="connsiteX2" fmla="*/ 1297409 w 1684494"/>
                    <a:gd name="connsiteY2" fmla="*/ 668641 h 956699"/>
                    <a:gd name="connsiteX3" fmla="*/ 1627574 w 1684494"/>
                    <a:gd name="connsiteY3" fmla="*/ 937849 h 956699"/>
                    <a:gd name="connsiteX4" fmla="*/ 32485 w 1684494"/>
                    <a:gd name="connsiteY4" fmla="*/ 890668 h 956699"/>
                    <a:gd name="connsiteX5" fmla="*/ 580369 w 1684494"/>
                    <a:gd name="connsiteY5" fmla="*/ 543024 h 956699"/>
                    <a:gd name="connsiteX0" fmla="*/ 580369 w 1687109"/>
                    <a:gd name="connsiteY0" fmla="*/ 543024 h 957484"/>
                    <a:gd name="connsiteX1" fmla="*/ 893836 w 1687109"/>
                    <a:gd name="connsiteY1" fmla="*/ 435 h 957484"/>
                    <a:gd name="connsiteX2" fmla="*/ 1313626 w 1687109"/>
                    <a:gd name="connsiteY2" fmla="*/ 658036 h 957484"/>
                    <a:gd name="connsiteX3" fmla="*/ 1627574 w 1687109"/>
                    <a:gd name="connsiteY3" fmla="*/ 937849 h 957484"/>
                    <a:gd name="connsiteX4" fmla="*/ 32485 w 1687109"/>
                    <a:gd name="connsiteY4" fmla="*/ 890668 h 957484"/>
                    <a:gd name="connsiteX5" fmla="*/ 580369 w 1687109"/>
                    <a:gd name="connsiteY5" fmla="*/ 543024 h 957484"/>
                    <a:gd name="connsiteX0" fmla="*/ 580369 w 1690786"/>
                    <a:gd name="connsiteY0" fmla="*/ 543024 h 959055"/>
                    <a:gd name="connsiteX1" fmla="*/ 893836 w 1690786"/>
                    <a:gd name="connsiteY1" fmla="*/ 435 h 959055"/>
                    <a:gd name="connsiteX2" fmla="*/ 1335248 w 1690786"/>
                    <a:gd name="connsiteY2" fmla="*/ 636825 h 959055"/>
                    <a:gd name="connsiteX3" fmla="*/ 1627574 w 1690786"/>
                    <a:gd name="connsiteY3" fmla="*/ 937849 h 959055"/>
                    <a:gd name="connsiteX4" fmla="*/ 32485 w 1690786"/>
                    <a:gd name="connsiteY4" fmla="*/ 890668 h 959055"/>
                    <a:gd name="connsiteX5" fmla="*/ 580369 w 1690786"/>
                    <a:gd name="connsiteY5" fmla="*/ 543024 h 959055"/>
                    <a:gd name="connsiteX0" fmla="*/ 579679 w 1690096"/>
                    <a:gd name="connsiteY0" fmla="*/ 543072 h 959103"/>
                    <a:gd name="connsiteX1" fmla="*/ 893146 w 1690096"/>
                    <a:gd name="connsiteY1" fmla="*/ 483 h 959103"/>
                    <a:gd name="connsiteX2" fmla="*/ 1334558 w 1690096"/>
                    <a:gd name="connsiteY2" fmla="*/ 636873 h 959103"/>
                    <a:gd name="connsiteX3" fmla="*/ 1626884 w 1690096"/>
                    <a:gd name="connsiteY3" fmla="*/ 937897 h 959103"/>
                    <a:gd name="connsiteX4" fmla="*/ 31795 w 1690096"/>
                    <a:gd name="connsiteY4" fmla="*/ 890716 h 959103"/>
                    <a:gd name="connsiteX5" fmla="*/ 579679 w 1690096"/>
                    <a:gd name="connsiteY5" fmla="*/ 543072 h 959103"/>
                    <a:gd name="connsiteX0" fmla="*/ 535794 w 1694861"/>
                    <a:gd name="connsiteY0" fmla="*/ 585447 h 957495"/>
                    <a:gd name="connsiteX1" fmla="*/ 897911 w 1694861"/>
                    <a:gd name="connsiteY1" fmla="*/ 435 h 957495"/>
                    <a:gd name="connsiteX2" fmla="*/ 1339323 w 1694861"/>
                    <a:gd name="connsiteY2" fmla="*/ 636825 h 957495"/>
                    <a:gd name="connsiteX3" fmla="*/ 1631649 w 1694861"/>
                    <a:gd name="connsiteY3" fmla="*/ 937849 h 957495"/>
                    <a:gd name="connsiteX4" fmla="*/ 36560 w 1694861"/>
                    <a:gd name="connsiteY4" fmla="*/ 890668 h 957495"/>
                    <a:gd name="connsiteX5" fmla="*/ 535794 w 1694861"/>
                    <a:gd name="connsiteY5" fmla="*/ 585447 h 957495"/>
                    <a:gd name="connsiteX0" fmla="*/ 555224 w 1692669"/>
                    <a:gd name="connsiteY0" fmla="*/ 553666 h 958687"/>
                    <a:gd name="connsiteX1" fmla="*/ 895719 w 1692669"/>
                    <a:gd name="connsiteY1" fmla="*/ 470 h 958687"/>
                    <a:gd name="connsiteX2" fmla="*/ 1337131 w 1692669"/>
                    <a:gd name="connsiteY2" fmla="*/ 636860 h 958687"/>
                    <a:gd name="connsiteX3" fmla="*/ 1629457 w 1692669"/>
                    <a:gd name="connsiteY3" fmla="*/ 937884 h 958687"/>
                    <a:gd name="connsiteX4" fmla="*/ 34368 w 1692669"/>
                    <a:gd name="connsiteY4" fmla="*/ 890703 h 958687"/>
                    <a:gd name="connsiteX5" fmla="*/ 555224 w 1692669"/>
                    <a:gd name="connsiteY5" fmla="*/ 553666 h 958687"/>
                    <a:gd name="connsiteX0" fmla="*/ 555224 w 1692669"/>
                    <a:gd name="connsiteY0" fmla="*/ 511300 h 960410"/>
                    <a:gd name="connsiteX1" fmla="*/ 895719 w 1692669"/>
                    <a:gd name="connsiteY1" fmla="*/ 527 h 960410"/>
                    <a:gd name="connsiteX2" fmla="*/ 1337131 w 1692669"/>
                    <a:gd name="connsiteY2" fmla="*/ 636917 h 960410"/>
                    <a:gd name="connsiteX3" fmla="*/ 1629457 w 1692669"/>
                    <a:gd name="connsiteY3" fmla="*/ 937941 h 960410"/>
                    <a:gd name="connsiteX4" fmla="*/ 34368 w 1692669"/>
                    <a:gd name="connsiteY4" fmla="*/ 890760 h 960410"/>
                    <a:gd name="connsiteX5" fmla="*/ 555224 w 1692669"/>
                    <a:gd name="connsiteY5" fmla="*/ 511300 h 960410"/>
                    <a:gd name="connsiteX0" fmla="*/ 106024 w 1859704"/>
                    <a:gd name="connsiteY0" fmla="*/ 275977 h 973160"/>
                    <a:gd name="connsiteX1" fmla="*/ 1062754 w 1859704"/>
                    <a:gd name="connsiteY1" fmla="*/ 1603 h 973160"/>
                    <a:gd name="connsiteX2" fmla="*/ 1504166 w 1859704"/>
                    <a:gd name="connsiteY2" fmla="*/ 637993 h 973160"/>
                    <a:gd name="connsiteX3" fmla="*/ 1796492 w 1859704"/>
                    <a:gd name="connsiteY3" fmla="*/ 939017 h 973160"/>
                    <a:gd name="connsiteX4" fmla="*/ 201403 w 1859704"/>
                    <a:gd name="connsiteY4" fmla="*/ 891836 h 973160"/>
                    <a:gd name="connsiteX5" fmla="*/ 106024 w 1859704"/>
                    <a:gd name="connsiteY5" fmla="*/ 275977 h 973160"/>
                    <a:gd name="connsiteX0" fmla="*/ 91193 w 1852874"/>
                    <a:gd name="connsiteY0" fmla="*/ 10359 h 707542"/>
                    <a:gd name="connsiteX1" fmla="*/ 718184 w 1852874"/>
                    <a:gd name="connsiteY1" fmla="*/ 230276 h 707542"/>
                    <a:gd name="connsiteX2" fmla="*/ 1489335 w 1852874"/>
                    <a:gd name="connsiteY2" fmla="*/ 372375 h 707542"/>
                    <a:gd name="connsiteX3" fmla="*/ 1781661 w 1852874"/>
                    <a:gd name="connsiteY3" fmla="*/ 673399 h 707542"/>
                    <a:gd name="connsiteX4" fmla="*/ 186572 w 1852874"/>
                    <a:gd name="connsiteY4" fmla="*/ 626218 h 707542"/>
                    <a:gd name="connsiteX5" fmla="*/ 91193 w 1852874"/>
                    <a:gd name="connsiteY5" fmla="*/ 10359 h 707542"/>
                    <a:gd name="connsiteX0" fmla="*/ 154577 w 1797336"/>
                    <a:gd name="connsiteY0" fmla="*/ 14907 h 610163"/>
                    <a:gd name="connsiteX1" fmla="*/ 662646 w 1797336"/>
                    <a:gd name="connsiteY1" fmla="*/ 138115 h 610163"/>
                    <a:gd name="connsiteX2" fmla="*/ 1433797 w 1797336"/>
                    <a:gd name="connsiteY2" fmla="*/ 280214 h 610163"/>
                    <a:gd name="connsiteX3" fmla="*/ 1726123 w 1797336"/>
                    <a:gd name="connsiteY3" fmla="*/ 581238 h 610163"/>
                    <a:gd name="connsiteX4" fmla="*/ 131034 w 1797336"/>
                    <a:gd name="connsiteY4" fmla="*/ 534057 h 610163"/>
                    <a:gd name="connsiteX5" fmla="*/ 154577 w 1797336"/>
                    <a:gd name="connsiteY5" fmla="*/ 14907 h 610163"/>
                    <a:gd name="connsiteX0" fmla="*/ 154577 w 1765517"/>
                    <a:gd name="connsiteY0" fmla="*/ 14907 h 626371"/>
                    <a:gd name="connsiteX1" fmla="*/ 662646 w 1765517"/>
                    <a:gd name="connsiteY1" fmla="*/ 138115 h 626371"/>
                    <a:gd name="connsiteX2" fmla="*/ 1228386 w 1765517"/>
                    <a:gd name="connsiteY2" fmla="*/ 54559 h 626371"/>
                    <a:gd name="connsiteX3" fmla="*/ 1726123 w 1765517"/>
                    <a:gd name="connsiteY3" fmla="*/ 581238 h 626371"/>
                    <a:gd name="connsiteX4" fmla="*/ 131034 w 1765517"/>
                    <a:gd name="connsiteY4" fmla="*/ 534057 h 626371"/>
                    <a:gd name="connsiteX5" fmla="*/ 154577 w 1765517"/>
                    <a:gd name="connsiteY5" fmla="*/ 14907 h 626371"/>
                    <a:gd name="connsiteX0" fmla="*/ 108404 w 1219865"/>
                    <a:gd name="connsiteY0" fmla="*/ 14907 h 611819"/>
                    <a:gd name="connsiteX1" fmla="*/ 616473 w 1219865"/>
                    <a:gd name="connsiteY1" fmla="*/ 138115 h 611819"/>
                    <a:gd name="connsiteX2" fmla="*/ 1182213 w 1219865"/>
                    <a:gd name="connsiteY2" fmla="*/ 54559 h 611819"/>
                    <a:gd name="connsiteX3" fmla="*/ 1047498 w 1219865"/>
                    <a:gd name="connsiteY3" fmla="*/ 559747 h 611819"/>
                    <a:gd name="connsiteX4" fmla="*/ 84861 w 1219865"/>
                    <a:gd name="connsiteY4" fmla="*/ 534057 h 611819"/>
                    <a:gd name="connsiteX5" fmla="*/ 108404 w 1219865"/>
                    <a:gd name="connsiteY5" fmla="*/ 14907 h 611819"/>
                    <a:gd name="connsiteX0" fmla="*/ 105169 w 1221834"/>
                    <a:gd name="connsiteY0" fmla="*/ 9480 h 606392"/>
                    <a:gd name="connsiteX1" fmla="*/ 542965 w 1221834"/>
                    <a:gd name="connsiteY1" fmla="*/ 186416 h 606392"/>
                    <a:gd name="connsiteX2" fmla="*/ 1178978 w 1221834"/>
                    <a:gd name="connsiteY2" fmla="*/ 49132 h 606392"/>
                    <a:gd name="connsiteX3" fmla="*/ 1044263 w 1221834"/>
                    <a:gd name="connsiteY3" fmla="*/ 554320 h 606392"/>
                    <a:gd name="connsiteX4" fmla="*/ 81626 w 1221834"/>
                    <a:gd name="connsiteY4" fmla="*/ 528630 h 606392"/>
                    <a:gd name="connsiteX5" fmla="*/ 105169 w 1221834"/>
                    <a:gd name="connsiteY5" fmla="*/ 9480 h 606392"/>
                    <a:gd name="connsiteX0" fmla="*/ 105169 w 1153887"/>
                    <a:gd name="connsiteY0" fmla="*/ 9480 h 604915"/>
                    <a:gd name="connsiteX1" fmla="*/ 542965 w 1153887"/>
                    <a:gd name="connsiteY1" fmla="*/ 186416 h 604915"/>
                    <a:gd name="connsiteX2" fmla="*/ 1076272 w 1153887"/>
                    <a:gd name="connsiteY2" fmla="*/ 70622 h 604915"/>
                    <a:gd name="connsiteX3" fmla="*/ 1044263 w 1153887"/>
                    <a:gd name="connsiteY3" fmla="*/ 554320 h 604915"/>
                    <a:gd name="connsiteX4" fmla="*/ 81626 w 1153887"/>
                    <a:gd name="connsiteY4" fmla="*/ 528630 h 604915"/>
                    <a:gd name="connsiteX5" fmla="*/ 105169 w 1153887"/>
                    <a:gd name="connsiteY5" fmla="*/ 9480 h 604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3887" h="604915">
                      <a:moveTo>
                        <a:pt x="105169" y="9480"/>
                      </a:moveTo>
                      <a:cubicBezTo>
                        <a:pt x="182059" y="-47556"/>
                        <a:pt x="404539" y="170783"/>
                        <a:pt x="542965" y="186416"/>
                      </a:cubicBezTo>
                      <a:cubicBezTo>
                        <a:pt x="681391" y="202049"/>
                        <a:pt x="992722" y="9305"/>
                        <a:pt x="1076272" y="70622"/>
                      </a:cubicBezTo>
                      <a:cubicBezTo>
                        <a:pt x="1159822" y="131939"/>
                        <a:pt x="1210037" y="477985"/>
                        <a:pt x="1044263" y="554320"/>
                      </a:cubicBezTo>
                      <a:cubicBezTo>
                        <a:pt x="878489" y="630655"/>
                        <a:pt x="238142" y="619437"/>
                        <a:pt x="81626" y="528630"/>
                      </a:cubicBezTo>
                      <a:cubicBezTo>
                        <a:pt x="-74890" y="437823"/>
                        <a:pt x="28279" y="66516"/>
                        <a:pt x="105169" y="948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00"/>
                    </a:gs>
                    <a:gs pos="100000">
                      <a:srgbClr val="EAB200"/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" name="Skupina 70"/>
                <p:cNvGrpSpPr/>
                <p:nvPr/>
              </p:nvGrpSpPr>
              <p:grpSpPr>
                <a:xfrm>
                  <a:off x="3352056" y="4358963"/>
                  <a:ext cx="1629667" cy="898143"/>
                  <a:chOff x="3347864" y="4232743"/>
                  <a:chExt cx="1629667" cy="898143"/>
                </a:xfrm>
              </p:grpSpPr>
              <p:sp>
                <p:nvSpPr>
                  <p:cNvPr id="19" name="Voľná forma 71"/>
                  <p:cNvSpPr/>
                  <p:nvPr/>
                </p:nvSpPr>
                <p:spPr>
                  <a:xfrm rot="15455968">
                    <a:off x="4029192" y="4659199"/>
                    <a:ext cx="665959" cy="164103"/>
                  </a:xfrm>
                  <a:custGeom>
                    <a:avLst/>
                    <a:gdLst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73206 w 655093"/>
                      <a:gd name="connsiteY4" fmla="*/ 204716 h 5162599"/>
                      <a:gd name="connsiteX5" fmla="*/ 545911 w 655093"/>
                      <a:gd name="connsiteY5" fmla="*/ 300250 h 5162599"/>
                      <a:gd name="connsiteX6" fmla="*/ 532263 w 655093"/>
                      <a:gd name="connsiteY6" fmla="*/ 1665026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73206 w 655093"/>
                      <a:gd name="connsiteY4" fmla="*/ 204716 h 5162599"/>
                      <a:gd name="connsiteX5" fmla="*/ 545911 w 655093"/>
                      <a:gd name="connsiteY5" fmla="*/ 300250 h 5162599"/>
                      <a:gd name="connsiteX6" fmla="*/ 491320 w 655093"/>
                      <a:gd name="connsiteY6" fmla="*/ 3657599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73206 w 655093"/>
                      <a:gd name="connsiteY4" fmla="*/ 204716 h 5162599"/>
                      <a:gd name="connsiteX5" fmla="*/ 504968 w 655093"/>
                      <a:gd name="connsiteY5" fmla="*/ 491318 h 5162599"/>
                      <a:gd name="connsiteX6" fmla="*/ 491320 w 655093"/>
                      <a:gd name="connsiteY6" fmla="*/ 3657599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13647 h 5162599"/>
                      <a:gd name="connsiteX1" fmla="*/ 655093 w 655093"/>
                      <a:gd name="connsiteY1" fmla="*/ 0 h 5162599"/>
                      <a:gd name="connsiteX2" fmla="*/ 655093 w 655093"/>
                      <a:gd name="connsiteY2" fmla="*/ 40943 h 5162599"/>
                      <a:gd name="connsiteX3" fmla="*/ 600502 w 655093"/>
                      <a:gd name="connsiteY3" fmla="*/ 163773 h 5162599"/>
                      <a:gd name="connsiteX4" fmla="*/ 518615 w 655093"/>
                      <a:gd name="connsiteY4" fmla="*/ 259307 h 5162599"/>
                      <a:gd name="connsiteX5" fmla="*/ 504968 w 655093"/>
                      <a:gd name="connsiteY5" fmla="*/ 491318 h 5162599"/>
                      <a:gd name="connsiteX6" fmla="*/ 491320 w 655093"/>
                      <a:gd name="connsiteY6" fmla="*/ 3657599 h 5162599"/>
                      <a:gd name="connsiteX7" fmla="*/ 504967 w 655093"/>
                      <a:gd name="connsiteY7" fmla="*/ 5158853 h 5162599"/>
                      <a:gd name="connsiteX8" fmla="*/ 409433 w 655093"/>
                      <a:gd name="connsiteY8" fmla="*/ 5145206 h 5162599"/>
                      <a:gd name="connsiteX9" fmla="*/ 382138 w 655093"/>
                      <a:gd name="connsiteY9" fmla="*/ 3862316 h 5162599"/>
                      <a:gd name="connsiteX10" fmla="*/ 368490 w 655093"/>
                      <a:gd name="connsiteY10" fmla="*/ 3739486 h 5162599"/>
                      <a:gd name="connsiteX11" fmla="*/ 341194 w 655093"/>
                      <a:gd name="connsiteY11" fmla="*/ 3248167 h 5162599"/>
                      <a:gd name="connsiteX12" fmla="*/ 327546 w 655093"/>
                      <a:gd name="connsiteY12" fmla="*/ 1405719 h 5162599"/>
                      <a:gd name="connsiteX13" fmla="*/ 313899 w 655093"/>
                      <a:gd name="connsiteY13" fmla="*/ 1310185 h 5162599"/>
                      <a:gd name="connsiteX14" fmla="*/ 300251 w 655093"/>
                      <a:gd name="connsiteY14" fmla="*/ 655092 h 5162599"/>
                      <a:gd name="connsiteX15" fmla="*/ 286603 w 655093"/>
                      <a:gd name="connsiteY15" fmla="*/ 614149 h 5162599"/>
                      <a:gd name="connsiteX16" fmla="*/ 272955 w 655093"/>
                      <a:gd name="connsiteY16" fmla="*/ 559558 h 5162599"/>
                      <a:gd name="connsiteX17" fmla="*/ 245660 w 655093"/>
                      <a:gd name="connsiteY17" fmla="*/ 382137 h 5162599"/>
                      <a:gd name="connsiteX18" fmla="*/ 232012 w 655093"/>
                      <a:gd name="connsiteY18" fmla="*/ 313898 h 5162599"/>
                      <a:gd name="connsiteX19" fmla="*/ 204717 w 655093"/>
                      <a:gd name="connsiteY19" fmla="*/ 259307 h 5162599"/>
                      <a:gd name="connsiteX20" fmla="*/ 191069 w 655093"/>
                      <a:gd name="connsiteY20" fmla="*/ 218364 h 5162599"/>
                      <a:gd name="connsiteX21" fmla="*/ 163773 w 655093"/>
                      <a:gd name="connsiteY21" fmla="*/ 109182 h 5162599"/>
                      <a:gd name="connsiteX22" fmla="*/ 136478 w 655093"/>
                      <a:gd name="connsiteY22" fmla="*/ 54591 h 5162599"/>
                      <a:gd name="connsiteX23" fmla="*/ 109182 w 655093"/>
                      <a:gd name="connsiteY23" fmla="*/ 27295 h 5162599"/>
                      <a:gd name="connsiteX24" fmla="*/ 0 w 655093"/>
                      <a:gd name="connsiteY24" fmla="*/ 13647 h 5162599"/>
                      <a:gd name="connsiteX0" fmla="*/ 0 w 655093"/>
                      <a:gd name="connsiteY0" fmla="*/ 33719 h 5182671"/>
                      <a:gd name="connsiteX1" fmla="*/ 655093 w 655093"/>
                      <a:gd name="connsiteY1" fmla="*/ 20072 h 5182671"/>
                      <a:gd name="connsiteX2" fmla="*/ 655093 w 655093"/>
                      <a:gd name="connsiteY2" fmla="*/ 61015 h 5182671"/>
                      <a:gd name="connsiteX3" fmla="*/ 559558 w 655093"/>
                      <a:gd name="connsiteY3" fmla="*/ 6424 h 5182671"/>
                      <a:gd name="connsiteX4" fmla="*/ 518615 w 655093"/>
                      <a:gd name="connsiteY4" fmla="*/ 279379 h 5182671"/>
                      <a:gd name="connsiteX5" fmla="*/ 504968 w 655093"/>
                      <a:gd name="connsiteY5" fmla="*/ 511390 h 5182671"/>
                      <a:gd name="connsiteX6" fmla="*/ 491320 w 655093"/>
                      <a:gd name="connsiteY6" fmla="*/ 3677671 h 5182671"/>
                      <a:gd name="connsiteX7" fmla="*/ 504967 w 655093"/>
                      <a:gd name="connsiteY7" fmla="*/ 5178925 h 5182671"/>
                      <a:gd name="connsiteX8" fmla="*/ 409433 w 655093"/>
                      <a:gd name="connsiteY8" fmla="*/ 5165278 h 5182671"/>
                      <a:gd name="connsiteX9" fmla="*/ 382138 w 655093"/>
                      <a:gd name="connsiteY9" fmla="*/ 3882388 h 5182671"/>
                      <a:gd name="connsiteX10" fmla="*/ 368490 w 655093"/>
                      <a:gd name="connsiteY10" fmla="*/ 3759558 h 5182671"/>
                      <a:gd name="connsiteX11" fmla="*/ 341194 w 655093"/>
                      <a:gd name="connsiteY11" fmla="*/ 3268239 h 5182671"/>
                      <a:gd name="connsiteX12" fmla="*/ 327546 w 655093"/>
                      <a:gd name="connsiteY12" fmla="*/ 1425791 h 5182671"/>
                      <a:gd name="connsiteX13" fmla="*/ 313899 w 655093"/>
                      <a:gd name="connsiteY13" fmla="*/ 1330257 h 5182671"/>
                      <a:gd name="connsiteX14" fmla="*/ 300251 w 655093"/>
                      <a:gd name="connsiteY14" fmla="*/ 675164 h 5182671"/>
                      <a:gd name="connsiteX15" fmla="*/ 286603 w 655093"/>
                      <a:gd name="connsiteY15" fmla="*/ 634221 h 5182671"/>
                      <a:gd name="connsiteX16" fmla="*/ 272955 w 655093"/>
                      <a:gd name="connsiteY16" fmla="*/ 579630 h 5182671"/>
                      <a:gd name="connsiteX17" fmla="*/ 245660 w 655093"/>
                      <a:gd name="connsiteY17" fmla="*/ 402209 h 5182671"/>
                      <a:gd name="connsiteX18" fmla="*/ 232012 w 655093"/>
                      <a:gd name="connsiteY18" fmla="*/ 333970 h 5182671"/>
                      <a:gd name="connsiteX19" fmla="*/ 204717 w 655093"/>
                      <a:gd name="connsiteY19" fmla="*/ 279379 h 5182671"/>
                      <a:gd name="connsiteX20" fmla="*/ 191069 w 655093"/>
                      <a:gd name="connsiteY20" fmla="*/ 238436 h 5182671"/>
                      <a:gd name="connsiteX21" fmla="*/ 163773 w 655093"/>
                      <a:gd name="connsiteY21" fmla="*/ 129254 h 5182671"/>
                      <a:gd name="connsiteX22" fmla="*/ 136478 w 655093"/>
                      <a:gd name="connsiteY22" fmla="*/ 74663 h 5182671"/>
                      <a:gd name="connsiteX23" fmla="*/ 109182 w 655093"/>
                      <a:gd name="connsiteY23" fmla="*/ 47367 h 5182671"/>
                      <a:gd name="connsiteX24" fmla="*/ 0 w 655093"/>
                      <a:gd name="connsiteY24" fmla="*/ 33719 h 5182671"/>
                      <a:gd name="connsiteX0" fmla="*/ 0 w 655093"/>
                      <a:gd name="connsiteY0" fmla="*/ 36650 h 5185602"/>
                      <a:gd name="connsiteX1" fmla="*/ 655093 w 655093"/>
                      <a:gd name="connsiteY1" fmla="*/ 23003 h 5185602"/>
                      <a:gd name="connsiteX2" fmla="*/ 559559 w 655093"/>
                      <a:gd name="connsiteY2" fmla="*/ 36651 h 5185602"/>
                      <a:gd name="connsiteX3" fmla="*/ 559558 w 655093"/>
                      <a:gd name="connsiteY3" fmla="*/ 9355 h 5185602"/>
                      <a:gd name="connsiteX4" fmla="*/ 518615 w 655093"/>
                      <a:gd name="connsiteY4" fmla="*/ 282310 h 5185602"/>
                      <a:gd name="connsiteX5" fmla="*/ 504968 w 655093"/>
                      <a:gd name="connsiteY5" fmla="*/ 514321 h 5185602"/>
                      <a:gd name="connsiteX6" fmla="*/ 491320 w 655093"/>
                      <a:gd name="connsiteY6" fmla="*/ 3680602 h 5185602"/>
                      <a:gd name="connsiteX7" fmla="*/ 504967 w 655093"/>
                      <a:gd name="connsiteY7" fmla="*/ 5181856 h 5185602"/>
                      <a:gd name="connsiteX8" fmla="*/ 409433 w 655093"/>
                      <a:gd name="connsiteY8" fmla="*/ 5168209 h 5185602"/>
                      <a:gd name="connsiteX9" fmla="*/ 382138 w 655093"/>
                      <a:gd name="connsiteY9" fmla="*/ 3885319 h 5185602"/>
                      <a:gd name="connsiteX10" fmla="*/ 368490 w 655093"/>
                      <a:gd name="connsiteY10" fmla="*/ 3762489 h 5185602"/>
                      <a:gd name="connsiteX11" fmla="*/ 341194 w 655093"/>
                      <a:gd name="connsiteY11" fmla="*/ 3271170 h 5185602"/>
                      <a:gd name="connsiteX12" fmla="*/ 327546 w 655093"/>
                      <a:gd name="connsiteY12" fmla="*/ 1428722 h 5185602"/>
                      <a:gd name="connsiteX13" fmla="*/ 313899 w 655093"/>
                      <a:gd name="connsiteY13" fmla="*/ 1333188 h 5185602"/>
                      <a:gd name="connsiteX14" fmla="*/ 300251 w 655093"/>
                      <a:gd name="connsiteY14" fmla="*/ 678095 h 5185602"/>
                      <a:gd name="connsiteX15" fmla="*/ 286603 w 655093"/>
                      <a:gd name="connsiteY15" fmla="*/ 637152 h 5185602"/>
                      <a:gd name="connsiteX16" fmla="*/ 272955 w 655093"/>
                      <a:gd name="connsiteY16" fmla="*/ 582561 h 5185602"/>
                      <a:gd name="connsiteX17" fmla="*/ 245660 w 655093"/>
                      <a:gd name="connsiteY17" fmla="*/ 405140 h 5185602"/>
                      <a:gd name="connsiteX18" fmla="*/ 232012 w 655093"/>
                      <a:gd name="connsiteY18" fmla="*/ 336901 h 5185602"/>
                      <a:gd name="connsiteX19" fmla="*/ 204717 w 655093"/>
                      <a:gd name="connsiteY19" fmla="*/ 282310 h 5185602"/>
                      <a:gd name="connsiteX20" fmla="*/ 191069 w 655093"/>
                      <a:gd name="connsiteY20" fmla="*/ 241367 h 5185602"/>
                      <a:gd name="connsiteX21" fmla="*/ 163773 w 655093"/>
                      <a:gd name="connsiteY21" fmla="*/ 132185 h 5185602"/>
                      <a:gd name="connsiteX22" fmla="*/ 136478 w 655093"/>
                      <a:gd name="connsiteY22" fmla="*/ 77594 h 5185602"/>
                      <a:gd name="connsiteX23" fmla="*/ 109182 w 655093"/>
                      <a:gd name="connsiteY23" fmla="*/ 50298 h 5185602"/>
                      <a:gd name="connsiteX24" fmla="*/ 0 w 655093"/>
                      <a:gd name="connsiteY24" fmla="*/ 36650 h 5185602"/>
                      <a:gd name="connsiteX0" fmla="*/ 0 w 655093"/>
                      <a:gd name="connsiteY0" fmla="*/ 36650 h 5275942"/>
                      <a:gd name="connsiteX1" fmla="*/ 655093 w 655093"/>
                      <a:gd name="connsiteY1" fmla="*/ 23003 h 5275942"/>
                      <a:gd name="connsiteX2" fmla="*/ 559559 w 655093"/>
                      <a:gd name="connsiteY2" fmla="*/ 36651 h 5275942"/>
                      <a:gd name="connsiteX3" fmla="*/ 559558 w 655093"/>
                      <a:gd name="connsiteY3" fmla="*/ 9355 h 5275942"/>
                      <a:gd name="connsiteX4" fmla="*/ 518615 w 655093"/>
                      <a:gd name="connsiteY4" fmla="*/ 282310 h 5275942"/>
                      <a:gd name="connsiteX5" fmla="*/ 504968 w 655093"/>
                      <a:gd name="connsiteY5" fmla="*/ 514321 h 5275942"/>
                      <a:gd name="connsiteX6" fmla="*/ 491320 w 655093"/>
                      <a:gd name="connsiteY6" fmla="*/ 3680602 h 5275942"/>
                      <a:gd name="connsiteX7" fmla="*/ 504967 w 655093"/>
                      <a:gd name="connsiteY7" fmla="*/ 5181856 h 5275942"/>
                      <a:gd name="connsiteX8" fmla="*/ 409433 w 655093"/>
                      <a:gd name="connsiteY8" fmla="*/ 5168209 h 5275942"/>
                      <a:gd name="connsiteX9" fmla="*/ 368490 w 655093"/>
                      <a:gd name="connsiteY9" fmla="*/ 3762489 h 5275942"/>
                      <a:gd name="connsiteX10" fmla="*/ 341194 w 655093"/>
                      <a:gd name="connsiteY10" fmla="*/ 3271170 h 5275942"/>
                      <a:gd name="connsiteX11" fmla="*/ 327546 w 655093"/>
                      <a:gd name="connsiteY11" fmla="*/ 1428722 h 5275942"/>
                      <a:gd name="connsiteX12" fmla="*/ 313899 w 655093"/>
                      <a:gd name="connsiteY12" fmla="*/ 1333188 h 5275942"/>
                      <a:gd name="connsiteX13" fmla="*/ 300251 w 655093"/>
                      <a:gd name="connsiteY13" fmla="*/ 678095 h 5275942"/>
                      <a:gd name="connsiteX14" fmla="*/ 286603 w 655093"/>
                      <a:gd name="connsiteY14" fmla="*/ 637152 h 5275942"/>
                      <a:gd name="connsiteX15" fmla="*/ 272955 w 655093"/>
                      <a:gd name="connsiteY15" fmla="*/ 582561 h 5275942"/>
                      <a:gd name="connsiteX16" fmla="*/ 245660 w 655093"/>
                      <a:gd name="connsiteY16" fmla="*/ 405140 h 5275942"/>
                      <a:gd name="connsiteX17" fmla="*/ 232012 w 655093"/>
                      <a:gd name="connsiteY17" fmla="*/ 336901 h 5275942"/>
                      <a:gd name="connsiteX18" fmla="*/ 204717 w 655093"/>
                      <a:gd name="connsiteY18" fmla="*/ 282310 h 5275942"/>
                      <a:gd name="connsiteX19" fmla="*/ 191069 w 655093"/>
                      <a:gd name="connsiteY19" fmla="*/ 241367 h 5275942"/>
                      <a:gd name="connsiteX20" fmla="*/ 163773 w 655093"/>
                      <a:gd name="connsiteY20" fmla="*/ 132185 h 5275942"/>
                      <a:gd name="connsiteX21" fmla="*/ 136478 w 655093"/>
                      <a:gd name="connsiteY21" fmla="*/ 77594 h 5275942"/>
                      <a:gd name="connsiteX22" fmla="*/ 109182 w 655093"/>
                      <a:gd name="connsiteY22" fmla="*/ 50298 h 5275942"/>
                      <a:gd name="connsiteX23" fmla="*/ 0 w 655093"/>
                      <a:gd name="connsiteY23" fmla="*/ 36650 h 5275942"/>
                      <a:gd name="connsiteX0" fmla="*/ 0 w 655093"/>
                      <a:gd name="connsiteY0" fmla="*/ 36650 h 5265840"/>
                      <a:gd name="connsiteX1" fmla="*/ 655093 w 655093"/>
                      <a:gd name="connsiteY1" fmla="*/ 23003 h 5265840"/>
                      <a:gd name="connsiteX2" fmla="*/ 559559 w 655093"/>
                      <a:gd name="connsiteY2" fmla="*/ 36651 h 5265840"/>
                      <a:gd name="connsiteX3" fmla="*/ 559558 w 655093"/>
                      <a:gd name="connsiteY3" fmla="*/ 9355 h 5265840"/>
                      <a:gd name="connsiteX4" fmla="*/ 518615 w 655093"/>
                      <a:gd name="connsiteY4" fmla="*/ 282310 h 5265840"/>
                      <a:gd name="connsiteX5" fmla="*/ 504968 w 655093"/>
                      <a:gd name="connsiteY5" fmla="*/ 514321 h 5265840"/>
                      <a:gd name="connsiteX6" fmla="*/ 491320 w 655093"/>
                      <a:gd name="connsiteY6" fmla="*/ 3680602 h 5265840"/>
                      <a:gd name="connsiteX7" fmla="*/ 504967 w 655093"/>
                      <a:gd name="connsiteY7" fmla="*/ 5181856 h 5265840"/>
                      <a:gd name="connsiteX8" fmla="*/ 409433 w 655093"/>
                      <a:gd name="connsiteY8" fmla="*/ 5168209 h 5265840"/>
                      <a:gd name="connsiteX9" fmla="*/ 395786 w 655093"/>
                      <a:gd name="connsiteY9" fmla="*/ 3898967 h 5265840"/>
                      <a:gd name="connsiteX10" fmla="*/ 341194 w 655093"/>
                      <a:gd name="connsiteY10" fmla="*/ 3271170 h 5265840"/>
                      <a:gd name="connsiteX11" fmla="*/ 327546 w 655093"/>
                      <a:gd name="connsiteY11" fmla="*/ 1428722 h 5265840"/>
                      <a:gd name="connsiteX12" fmla="*/ 313899 w 655093"/>
                      <a:gd name="connsiteY12" fmla="*/ 1333188 h 5265840"/>
                      <a:gd name="connsiteX13" fmla="*/ 300251 w 655093"/>
                      <a:gd name="connsiteY13" fmla="*/ 678095 h 5265840"/>
                      <a:gd name="connsiteX14" fmla="*/ 286603 w 655093"/>
                      <a:gd name="connsiteY14" fmla="*/ 637152 h 5265840"/>
                      <a:gd name="connsiteX15" fmla="*/ 272955 w 655093"/>
                      <a:gd name="connsiteY15" fmla="*/ 582561 h 5265840"/>
                      <a:gd name="connsiteX16" fmla="*/ 245660 w 655093"/>
                      <a:gd name="connsiteY16" fmla="*/ 405140 h 5265840"/>
                      <a:gd name="connsiteX17" fmla="*/ 232012 w 655093"/>
                      <a:gd name="connsiteY17" fmla="*/ 336901 h 5265840"/>
                      <a:gd name="connsiteX18" fmla="*/ 204717 w 655093"/>
                      <a:gd name="connsiteY18" fmla="*/ 282310 h 5265840"/>
                      <a:gd name="connsiteX19" fmla="*/ 191069 w 655093"/>
                      <a:gd name="connsiteY19" fmla="*/ 241367 h 5265840"/>
                      <a:gd name="connsiteX20" fmla="*/ 163773 w 655093"/>
                      <a:gd name="connsiteY20" fmla="*/ 132185 h 5265840"/>
                      <a:gd name="connsiteX21" fmla="*/ 136478 w 655093"/>
                      <a:gd name="connsiteY21" fmla="*/ 77594 h 5265840"/>
                      <a:gd name="connsiteX22" fmla="*/ 109182 w 655093"/>
                      <a:gd name="connsiteY22" fmla="*/ 50298 h 5265840"/>
                      <a:gd name="connsiteX23" fmla="*/ 0 w 655093"/>
                      <a:gd name="connsiteY23" fmla="*/ 36650 h 5265840"/>
                      <a:gd name="connsiteX0" fmla="*/ 0 w 655093"/>
                      <a:gd name="connsiteY0" fmla="*/ 36650 h 5265840"/>
                      <a:gd name="connsiteX1" fmla="*/ 655093 w 655093"/>
                      <a:gd name="connsiteY1" fmla="*/ 23003 h 5265840"/>
                      <a:gd name="connsiteX2" fmla="*/ 559559 w 655093"/>
                      <a:gd name="connsiteY2" fmla="*/ 36651 h 5265840"/>
                      <a:gd name="connsiteX3" fmla="*/ 559558 w 655093"/>
                      <a:gd name="connsiteY3" fmla="*/ 9355 h 5265840"/>
                      <a:gd name="connsiteX4" fmla="*/ 518615 w 655093"/>
                      <a:gd name="connsiteY4" fmla="*/ 282310 h 5265840"/>
                      <a:gd name="connsiteX5" fmla="*/ 504968 w 655093"/>
                      <a:gd name="connsiteY5" fmla="*/ 514321 h 5265840"/>
                      <a:gd name="connsiteX6" fmla="*/ 450377 w 655093"/>
                      <a:gd name="connsiteY6" fmla="*/ 3680602 h 5265840"/>
                      <a:gd name="connsiteX7" fmla="*/ 504967 w 655093"/>
                      <a:gd name="connsiteY7" fmla="*/ 5181856 h 5265840"/>
                      <a:gd name="connsiteX8" fmla="*/ 409433 w 655093"/>
                      <a:gd name="connsiteY8" fmla="*/ 5168209 h 5265840"/>
                      <a:gd name="connsiteX9" fmla="*/ 395786 w 655093"/>
                      <a:gd name="connsiteY9" fmla="*/ 3898967 h 5265840"/>
                      <a:gd name="connsiteX10" fmla="*/ 341194 w 655093"/>
                      <a:gd name="connsiteY10" fmla="*/ 3271170 h 5265840"/>
                      <a:gd name="connsiteX11" fmla="*/ 327546 w 655093"/>
                      <a:gd name="connsiteY11" fmla="*/ 1428722 h 5265840"/>
                      <a:gd name="connsiteX12" fmla="*/ 313899 w 655093"/>
                      <a:gd name="connsiteY12" fmla="*/ 1333188 h 5265840"/>
                      <a:gd name="connsiteX13" fmla="*/ 300251 w 655093"/>
                      <a:gd name="connsiteY13" fmla="*/ 678095 h 5265840"/>
                      <a:gd name="connsiteX14" fmla="*/ 286603 w 655093"/>
                      <a:gd name="connsiteY14" fmla="*/ 637152 h 5265840"/>
                      <a:gd name="connsiteX15" fmla="*/ 272955 w 655093"/>
                      <a:gd name="connsiteY15" fmla="*/ 582561 h 5265840"/>
                      <a:gd name="connsiteX16" fmla="*/ 245660 w 655093"/>
                      <a:gd name="connsiteY16" fmla="*/ 405140 h 5265840"/>
                      <a:gd name="connsiteX17" fmla="*/ 232012 w 655093"/>
                      <a:gd name="connsiteY17" fmla="*/ 336901 h 5265840"/>
                      <a:gd name="connsiteX18" fmla="*/ 204717 w 655093"/>
                      <a:gd name="connsiteY18" fmla="*/ 282310 h 5265840"/>
                      <a:gd name="connsiteX19" fmla="*/ 191069 w 655093"/>
                      <a:gd name="connsiteY19" fmla="*/ 241367 h 5265840"/>
                      <a:gd name="connsiteX20" fmla="*/ 163773 w 655093"/>
                      <a:gd name="connsiteY20" fmla="*/ 132185 h 5265840"/>
                      <a:gd name="connsiteX21" fmla="*/ 136478 w 655093"/>
                      <a:gd name="connsiteY21" fmla="*/ 77594 h 5265840"/>
                      <a:gd name="connsiteX22" fmla="*/ 109182 w 655093"/>
                      <a:gd name="connsiteY22" fmla="*/ 50298 h 5265840"/>
                      <a:gd name="connsiteX23" fmla="*/ 0 w 655093"/>
                      <a:gd name="connsiteY23" fmla="*/ 36650 h 5265840"/>
                      <a:gd name="connsiteX0" fmla="*/ 0 w 655093"/>
                      <a:gd name="connsiteY0" fmla="*/ 36650 h 5574786"/>
                      <a:gd name="connsiteX1" fmla="*/ 655093 w 655093"/>
                      <a:gd name="connsiteY1" fmla="*/ 23003 h 5574786"/>
                      <a:gd name="connsiteX2" fmla="*/ 559559 w 655093"/>
                      <a:gd name="connsiteY2" fmla="*/ 36651 h 5574786"/>
                      <a:gd name="connsiteX3" fmla="*/ 559558 w 655093"/>
                      <a:gd name="connsiteY3" fmla="*/ 9355 h 5574786"/>
                      <a:gd name="connsiteX4" fmla="*/ 518615 w 655093"/>
                      <a:gd name="connsiteY4" fmla="*/ 282310 h 5574786"/>
                      <a:gd name="connsiteX5" fmla="*/ 504968 w 655093"/>
                      <a:gd name="connsiteY5" fmla="*/ 514321 h 5574786"/>
                      <a:gd name="connsiteX6" fmla="*/ 504967 w 655093"/>
                      <a:gd name="connsiteY6" fmla="*/ 5181856 h 5574786"/>
                      <a:gd name="connsiteX7" fmla="*/ 409433 w 655093"/>
                      <a:gd name="connsiteY7" fmla="*/ 5168209 h 5574786"/>
                      <a:gd name="connsiteX8" fmla="*/ 395786 w 655093"/>
                      <a:gd name="connsiteY8" fmla="*/ 3898967 h 5574786"/>
                      <a:gd name="connsiteX9" fmla="*/ 341194 w 655093"/>
                      <a:gd name="connsiteY9" fmla="*/ 3271170 h 5574786"/>
                      <a:gd name="connsiteX10" fmla="*/ 327546 w 655093"/>
                      <a:gd name="connsiteY10" fmla="*/ 1428722 h 5574786"/>
                      <a:gd name="connsiteX11" fmla="*/ 313899 w 655093"/>
                      <a:gd name="connsiteY11" fmla="*/ 1333188 h 5574786"/>
                      <a:gd name="connsiteX12" fmla="*/ 300251 w 655093"/>
                      <a:gd name="connsiteY12" fmla="*/ 678095 h 5574786"/>
                      <a:gd name="connsiteX13" fmla="*/ 286603 w 655093"/>
                      <a:gd name="connsiteY13" fmla="*/ 637152 h 5574786"/>
                      <a:gd name="connsiteX14" fmla="*/ 272955 w 655093"/>
                      <a:gd name="connsiteY14" fmla="*/ 582561 h 5574786"/>
                      <a:gd name="connsiteX15" fmla="*/ 245660 w 655093"/>
                      <a:gd name="connsiteY15" fmla="*/ 405140 h 5574786"/>
                      <a:gd name="connsiteX16" fmla="*/ 232012 w 655093"/>
                      <a:gd name="connsiteY16" fmla="*/ 336901 h 5574786"/>
                      <a:gd name="connsiteX17" fmla="*/ 204717 w 655093"/>
                      <a:gd name="connsiteY17" fmla="*/ 282310 h 5574786"/>
                      <a:gd name="connsiteX18" fmla="*/ 191069 w 655093"/>
                      <a:gd name="connsiteY18" fmla="*/ 241367 h 5574786"/>
                      <a:gd name="connsiteX19" fmla="*/ 163773 w 655093"/>
                      <a:gd name="connsiteY19" fmla="*/ 132185 h 5574786"/>
                      <a:gd name="connsiteX20" fmla="*/ 136478 w 655093"/>
                      <a:gd name="connsiteY20" fmla="*/ 77594 h 5574786"/>
                      <a:gd name="connsiteX21" fmla="*/ 109182 w 655093"/>
                      <a:gd name="connsiteY21" fmla="*/ 50298 h 5574786"/>
                      <a:gd name="connsiteX22" fmla="*/ 0 w 655093"/>
                      <a:gd name="connsiteY22" fmla="*/ 36650 h 5574786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504967 w 655093"/>
                      <a:gd name="connsiteY6" fmla="*/ 2929976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4 w 655093"/>
                      <a:gd name="connsiteY10" fmla="*/ 3271170 h 5400429"/>
                      <a:gd name="connsiteX11" fmla="*/ 327546 w 655093"/>
                      <a:gd name="connsiteY11" fmla="*/ 1428722 h 5400429"/>
                      <a:gd name="connsiteX12" fmla="*/ 313899 w 655093"/>
                      <a:gd name="connsiteY12" fmla="*/ 1333188 h 5400429"/>
                      <a:gd name="connsiteX13" fmla="*/ 300251 w 655093"/>
                      <a:gd name="connsiteY13" fmla="*/ 678095 h 5400429"/>
                      <a:gd name="connsiteX14" fmla="*/ 286603 w 655093"/>
                      <a:gd name="connsiteY14" fmla="*/ 637152 h 5400429"/>
                      <a:gd name="connsiteX15" fmla="*/ 272955 w 655093"/>
                      <a:gd name="connsiteY15" fmla="*/ 582561 h 5400429"/>
                      <a:gd name="connsiteX16" fmla="*/ 245660 w 655093"/>
                      <a:gd name="connsiteY16" fmla="*/ 405140 h 5400429"/>
                      <a:gd name="connsiteX17" fmla="*/ 232012 w 655093"/>
                      <a:gd name="connsiteY17" fmla="*/ 336901 h 5400429"/>
                      <a:gd name="connsiteX18" fmla="*/ 204717 w 655093"/>
                      <a:gd name="connsiteY18" fmla="*/ 282310 h 5400429"/>
                      <a:gd name="connsiteX19" fmla="*/ 191069 w 655093"/>
                      <a:gd name="connsiteY19" fmla="*/ 241367 h 5400429"/>
                      <a:gd name="connsiteX20" fmla="*/ 163773 w 655093"/>
                      <a:gd name="connsiteY20" fmla="*/ 132185 h 5400429"/>
                      <a:gd name="connsiteX21" fmla="*/ 136478 w 655093"/>
                      <a:gd name="connsiteY21" fmla="*/ 77594 h 5400429"/>
                      <a:gd name="connsiteX22" fmla="*/ 109182 w 655093"/>
                      <a:gd name="connsiteY22" fmla="*/ 50298 h 5400429"/>
                      <a:gd name="connsiteX23" fmla="*/ 0 w 655093"/>
                      <a:gd name="connsiteY23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504967 w 655093"/>
                      <a:gd name="connsiteY6" fmla="*/ 3926262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4 w 655093"/>
                      <a:gd name="connsiteY10" fmla="*/ 3271170 h 5400429"/>
                      <a:gd name="connsiteX11" fmla="*/ 327546 w 655093"/>
                      <a:gd name="connsiteY11" fmla="*/ 1428722 h 5400429"/>
                      <a:gd name="connsiteX12" fmla="*/ 313899 w 655093"/>
                      <a:gd name="connsiteY12" fmla="*/ 1333188 h 5400429"/>
                      <a:gd name="connsiteX13" fmla="*/ 300251 w 655093"/>
                      <a:gd name="connsiteY13" fmla="*/ 678095 h 5400429"/>
                      <a:gd name="connsiteX14" fmla="*/ 286603 w 655093"/>
                      <a:gd name="connsiteY14" fmla="*/ 637152 h 5400429"/>
                      <a:gd name="connsiteX15" fmla="*/ 272955 w 655093"/>
                      <a:gd name="connsiteY15" fmla="*/ 582561 h 5400429"/>
                      <a:gd name="connsiteX16" fmla="*/ 245660 w 655093"/>
                      <a:gd name="connsiteY16" fmla="*/ 405140 h 5400429"/>
                      <a:gd name="connsiteX17" fmla="*/ 232012 w 655093"/>
                      <a:gd name="connsiteY17" fmla="*/ 336901 h 5400429"/>
                      <a:gd name="connsiteX18" fmla="*/ 204717 w 655093"/>
                      <a:gd name="connsiteY18" fmla="*/ 282310 h 5400429"/>
                      <a:gd name="connsiteX19" fmla="*/ 191069 w 655093"/>
                      <a:gd name="connsiteY19" fmla="*/ 241367 h 5400429"/>
                      <a:gd name="connsiteX20" fmla="*/ 163773 w 655093"/>
                      <a:gd name="connsiteY20" fmla="*/ 132185 h 5400429"/>
                      <a:gd name="connsiteX21" fmla="*/ 136478 w 655093"/>
                      <a:gd name="connsiteY21" fmla="*/ 77594 h 5400429"/>
                      <a:gd name="connsiteX22" fmla="*/ 109182 w 655093"/>
                      <a:gd name="connsiteY22" fmla="*/ 50298 h 5400429"/>
                      <a:gd name="connsiteX23" fmla="*/ 0 w 655093"/>
                      <a:gd name="connsiteY23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4 w 655093"/>
                      <a:gd name="connsiteY10" fmla="*/ 3271170 h 5400429"/>
                      <a:gd name="connsiteX11" fmla="*/ 327546 w 655093"/>
                      <a:gd name="connsiteY11" fmla="*/ 1428722 h 5400429"/>
                      <a:gd name="connsiteX12" fmla="*/ 313899 w 655093"/>
                      <a:gd name="connsiteY12" fmla="*/ 1333188 h 5400429"/>
                      <a:gd name="connsiteX13" fmla="*/ 300251 w 655093"/>
                      <a:gd name="connsiteY13" fmla="*/ 678095 h 5400429"/>
                      <a:gd name="connsiteX14" fmla="*/ 286603 w 655093"/>
                      <a:gd name="connsiteY14" fmla="*/ 637152 h 5400429"/>
                      <a:gd name="connsiteX15" fmla="*/ 272955 w 655093"/>
                      <a:gd name="connsiteY15" fmla="*/ 582561 h 5400429"/>
                      <a:gd name="connsiteX16" fmla="*/ 245660 w 655093"/>
                      <a:gd name="connsiteY16" fmla="*/ 405140 h 5400429"/>
                      <a:gd name="connsiteX17" fmla="*/ 232012 w 655093"/>
                      <a:gd name="connsiteY17" fmla="*/ 336901 h 5400429"/>
                      <a:gd name="connsiteX18" fmla="*/ 204717 w 655093"/>
                      <a:gd name="connsiteY18" fmla="*/ 282310 h 5400429"/>
                      <a:gd name="connsiteX19" fmla="*/ 191069 w 655093"/>
                      <a:gd name="connsiteY19" fmla="*/ 241367 h 5400429"/>
                      <a:gd name="connsiteX20" fmla="*/ 163773 w 655093"/>
                      <a:gd name="connsiteY20" fmla="*/ 132185 h 5400429"/>
                      <a:gd name="connsiteX21" fmla="*/ 136478 w 655093"/>
                      <a:gd name="connsiteY21" fmla="*/ 77594 h 5400429"/>
                      <a:gd name="connsiteX22" fmla="*/ 109182 w 655093"/>
                      <a:gd name="connsiteY22" fmla="*/ 50298 h 5400429"/>
                      <a:gd name="connsiteX23" fmla="*/ 0 w 655093"/>
                      <a:gd name="connsiteY23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27546 w 655093"/>
                      <a:gd name="connsiteY10" fmla="*/ 1428722 h 5400429"/>
                      <a:gd name="connsiteX11" fmla="*/ 313899 w 655093"/>
                      <a:gd name="connsiteY11" fmla="*/ 1333188 h 5400429"/>
                      <a:gd name="connsiteX12" fmla="*/ 300251 w 655093"/>
                      <a:gd name="connsiteY12" fmla="*/ 678095 h 5400429"/>
                      <a:gd name="connsiteX13" fmla="*/ 286603 w 655093"/>
                      <a:gd name="connsiteY13" fmla="*/ 637152 h 5400429"/>
                      <a:gd name="connsiteX14" fmla="*/ 272955 w 655093"/>
                      <a:gd name="connsiteY14" fmla="*/ 582561 h 5400429"/>
                      <a:gd name="connsiteX15" fmla="*/ 245660 w 655093"/>
                      <a:gd name="connsiteY15" fmla="*/ 405140 h 5400429"/>
                      <a:gd name="connsiteX16" fmla="*/ 232012 w 655093"/>
                      <a:gd name="connsiteY16" fmla="*/ 336901 h 5400429"/>
                      <a:gd name="connsiteX17" fmla="*/ 204717 w 655093"/>
                      <a:gd name="connsiteY17" fmla="*/ 282310 h 5400429"/>
                      <a:gd name="connsiteX18" fmla="*/ 191069 w 655093"/>
                      <a:gd name="connsiteY18" fmla="*/ 241367 h 5400429"/>
                      <a:gd name="connsiteX19" fmla="*/ 163773 w 655093"/>
                      <a:gd name="connsiteY19" fmla="*/ 132185 h 5400429"/>
                      <a:gd name="connsiteX20" fmla="*/ 136478 w 655093"/>
                      <a:gd name="connsiteY20" fmla="*/ 77594 h 5400429"/>
                      <a:gd name="connsiteX21" fmla="*/ 109182 w 655093"/>
                      <a:gd name="connsiteY21" fmla="*/ 50298 h 5400429"/>
                      <a:gd name="connsiteX22" fmla="*/ 0 w 655093"/>
                      <a:gd name="connsiteY22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13899 w 655093"/>
                      <a:gd name="connsiteY10" fmla="*/ 1333188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82138 w 655093"/>
                      <a:gd name="connsiteY10" fmla="*/ 1333188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60483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72955 w 655093"/>
                      <a:gd name="connsiteY13" fmla="*/ 582561 h 5400429"/>
                      <a:gd name="connsiteX14" fmla="*/ 245660 w 655093"/>
                      <a:gd name="connsiteY14" fmla="*/ 405140 h 5400429"/>
                      <a:gd name="connsiteX15" fmla="*/ 232012 w 655093"/>
                      <a:gd name="connsiteY15" fmla="*/ 336901 h 5400429"/>
                      <a:gd name="connsiteX16" fmla="*/ 204717 w 655093"/>
                      <a:gd name="connsiteY16" fmla="*/ 282310 h 5400429"/>
                      <a:gd name="connsiteX17" fmla="*/ 191069 w 655093"/>
                      <a:gd name="connsiteY17" fmla="*/ 241367 h 5400429"/>
                      <a:gd name="connsiteX18" fmla="*/ 163773 w 655093"/>
                      <a:gd name="connsiteY18" fmla="*/ 132185 h 5400429"/>
                      <a:gd name="connsiteX19" fmla="*/ 136478 w 655093"/>
                      <a:gd name="connsiteY19" fmla="*/ 77594 h 5400429"/>
                      <a:gd name="connsiteX20" fmla="*/ 109182 w 655093"/>
                      <a:gd name="connsiteY20" fmla="*/ 50298 h 5400429"/>
                      <a:gd name="connsiteX21" fmla="*/ 0 w 655093"/>
                      <a:gd name="connsiteY21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678095 h 5400429"/>
                      <a:gd name="connsiteX12" fmla="*/ 286603 w 655093"/>
                      <a:gd name="connsiteY12" fmla="*/ 637152 h 5400429"/>
                      <a:gd name="connsiteX13" fmla="*/ 245660 w 655093"/>
                      <a:gd name="connsiteY13" fmla="*/ 405140 h 5400429"/>
                      <a:gd name="connsiteX14" fmla="*/ 232012 w 655093"/>
                      <a:gd name="connsiteY14" fmla="*/ 336901 h 5400429"/>
                      <a:gd name="connsiteX15" fmla="*/ 204717 w 655093"/>
                      <a:gd name="connsiteY15" fmla="*/ 282310 h 5400429"/>
                      <a:gd name="connsiteX16" fmla="*/ 191069 w 655093"/>
                      <a:gd name="connsiteY16" fmla="*/ 241367 h 5400429"/>
                      <a:gd name="connsiteX17" fmla="*/ 163773 w 655093"/>
                      <a:gd name="connsiteY17" fmla="*/ 132185 h 5400429"/>
                      <a:gd name="connsiteX18" fmla="*/ 136478 w 655093"/>
                      <a:gd name="connsiteY18" fmla="*/ 77594 h 5400429"/>
                      <a:gd name="connsiteX19" fmla="*/ 109182 w 655093"/>
                      <a:gd name="connsiteY19" fmla="*/ 50298 h 5400429"/>
                      <a:gd name="connsiteX20" fmla="*/ 0 w 655093"/>
                      <a:gd name="connsiteY20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678095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204717 w 655093"/>
                      <a:gd name="connsiteY14" fmla="*/ 282310 h 5400429"/>
                      <a:gd name="connsiteX15" fmla="*/ 191069 w 655093"/>
                      <a:gd name="connsiteY15" fmla="*/ 241367 h 5400429"/>
                      <a:gd name="connsiteX16" fmla="*/ 163773 w 655093"/>
                      <a:gd name="connsiteY16" fmla="*/ 132185 h 5400429"/>
                      <a:gd name="connsiteX17" fmla="*/ 136478 w 655093"/>
                      <a:gd name="connsiteY17" fmla="*/ 77594 h 5400429"/>
                      <a:gd name="connsiteX18" fmla="*/ 109182 w 655093"/>
                      <a:gd name="connsiteY18" fmla="*/ 50298 h 5400429"/>
                      <a:gd name="connsiteX19" fmla="*/ 0 w 655093"/>
                      <a:gd name="connsiteY19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204717 w 655093"/>
                      <a:gd name="connsiteY14" fmla="*/ 282310 h 5400429"/>
                      <a:gd name="connsiteX15" fmla="*/ 191069 w 655093"/>
                      <a:gd name="connsiteY15" fmla="*/ 241367 h 5400429"/>
                      <a:gd name="connsiteX16" fmla="*/ 163773 w 655093"/>
                      <a:gd name="connsiteY16" fmla="*/ 132185 h 5400429"/>
                      <a:gd name="connsiteX17" fmla="*/ 136478 w 655093"/>
                      <a:gd name="connsiteY17" fmla="*/ 77594 h 5400429"/>
                      <a:gd name="connsiteX18" fmla="*/ 109182 w 655093"/>
                      <a:gd name="connsiteY18" fmla="*/ 50298 h 5400429"/>
                      <a:gd name="connsiteX19" fmla="*/ 0 w 655093"/>
                      <a:gd name="connsiteY19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204717 w 655093"/>
                      <a:gd name="connsiteY14" fmla="*/ 282310 h 5400429"/>
                      <a:gd name="connsiteX15" fmla="*/ 163773 w 655093"/>
                      <a:gd name="connsiteY15" fmla="*/ 132185 h 5400429"/>
                      <a:gd name="connsiteX16" fmla="*/ 136478 w 655093"/>
                      <a:gd name="connsiteY16" fmla="*/ 77594 h 5400429"/>
                      <a:gd name="connsiteX17" fmla="*/ 109182 w 655093"/>
                      <a:gd name="connsiteY17" fmla="*/ 50298 h 5400429"/>
                      <a:gd name="connsiteX18" fmla="*/ 0 w 655093"/>
                      <a:gd name="connsiteY18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232012 w 655093"/>
                      <a:gd name="connsiteY13" fmla="*/ 336901 h 5400429"/>
                      <a:gd name="connsiteX14" fmla="*/ 163773 w 655093"/>
                      <a:gd name="connsiteY14" fmla="*/ 132185 h 5400429"/>
                      <a:gd name="connsiteX15" fmla="*/ 136478 w 655093"/>
                      <a:gd name="connsiteY15" fmla="*/ 77594 h 5400429"/>
                      <a:gd name="connsiteX16" fmla="*/ 109182 w 655093"/>
                      <a:gd name="connsiteY16" fmla="*/ 50298 h 5400429"/>
                      <a:gd name="connsiteX17" fmla="*/ 0 w 655093"/>
                      <a:gd name="connsiteY17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245660 w 655093"/>
                      <a:gd name="connsiteY12" fmla="*/ 405140 h 5400429"/>
                      <a:gd name="connsiteX13" fmla="*/ 163773 w 655093"/>
                      <a:gd name="connsiteY13" fmla="*/ 132185 h 5400429"/>
                      <a:gd name="connsiteX14" fmla="*/ 136478 w 655093"/>
                      <a:gd name="connsiteY14" fmla="*/ 77594 h 5400429"/>
                      <a:gd name="connsiteX15" fmla="*/ 109182 w 655093"/>
                      <a:gd name="connsiteY15" fmla="*/ 50298 h 5400429"/>
                      <a:gd name="connsiteX16" fmla="*/ 0 w 655093"/>
                      <a:gd name="connsiteY16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300251 w 655093"/>
                      <a:gd name="connsiteY12" fmla="*/ 268662 h 5400429"/>
                      <a:gd name="connsiteX13" fmla="*/ 163773 w 655093"/>
                      <a:gd name="connsiteY13" fmla="*/ 132185 h 5400429"/>
                      <a:gd name="connsiteX14" fmla="*/ 136478 w 655093"/>
                      <a:gd name="connsiteY14" fmla="*/ 77594 h 5400429"/>
                      <a:gd name="connsiteX15" fmla="*/ 109182 w 655093"/>
                      <a:gd name="connsiteY15" fmla="*/ 50298 h 5400429"/>
                      <a:gd name="connsiteX16" fmla="*/ 0 w 655093"/>
                      <a:gd name="connsiteY16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300251 w 655093"/>
                      <a:gd name="connsiteY12" fmla="*/ 268662 h 5400429"/>
                      <a:gd name="connsiteX13" fmla="*/ 163773 w 655093"/>
                      <a:gd name="connsiteY13" fmla="*/ 132185 h 5400429"/>
                      <a:gd name="connsiteX14" fmla="*/ 109182 w 655093"/>
                      <a:gd name="connsiteY14" fmla="*/ 50298 h 5400429"/>
                      <a:gd name="connsiteX15" fmla="*/ 0 w 655093"/>
                      <a:gd name="connsiteY15" fmla="*/ 36650 h 5400429"/>
                      <a:gd name="connsiteX0" fmla="*/ 0 w 655093"/>
                      <a:gd name="connsiteY0" fmla="*/ 36650 h 5400429"/>
                      <a:gd name="connsiteX1" fmla="*/ 655093 w 655093"/>
                      <a:gd name="connsiteY1" fmla="*/ 23003 h 5400429"/>
                      <a:gd name="connsiteX2" fmla="*/ 559559 w 655093"/>
                      <a:gd name="connsiteY2" fmla="*/ 36651 h 5400429"/>
                      <a:gd name="connsiteX3" fmla="*/ 559558 w 655093"/>
                      <a:gd name="connsiteY3" fmla="*/ 9355 h 5400429"/>
                      <a:gd name="connsiteX4" fmla="*/ 518615 w 655093"/>
                      <a:gd name="connsiteY4" fmla="*/ 282310 h 5400429"/>
                      <a:gd name="connsiteX5" fmla="*/ 504968 w 655093"/>
                      <a:gd name="connsiteY5" fmla="*/ 514321 h 5400429"/>
                      <a:gd name="connsiteX6" fmla="*/ 477671 w 655093"/>
                      <a:gd name="connsiteY6" fmla="*/ 3912614 h 5400429"/>
                      <a:gd name="connsiteX7" fmla="*/ 504967 w 655093"/>
                      <a:gd name="connsiteY7" fmla="*/ 5181856 h 5400429"/>
                      <a:gd name="connsiteX8" fmla="*/ 409433 w 655093"/>
                      <a:gd name="connsiteY8" fmla="*/ 5168209 h 5400429"/>
                      <a:gd name="connsiteX9" fmla="*/ 395786 w 655093"/>
                      <a:gd name="connsiteY9" fmla="*/ 3898967 h 5400429"/>
                      <a:gd name="connsiteX10" fmla="*/ 341195 w 655093"/>
                      <a:gd name="connsiteY10" fmla="*/ 1305892 h 5400429"/>
                      <a:gd name="connsiteX11" fmla="*/ 300251 w 655093"/>
                      <a:gd name="connsiteY11" fmla="*/ 514322 h 5400429"/>
                      <a:gd name="connsiteX12" fmla="*/ 300251 w 655093"/>
                      <a:gd name="connsiteY12" fmla="*/ 268662 h 5400429"/>
                      <a:gd name="connsiteX13" fmla="*/ 109182 w 655093"/>
                      <a:gd name="connsiteY13" fmla="*/ 50298 h 5400429"/>
                      <a:gd name="connsiteX14" fmla="*/ 0 w 655093"/>
                      <a:gd name="connsiteY14" fmla="*/ 36650 h 5400429"/>
                      <a:gd name="connsiteX0" fmla="*/ 7481 w 662574"/>
                      <a:gd name="connsiteY0" fmla="*/ 36650 h 5400429"/>
                      <a:gd name="connsiteX1" fmla="*/ 662574 w 662574"/>
                      <a:gd name="connsiteY1" fmla="*/ 23003 h 5400429"/>
                      <a:gd name="connsiteX2" fmla="*/ 567040 w 662574"/>
                      <a:gd name="connsiteY2" fmla="*/ 36651 h 5400429"/>
                      <a:gd name="connsiteX3" fmla="*/ 567039 w 662574"/>
                      <a:gd name="connsiteY3" fmla="*/ 9355 h 5400429"/>
                      <a:gd name="connsiteX4" fmla="*/ 526096 w 662574"/>
                      <a:gd name="connsiteY4" fmla="*/ 282310 h 5400429"/>
                      <a:gd name="connsiteX5" fmla="*/ 512449 w 662574"/>
                      <a:gd name="connsiteY5" fmla="*/ 514321 h 5400429"/>
                      <a:gd name="connsiteX6" fmla="*/ 485152 w 662574"/>
                      <a:gd name="connsiteY6" fmla="*/ 3912614 h 5400429"/>
                      <a:gd name="connsiteX7" fmla="*/ 512448 w 662574"/>
                      <a:gd name="connsiteY7" fmla="*/ 5181856 h 5400429"/>
                      <a:gd name="connsiteX8" fmla="*/ 416914 w 662574"/>
                      <a:gd name="connsiteY8" fmla="*/ 5168209 h 5400429"/>
                      <a:gd name="connsiteX9" fmla="*/ 403267 w 662574"/>
                      <a:gd name="connsiteY9" fmla="*/ 3898967 h 5400429"/>
                      <a:gd name="connsiteX10" fmla="*/ 348676 w 662574"/>
                      <a:gd name="connsiteY10" fmla="*/ 1305892 h 5400429"/>
                      <a:gd name="connsiteX11" fmla="*/ 307732 w 662574"/>
                      <a:gd name="connsiteY11" fmla="*/ 514322 h 5400429"/>
                      <a:gd name="connsiteX12" fmla="*/ 307732 w 662574"/>
                      <a:gd name="connsiteY12" fmla="*/ 268662 h 5400429"/>
                      <a:gd name="connsiteX13" fmla="*/ 7481 w 662574"/>
                      <a:gd name="connsiteY13" fmla="*/ 36650 h 5400429"/>
                      <a:gd name="connsiteX0" fmla="*/ 8850 w 663943"/>
                      <a:gd name="connsiteY0" fmla="*/ 36650 h 5400429"/>
                      <a:gd name="connsiteX1" fmla="*/ 663943 w 663943"/>
                      <a:gd name="connsiteY1" fmla="*/ 23003 h 5400429"/>
                      <a:gd name="connsiteX2" fmla="*/ 568409 w 663943"/>
                      <a:gd name="connsiteY2" fmla="*/ 36651 h 5400429"/>
                      <a:gd name="connsiteX3" fmla="*/ 568408 w 663943"/>
                      <a:gd name="connsiteY3" fmla="*/ 9355 h 5400429"/>
                      <a:gd name="connsiteX4" fmla="*/ 527465 w 663943"/>
                      <a:gd name="connsiteY4" fmla="*/ 282310 h 5400429"/>
                      <a:gd name="connsiteX5" fmla="*/ 513818 w 663943"/>
                      <a:gd name="connsiteY5" fmla="*/ 514321 h 5400429"/>
                      <a:gd name="connsiteX6" fmla="*/ 486521 w 663943"/>
                      <a:gd name="connsiteY6" fmla="*/ 3912614 h 5400429"/>
                      <a:gd name="connsiteX7" fmla="*/ 513817 w 663943"/>
                      <a:gd name="connsiteY7" fmla="*/ 5181856 h 5400429"/>
                      <a:gd name="connsiteX8" fmla="*/ 418283 w 663943"/>
                      <a:gd name="connsiteY8" fmla="*/ 5168209 h 5400429"/>
                      <a:gd name="connsiteX9" fmla="*/ 404636 w 663943"/>
                      <a:gd name="connsiteY9" fmla="*/ 3898967 h 5400429"/>
                      <a:gd name="connsiteX10" fmla="*/ 350045 w 663943"/>
                      <a:gd name="connsiteY10" fmla="*/ 1305892 h 5400429"/>
                      <a:gd name="connsiteX11" fmla="*/ 309101 w 663943"/>
                      <a:gd name="connsiteY11" fmla="*/ 514322 h 5400429"/>
                      <a:gd name="connsiteX12" fmla="*/ 254510 w 663943"/>
                      <a:gd name="connsiteY12" fmla="*/ 186775 h 5400429"/>
                      <a:gd name="connsiteX13" fmla="*/ 8850 w 663943"/>
                      <a:gd name="connsiteY13" fmla="*/ 36650 h 5400429"/>
                      <a:gd name="connsiteX0" fmla="*/ 14350 w 532965"/>
                      <a:gd name="connsiteY0" fmla="*/ 36650 h 5400429"/>
                      <a:gd name="connsiteX1" fmla="*/ 532965 w 532965"/>
                      <a:gd name="connsiteY1" fmla="*/ 23003 h 5400429"/>
                      <a:gd name="connsiteX2" fmla="*/ 437431 w 532965"/>
                      <a:gd name="connsiteY2" fmla="*/ 36651 h 5400429"/>
                      <a:gd name="connsiteX3" fmla="*/ 437430 w 532965"/>
                      <a:gd name="connsiteY3" fmla="*/ 9355 h 5400429"/>
                      <a:gd name="connsiteX4" fmla="*/ 396487 w 532965"/>
                      <a:gd name="connsiteY4" fmla="*/ 282310 h 5400429"/>
                      <a:gd name="connsiteX5" fmla="*/ 382840 w 532965"/>
                      <a:gd name="connsiteY5" fmla="*/ 514321 h 5400429"/>
                      <a:gd name="connsiteX6" fmla="*/ 355543 w 532965"/>
                      <a:gd name="connsiteY6" fmla="*/ 3912614 h 5400429"/>
                      <a:gd name="connsiteX7" fmla="*/ 382839 w 532965"/>
                      <a:gd name="connsiteY7" fmla="*/ 5181856 h 5400429"/>
                      <a:gd name="connsiteX8" fmla="*/ 287305 w 532965"/>
                      <a:gd name="connsiteY8" fmla="*/ 5168209 h 5400429"/>
                      <a:gd name="connsiteX9" fmla="*/ 273658 w 532965"/>
                      <a:gd name="connsiteY9" fmla="*/ 3898967 h 5400429"/>
                      <a:gd name="connsiteX10" fmla="*/ 219067 w 532965"/>
                      <a:gd name="connsiteY10" fmla="*/ 1305892 h 5400429"/>
                      <a:gd name="connsiteX11" fmla="*/ 178123 w 532965"/>
                      <a:gd name="connsiteY11" fmla="*/ 514322 h 5400429"/>
                      <a:gd name="connsiteX12" fmla="*/ 123532 w 532965"/>
                      <a:gd name="connsiteY12" fmla="*/ 186775 h 5400429"/>
                      <a:gd name="connsiteX13" fmla="*/ 14350 w 532965"/>
                      <a:gd name="connsiteY13" fmla="*/ 36650 h 5400429"/>
                      <a:gd name="connsiteX0" fmla="*/ 4902 w 946597"/>
                      <a:gd name="connsiteY0" fmla="*/ 23003 h 5400429"/>
                      <a:gd name="connsiteX1" fmla="*/ 946597 w 946597"/>
                      <a:gd name="connsiteY1" fmla="*/ 23003 h 5400429"/>
                      <a:gd name="connsiteX2" fmla="*/ 851063 w 946597"/>
                      <a:gd name="connsiteY2" fmla="*/ 36651 h 5400429"/>
                      <a:gd name="connsiteX3" fmla="*/ 851062 w 946597"/>
                      <a:gd name="connsiteY3" fmla="*/ 9355 h 5400429"/>
                      <a:gd name="connsiteX4" fmla="*/ 810119 w 946597"/>
                      <a:gd name="connsiteY4" fmla="*/ 282310 h 5400429"/>
                      <a:gd name="connsiteX5" fmla="*/ 796472 w 946597"/>
                      <a:gd name="connsiteY5" fmla="*/ 514321 h 5400429"/>
                      <a:gd name="connsiteX6" fmla="*/ 769175 w 946597"/>
                      <a:gd name="connsiteY6" fmla="*/ 3912614 h 5400429"/>
                      <a:gd name="connsiteX7" fmla="*/ 796471 w 946597"/>
                      <a:gd name="connsiteY7" fmla="*/ 5181856 h 5400429"/>
                      <a:gd name="connsiteX8" fmla="*/ 700937 w 946597"/>
                      <a:gd name="connsiteY8" fmla="*/ 5168209 h 5400429"/>
                      <a:gd name="connsiteX9" fmla="*/ 687290 w 946597"/>
                      <a:gd name="connsiteY9" fmla="*/ 3898967 h 5400429"/>
                      <a:gd name="connsiteX10" fmla="*/ 632699 w 946597"/>
                      <a:gd name="connsiteY10" fmla="*/ 1305892 h 5400429"/>
                      <a:gd name="connsiteX11" fmla="*/ 591755 w 946597"/>
                      <a:gd name="connsiteY11" fmla="*/ 514322 h 5400429"/>
                      <a:gd name="connsiteX12" fmla="*/ 537164 w 946597"/>
                      <a:gd name="connsiteY12" fmla="*/ 186775 h 5400429"/>
                      <a:gd name="connsiteX13" fmla="*/ 4902 w 946597"/>
                      <a:gd name="connsiteY13" fmla="*/ 23003 h 5400429"/>
                      <a:gd name="connsiteX0" fmla="*/ 4902 w 946597"/>
                      <a:gd name="connsiteY0" fmla="*/ 61739 h 5439165"/>
                      <a:gd name="connsiteX1" fmla="*/ 946597 w 946597"/>
                      <a:gd name="connsiteY1" fmla="*/ 61739 h 5439165"/>
                      <a:gd name="connsiteX2" fmla="*/ 851063 w 946597"/>
                      <a:gd name="connsiteY2" fmla="*/ 75387 h 5439165"/>
                      <a:gd name="connsiteX3" fmla="*/ 387038 w 946597"/>
                      <a:gd name="connsiteY3" fmla="*/ 7147 h 5439165"/>
                      <a:gd name="connsiteX4" fmla="*/ 810119 w 946597"/>
                      <a:gd name="connsiteY4" fmla="*/ 321046 h 5439165"/>
                      <a:gd name="connsiteX5" fmla="*/ 796472 w 946597"/>
                      <a:gd name="connsiteY5" fmla="*/ 553057 h 5439165"/>
                      <a:gd name="connsiteX6" fmla="*/ 769175 w 946597"/>
                      <a:gd name="connsiteY6" fmla="*/ 3951350 h 5439165"/>
                      <a:gd name="connsiteX7" fmla="*/ 796471 w 946597"/>
                      <a:gd name="connsiteY7" fmla="*/ 5220592 h 5439165"/>
                      <a:gd name="connsiteX8" fmla="*/ 700937 w 946597"/>
                      <a:gd name="connsiteY8" fmla="*/ 5206945 h 5439165"/>
                      <a:gd name="connsiteX9" fmla="*/ 687290 w 946597"/>
                      <a:gd name="connsiteY9" fmla="*/ 3937703 h 5439165"/>
                      <a:gd name="connsiteX10" fmla="*/ 632699 w 946597"/>
                      <a:gd name="connsiteY10" fmla="*/ 1344628 h 5439165"/>
                      <a:gd name="connsiteX11" fmla="*/ 591755 w 946597"/>
                      <a:gd name="connsiteY11" fmla="*/ 553058 h 5439165"/>
                      <a:gd name="connsiteX12" fmla="*/ 537164 w 946597"/>
                      <a:gd name="connsiteY12" fmla="*/ 225511 h 5439165"/>
                      <a:gd name="connsiteX13" fmla="*/ 4902 w 946597"/>
                      <a:gd name="connsiteY13" fmla="*/ 61739 h 5439165"/>
                      <a:gd name="connsiteX0" fmla="*/ 4902 w 1233200"/>
                      <a:gd name="connsiteY0" fmla="*/ 54853 h 5432279"/>
                      <a:gd name="connsiteX1" fmla="*/ 946597 w 1233200"/>
                      <a:gd name="connsiteY1" fmla="*/ 54853 h 5432279"/>
                      <a:gd name="connsiteX2" fmla="*/ 1233200 w 1233200"/>
                      <a:gd name="connsiteY2" fmla="*/ 368752 h 5432279"/>
                      <a:gd name="connsiteX3" fmla="*/ 387038 w 1233200"/>
                      <a:gd name="connsiteY3" fmla="*/ 261 h 5432279"/>
                      <a:gd name="connsiteX4" fmla="*/ 810119 w 1233200"/>
                      <a:gd name="connsiteY4" fmla="*/ 314160 h 5432279"/>
                      <a:gd name="connsiteX5" fmla="*/ 796472 w 1233200"/>
                      <a:gd name="connsiteY5" fmla="*/ 546171 h 5432279"/>
                      <a:gd name="connsiteX6" fmla="*/ 769175 w 1233200"/>
                      <a:gd name="connsiteY6" fmla="*/ 3944464 h 5432279"/>
                      <a:gd name="connsiteX7" fmla="*/ 796471 w 1233200"/>
                      <a:gd name="connsiteY7" fmla="*/ 5213706 h 5432279"/>
                      <a:gd name="connsiteX8" fmla="*/ 700937 w 1233200"/>
                      <a:gd name="connsiteY8" fmla="*/ 5200059 h 5432279"/>
                      <a:gd name="connsiteX9" fmla="*/ 687290 w 1233200"/>
                      <a:gd name="connsiteY9" fmla="*/ 3930817 h 5432279"/>
                      <a:gd name="connsiteX10" fmla="*/ 632699 w 1233200"/>
                      <a:gd name="connsiteY10" fmla="*/ 1337742 h 5432279"/>
                      <a:gd name="connsiteX11" fmla="*/ 591755 w 1233200"/>
                      <a:gd name="connsiteY11" fmla="*/ 546172 h 5432279"/>
                      <a:gd name="connsiteX12" fmla="*/ 537164 w 1233200"/>
                      <a:gd name="connsiteY12" fmla="*/ 218625 h 5432279"/>
                      <a:gd name="connsiteX13" fmla="*/ 4902 w 1233200"/>
                      <a:gd name="connsiteY13" fmla="*/ 54853 h 5432279"/>
                      <a:gd name="connsiteX0" fmla="*/ 4902 w 1233200"/>
                      <a:gd name="connsiteY0" fmla="*/ 0 h 5377426"/>
                      <a:gd name="connsiteX1" fmla="*/ 946597 w 1233200"/>
                      <a:gd name="connsiteY1" fmla="*/ 0 h 5377426"/>
                      <a:gd name="connsiteX2" fmla="*/ 1233200 w 1233200"/>
                      <a:gd name="connsiteY2" fmla="*/ 313899 h 5377426"/>
                      <a:gd name="connsiteX3" fmla="*/ 810119 w 1233200"/>
                      <a:gd name="connsiteY3" fmla="*/ 259307 h 5377426"/>
                      <a:gd name="connsiteX4" fmla="*/ 796472 w 1233200"/>
                      <a:gd name="connsiteY4" fmla="*/ 491318 h 5377426"/>
                      <a:gd name="connsiteX5" fmla="*/ 769175 w 1233200"/>
                      <a:gd name="connsiteY5" fmla="*/ 3889611 h 5377426"/>
                      <a:gd name="connsiteX6" fmla="*/ 796471 w 1233200"/>
                      <a:gd name="connsiteY6" fmla="*/ 5158853 h 5377426"/>
                      <a:gd name="connsiteX7" fmla="*/ 700937 w 1233200"/>
                      <a:gd name="connsiteY7" fmla="*/ 5145206 h 5377426"/>
                      <a:gd name="connsiteX8" fmla="*/ 687290 w 1233200"/>
                      <a:gd name="connsiteY8" fmla="*/ 3875964 h 5377426"/>
                      <a:gd name="connsiteX9" fmla="*/ 632699 w 1233200"/>
                      <a:gd name="connsiteY9" fmla="*/ 1282889 h 5377426"/>
                      <a:gd name="connsiteX10" fmla="*/ 591755 w 1233200"/>
                      <a:gd name="connsiteY10" fmla="*/ 491319 h 5377426"/>
                      <a:gd name="connsiteX11" fmla="*/ 537164 w 1233200"/>
                      <a:gd name="connsiteY11" fmla="*/ 163772 h 5377426"/>
                      <a:gd name="connsiteX12" fmla="*/ 4902 w 1233200"/>
                      <a:gd name="connsiteY12" fmla="*/ 0 h 5377426"/>
                      <a:gd name="connsiteX0" fmla="*/ 4902 w 946597"/>
                      <a:gd name="connsiteY0" fmla="*/ 0 h 5377426"/>
                      <a:gd name="connsiteX1" fmla="*/ 946597 w 946597"/>
                      <a:gd name="connsiteY1" fmla="*/ 0 h 5377426"/>
                      <a:gd name="connsiteX2" fmla="*/ 837415 w 946597"/>
                      <a:gd name="connsiteY2" fmla="*/ 95535 h 5377426"/>
                      <a:gd name="connsiteX3" fmla="*/ 810119 w 946597"/>
                      <a:gd name="connsiteY3" fmla="*/ 259307 h 5377426"/>
                      <a:gd name="connsiteX4" fmla="*/ 796472 w 946597"/>
                      <a:gd name="connsiteY4" fmla="*/ 491318 h 5377426"/>
                      <a:gd name="connsiteX5" fmla="*/ 769175 w 946597"/>
                      <a:gd name="connsiteY5" fmla="*/ 3889611 h 5377426"/>
                      <a:gd name="connsiteX6" fmla="*/ 796471 w 946597"/>
                      <a:gd name="connsiteY6" fmla="*/ 5158853 h 5377426"/>
                      <a:gd name="connsiteX7" fmla="*/ 700937 w 946597"/>
                      <a:gd name="connsiteY7" fmla="*/ 5145206 h 5377426"/>
                      <a:gd name="connsiteX8" fmla="*/ 687290 w 946597"/>
                      <a:gd name="connsiteY8" fmla="*/ 3875964 h 5377426"/>
                      <a:gd name="connsiteX9" fmla="*/ 632699 w 946597"/>
                      <a:gd name="connsiteY9" fmla="*/ 1282889 h 5377426"/>
                      <a:gd name="connsiteX10" fmla="*/ 591755 w 946597"/>
                      <a:gd name="connsiteY10" fmla="*/ 491319 h 5377426"/>
                      <a:gd name="connsiteX11" fmla="*/ 537164 w 946597"/>
                      <a:gd name="connsiteY11" fmla="*/ 163772 h 5377426"/>
                      <a:gd name="connsiteX12" fmla="*/ 4902 w 946597"/>
                      <a:gd name="connsiteY12" fmla="*/ 0 h 5377426"/>
                      <a:gd name="connsiteX0" fmla="*/ 4555 w 946250"/>
                      <a:gd name="connsiteY0" fmla="*/ 0 h 5377426"/>
                      <a:gd name="connsiteX1" fmla="*/ 946250 w 946250"/>
                      <a:gd name="connsiteY1" fmla="*/ 0 h 5377426"/>
                      <a:gd name="connsiteX2" fmla="*/ 837068 w 946250"/>
                      <a:gd name="connsiteY2" fmla="*/ 95535 h 5377426"/>
                      <a:gd name="connsiteX3" fmla="*/ 809772 w 946250"/>
                      <a:gd name="connsiteY3" fmla="*/ 259307 h 5377426"/>
                      <a:gd name="connsiteX4" fmla="*/ 796125 w 946250"/>
                      <a:gd name="connsiteY4" fmla="*/ 491318 h 5377426"/>
                      <a:gd name="connsiteX5" fmla="*/ 768828 w 946250"/>
                      <a:gd name="connsiteY5" fmla="*/ 3889611 h 5377426"/>
                      <a:gd name="connsiteX6" fmla="*/ 796124 w 946250"/>
                      <a:gd name="connsiteY6" fmla="*/ 5158853 h 5377426"/>
                      <a:gd name="connsiteX7" fmla="*/ 700590 w 946250"/>
                      <a:gd name="connsiteY7" fmla="*/ 5145206 h 5377426"/>
                      <a:gd name="connsiteX8" fmla="*/ 686943 w 946250"/>
                      <a:gd name="connsiteY8" fmla="*/ 3875964 h 5377426"/>
                      <a:gd name="connsiteX9" fmla="*/ 632352 w 946250"/>
                      <a:gd name="connsiteY9" fmla="*/ 1282889 h 5377426"/>
                      <a:gd name="connsiteX10" fmla="*/ 591408 w 946250"/>
                      <a:gd name="connsiteY10" fmla="*/ 491319 h 5377426"/>
                      <a:gd name="connsiteX11" fmla="*/ 577761 w 946250"/>
                      <a:gd name="connsiteY11" fmla="*/ 95533 h 5377426"/>
                      <a:gd name="connsiteX12" fmla="*/ 4555 w 946250"/>
                      <a:gd name="connsiteY12" fmla="*/ 0 h 5377426"/>
                      <a:gd name="connsiteX0" fmla="*/ 4555 w 946250"/>
                      <a:gd name="connsiteY0" fmla="*/ 0 h 5377426"/>
                      <a:gd name="connsiteX1" fmla="*/ 946250 w 946250"/>
                      <a:gd name="connsiteY1" fmla="*/ 0 h 5377426"/>
                      <a:gd name="connsiteX2" fmla="*/ 837068 w 946250"/>
                      <a:gd name="connsiteY2" fmla="*/ 95535 h 5377426"/>
                      <a:gd name="connsiteX3" fmla="*/ 809772 w 946250"/>
                      <a:gd name="connsiteY3" fmla="*/ 259307 h 5377426"/>
                      <a:gd name="connsiteX4" fmla="*/ 796125 w 946250"/>
                      <a:gd name="connsiteY4" fmla="*/ 491318 h 5377426"/>
                      <a:gd name="connsiteX5" fmla="*/ 768828 w 946250"/>
                      <a:gd name="connsiteY5" fmla="*/ 3889611 h 5377426"/>
                      <a:gd name="connsiteX6" fmla="*/ 796124 w 946250"/>
                      <a:gd name="connsiteY6" fmla="*/ 5158853 h 5377426"/>
                      <a:gd name="connsiteX7" fmla="*/ 700590 w 946250"/>
                      <a:gd name="connsiteY7" fmla="*/ 5145206 h 5377426"/>
                      <a:gd name="connsiteX8" fmla="*/ 686943 w 946250"/>
                      <a:gd name="connsiteY8" fmla="*/ 3875964 h 5377426"/>
                      <a:gd name="connsiteX9" fmla="*/ 632352 w 946250"/>
                      <a:gd name="connsiteY9" fmla="*/ 1282889 h 5377426"/>
                      <a:gd name="connsiteX10" fmla="*/ 591408 w 946250"/>
                      <a:gd name="connsiteY10" fmla="*/ 354841 h 5377426"/>
                      <a:gd name="connsiteX11" fmla="*/ 577761 w 946250"/>
                      <a:gd name="connsiteY11" fmla="*/ 95533 h 5377426"/>
                      <a:gd name="connsiteX12" fmla="*/ 4555 w 946250"/>
                      <a:gd name="connsiteY12" fmla="*/ 0 h 5377426"/>
                      <a:gd name="connsiteX0" fmla="*/ 5164 w 946859"/>
                      <a:gd name="connsiteY0" fmla="*/ 0 h 5377426"/>
                      <a:gd name="connsiteX1" fmla="*/ 946859 w 946859"/>
                      <a:gd name="connsiteY1" fmla="*/ 0 h 5377426"/>
                      <a:gd name="connsiteX2" fmla="*/ 837677 w 946859"/>
                      <a:gd name="connsiteY2" fmla="*/ 95535 h 5377426"/>
                      <a:gd name="connsiteX3" fmla="*/ 810381 w 946859"/>
                      <a:gd name="connsiteY3" fmla="*/ 259307 h 5377426"/>
                      <a:gd name="connsiteX4" fmla="*/ 796734 w 946859"/>
                      <a:gd name="connsiteY4" fmla="*/ 491318 h 5377426"/>
                      <a:gd name="connsiteX5" fmla="*/ 769437 w 946859"/>
                      <a:gd name="connsiteY5" fmla="*/ 3889611 h 5377426"/>
                      <a:gd name="connsiteX6" fmla="*/ 796733 w 946859"/>
                      <a:gd name="connsiteY6" fmla="*/ 5158853 h 5377426"/>
                      <a:gd name="connsiteX7" fmla="*/ 701199 w 946859"/>
                      <a:gd name="connsiteY7" fmla="*/ 5145206 h 5377426"/>
                      <a:gd name="connsiteX8" fmla="*/ 687552 w 946859"/>
                      <a:gd name="connsiteY8" fmla="*/ 3875964 h 5377426"/>
                      <a:gd name="connsiteX9" fmla="*/ 632961 w 946859"/>
                      <a:gd name="connsiteY9" fmla="*/ 1282889 h 5377426"/>
                      <a:gd name="connsiteX10" fmla="*/ 592017 w 946859"/>
                      <a:gd name="connsiteY10" fmla="*/ 354841 h 5377426"/>
                      <a:gd name="connsiteX11" fmla="*/ 510132 w 946859"/>
                      <a:gd name="connsiteY11" fmla="*/ 109180 h 5377426"/>
                      <a:gd name="connsiteX12" fmla="*/ 5164 w 946859"/>
                      <a:gd name="connsiteY12" fmla="*/ 0 h 5377426"/>
                      <a:gd name="connsiteX0" fmla="*/ 18127 w 523093"/>
                      <a:gd name="connsiteY0" fmla="*/ 0 h 5377426"/>
                      <a:gd name="connsiteX1" fmla="*/ 523093 w 523093"/>
                      <a:gd name="connsiteY1" fmla="*/ 0 h 5377426"/>
                      <a:gd name="connsiteX2" fmla="*/ 413911 w 523093"/>
                      <a:gd name="connsiteY2" fmla="*/ 95535 h 5377426"/>
                      <a:gd name="connsiteX3" fmla="*/ 386615 w 523093"/>
                      <a:gd name="connsiteY3" fmla="*/ 259307 h 5377426"/>
                      <a:gd name="connsiteX4" fmla="*/ 372968 w 523093"/>
                      <a:gd name="connsiteY4" fmla="*/ 491318 h 5377426"/>
                      <a:gd name="connsiteX5" fmla="*/ 345671 w 523093"/>
                      <a:gd name="connsiteY5" fmla="*/ 3889611 h 5377426"/>
                      <a:gd name="connsiteX6" fmla="*/ 372967 w 523093"/>
                      <a:gd name="connsiteY6" fmla="*/ 5158853 h 5377426"/>
                      <a:gd name="connsiteX7" fmla="*/ 277433 w 523093"/>
                      <a:gd name="connsiteY7" fmla="*/ 5145206 h 5377426"/>
                      <a:gd name="connsiteX8" fmla="*/ 263786 w 523093"/>
                      <a:gd name="connsiteY8" fmla="*/ 3875964 h 5377426"/>
                      <a:gd name="connsiteX9" fmla="*/ 209195 w 523093"/>
                      <a:gd name="connsiteY9" fmla="*/ 1282889 h 5377426"/>
                      <a:gd name="connsiteX10" fmla="*/ 168251 w 523093"/>
                      <a:gd name="connsiteY10" fmla="*/ 354841 h 5377426"/>
                      <a:gd name="connsiteX11" fmla="*/ 86366 w 523093"/>
                      <a:gd name="connsiteY11" fmla="*/ 109180 h 5377426"/>
                      <a:gd name="connsiteX12" fmla="*/ 18127 w 523093"/>
                      <a:gd name="connsiteY12" fmla="*/ 0 h 5377426"/>
                      <a:gd name="connsiteX0" fmla="*/ 46746 w 551712"/>
                      <a:gd name="connsiteY0" fmla="*/ 1867 h 5379293"/>
                      <a:gd name="connsiteX1" fmla="*/ 551712 w 551712"/>
                      <a:gd name="connsiteY1" fmla="*/ 1867 h 5379293"/>
                      <a:gd name="connsiteX2" fmla="*/ 442530 w 551712"/>
                      <a:gd name="connsiteY2" fmla="*/ 97402 h 5379293"/>
                      <a:gd name="connsiteX3" fmla="*/ 415234 w 551712"/>
                      <a:gd name="connsiteY3" fmla="*/ 261174 h 5379293"/>
                      <a:gd name="connsiteX4" fmla="*/ 401587 w 551712"/>
                      <a:gd name="connsiteY4" fmla="*/ 493185 h 5379293"/>
                      <a:gd name="connsiteX5" fmla="*/ 374290 w 551712"/>
                      <a:gd name="connsiteY5" fmla="*/ 3891478 h 5379293"/>
                      <a:gd name="connsiteX6" fmla="*/ 401586 w 551712"/>
                      <a:gd name="connsiteY6" fmla="*/ 5160720 h 5379293"/>
                      <a:gd name="connsiteX7" fmla="*/ 306052 w 551712"/>
                      <a:gd name="connsiteY7" fmla="*/ 5147073 h 5379293"/>
                      <a:gd name="connsiteX8" fmla="*/ 292405 w 551712"/>
                      <a:gd name="connsiteY8" fmla="*/ 3877831 h 5379293"/>
                      <a:gd name="connsiteX9" fmla="*/ 237814 w 551712"/>
                      <a:gd name="connsiteY9" fmla="*/ 1284756 h 5379293"/>
                      <a:gd name="connsiteX10" fmla="*/ 196870 w 551712"/>
                      <a:gd name="connsiteY10" fmla="*/ 356708 h 5379293"/>
                      <a:gd name="connsiteX11" fmla="*/ 114985 w 551712"/>
                      <a:gd name="connsiteY11" fmla="*/ 111047 h 5379293"/>
                      <a:gd name="connsiteX12" fmla="*/ 46746 w 551712"/>
                      <a:gd name="connsiteY12" fmla="*/ 1867 h 5379293"/>
                      <a:gd name="connsiteX0" fmla="*/ 46746 w 647879"/>
                      <a:gd name="connsiteY0" fmla="*/ 1867 h 5361524"/>
                      <a:gd name="connsiteX1" fmla="*/ 551712 w 647879"/>
                      <a:gd name="connsiteY1" fmla="*/ 1867 h 5361524"/>
                      <a:gd name="connsiteX2" fmla="*/ 442530 w 647879"/>
                      <a:gd name="connsiteY2" fmla="*/ 97402 h 5361524"/>
                      <a:gd name="connsiteX3" fmla="*/ 415234 w 647879"/>
                      <a:gd name="connsiteY3" fmla="*/ 261174 h 5361524"/>
                      <a:gd name="connsiteX4" fmla="*/ 401587 w 647879"/>
                      <a:gd name="connsiteY4" fmla="*/ 493185 h 5361524"/>
                      <a:gd name="connsiteX5" fmla="*/ 374290 w 647879"/>
                      <a:gd name="connsiteY5" fmla="*/ 3891478 h 5361524"/>
                      <a:gd name="connsiteX6" fmla="*/ 647245 w 647879"/>
                      <a:gd name="connsiteY6" fmla="*/ 5133424 h 5361524"/>
                      <a:gd name="connsiteX7" fmla="*/ 306052 w 647879"/>
                      <a:gd name="connsiteY7" fmla="*/ 5147073 h 5361524"/>
                      <a:gd name="connsiteX8" fmla="*/ 292405 w 647879"/>
                      <a:gd name="connsiteY8" fmla="*/ 3877831 h 5361524"/>
                      <a:gd name="connsiteX9" fmla="*/ 237814 w 647879"/>
                      <a:gd name="connsiteY9" fmla="*/ 1284756 h 5361524"/>
                      <a:gd name="connsiteX10" fmla="*/ 196870 w 647879"/>
                      <a:gd name="connsiteY10" fmla="*/ 356708 h 5361524"/>
                      <a:gd name="connsiteX11" fmla="*/ 114985 w 647879"/>
                      <a:gd name="connsiteY11" fmla="*/ 111047 h 5361524"/>
                      <a:gd name="connsiteX12" fmla="*/ 46746 w 647879"/>
                      <a:gd name="connsiteY12" fmla="*/ 1867 h 5361524"/>
                      <a:gd name="connsiteX0" fmla="*/ 46746 w 647879"/>
                      <a:gd name="connsiteY0" fmla="*/ 1867 h 5220513"/>
                      <a:gd name="connsiteX1" fmla="*/ 551712 w 647879"/>
                      <a:gd name="connsiteY1" fmla="*/ 1867 h 5220513"/>
                      <a:gd name="connsiteX2" fmla="*/ 442530 w 647879"/>
                      <a:gd name="connsiteY2" fmla="*/ 97402 h 5220513"/>
                      <a:gd name="connsiteX3" fmla="*/ 415234 w 647879"/>
                      <a:gd name="connsiteY3" fmla="*/ 261174 h 5220513"/>
                      <a:gd name="connsiteX4" fmla="*/ 401587 w 647879"/>
                      <a:gd name="connsiteY4" fmla="*/ 493185 h 5220513"/>
                      <a:gd name="connsiteX5" fmla="*/ 374290 w 647879"/>
                      <a:gd name="connsiteY5" fmla="*/ 3891478 h 5220513"/>
                      <a:gd name="connsiteX6" fmla="*/ 647245 w 647879"/>
                      <a:gd name="connsiteY6" fmla="*/ 5133424 h 5220513"/>
                      <a:gd name="connsiteX7" fmla="*/ 306052 w 647879"/>
                      <a:gd name="connsiteY7" fmla="*/ 5147073 h 5220513"/>
                      <a:gd name="connsiteX8" fmla="*/ 292405 w 647879"/>
                      <a:gd name="connsiteY8" fmla="*/ 3877831 h 5220513"/>
                      <a:gd name="connsiteX9" fmla="*/ 237814 w 647879"/>
                      <a:gd name="connsiteY9" fmla="*/ 1284756 h 5220513"/>
                      <a:gd name="connsiteX10" fmla="*/ 196870 w 647879"/>
                      <a:gd name="connsiteY10" fmla="*/ 356708 h 5220513"/>
                      <a:gd name="connsiteX11" fmla="*/ 114985 w 647879"/>
                      <a:gd name="connsiteY11" fmla="*/ 111047 h 5220513"/>
                      <a:gd name="connsiteX12" fmla="*/ 46746 w 647879"/>
                      <a:gd name="connsiteY12" fmla="*/ 1867 h 5220513"/>
                      <a:gd name="connsiteX0" fmla="*/ 46746 w 647879"/>
                      <a:gd name="connsiteY0" fmla="*/ 1867 h 5133424"/>
                      <a:gd name="connsiteX1" fmla="*/ 551712 w 647879"/>
                      <a:gd name="connsiteY1" fmla="*/ 1867 h 5133424"/>
                      <a:gd name="connsiteX2" fmla="*/ 442530 w 647879"/>
                      <a:gd name="connsiteY2" fmla="*/ 97402 h 5133424"/>
                      <a:gd name="connsiteX3" fmla="*/ 415234 w 647879"/>
                      <a:gd name="connsiteY3" fmla="*/ 261174 h 5133424"/>
                      <a:gd name="connsiteX4" fmla="*/ 401587 w 647879"/>
                      <a:gd name="connsiteY4" fmla="*/ 493185 h 5133424"/>
                      <a:gd name="connsiteX5" fmla="*/ 374290 w 647879"/>
                      <a:gd name="connsiteY5" fmla="*/ 3891478 h 5133424"/>
                      <a:gd name="connsiteX6" fmla="*/ 647245 w 647879"/>
                      <a:gd name="connsiteY6" fmla="*/ 5133424 h 5133424"/>
                      <a:gd name="connsiteX7" fmla="*/ 237813 w 647879"/>
                      <a:gd name="connsiteY7" fmla="*/ 4792232 h 5133424"/>
                      <a:gd name="connsiteX8" fmla="*/ 292405 w 647879"/>
                      <a:gd name="connsiteY8" fmla="*/ 3877831 h 5133424"/>
                      <a:gd name="connsiteX9" fmla="*/ 237814 w 647879"/>
                      <a:gd name="connsiteY9" fmla="*/ 1284756 h 5133424"/>
                      <a:gd name="connsiteX10" fmla="*/ 196870 w 647879"/>
                      <a:gd name="connsiteY10" fmla="*/ 356708 h 5133424"/>
                      <a:gd name="connsiteX11" fmla="*/ 114985 w 647879"/>
                      <a:gd name="connsiteY11" fmla="*/ 111047 h 5133424"/>
                      <a:gd name="connsiteX12" fmla="*/ 46746 w 647879"/>
                      <a:gd name="connsiteY12" fmla="*/ 1867 h 5133424"/>
                      <a:gd name="connsiteX0" fmla="*/ 46746 w 551712"/>
                      <a:gd name="connsiteY0" fmla="*/ 1867 h 4846940"/>
                      <a:gd name="connsiteX1" fmla="*/ 551712 w 551712"/>
                      <a:gd name="connsiteY1" fmla="*/ 1867 h 4846940"/>
                      <a:gd name="connsiteX2" fmla="*/ 442530 w 551712"/>
                      <a:gd name="connsiteY2" fmla="*/ 97402 h 4846940"/>
                      <a:gd name="connsiteX3" fmla="*/ 415234 w 551712"/>
                      <a:gd name="connsiteY3" fmla="*/ 261174 h 4846940"/>
                      <a:gd name="connsiteX4" fmla="*/ 401587 w 551712"/>
                      <a:gd name="connsiteY4" fmla="*/ 493185 h 4846940"/>
                      <a:gd name="connsiteX5" fmla="*/ 374290 w 551712"/>
                      <a:gd name="connsiteY5" fmla="*/ 3891478 h 4846940"/>
                      <a:gd name="connsiteX6" fmla="*/ 524415 w 551712"/>
                      <a:gd name="connsiteY6" fmla="*/ 4805877 h 4846940"/>
                      <a:gd name="connsiteX7" fmla="*/ 237813 w 551712"/>
                      <a:gd name="connsiteY7" fmla="*/ 4792232 h 4846940"/>
                      <a:gd name="connsiteX8" fmla="*/ 292405 w 551712"/>
                      <a:gd name="connsiteY8" fmla="*/ 3877831 h 4846940"/>
                      <a:gd name="connsiteX9" fmla="*/ 237814 w 551712"/>
                      <a:gd name="connsiteY9" fmla="*/ 1284756 h 4846940"/>
                      <a:gd name="connsiteX10" fmla="*/ 196870 w 551712"/>
                      <a:gd name="connsiteY10" fmla="*/ 356708 h 4846940"/>
                      <a:gd name="connsiteX11" fmla="*/ 114985 w 551712"/>
                      <a:gd name="connsiteY11" fmla="*/ 111047 h 4846940"/>
                      <a:gd name="connsiteX12" fmla="*/ 46746 w 551712"/>
                      <a:gd name="connsiteY12" fmla="*/ 1867 h 4846940"/>
                      <a:gd name="connsiteX0" fmla="*/ 46746 w 552058"/>
                      <a:gd name="connsiteY0" fmla="*/ 1867 h 4846940"/>
                      <a:gd name="connsiteX1" fmla="*/ 551712 w 552058"/>
                      <a:gd name="connsiteY1" fmla="*/ 1867 h 4846940"/>
                      <a:gd name="connsiteX2" fmla="*/ 442530 w 552058"/>
                      <a:gd name="connsiteY2" fmla="*/ 97402 h 4846940"/>
                      <a:gd name="connsiteX3" fmla="*/ 415234 w 552058"/>
                      <a:gd name="connsiteY3" fmla="*/ 261174 h 4846940"/>
                      <a:gd name="connsiteX4" fmla="*/ 401587 w 552058"/>
                      <a:gd name="connsiteY4" fmla="*/ 493185 h 4846940"/>
                      <a:gd name="connsiteX5" fmla="*/ 374290 w 552058"/>
                      <a:gd name="connsiteY5" fmla="*/ 3891478 h 4846940"/>
                      <a:gd name="connsiteX6" fmla="*/ 524415 w 552058"/>
                      <a:gd name="connsiteY6" fmla="*/ 4805877 h 4846940"/>
                      <a:gd name="connsiteX7" fmla="*/ 237813 w 552058"/>
                      <a:gd name="connsiteY7" fmla="*/ 4792232 h 4846940"/>
                      <a:gd name="connsiteX8" fmla="*/ 292405 w 552058"/>
                      <a:gd name="connsiteY8" fmla="*/ 3877831 h 4846940"/>
                      <a:gd name="connsiteX9" fmla="*/ 237814 w 552058"/>
                      <a:gd name="connsiteY9" fmla="*/ 1284756 h 4846940"/>
                      <a:gd name="connsiteX10" fmla="*/ 196870 w 552058"/>
                      <a:gd name="connsiteY10" fmla="*/ 356708 h 4846940"/>
                      <a:gd name="connsiteX11" fmla="*/ 114985 w 552058"/>
                      <a:gd name="connsiteY11" fmla="*/ 111047 h 4846940"/>
                      <a:gd name="connsiteX12" fmla="*/ 46746 w 552058"/>
                      <a:gd name="connsiteY12" fmla="*/ 1867 h 4846940"/>
                      <a:gd name="connsiteX0" fmla="*/ 46746 w 552058"/>
                      <a:gd name="connsiteY0" fmla="*/ 1867 h 4960000"/>
                      <a:gd name="connsiteX1" fmla="*/ 551712 w 552058"/>
                      <a:gd name="connsiteY1" fmla="*/ 1867 h 4960000"/>
                      <a:gd name="connsiteX2" fmla="*/ 442530 w 552058"/>
                      <a:gd name="connsiteY2" fmla="*/ 97402 h 4960000"/>
                      <a:gd name="connsiteX3" fmla="*/ 415234 w 552058"/>
                      <a:gd name="connsiteY3" fmla="*/ 261174 h 4960000"/>
                      <a:gd name="connsiteX4" fmla="*/ 401587 w 552058"/>
                      <a:gd name="connsiteY4" fmla="*/ 493185 h 4960000"/>
                      <a:gd name="connsiteX5" fmla="*/ 374290 w 552058"/>
                      <a:gd name="connsiteY5" fmla="*/ 3891478 h 4960000"/>
                      <a:gd name="connsiteX6" fmla="*/ 524415 w 552058"/>
                      <a:gd name="connsiteY6" fmla="*/ 4805877 h 4960000"/>
                      <a:gd name="connsiteX7" fmla="*/ 237813 w 552058"/>
                      <a:gd name="connsiteY7" fmla="*/ 4792232 h 4960000"/>
                      <a:gd name="connsiteX8" fmla="*/ 292405 w 552058"/>
                      <a:gd name="connsiteY8" fmla="*/ 3877831 h 4960000"/>
                      <a:gd name="connsiteX9" fmla="*/ 237814 w 552058"/>
                      <a:gd name="connsiteY9" fmla="*/ 1284756 h 4960000"/>
                      <a:gd name="connsiteX10" fmla="*/ 196870 w 552058"/>
                      <a:gd name="connsiteY10" fmla="*/ 356708 h 4960000"/>
                      <a:gd name="connsiteX11" fmla="*/ 114985 w 552058"/>
                      <a:gd name="connsiteY11" fmla="*/ 111047 h 4960000"/>
                      <a:gd name="connsiteX12" fmla="*/ 46746 w 552058"/>
                      <a:gd name="connsiteY12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524415 w 551712"/>
                      <a:gd name="connsiteY6" fmla="*/ 4805877 h 4960000"/>
                      <a:gd name="connsiteX7" fmla="*/ 237813 w 551712"/>
                      <a:gd name="connsiteY7" fmla="*/ 4792232 h 4960000"/>
                      <a:gd name="connsiteX8" fmla="*/ 292405 w 551712"/>
                      <a:gd name="connsiteY8" fmla="*/ 3877831 h 4960000"/>
                      <a:gd name="connsiteX9" fmla="*/ 237814 w 551712"/>
                      <a:gd name="connsiteY9" fmla="*/ 1284756 h 4960000"/>
                      <a:gd name="connsiteX10" fmla="*/ 196870 w 551712"/>
                      <a:gd name="connsiteY10" fmla="*/ 356708 h 4960000"/>
                      <a:gd name="connsiteX11" fmla="*/ 114985 w 551712"/>
                      <a:gd name="connsiteY11" fmla="*/ 111047 h 4960000"/>
                      <a:gd name="connsiteX12" fmla="*/ 46746 w 551712"/>
                      <a:gd name="connsiteY12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46996 w 551712"/>
                      <a:gd name="connsiteY6" fmla="*/ 4000663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46996 w 551712"/>
                      <a:gd name="connsiteY6" fmla="*/ 4000663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74292 w 551712"/>
                      <a:gd name="connsiteY6" fmla="*/ 4055254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60000"/>
                      <a:gd name="connsiteX1" fmla="*/ 551712 w 551712"/>
                      <a:gd name="connsiteY1" fmla="*/ 1867 h 4960000"/>
                      <a:gd name="connsiteX2" fmla="*/ 442530 w 551712"/>
                      <a:gd name="connsiteY2" fmla="*/ 97402 h 4960000"/>
                      <a:gd name="connsiteX3" fmla="*/ 415234 w 551712"/>
                      <a:gd name="connsiteY3" fmla="*/ 261174 h 4960000"/>
                      <a:gd name="connsiteX4" fmla="*/ 401587 w 551712"/>
                      <a:gd name="connsiteY4" fmla="*/ 493185 h 4960000"/>
                      <a:gd name="connsiteX5" fmla="*/ 374290 w 551712"/>
                      <a:gd name="connsiteY5" fmla="*/ 3891478 h 4960000"/>
                      <a:gd name="connsiteX6" fmla="*/ 387940 w 551712"/>
                      <a:gd name="connsiteY6" fmla="*/ 4178084 h 4960000"/>
                      <a:gd name="connsiteX7" fmla="*/ 524415 w 551712"/>
                      <a:gd name="connsiteY7" fmla="*/ 4805877 h 4960000"/>
                      <a:gd name="connsiteX8" fmla="*/ 237813 w 551712"/>
                      <a:gd name="connsiteY8" fmla="*/ 4792232 h 4960000"/>
                      <a:gd name="connsiteX9" fmla="*/ 292405 w 551712"/>
                      <a:gd name="connsiteY9" fmla="*/ 3877831 h 4960000"/>
                      <a:gd name="connsiteX10" fmla="*/ 237814 w 551712"/>
                      <a:gd name="connsiteY10" fmla="*/ 1284756 h 4960000"/>
                      <a:gd name="connsiteX11" fmla="*/ 196870 w 551712"/>
                      <a:gd name="connsiteY11" fmla="*/ 356708 h 4960000"/>
                      <a:gd name="connsiteX12" fmla="*/ 114985 w 551712"/>
                      <a:gd name="connsiteY12" fmla="*/ 111047 h 4960000"/>
                      <a:gd name="connsiteX13" fmla="*/ 46746 w 551712"/>
                      <a:gd name="connsiteY13" fmla="*/ 1867 h 4960000"/>
                      <a:gd name="connsiteX0" fmla="*/ 46746 w 551712"/>
                      <a:gd name="connsiteY0" fmla="*/ 1867 h 4933817"/>
                      <a:gd name="connsiteX1" fmla="*/ 551712 w 551712"/>
                      <a:gd name="connsiteY1" fmla="*/ 1867 h 4933817"/>
                      <a:gd name="connsiteX2" fmla="*/ 442530 w 551712"/>
                      <a:gd name="connsiteY2" fmla="*/ 97402 h 4933817"/>
                      <a:gd name="connsiteX3" fmla="*/ 415234 w 551712"/>
                      <a:gd name="connsiteY3" fmla="*/ 261174 h 4933817"/>
                      <a:gd name="connsiteX4" fmla="*/ 401587 w 551712"/>
                      <a:gd name="connsiteY4" fmla="*/ 493185 h 4933817"/>
                      <a:gd name="connsiteX5" fmla="*/ 374290 w 551712"/>
                      <a:gd name="connsiteY5" fmla="*/ 3891478 h 4933817"/>
                      <a:gd name="connsiteX6" fmla="*/ 387940 w 551712"/>
                      <a:gd name="connsiteY6" fmla="*/ 4178084 h 4933817"/>
                      <a:gd name="connsiteX7" fmla="*/ 538063 w 551712"/>
                      <a:gd name="connsiteY7" fmla="*/ 4764934 h 4933817"/>
                      <a:gd name="connsiteX8" fmla="*/ 237813 w 551712"/>
                      <a:gd name="connsiteY8" fmla="*/ 4792232 h 4933817"/>
                      <a:gd name="connsiteX9" fmla="*/ 292405 w 551712"/>
                      <a:gd name="connsiteY9" fmla="*/ 3877831 h 4933817"/>
                      <a:gd name="connsiteX10" fmla="*/ 237814 w 551712"/>
                      <a:gd name="connsiteY10" fmla="*/ 1284756 h 4933817"/>
                      <a:gd name="connsiteX11" fmla="*/ 196870 w 551712"/>
                      <a:gd name="connsiteY11" fmla="*/ 356708 h 4933817"/>
                      <a:gd name="connsiteX12" fmla="*/ 114985 w 551712"/>
                      <a:gd name="connsiteY12" fmla="*/ 111047 h 4933817"/>
                      <a:gd name="connsiteX13" fmla="*/ 46746 w 551712"/>
                      <a:gd name="connsiteY13" fmla="*/ 1867 h 4933817"/>
                      <a:gd name="connsiteX0" fmla="*/ 46746 w 551712"/>
                      <a:gd name="connsiteY0" fmla="*/ 1867 h 4911914"/>
                      <a:gd name="connsiteX1" fmla="*/ 551712 w 551712"/>
                      <a:gd name="connsiteY1" fmla="*/ 1867 h 4911914"/>
                      <a:gd name="connsiteX2" fmla="*/ 442530 w 551712"/>
                      <a:gd name="connsiteY2" fmla="*/ 97402 h 4911914"/>
                      <a:gd name="connsiteX3" fmla="*/ 415234 w 551712"/>
                      <a:gd name="connsiteY3" fmla="*/ 261174 h 4911914"/>
                      <a:gd name="connsiteX4" fmla="*/ 401587 w 551712"/>
                      <a:gd name="connsiteY4" fmla="*/ 493185 h 4911914"/>
                      <a:gd name="connsiteX5" fmla="*/ 374290 w 551712"/>
                      <a:gd name="connsiteY5" fmla="*/ 3891478 h 4911914"/>
                      <a:gd name="connsiteX6" fmla="*/ 387940 w 551712"/>
                      <a:gd name="connsiteY6" fmla="*/ 4178084 h 4911914"/>
                      <a:gd name="connsiteX7" fmla="*/ 538063 w 551712"/>
                      <a:gd name="connsiteY7" fmla="*/ 4764934 h 4911914"/>
                      <a:gd name="connsiteX8" fmla="*/ 224166 w 551712"/>
                      <a:gd name="connsiteY8" fmla="*/ 4737641 h 4911914"/>
                      <a:gd name="connsiteX9" fmla="*/ 292405 w 551712"/>
                      <a:gd name="connsiteY9" fmla="*/ 3877831 h 4911914"/>
                      <a:gd name="connsiteX10" fmla="*/ 237814 w 551712"/>
                      <a:gd name="connsiteY10" fmla="*/ 1284756 h 4911914"/>
                      <a:gd name="connsiteX11" fmla="*/ 196870 w 551712"/>
                      <a:gd name="connsiteY11" fmla="*/ 356708 h 4911914"/>
                      <a:gd name="connsiteX12" fmla="*/ 114985 w 551712"/>
                      <a:gd name="connsiteY12" fmla="*/ 111047 h 4911914"/>
                      <a:gd name="connsiteX13" fmla="*/ 46746 w 551712"/>
                      <a:gd name="connsiteY13" fmla="*/ 1867 h 4911914"/>
                      <a:gd name="connsiteX0" fmla="*/ 46746 w 551712"/>
                      <a:gd name="connsiteY0" fmla="*/ 1867 h 4911914"/>
                      <a:gd name="connsiteX1" fmla="*/ 551712 w 551712"/>
                      <a:gd name="connsiteY1" fmla="*/ 1867 h 4911914"/>
                      <a:gd name="connsiteX2" fmla="*/ 442530 w 551712"/>
                      <a:gd name="connsiteY2" fmla="*/ 97402 h 4911914"/>
                      <a:gd name="connsiteX3" fmla="*/ 415234 w 551712"/>
                      <a:gd name="connsiteY3" fmla="*/ 261174 h 4911914"/>
                      <a:gd name="connsiteX4" fmla="*/ 401587 w 551712"/>
                      <a:gd name="connsiteY4" fmla="*/ 493185 h 4911914"/>
                      <a:gd name="connsiteX5" fmla="*/ 374290 w 551712"/>
                      <a:gd name="connsiteY5" fmla="*/ 3891478 h 4911914"/>
                      <a:gd name="connsiteX6" fmla="*/ 428883 w 551712"/>
                      <a:gd name="connsiteY6" fmla="*/ 4259970 h 4911914"/>
                      <a:gd name="connsiteX7" fmla="*/ 538063 w 551712"/>
                      <a:gd name="connsiteY7" fmla="*/ 4764934 h 4911914"/>
                      <a:gd name="connsiteX8" fmla="*/ 224166 w 551712"/>
                      <a:gd name="connsiteY8" fmla="*/ 4737641 h 4911914"/>
                      <a:gd name="connsiteX9" fmla="*/ 292405 w 551712"/>
                      <a:gd name="connsiteY9" fmla="*/ 3877831 h 4911914"/>
                      <a:gd name="connsiteX10" fmla="*/ 237814 w 551712"/>
                      <a:gd name="connsiteY10" fmla="*/ 1284756 h 4911914"/>
                      <a:gd name="connsiteX11" fmla="*/ 196870 w 551712"/>
                      <a:gd name="connsiteY11" fmla="*/ 356708 h 4911914"/>
                      <a:gd name="connsiteX12" fmla="*/ 114985 w 551712"/>
                      <a:gd name="connsiteY12" fmla="*/ 111047 h 4911914"/>
                      <a:gd name="connsiteX13" fmla="*/ 46746 w 551712"/>
                      <a:gd name="connsiteY13" fmla="*/ 1867 h 4911914"/>
                      <a:gd name="connsiteX0" fmla="*/ 46746 w 541960"/>
                      <a:gd name="connsiteY0" fmla="*/ 1867 h 4911914"/>
                      <a:gd name="connsiteX1" fmla="*/ 477285 w 541960"/>
                      <a:gd name="connsiteY1" fmla="*/ 1867 h 4911914"/>
                      <a:gd name="connsiteX2" fmla="*/ 442530 w 541960"/>
                      <a:gd name="connsiteY2" fmla="*/ 97402 h 4911914"/>
                      <a:gd name="connsiteX3" fmla="*/ 415234 w 541960"/>
                      <a:gd name="connsiteY3" fmla="*/ 261174 h 4911914"/>
                      <a:gd name="connsiteX4" fmla="*/ 401587 w 541960"/>
                      <a:gd name="connsiteY4" fmla="*/ 493185 h 4911914"/>
                      <a:gd name="connsiteX5" fmla="*/ 374290 w 541960"/>
                      <a:gd name="connsiteY5" fmla="*/ 3891478 h 4911914"/>
                      <a:gd name="connsiteX6" fmla="*/ 428883 w 541960"/>
                      <a:gd name="connsiteY6" fmla="*/ 4259970 h 4911914"/>
                      <a:gd name="connsiteX7" fmla="*/ 538063 w 541960"/>
                      <a:gd name="connsiteY7" fmla="*/ 4764934 h 4911914"/>
                      <a:gd name="connsiteX8" fmla="*/ 224166 w 541960"/>
                      <a:gd name="connsiteY8" fmla="*/ 4737641 h 4911914"/>
                      <a:gd name="connsiteX9" fmla="*/ 292405 w 541960"/>
                      <a:gd name="connsiteY9" fmla="*/ 3877831 h 4911914"/>
                      <a:gd name="connsiteX10" fmla="*/ 237814 w 541960"/>
                      <a:gd name="connsiteY10" fmla="*/ 1284756 h 4911914"/>
                      <a:gd name="connsiteX11" fmla="*/ 196870 w 541960"/>
                      <a:gd name="connsiteY11" fmla="*/ 356708 h 4911914"/>
                      <a:gd name="connsiteX12" fmla="*/ 114985 w 541960"/>
                      <a:gd name="connsiteY12" fmla="*/ 111047 h 4911914"/>
                      <a:gd name="connsiteX13" fmla="*/ 46746 w 541960"/>
                      <a:gd name="connsiteY13" fmla="*/ 1867 h 4911914"/>
                      <a:gd name="connsiteX0" fmla="*/ 54094 w 506778"/>
                      <a:gd name="connsiteY0" fmla="*/ 1672 h 4922352"/>
                      <a:gd name="connsiteX1" fmla="*/ 442103 w 506778"/>
                      <a:gd name="connsiteY1" fmla="*/ 12305 h 4922352"/>
                      <a:gd name="connsiteX2" fmla="*/ 407348 w 506778"/>
                      <a:gd name="connsiteY2" fmla="*/ 107840 h 4922352"/>
                      <a:gd name="connsiteX3" fmla="*/ 380052 w 506778"/>
                      <a:gd name="connsiteY3" fmla="*/ 271612 h 4922352"/>
                      <a:gd name="connsiteX4" fmla="*/ 366405 w 506778"/>
                      <a:gd name="connsiteY4" fmla="*/ 503623 h 4922352"/>
                      <a:gd name="connsiteX5" fmla="*/ 339108 w 506778"/>
                      <a:gd name="connsiteY5" fmla="*/ 3901916 h 4922352"/>
                      <a:gd name="connsiteX6" fmla="*/ 393701 w 506778"/>
                      <a:gd name="connsiteY6" fmla="*/ 4270408 h 4922352"/>
                      <a:gd name="connsiteX7" fmla="*/ 502881 w 506778"/>
                      <a:gd name="connsiteY7" fmla="*/ 4775372 h 4922352"/>
                      <a:gd name="connsiteX8" fmla="*/ 188984 w 506778"/>
                      <a:gd name="connsiteY8" fmla="*/ 4748079 h 4922352"/>
                      <a:gd name="connsiteX9" fmla="*/ 257223 w 506778"/>
                      <a:gd name="connsiteY9" fmla="*/ 3888269 h 4922352"/>
                      <a:gd name="connsiteX10" fmla="*/ 202632 w 506778"/>
                      <a:gd name="connsiteY10" fmla="*/ 1295194 h 4922352"/>
                      <a:gd name="connsiteX11" fmla="*/ 161688 w 506778"/>
                      <a:gd name="connsiteY11" fmla="*/ 367146 h 4922352"/>
                      <a:gd name="connsiteX12" fmla="*/ 79803 w 506778"/>
                      <a:gd name="connsiteY12" fmla="*/ 121485 h 4922352"/>
                      <a:gd name="connsiteX13" fmla="*/ 54094 w 506778"/>
                      <a:gd name="connsiteY13" fmla="*/ 1672 h 4922352"/>
                      <a:gd name="connsiteX0" fmla="*/ 45659 w 498343"/>
                      <a:gd name="connsiteY0" fmla="*/ 554 h 4921234"/>
                      <a:gd name="connsiteX1" fmla="*/ 433668 w 498343"/>
                      <a:gd name="connsiteY1" fmla="*/ 11187 h 4921234"/>
                      <a:gd name="connsiteX2" fmla="*/ 398913 w 498343"/>
                      <a:gd name="connsiteY2" fmla="*/ 106722 h 4921234"/>
                      <a:gd name="connsiteX3" fmla="*/ 371617 w 498343"/>
                      <a:gd name="connsiteY3" fmla="*/ 270494 h 4921234"/>
                      <a:gd name="connsiteX4" fmla="*/ 357970 w 498343"/>
                      <a:gd name="connsiteY4" fmla="*/ 502505 h 4921234"/>
                      <a:gd name="connsiteX5" fmla="*/ 330673 w 498343"/>
                      <a:gd name="connsiteY5" fmla="*/ 3900798 h 4921234"/>
                      <a:gd name="connsiteX6" fmla="*/ 385266 w 498343"/>
                      <a:gd name="connsiteY6" fmla="*/ 4269290 h 4921234"/>
                      <a:gd name="connsiteX7" fmla="*/ 494446 w 498343"/>
                      <a:gd name="connsiteY7" fmla="*/ 4774254 h 4921234"/>
                      <a:gd name="connsiteX8" fmla="*/ 180549 w 498343"/>
                      <a:gd name="connsiteY8" fmla="*/ 4746961 h 4921234"/>
                      <a:gd name="connsiteX9" fmla="*/ 248788 w 498343"/>
                      <a:gd name="connsiteY9" fmla="*/ 3887151 h 4921234"/>
                      <a:gd name="connsiteX10" fmla="*/ 194197 w 498343"/>
                      <a:gd name="connsiteY10" fmla="*/ 1294076 h 4921234"/>
                      <a:gd name="connsiteX11" fmla="*/ 153253 w 498343"/>
                      <a:gd name="connsiteY11" fmla="*/ 366028 h 4921234"/>
                      <a:gd name="connsiteX12" fmla="*/ 113898 w 498343"/>
                      <a:gd name="connsiteY12" fmla="*/ 290488 h 4921234"/>
                      <a:gd name="connsiteX13" fmla="*/ 45659 w 498343"/>
                      <a:gd name="connsiteY13" fmla="*/ 554 h 4921234"/>
                      <a:gd name="connsiteX0" fmla="*/ 45926 w 498610"/>
                      <a:gd name="connsiteY0" fmla="*/ 680 h 4921360"/>
                      <a:gd name="connsiteX1" fmla="*/ 433935 w 498610"/>
                      <a:gd name="connsiteY1" fmla="*/ 11313 h 4921360"/>
                      <a:gd name="connsiteX2" fmla="*/ 399180 w 498610"/>
                      <a:gd name="connsiteY2" fmla="*/ 106848 h 4921360"/>
                      <a:gd name="connsiteX3" fmla="*/ 371884 w 498610"/>
                      <a:gd name="connsiteY3" fmla="*/ 270620 h 4921360"/>
                      <a:gd name="connsiteX4" fmla="*/ 358237 w 498610"/>
                      <a:gd name="connsiteY4" fmla="*/ 502631 h 4921360"/>
                      <a:gd name="connsiteX5" fmla="*/ 330940 w 498610"/>
                      <a:gd name="connsiteY5" fmla="*/ 3900924 h 4921360"/>
                      <a:gd name="connsiteX6" fmla="*/ 385533 w 498610"/>
                      <a:gd name="connsiteY6" fmla="*/ 4269416 h 4921360"/>
                      <a:gd name="connsiteX7" fmla="*/ 494713 w 498610"/>
                      <a:gd name="connsiteY7" fmla="*/ 4774380 h 4921360"/>
                      <a:gd name="connsiteX8" fmla="*/ 180816 w 498610"/>
                      <a:gd name="connsiteY8" fmla="*/ 4747087 h 4921360"/>
                      <a:gd name="connsiteX9" fmla="*/ 249055 w 498610"/>
                      <a:gd name="connsiteY9" fmla="*/ 3887277 h 4921360"/>
                      <a:gd name="connsiteX10" fmla="*/ 194464 w 498610"/>
                      <a:gd name="connsiteY10" fmla="*/ 1294202 h 4921360"/>
                      <a:gd name="connsiteX11" fmla="*/ 164152 w 498610"/>
                      <a:gd name="connsiteY11" fmla="*/ 653233 h 4921360"/>
                      <a:gd name="connsiteX12" fmla="*/ 114165 w 498610"/>
                      <a:gd name="connsiteY12" fmla="*/ 290614 h 4921360"/>
                      <a:gd name="connsiteX13" fmla="*/ 45926 w 498610"/>
                      <a:gd name="connsiteY13" fmla="*/ 680 h 4921360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55259 w 454689"/>
                      <a:gd name="connsiteY2" fmla="*/ 96247 h 4910759"/>
                      <a:gd name="connsiteX3" fmla="*/ 327963 w 454689"/>
                      <a:gd name="connsiteY3" fmla="*/ 260019 h 4910759"/>
                      <a:gd name="connsiteX4" fmla="*/ 314316 w 454689"/>
                      <a:gd name="connsiteY4" fmla="*/ 492030 h 4910759"/>
                      <a:gd name="connsiteX5" fmla="*/ 287019 w 454689"/>
                      <a:gd name="connsiteY5" fmla="*/ 3890323 h 4910759"/>
                      <a:gd name="connsiteX6" fmla="*/ 341612 w 454689"/>
                      <a:gd name="connsiteY6" fmla="*/ 4258815 h 4910759"/>
                      <a:gd name="connsiteX7" fmla="*/ 450792 w 454689"/>
                      <a:gd name="connsiteY7" fmla="*/ 4763779 h 4910759"/>
                      <a:gd name="connsiteX8" fmla="*/ 136895 w 454689"/>
                      <a:gd name="connsiteY8" fmla="*/ 4736486 h 4910759"/>
                      <a:gd name="connsiteX9" fmla="*/ 205134 w 454689"/>
                      <a:gd name="connsiteY9" fmla="*/ 3876676 h 4910759"/>
                      <a:gd name="connsiteX10" fmla="*/ 150543 w 454689"/>
                      <a:gd name="connsiteY10" fmla="*/ 1283601 h 4910759"/>
                      <a:gd name="connsiteX11" fmla="*/ 120231 w 454689"/>
                      <a:gd name="connsiteY11" fmla="*/ 642632 h 4910759"/>
                      <a:gd name="connsiteX12" fmla="*/ 70244 w 454689"/>
                      <a:gd name="connsiteY12" fmla="*/ 280013 h 4910759"/>
                      <a:gd name="connsiteX13" fmla="*/ 55168 w 454689"/>
                      <a:gd name="connsiteY13" fmla="*/ 712 h 4910759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55259 w 454689"/>
                      <a:gd name="connsiteY2" fmla="*/ 415224 h 4910759"/>
                      <a:gd name="connsiteX3" fmla="*/ 327963 w 454689"/>
                      <a:gd name="connsiteY3" fmla="*/ 260019 h 4910759"/>
                      <a:gd name="connsiteX4" fmla="*/ 314316 w 454689"/>
                      <a:gd name="connsiteY4" fmla="*/ 492030 h 4910759"/>
                      <a:gd name="connsiteX5" fmla="*/ 287019 w 454689"/>
                      <a:gd name="connsiteY5" fmla="*/ 3890323 h 4910759"/>
                      <a:gd name="connsiteX6" fmla="*/ 341612 w 454689"/>
                      <a:gd name="connsiteY6" fmla="*/ 4258815 h 4910759"/>
                      <a:gd name="connsiteX7" fmla="*/ 450792 w 454689"/>
                      <a:gd name="connsiteY7" fmla="*/ 4763779 h 4910759"/>
                      <a:gd name="connsiteX8" fmla="*/ 136895 w 454689"/>
                      <a:gd name="connsiteY8" fmla="*/ 4736486 h 4910759"/>
                      <a:gd name="connsiteX9" fmla="*/ 205134 w 454689"/>
                      <a:gd name="connsiteY9" fmla="*/ 3876676 h 4910759"/>
                      <a:gd name="connsiteX10" fmla="*/ 150543 w 454689"/>
                      <a:gd name="connsiteY10" fmla="*/ 1283601 h 4910759"/>
                      <a:gd name="connsiteX11" fmla="*/ 120231 w 454689"/>
                      <a:gd name="connsiteY11" fmla="*/ 642632 h 4910759"/>
                      <a:gd name="connsiteX12" fmla="*/ 70244 w 454689"/>
                      <a:gd name="connsiteY12" fmla="*/ 280013 h 4910759"/>
                      <a:gd name="connsiteX13" fmla="*/ 55168 w 454689"/>
                      <a:gd name="connsiteY13" fmla="*/ 712 h 4910759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55259 w 454689"/>
                      <a:gd name="connsiteY2" fmla="*/ 415224 h 4910759"/>
                      <a:gd name="connsiteX3" fmla="*/ 327963 w 454689"/>
                      <a:gd name="connsiteY3" fmla="*/ 260019 h 4910759"/>
                      <a:gd name="connsiteX4" fmla="*/ 303684 w 454689"/>
                      <a:gd name="connsiteY4" fmla="*/ 906700 h 4910759"/>
                      <a:gd name="connsiteX5" fmla="*/ 287019 w 454689"/>
                      <a:gd name="connsiteY5" fmla="*/ 3890323 h 4910759"/>
                      <a:gd name="connsiteX6" fmla="*/ 341612 w 454689"/>
                      <a:gd name="connsiteY6" fmla="*/ 4258815 h 4910759"/>
                      <a:gd name="connsiteX7" fmla="*/ 450792 w 454689"/>
                      <a:gd name="connsiteY7" fmla="*/ 4763779 h 4910759"/>
                      <a:gd name="connsiteX8" fmla="*/ 136895 w 454689"/>
                      <a:gd name="connsiteY8" fmla="*/ 4736486 h 4910759"/>
                      <a:gd name="connsiteX9" fmla="*/ 205134 w 454689"/>
                      <a:gd name="connsiteY9" fmla="*/ 3876676 h 4910759"/>
                      <a:gd name="connsiteX10" fmla="*/ 150543 w 454689"/>
                      <a:gd name="connsiteY10" fmla="*/ 1283601 h 4910759"/>
                      <a:gd name="connsiteX11" fmla="*/ 120231 w 454689"/>
                      <a:gd name="connsiteY11" fmla="*/ 642632 h 4910759"/>
                      <a:gd name="connsiteX12" fmla="*/ 70244 w 454689"/>
                      <a:gd name="connsiteY12" fmla="*/ 280013 h 4910759"/>
                      <a:gd name="connsiteX13" fmla="*/ 55168 w 454689"/>
                      <a:gd name="connsiteY13" fmla="*/ 712 h 4910759"/>
                      <a:gd name="connsiteX0" fmla="*/ 55168 w 454689"/>
                      <a:gd name="connsiteY0" fmla="*/ 712 h 4910759"/>
                      <a:gd name="connsiteX1" fmla="*/ 390014 w 454689"/>
                      <a:gd name="connsiteY1" fmla="*/ 712 h 4910759"/>
                      <a:gd name="connsiteX2" fmla="*/ 327963 w 454689"/>
                      <a:gd name="connsiteY2" fmla="*/ 260019 h 4910759"/>
                      <a:gd name="connsiteX3" fmla="*/ 303684 w 454689"/>
                      <a:gd name="connsiteY3" fmla="*/ 906700 h 4910759"/>
                      <a:gd name="connsiteX4" fmla="*/ 287019 w 454689"/>
                      <a:gd name="connsiteY4" fmla="*/ 3890323 h 4910759"/>
                      <a:gd name="connsiteX5" fmla="*/ 341612 w 454689"/>
                      <a:gd name="connsiteY5" fmla="*/ 4258815 h 4910759"/>
                      <a:gd name="connsiteX6" fmla="*/ 450792 w 454689"/>
                      <a:gd name="connsiteY6" fmla="*/ 4763779 h 4910759"/>
                      <a:gd name="connsiteX7" fmla="*/ 136895 w 454689"/>
                      <a:gd name="connsiteY7" fmla="*/ 4736486 h 4910759"/>
                      <a:gd name="connsiteX8" fmla="*/ 205134 w 454689"/>
                      <a:gd name="connsiteY8" fmla="*/ 3876676 h 4910759"/>
                      <a:gd name="connsiteX9" fmla="*/ 150543 w 454689"/>
                      <a:gd name="connsiteY9" fmla="*/ 1283601 h 4910759"/>
                      <a:gd name="connsiteX10" fmla="*/ 120231 w 454689"/>
                      <a:gd name="connsiteY10" fmla="*/ 642632 h 4910759"/>
                      <a:gd name="connsiteX11" fmla="*/ 70244 w 454689"/>
                      <a:gd name="connsiteY11" fmla="*/ 280013 h 4910759"/>
                      <a:gd name="connsiteX12" fmla="*/ 55168 w 454689"/>
                      <a:gd name="connsiteY12" fmla="*/ 712 h 4910759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28337 w 455063"/>
                      <a:gd name="connsiteY2" fmla="*/ 260273 h 4911013"/>
                      <a:gd name="connsiteX3" fmla="*/ 304058 w 455063"/>
                      <a:gd name="connsiteY3" fmla="*/ 906954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28337 w 455063"/>
                      <a:gd name="connsiteY2" fmla="*/ 260273 h 4911013"/>
                      <a:gd name="connsiteX3" fmla="*/ 293425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49602 w 455063"/>
                      <a:gd name="connsiteY2" fmla="*/ 462291 h 4911013"/>
                      <a:gd name="connsiteX3" fmla="*/ 293425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49602 w 455063"/>
                      <a:gd name="connsiteY2" fmla="*/ 462291 h 4911013"/>
                      <a:gd name="connsiteX3" fmla="*/ 325323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50917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3"/>
                      <a:gd name="connsiteX1" fmla="*/ 390388 w 455063"/>
                      <a:gd name="connsiteY1" fmla="*/ 966 h 4911013"/>
                      <a:gd name="connsiteX2" fmla="*/ 349602 w 455063"/>
                      <a:gd name="connsiteY2" fmla="*/ 462291 h 4911013"/>
                      <a:gd name="connsiteX3" fmla="*/ 325323 w 455063"/>
                      <a:gd name="connsiteY3" fmla="*/ 1140870 h 4911013"/>
                      <a:gd name="connsiteX4" fmla="*/ 287393 w 455063"/>
                      <a:gd name="connsiteY4" fmla="*/ 3890577 h 4911013"/>
                      <a:gd name="connsiteX5" fmla="*/ 341986 w 455063"/>
                      <a:gd name="connsiteY5" fmla="*/ 4259069 h 4911013"/>
                      <a:gd name="connsiteX6" fmla="*/ 451166 w 455063"/>
                      <a:gd name="connsiteY6" fmla="*/ 4764033 h 4911013"/>
                      <a:gd name="connsiteX7" fmla="*/ 137269 w 455063"/>
                      <a:gd name="connsiteY7" fmla="*/ 4736740 h 4911013"/>
                      <a:gd name="connsiteX8" fmla="*/ 205508 w 455063"/>
                      <a:gd name="connsiteY8" fmla="*/ 3876930 h 4911013"/>
                      <a:gd name="connsiteX9" fmla="*/ 119020 w 455063"/>
                      <a:gd name="connsiteY9" fmla="*/ 1283855 h 4911013"/>
                      <a:gd name="connsiteX10" fmla="*/ 131237 w 455063"/>
                      <a:gd name="connsiteY10" fmla="*/ 961863 h 4911013"/>
                      <a:gd name="connsiteX11" fmla="*/ 70618 w 455063"/>
                      <a:gd name="connsiteY11" fmla="*/ 280267 h 4911013"/>
                      <a:gd name="connsiteX12" fmla="*/ 55542 w 455063"/>
                      <a:gd name="connsiteY12" fmla="*/ 966 h 4911013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287393 w 455063"/>
                      <a:gd name="connsiteY4" fmla="*/ 3890577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255496 w 455063"/>
                      <a:gd name="connsiteY4" fmla="*/ 3890577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308659 w 455063"/>
                      <a:gd name="connsiteY4" fmla="*/ 3890577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5063"/>
                      <a:gd name="connsiteY0" fmla="*/ 966 h 4911012"/>
                      <a:gd name="connsiteX1" fmla="*/ 390388 w 455063"/>
                      <a:gd name="connsiteY1" fmla="*/ 966 h 4911012"/>
                      <a:gd name="connsiteX2" fmla="*/ 349602 w 455063"/>
                      <a:gd name="connsiteY2" fmla="*/ 462291 h 4911012"/>
                      <a:gd name="connsiteX3" fmla="*/ 325323 w 455063"/>
                      <a:gd name="connsiteY3" fmla="*/ 1140870 h 4911012"/>
                      <a:gd name="connsiteX4" fmla="*/ 276761 w 455063"/>
                      <a:gd name="connsiteY4" fmla="*/ 3879944 h 4911012"/>
                      <a:gd name="connsiteX5" fmla="*/ 341986 w 455063"/>
                      <a:gd name="connsiteY5" fmla="*/ 4259069 h 4911012"/>
                      <a:gd name="connsiteX6" fmla="*/ 451166 w 455063"/>
                      <a:gd name="connsiteY6" fmla="*/ 4764033 h 4911012"/>
                      <a:gd name="connsiteX7" fmla="*/ 137269 w 455063"/>
                      <a:gd name="connsiteY7" fmla="*/ 4736740 h 4911012"/>
                      <a:gd name="connsiteX8" fmla="*/ 162978 w 455063"/>
                      <a:gd name="connsiteY8" fmla="*/ 3876930 h 4911012"/>
                      <a:gd name="connsiteX9" fmla="*/ 119020 w 455063"/>
                      <a:gd name="connsiteY9" fmla="*/ 1283855 h 4911012"/>
                      <a:gd name="connsiteX10" fmla="*/ 131237 w 455063"/>
                      <a:gd name="connsiteY10" fmla="*/ 961863 h 4911012"/>
                      <a:gd name="connsiteX11" fmla="*/ 70618 w 455063"/>
                      <a:gd name="connsiteY11" fmla="*/ 280267 h 4911012"/>
                      <a:gd name="connsiteX12" fmla="*/ 55542 w 455063"/>
                      <a:gd name="connsiteY12" fmla="*/ 966 h 4911012"/>
                      <a:gd name="connsiteX0" fmla="*/ 55542 w 453269"/>
                      <a:gd name="connsiteY0" fmla="*/ 966 h 4860168"/>
                      <a:gd name="connsiteX1" fmla="*/ 390388 w 453269"/>
                      <a:gd name="connsiteY1" fmla="*/ 966 h 4860168"/>
                      <a:gd name="connsiteX2" fmla="*/ 349602 w 453269"/>
                      <a:gd name="connsiteY2" fmla="*/ 462291 h 4860168"/>
                      <a:gd name="connsiteX3" fmla="*/ 325323 w 453269"/>
                      <a:gd name="connsiteY3" fmla="*/ 1140870 h 4860168"/>
                      <a:gd name="connsiteX4" fmla="*/ 276761 w 453269"/>
                      <a:gd name="connsiteY4" fmla="*/ 3879944 h 4860168"/>
                      <a:gd name="connsiteX5" fmla="*/ 451166 w 453269"/>
                      <a:gd name="connsiteY5" fmla="*/ 4764033 h 4860168"/>
                      <a:gd name="connsiteX6" fmla="*/ 137269 w 453269"/>
                      <a:gd name="connsiteY6" fmla="*/ 4736740 h 4860168"/>
                      <a:gd name="connsiteX7" fmla="*/ 162978 w 453269"/>
                      <a:gd name="connsiteY7" fmla="*/ 3876930 h 4860168"/>
                      <a:gd name="connsiteX8" fmla="*/ 119020 w 453269"/>
                      <a:gd name="connsiteY8" fmla="*/ 1283855 h 4860168"/>
                      <a:gd name="connsiteX9" fmla="*/ 131237 w 453269"/>
                      <a:gd name="connsiteY9" fmla="*/ 961863 h 4860168"/>
                      <a:gd name="connsiteX10" fmla="*/ 70618 w 453269"/>
                      <a:gd name="connsiteY10" fmla="*/ 280267 h 4860168"/>
                      <a:gd name="connsiteX11" fmla="*/ 55542 w 453269"/>
                      <a:gd name="connsiteY11" fmla="*/ 966 h 4860168"/>
                      <a:gd name="connsiteX0" fmla="*/ 55542 w 453269"/>
                      <a:gd name="connsiteY0" fmla="*/ 966 h 4810997"/>
                      <a:gd name="connsiteX1" fmla="*/ 390388 w 453269"/>
                      <a:gd name="connsiteY1" fmla="*/ 966 h 4810997"/>
                      <a:gd name="connsiteX2" fmla="*/ 349602 w 453269"/>
                      <a:gd name="connsiteY2" fmla="*/ 462291 h 4810997"/>
                      <a:gd name="connsiteX3" fmla="*/ 325323 w 453269"/>
                      <a:gd name="connsiteY3" fmla="*/ 1140870 h 4810997"/>
                      <a:gd name="connsiteX4" fmla="*/ 276761 w 453269"/>
                      <a:gd name="connsiteY4" fmla="*/ 3879944 h 4810997"/>
                      <a:gd name="connsiteX5" fmla="*/ 451166 w 453269"/>
                      <a:gd name="connsiteY5" fmla="*/ 4668783 h 4810997"/>
                      <a:gd name="connsiteX6" fmla="*/ 137269 w 453269"/>
                      <a:gd name="connsiteY6" fmla="*/ 4736740 h 4810997"/>
                      <a:gd name="connsiteX7" fmla="*/ 162978 w 453269"/>
                      <a:gd name="connsiteY7" fmla="*/ 3876930 h 4810997"/>
                      <a:gd name="connsiteX8" fmla="*/ 119020 w 453269"/>
                      <a:gd name="connsiteY8" fmla="*/ 1283855 h 4810997"/>
                      <a:gd name="connsiteX9" fmla="*/ 131237 w 453269"/>
                      <a:gd name="connsiteY9" fmla="*/ 961863 h 4810997"/>
                      <a:gd name="connsiteX10" fmla="*/ 70618 w 453269"/>
                      <a:gd name="connsiteY10" fmla="*/ 280267 h 4810997"/>
                      <a:gd name="connsiteX11" fmla="*/ 55542 w 453269"/>
                      <a:gd name="connsiteY11" fmla="*/ 966 h 4810997"/>
                      <a:gd name="connsiteX0" fmla="*/ 55542 w 453269"/>
                      <a:gd name="connsiteY0" fmla="*/ 966 h 4806310"/>
                      <a:gd name="connsiteX1" fmla="*/ 390388 w 453269"/>
                      <a:gd name="connsiteY1" fmla="*/ 966 h 4806310"/>
                      <a:gd name="connsiteX2" fmla="*/ 349602 w 453269"/>
                      <a:gd name="connsiteY2" fmla="*/ 462291 h 4806310"/>
                      <a:gd name="connsiteX3" fmla="*/ 325323 w 453269"/>
                      <a:gd name="connsiteY3" fmla="*/ 1140870 h 4806310"/>
                      <a:gd name="connsiteX4" fmla="*/ 276761 w 453269"/>
                      <a:gd name="connsiteY4" fmla="*/ 3879944 h 4806310"/>
                      <a:gd name="connsiteX5" fmla="*/ 451166 w 453269"/>
                      <a:gd name="connsiteY5" fmla="*/ 4668783 h 4806310"/>
                      <a:gd name="connsiteX6" fmla="*/ 137269 w 453269"/>
                      <a:gd name="connsiteY6" fmla="*/ 4736740 h 4806310"/>
                      <a:gd name="connsiteX7" fmla="*/ 162978 w 453269"/>
                      <a:gd name="connsiteY7" fmla="*/ 3876930 h 4806310"/>
                      <a:gd name="connsiteX8" fmla="*/ 119020 w 453269"/>
                      <a:gd name="connsiteY8" fmla="*/ 1283855 h 4806310"/>
                      <a:gd name="connsiteX9" fmla="*/ 131237 w 453269"/>
                      <a:gd name="connsiteY9" fmla="*/ 961863 h 4806310"/>
                      <a:gd name="connsiteX10" fmla="*/ 70618 w 453269"/>
                      <a:gd name="connsiteY10" fmla="*/ 280267 h 4806310"/>
                      <a:gd name="connsiteX11" fmla="*/ 55542 w 453269"/>
                      <a:gd name="connsiteY11" fmla="*/ 966 h 4806310"/>
                      <a:gd name="connsiteX0" fmla="*/ 55542 w 495175"/>
                      <a:gd name="connsiteY0" fmla="*/ 966 h 4806310"/>
                      <a:gd name="connsiteX1" fmla="*/ 390388 w 495175"/>
                      <a:gd name="connsiteY1" fmla="*/ 966 h 4806310"/>
                      <a:gd name="connsiteX2" fmla="*/ 349602 w 495175"/>
                      <a:gd name="connsiteY2" fmla="*/ 462291 h 4806310"/>
                      <a:gd name="connsiteX3" fmla="*/ 325323 w 495175"/>
                      <a:gd name="connsiteY3" fmla="*/ 1140870 h 4806310"/>
                      <a:gd name="connsiteX4" fmla="*/ 276761 w 495175"/>
                      <a:gd name="connsiteY4" fmla="*/ 3879944 h 4806310"/>
                      <a:gd name="connsiteX5" fmla="*/ 451166 w 495175"/>
                      <a:gd name="connsiteY5" fmla="*/ 4668783 h 4806310"/>
                      <a:gd name="connsiteX6" fmla="*/ 137269 w 495175"/>
                      <a:gd name="connsiteY6" fmla="*/ 4736740 h 4806310"/>
                      <a:gd name="connsiteX7" fmla="*/ 162978 w 495175"/>
                      <a:gd name="connsiteY7" fmla="*/ 3876930 h 4806310"/>
                      <a:gd name="connsiteX8" fmla="*/ 119020 w 495175"/>
                      <a:gd name="connsiteY8" fmla="*/ 1283855 h 4806310"/>
                      <a:gd name="connsiteX9" fmla="*/ 131237 w 495175"/>
                      <a:gd name="connsiteY9" fmla="*/ 961863 h 4806310"/>
                      <a:gd name="connsiteX10" fmla="*/ 70618 w 495175"/>
                      <a:gd name="connsiteY10" fmla="*/ 280267 h 4806310"/>
                      <a:gd name="connsiteX11" fmla="*/ 55542 w 495175"/>
                      <a:gd name="connsiteY11" fmla="*/ 966 h 4806310"/>
                      <a:gd name="connsiteX0" fmla="*/ 55542 w 477555"/>
                      <a:gd name="connsiteY0" fmla="*/ 966 h 4806310"/>
                      <a:gd name="connsiteX1" fmla="*/ 390388 w 477555"/>
                      <a:gd name="connsiteY1" fmla="*/ 966 h 4806310"/>
                      <a:gd name="connsiteX2" fmla="*/ 349602 w 477555"/>
                      <a:gd name="connsiteY2" fmla="*/ 462291 h 4806310"/>
                      <a:gd name="connsiteX3" fmla="*/ 325323 w 477555"/>
                      <a:gd name="connsiteY3" fmla="*/ 1140870 h 4806310"/>
                      <a:gd name="connsiteX4" fmla="*/ 276761 w 477555"/>
                      <a:gd name="connsiteY4" fmla="*/ 3879944 h 4806310"/>
                      <a:gd name="connsiteX5" fmla="*/ 451166 w 477555"/>
                      <a:gd name="connsiteY5" fmla="*/ 4668783 h 4806310"/>
                      <a:gd name="connsiteX6" fmla="*/ 137269 w 477555"/>
                      <a:gd name="connsiteY6" fmla="*/ 4736740 h 4806310"/>
                      <a:gd name="connsiteX7" fmla="*/ 162978 w 477555"/>
                      <a:gd name="connsiteY7" fmla="*/ 3876930 h 4806310"/>
                      <a:gd name="connsiteX8" fmla="*/ 119020 w 477555"/>
                      <a:gd name="connsiteY8" fmla="*/ 1283855 h 4806310"/>
                      <a:gd name="connsiteX9" fmla="*/ 131237 w 477555"/>
                      <a:gd name="connsiteY9" fmla="*/ 961863 h 4806310"/>
                      <a:gd name="connsiteX10" fmla="*/ 70618 w 477555"/>
                      <a:gd name="connsiteY10" fmla="*/ 280267 h 4806310"/>
                      <a:gd name="connsiteX11" fmla="*/ 55542 w 477555"/>
                      <a:gd name="connsiteY11" fmla="*/ 966 h 4806310"/>
                      <a:gd name="connsiteX0" fmla="*/ 55542 w 455024"/>
                      <a:gd name="connsiteY0" fmla="*/ 966 h 4806310"/>
                      <a:gd name="connsiteX1" fmla="*/ 390388 w 455024"/>
                      <a:gd name="connsiteY1" fmla="*/ 966 h 4806310"/>
                      <a:gd name="connsiteX2" fmla="*/ 349602 w 455024"/>
                      <a:gd name="connsiteY2" fmla="*/ 462291 h 4806310"/>
                      <a:gd name="connsiteX3" fmla="*/ 325323 w 455024"/>
                      <a:gd name="connsiteY3" fmla="*/ 1140870 h 4806310"/>
                      <a:gd name="connsiteX4" fmla="*/ 276761 w 455024"/>
                      <a:gd name="connsiteY4" fmla="*/ 3879944 h 4806310"/>
                      <a:gd name="connsiteX5" fmla="*/ 451166 w 455024"/>
                      <a:gd name="connsiteY5" fmla="*/ 4668783 h 4806310"/>
                      <a:gd name="connsiteX6" fmla="*/ 137269 w 455024"/>
                      <a:gd name="connsiteY6" fmla="*/ 4736740 h 4806310"/>
                      <a:gd name="connsiteX7" fmla="*/ 162978 w 455024"/>
                      <a:gd name="connsiteY7" fmla="*/ 3876930 h 4806310"/>
                      <a:gd name="connsiteX8" fmla="*/ 119020 w 455024"/>
                      <a:gd name="connsiteY8" fmla="*/ 1283855 h 4806310"/>
                      <a:gd name="connsiteX9" fmla="*/ 131237 w 455024"/>
                      <a:gd name="connsiteY9" fmla="*/ 961863 h 4806310"/>
                      <a:gd name="connsiteX10" fmla="*/ 70618 w 455024"/>
                      <a:gd name="connsiteY10" fmla="*/ 280267 h 4806310"/>
                      <a:gd name="connsiteX11" fmla="*/ 55542 w 455024"/>
                      <a:gd name="connsiteY11" fmla="*/ 966 h 4806310"/>
                      <a:gd name="connsiteX0" fmla="*/ 55542 w 451166"/>
                      <a:gd name="connsiteY0" fmla="*/ 966 h 4806310"/>
                      <a:gd name="connsiteX1" fmla="*/ 390388 w 451166"/>
                      <a:gd name="connsiteY1" fmla="*/ 966 h 4806310"/>
                      <a:gd name="connsiteX2" fmla="*/ 349602 w 451166"/>
                      <a:gd name="connsiteY2" fmla="*/ 462291 h 4806310"/>
                      <a:gd name="connsiteX3" fmla="*/ 325323 w 451166"/>
                      <a:gd name="connsiteY3" fmla="*/ 1140870 h 4806310"/>
                      <a:gd name="connsiteX4" fmla="*/ 276761 w 451166"/>
                      <a:gd name="connsiteY4" fmla="*/ 3879944 h 4806310"/>
                      <a:gd name="connsiteX5" fmla="*/ 451166 w 451166"/>
                      <a:gd name="connsiteY5" fmla="*/ 4668783 h 4806310"/>
                      <a:gd name="connsiteX6" fmla="*/ 137269 w 451166"/>
                      <a:gd name="connsiteY6" fmla="*/ 4736740 h 4806310"/>
                      <a:gd name="connsiteX7" fmla="*/ 162978 w 451166"/>
                      <a:gd name="connsiteY7" fmla="*/ 3876930 h 4806310"/>
                      <a:gd name="connsiteX8" fmla="*/ 119020 w 451166"/>
                      <a:gd name="connsiteY8" fmla="*/ 1283855 h 4806310"/>
                      <a:gd name="connsiteX9" fmla="*/ 131237 w 451166"/>
                      <a:gd name="connsiteY9" fmla="*/ 961863 h 4806310"/>
                      <a:gd name="connsiteX10" fmla="*/ 70618 w 451166"/>
                      <a:gd name="connsiteY10" fmla="*/ 280267 h 4806310"/>
                      <a:gd name="connsiteX11" fmla="*/ 55542 w 451166"/>
                      <a:gd name="connsiteY11" fmla="*/ 966 h 4806310"/>
                      <a:gd name="connsiteX0" fmla="*/ 55542 w 451166"/>
                      <a:gd name="connsiteY0" fmla="*/ 966 h 4921617"/>
                      <a:gd name="connsiteX1" fmla="*/ 390388 w 451166"/>
                      <a:gd name="connsiteY1" fmla="*/ 966 h 4921617"/>
                      <a:gd name="connsiteX2" fmla="*/ 349602 w 451166"/>
                      <a:gd name="connsiteY2" fmla="*/ 462291 h 4921617"/>
                      <a:gd name="connsiteX3" fmla="*/ 325323 w 451166"/>
                      <a:gd name="connsiteY3" fmla="*/ 1140870 h 4921617"/>
                      <a:gd name="connsiteX4" fmla="*/ 276761 w 451166"/>
                      <a:gd name="connsiteY4" fmla="*/ 3879944 h 4921617"/>
                      <a:gd name="connsiteX5" fmla="*/ 451166 w 451166"/>
                      <a:gd name="connsiteY5" fmla="*/ 4668783 h 4921617"/>
                      <a:gd name="connsiteX6" fmla="*/ 137269 w 451166"/>
                      <a:gd name="connsiteY6" fmla="*/ 4736740 h 4921617"/>
                      <a:gd name="connsiteX7" fmla="*/ 162978 w 451166"/>
                      <a:gd name="connsiteY7" fmla="*/ 3876930 h 4921617"/>
                      <a:gd name="connsiteX8" fmla="*/ 119020 w 451166"/>
                      <a:gd name="connsiteY8" fmla="*/ 1283855 h 4921617"/>
                      <a:gd name="connsiteX9" fmla="*/ 131237 w 451166"/>
                      <a:gd name="connsiteY9" fmla="*/ 961863 h 4921617"/>
                      <a:gd name="connsiteX10" fmla="*/ 70618 w 451166"/>
                      <a:gd name="connsiteY10" fmla="*/ 280267 h 4921617"/>
                      <a:gd name="connsiteX11" fmla="*/ 55542 w 451166"/>
                      <a:gd name="connsiteY11" fmla="*/ 966 h 4921617"/>
                      <a:gd name="connsiteX0" fmla="*/ 55542 w 451166"/>
                      <a:gd name="connsiteY0" fmla="*/ 966 h 4851848"/>
                      <a:gd name="connsiteX1" fmla="*/ 390388 w 451166"/>
                      <a:gd name="connsiteY1" fmla="*/ 966 h 4851848"/>
                      <a:gd name="connsiteX2" fmla="*/ 349602 w 451166"/>
                      <a:gd name="connsiteY2" fmla="*/ 462291 h 4851848"/>
                      <a:gd name="connsiteX3" fmla="*/ 325323 w 451166"/>
                      <a:gd name="connsiteY3" fmla="*/ 1140870 h 4851848"/>
                      <a:gd name="connsiteX4" fmla="*/ 276761 w 451166"/>
                      <a:gd name="connsiteY4" fmla="*/ 3879944 h 4851848"/>
                      <a:gd name="connsiteX5" fmla="*/ 451166 w 451166"/>
                      <a:gd name="connsiteY5" fmla="*/ 4668783 h 4851848"/>
                      <a:gd name="connsiteX6" fmla="*/ 137269 w 451166"/>
                      <a:gd name="connsiteY6" fmla="*/ 4736740 h 4851848"/>
                      <a:gd name="connsiteX7" fmla="*/ 162978 w 451166"/>
                      <a:gd name="connsiteY7" fmla="*/ 3876930 h 4851848"/>
                      <a:gd name="connsiteX8" fmla="*/ 119020 w 451166"/>
                      <a:gd name="connsiteY8" fmla="*/ 1283855 h 4851848"/>
                      <a:gd name="connsiteX9" fmla="*/ 131237 w 451166"/>
                      <a:gd name="connsiteY9" fmla="*/ 961863 h 4851848"/>
                      <a:gd name="connsiteX10" fmla="*/ 70618 w 451166"/>
                      <a:gd name="connsiteY10" fmla="*/ 280267 h 4851848"/>
                      <a:gd name="connsiteX11" fmla="*/ 55542 w 451166"/>
                      <a:gd name="connsiteY11" fmla="*/ 966 h 4851848"/>
                      <a:gd name="connsiteX0" fmla="*/ 189479 w 585103"/>
                      <a:gd name="connsiteY0" fmla="*/ 966 h 4878190"/>
                      <a:gd name="connsiteX1" fmla="*/ 524325 w 585103"/>
                      <a:gd name="connsiteY1" fmla="*/ 966 h 4878190"/>
                      <a:gd name="connsiteX2" fmla="*/ 483539 w 585103"/>
                      <a:gd name="connsiteY2" fmla="*/ 462291 h 4878190"/>
                      <a:gd name="connsiteX3" fmla="*/ 459260 w 585103"/>
                      <a:gd name="connsiteY3" fmla="*/ 1140870 h 4878190"/>
                      <a:gd name="connsiteX4" fmla="*/ 410698 w 585103"/>
                      <a:gd name="connsiteY4" fmla="*/ 3879944 h 4878190"/>
                      <a:gd name="connsiteX5" fmla="*/ 585103 w 585103"/>
                      <a:gd name="connsiteY5" fmla="*/ 4668783 h 4878190"/>
                      <a:gd name="connsiteX6" fmla="*/ 271206 w 585103"/>
                      <a:gd name="connsiteY6" fmla="*/ 4736740 h 4878190"/>
                      <a:gd name="connsiteX7" fmla="*/ 32 w 585103"/>
                      <a:gd name="connsiteY7" fmla="*/ 3526915 h 4878190"/>
                      <a:gd name="connsiteX8" fmla="*/ 252957 w 585103"/>
                      <a:gd name="connsiteY8" fmla="*/ 1283855 h 4878190"/>
                      <a:gd name="connsiteX9" fmla="*/ 265174 w 585103"/>
                      <a:gd name="connsiteY9" fmla="*/ 961863 h 4878190"/>
                      <a:gd name="connsiteX10" fmla="*/ 204555 w 585103"/>
                      <a:gd name="connsiteY10" fmla="*/ 280267 h 4878190"/>
                      <a:gd name="connsiteX11" fmla="*/ 189479 w 585103"/>
                      <a:gd name="connsiteY11" fmla="*/ 966 h 4878190"/>
                      <a:gd name="connsiteX0" fmla="*/ 189479 w 585103"/>
                      <a:gd name="connsiteY0" fmla="*/ 966 h 4878190"/>
                      <a:gd name="connsiteX1" fmla="*/ 524325 w 585103"/>
                      <a:gd name="connsiteY1" fmla="*/ 966 h 4878190"/>
                      <a:gd name="connsiteX2" fmla="*/ 483539 w 585103"/>
                      <a:gd name="connsiteY2" fmla="*/ 462291 h 4878190"/>
                      <a:gd name="connsiteX3" fmla="*/ 459260 w 585103"/>
                      <a:gd name="connsiteY3" fmla="*/ 1140870 h 4878190"/>
                      <a:gd name="connsiteX4" fmla="*/ 137566 w 585103"/>
                      <a:gd name="connsiteY4" fmla="*/ 3575092 h 4878190"/>
                      <a:gd name="connsiteX5" fmla="*/ 585103 w 585103"/>
                      <a:gd name="connsiteY5" fmla="*/ 4668783 h 4878190"/>
                      <a:gd name="connsiteX6" fmla="*/ 271206 w 585103"/>
                      <a:gd name="connsiteY6" fmla="*/ 4736740 h 4878190"/>
                      <a:gd name="connsiteX7" fmla="*/ 32 w 585103"/>
                      <a:gd name="connsiteY7" fmla="*/ 3526915 h 4878190"/>
                      <a:gd name="connsiteX8" fmla="*/ 252957 w 585103"/>
                      <a:gd name="connsiteY8" fmla="*/ 1283855 h 4878190"/>
                      <a:gd name="connsiteX9" fmla="*/ 265174 w 585103"/>
                      <a:gd name="connsiteY9" fmla="*/ 961863 h 4878190"/>
                      <a:gd name="connsiteX10" fmla="*/ 204555 w 585103"/>
                      <a:gd name="connsiteY10" fmla="*/ 280267 h 4878190"/>
                      <a:gd name="connsiteX11" fmla="*/ 189479 w 585103"/>
                      <a:gd name="connsiteY11" fmla="*/ 966 h 4878190"/>
                      <a:gd name="connsiteX0" fmla="*/ 189991 w 585615"/>
                      <a:gd name="connsiteY0" fmla="*/ 966 h 4845254"/>
                      <a:gd name="connsiteX1" fmla="*/ 524837 w 585615"/>
                      <a:gd name="connsiteY1" fmla="*/ 966 h 4845254"/>
                      <a:gd name="connsiteX2" fmla="*/ 484051 w 585615"/>
                      <a:gd name="connsiteY2" fmla="*/ 462291 h 4845254"/>
                      <a:gd name="connsiteX3" fmla="*/ 459772 w 585615"/>
                      <a:gd name="connsiteY3" fmla="*/ 1140870 h 4845254"/>
                      <a:gd name="connsiteX4" fmla="*/ 138078 w 585615"/>
                      <a:gd name="connsiteY4" fmla="*/ 3575092 h 4845254"/>
                      <a:gd name="connsiteX5" fmla="*/ 585615 w 585615"/>
                      <a:gd name="connsiteY5" fmla="*/ 4668783 h 4845254"/>
                      <a:gd name="connsiteX6" fmla="*/ 331094 w 585615"/>
                      <a:gd name="connsiteY6" fmla="*/ 4668996 h 4845254"/>
                      <a:gd name="connsiteX7" fmla="*/ 544 w 585615"/>
                      <a:gd name="connsiteY7" fmla="*/ 3526915 h 4845254"/>
                      <a:gd name="connsiteX8" fmla="*/ 253469 w 585615"/>
                      <a:gd name="connsiteY8" fmla="*/ 1283855 h 4845254"/>
                      <a:gd name="connsiteX9" fmla="*/ 265686 w 585615"/>
                      <a:gd name="connsiteY9" fmla="*/ 961863 h 4845254"/>
                      <a:gd name="connsiteX10" fmla="*/ 205067 w 585615"/>
                      <a:gd name="connsiteY10" fmla="*/ 280267 h 4845254"/>
                      <a:gd name="connsiteX11" fmla="*/ 189991 w 585615"/>
                      <a:gd name="connsiteY11" fmla="*/ 966 h 4845254"/>
                      <a:gd name="connsiteX0" fmla="*/ 189973 w 585597"/>
                      <a:gd name="connsiteY0" fmla="*/ 724 h 4845012"/>
                      <a:gd name="connsiteX1" fmla="*/ 524819 w 585597"/>
                      <a:gd name="connsiteY1" fmla="*/ 724 h 4845012"/>
                      <a:gd name="connsiteX2" fmla="*/ 484033 w 585597"/>
                      <a:gd name="connsiteY2" fmla="*/ 462049 h 4845012"/>
                      <a:gd name="connsiteX3" fmla="*/ 459754 w 585597"/>
                      <a:gd name="connsiteY3" fmla="*/ 1140628 h 4845012"/>
                      <a:gd name="connsiteX4" fmla="*/ 138060 w 585597"/>
                      <a:gd name="connsiteY4" fmla="*/ 3574850 h 4845012"/>
                      <a:gd name="connsiteX5" fmla="*/ 585597 w 585597"/>
                      <a:gd name="connsiteY5" fmla="*/ 4668541 h 4845012"/>
                      <a:gd name="connsiteX6" fmla="*/ 331076 w 585597"/>
                      <a:gd name="connsiteY6" fmla="*/ 4668754 h 4845012"/>
                      <a:gd name="connsiteX7" fmla="*/ 526 w 585597"/>
                      <a:gd name="connsiteY7" fmla="*/ 3526673 h 4845012"/>
                      <a:gd name="connsiteX8" fmla="*/ 253451 w 585597"/>
                      <a:gd name="connsiteY8" fmla="*/ 1283613 h 4845012"/>
                      <a:gd name="connsiteX9" fmla="*/ 217728 w 585597"/>
                      <a:gd name="connsiteY9" fmla="*/ 662175 h 4845012"/>
                      <a:gd name="connsiteX10" fmla="*/ 205049 w 585597"/>
                      <a:gd name="connsiteY10" fmla="*/ 280025 h 4845012"/>
                      <a:gd name="connsiteX11" fmla="*/ 189973 w 585597"/>
                      <a:gd name="connsiteY11" fmla="*/ 724 h 4845012"/>
                      <a:gd name="connsiteX0" fmla="*/ 189973 w 585597"/>
                      <a:gd name="connsiteY0" fmla="*/ 724 h 4845012"/>
                      <a:gd name="connsiteX1" fmla="*/ 524819 w 585597"/>
                      <a:gd name="connsiteY1" fmla="*/ 724 h 4845012"/>
                      <a:gd name="connsiteX2" fmla="*/ 484033 w 585597"/>
                      <a:gd name="connsiteY2" fmla="*/ 462049 h 4845012"/>
                      <a:gd name="connsiteX3" fmla="*/ 459754 w 585597"/>
                      <a:gd name="connsiteY3" fmla="*/ 724008 h 4845012"/>
                      <a:gd name="connsiteX4" fmla="*/ 138060 w 585597"/>
                      <a:gd name="connsiteY4" fmla="*/ 3574850 h 4845012"/>
                      <a:gd name="connsiteX5" fmla="*/ 585597 w 585597"/>
                      <a:gd name="connsiteY5" fmla="*/ 4668541 h 4845012"/>
                      <a:gd name="connsiteX6" fmla="*/ 331076 w 585597"/>
                      <a:gd name="connsiteY6" fmla="*/ 4668754 h 4845012"/>
                      <a:gd name="connsiteX7" fmla="*/ 526 w 585597"/>
                      <a:gd name="connsiteY7" fmla="*/ 3526673 h 4845012"/>
                      <a:gd name="connsiteX8" fmla="*/ 253451 w 585597"/>
                      <a:gd name="connsiteY8" fmla="*/ 1283613 h 4845012"/>
                      <a:gd name="connsiteX9" fmla="*/ 217728 w 585597"/>
                      <a:gd name="connsiteY9" fmla="*/ 662175 h 4845012"/>
                      <a:gd name="connsiteX10" fmla="*/ 205049 w 585597"/>
                      <a:gd name="connsiteY10" fmla="*/ 280025 h 4845012"/>
                      <a:gd name="connsiteX11" fmla="*/ 189973 w 585597"/>
                      <a:gd name="connsiteY11" fmla="*/ 724 h 4845012"/>
                      <a:gd name="connsiteX0" fmla="*/ 345591 w 741215"/>
                      <a:gd name="connsiteY0" fmla="*/ 724 h 4823473"/>
                      <a:gd name="connsiteX1" fmla="*/ 680437 w 741215"/>
                      <a:gd name="connsiteY1" fmla="*/ 724 h 4823473"/>
                      <a:gd name="connsiteX2" fmla="*/ 639651 w 741215"/>
                      <a:gd name="connsiteY2" fmla="*/ 462049 h 4823473"/>
                      <a:gd name="connsiteX3" fmla="*/ 615372 w 741215"/>
                      <a:gd name="connsiteY3" fmla="*/ 724008 h 4823473"/>
                      <a:gd name="connsiteX4" fmla="*/ 293678 w 741215"/>
                      <a:gd name="connsiteY4" fmla="*/ 3574850 h 4823473"/>
                      <a:gd name="connsiteX5" fmla="*/ 741215 w 741215"/>
                      <a:gd name="connsiteY5" fmla="*/ 4668541 h 4823473"/>
                      <a:gd name="connsiteX6" fmla="*/ 486694 w 741215"/>
                      <a:gd name="connsiteY6" fmla="*/ 4668754 h 4823473"/>
                      <a:gd name="connsiteX7" fmla="*/ 340 w 741215"/>
                      <a:gd name="connsiteY7" fmla="*/ 3930274 h 4823473"/>
                      <a:gd name="connsiteX8" fmla="*/ 409069 w 741215"/>
                      <a:gd name="connsiteY8" fmla="*/ 1283613 h 4823473"/>
                      <a:gd name="connsiteX9" fmla="*/ 373346 w 741215"/>
                      <a:gd name="connsiteY9" fmla="*/ 662175 h 4823473"/>
                      <a:gd name="connsiteX10" fmla="*/ 360667 w 741215"/>
                      <a:gd name="connsiteY10" fmla="*/ 280025 h 4823473"/>
                      <a:gd name="connsiteX11" fmla="*/ 345591 w 741215"/>
                      <a:gd name="connsiteY11" fmla="*/ 724 h 4823473"/>
                      <a:gd name="connsiteX0" fmla="*/ 345591 w 741215"/>
                      <a:gd name="connsiteY0" fmla="*/ 724 h 4823473"/>
                      <a:gd name="connsiteX1" fmla="*/ 680437 w 741215"/>
                      <a:gd name="connsiteY1" fmla="*/ 724 h 4823473"/>
                      <a:gd name="connsiteX2" fmla="*/ 639651 w 741215"/>
                      <a:gd name="connsiteY2" fmla="*/ 462049 h 4823473"/>
                      <a:gd name="connsiteX3" fmla="*/ 615372 w 741215"/>
                      <a:gd name="connsiteY3" fmla="*/ 724008 h 4823473"/>
                      <a:gd name="connsiteX4" fmla="*/ 113905 w 741215"/>
                      <a:gd name="connsiteY4" fmla="*/ 3874296 h 4823473"/>
                      <a:gd name="connsiteX5" fmla="*/ 741215 w 741215"/>
                      <a:gd name="connsiteY5" fmla="*/ 4668541 h 4823473"/>
                      <a:gd name="connsiteX6" fmla="*/ 486694 w 741215"/>
                      <a:gd name="connsiteY6" fmla="*/ 4668754 h 4823473"/>
                      <a:gd name="connsiteX7" fmla="*/ 340 w 741215"/>
                      <a:gd name="connsiteY7" fmla="*/ 3930274 h 4823473"/>
                      <a:gd name="connsiteX8" fmla="*/ 409069 w 741215"/>
                      <a:gd name="connsiteY8" fmla="*/ 1283613 h 4823473"/>
                      <a:gd name="connsiteX9" fmla="*/ 373346 w 741215"/>
                      <a:gd name="connsiteY9" fmla="*/ 662175 h 4823473"/>
                      <a:gd name="connsiteX10" fmla="*/ 360667 w 741215"/>
                      <a:gd name="connsiteY10" fmla="*/ 280025 h 4823473"/>
                      <a:gd name="connsiteX11" fmla="*/ 345591 w 741215"/>
                      <a:gd name="connsiteY11" fmla="*/ 724 h 4823473"/>
                      <a:gd name="connsiteX0" fmla="*/ 345591 w 741215"/>
                      <a:gd name="connsiteY0" fmla="*/ 724 h 4818351"/>
                      <a:gd name="connsiteX1" fmla="*/ 680437 w 741215"/>
                      <a:gd name="connsiteY1" fmla="*/ 724 h 4818351"/>
                      <a:gd name="connsiteX2" fmla="*/ 639651 w 741215"/>
                      <a:gd name="connsiteY2" fmla="*/ 462049 h 4818351"/>
                      <a:gd name="connsiteX3" fmla="*/ 615372 w 741215"/>
                      <a:gd name="connsiteY3" fmla="*/ 724008 h 4818351"/>
                      <a:gd name="connsiteX4" fmla="*/ 113905 w 741215"/>
                      <a:gd name="connsiteY4" fmla="*/ 3874296 h 4818351"/>
                      <a:gd name="connsiteX5" fmla="*/ 741215 w 741215"/>
                      <a:gd name="connsiteY5" fmla="*/ 4668541 h 4818351"/>
                      <a:gd name="connsiteX6" fmla="*/ 486694 w 741215"/>
                      <a:gd name="connsiteY6" fmla="*/ 4668754 h 4818351"/>
                      <a:gd name="connsiteX7" fmla="*/ 340 w 741215"/>
                      <a:gd name="connsiteY7" fmla="*/ 4034429 h 4818351"/>
                      <a:gd name="connsiteX8" fmla="*/ 409069 w 741215"/>
                      <a:gd name="connsiteY8" fmla="*/ 1283613 h 4818351"/>
                      <a:gd name="connsiteX9" fmla="*/ 373346 w 741215"/>
                      <a:gd name="connsiteY9" fmla="*/ 662175 h 4818351"/>
                      <a:gd name="connsiteX10" fmla="*/ 360667 w 741215"/>
                      <a:gd name="connsiteY10" fmla="*/ 280025 h 4818351"/>
                      <a:gd name="connsiteX11" fmla="*/ 345591 w 741215"/>
                      <a:gd name="connsiteY11" fmla="*/ 724 h 4818351"/>
                      <a:gd name="connsiteX0" fmla="*/ 345591 w 741215"/>
                      <a:gd name="connsiteY0" fmla="*/ 724 h 4818351"/>
                      <a:gd name="connsiteX1" fmla="*/ 680437 w 741215"/>
                      <a:gd name="connsiteY1" fmla="*/ 724 h 4818351"/>
                      <a:gd name="connsiteX2" fmla="*/ 639651 w 741215"/>
                      <a:gd name="connsiteY2" fmla="*/ 462049 h 4818351"/>
                      <a:gd name="connsiteX3" fmla="*/ 615372 w 741215"/>
                      <a:gd name="connsiteY3" fmla="*/ 724008 h 4818351"/>
                      <a:gd name="connsiteX4" fmla="*/ 113905 w 741215"/>
                      <a:gd name="connsiteY4" fmla="*/ 3874296 h 4818351"/>
                      <a:gd name="connsiteX5" fmla="*/ 96184 w 741215"/>
                      <a:gd name="connsiteY5" fmla="*/ 4093177 h 4818351"/>
                      <a:gd name="connsiteX6" fmla="*/ 741215 w 741215"/>
                      <a:gd name="connsiteY6" fmla="*/ 4668541 h 4818351"/>
                      <a:gd name="connsiteX7" fmla="*/ 486694 w 741215"/>
                      <a:gd name="connsiteY7" fmla="*/ 4668754 h 4818351"/>
                      <a:gd name="connsiteX8" fmla="*/ 340 w 741215"/>
                      <a:gd name="connsiteY8" fmla="*/ 4034429 h 4818351"/>
                      <a:gd name="connsiteX9" fmla="*/ 409069 w 741215"/>
                      <a:gd name="connsiteY9" fmla="*/ 1283613 h 4818351"/>
                      <a:gd name="connsiteX10" fmla="*/ 373346 w 741215"/>
                      <a:gd name="connsiteY10" fmla="*/ 662175 h 4818351"/>
                      <a:gd name="connsiteX11" fmla="*/ 360667 w 741215"/>
                      <a:gd name="connsiteY11" fmla="*/ 280025 h 4818351"/>
                      <a:gd name="connsiteX12" fmla="*/ 345591 w 741215"/>
                      <a:gd name="connsiteY12" fmla="*/ 724 h 4818351"/>
                      <a:gd name="connsiteX0" fmla="*/ 345615 w 741239"/>
                      <a:gd name="connsiteY0" fmla="*/ 652 h 4818279"/>
                      <a:gd name="connsiteX1" fmla="*/ 680461 w 741239"/>
                      <a:gd name="connsiteY1" fmla="*/ 652 h 4818279"/>
                      <a:gd name="connsiteX2" fmla="*/ 639675 w 741239"/>
                      <a:gd name="connsiteY2" fmla="*/ 461977 h 4818279"/>
                      <a:gd name="connsiteX3" fmla="*/ 615396 w 741239"/>
                      <a:gd name="connsiteY3" fmla="*/ 723936 h 4818279"/>
                      <a:gd name="connsiteX4" fmla="*/ 113929 w 741239"/>
                      <a:gd name="connsiteY4" fmla="*/ 3874224 h 4818279"/>
                      <a:gd name="connsiteX5" fmla="*/ 96208 w 741239"/>
                      <a:gd name="connsiteY5" fmla="*/ 4093105 h 4818279"/>
                      <a:gd name="connsiteX6" fmla="*/ 741239 w 741239"/>
                      <a:gd name="connsiteY6" fmla="*/ 4668469 h 4818279"/>
                      <a:gd name="connsiteX7" fmla="*/ 486718 w 741239"/>
                      <a:gd name="connsiteY7" fmla="*/ 4668682 h 4818279"/>
                      <a:gd name="connsiteX8" fmla="*/ 364 w 741239"/>
                      <a:gd name="connsiteY8" fmla="*/ 4034357 h 4818279"/>
                      <a:gd name="connsiteX9" fmla="*/ 409093 w 741239"/>
                      <a:gd name="connsiteY9" fmla="*/ 1283541 h 4818279"/>
                      <a:gd name="connsiteX10" fmla="*/ 517189 w 741239"/>
                      <a:gd name="connsiteY10" fmla="*/ 531908 h 4818279"/>
                      <a:gd name="connsiteX11" fmla="*/ 360691 w 741239"/>
                      <a:gd name="connsiteY11" fmla="*/ 279953 h 4818279"/>
                      <a:gd name="connsiteX12" fmla="*/ 345615 w 741239"/>
                      <a:gd name="connsiteY12" fmla="*/ 652 h 4818279"/>
                      <a:gd name="connsiteX0" fmla="*/ 345615 w 741239"/>
                      <a:gd name="connsiteY0" fmla="*/ 1125 h 4818752"/>
                      <a:gd name="connsiteX1" fmla="*/ 680461 w 741239"/>
                      <a:gd name="connsiteY1" fmla="*/ 1125 h 4818752"/>
                      <a:gd name="connsiteX2" fmla="*/ 639675 w 741239"/>
                      <a:gd name="connsiteY2" fmla="*/ 462450 h 4818752"/>
                      <a:gd name="connsiteX3" fmla="*/ 615396 w 741239"/>
                      <a:gd name="connsiteY3" fmla="*/ 724409 h 4818752"/>
                      <a:gd name="connsiteX4" fmla="*/ 113929 w 741239"/>
                      <a:gd name="connsiteY4" fmla="*/ 3874697 h 4818752"/>
                      <a:gd name="connsiteX5" fmla="*/ 96208 w 741239"/>
                      <a:gd name="connsiteY5" fmla="*/ 4093578 h 4818752"/>
                      <a:gd name="connsiteX6" fmla="*/ 741239 w 741239"/>
                      <a:gd name="connsiteY6" fmla="*/ 4668942 h 4818752"/>
                      <a:gd name="connsiteX7" fmla="*/ 486718 w 741239"/>
                      <a:gd name="connsiteY7" fmla="*/ 4669155 h 4818752"/>
                      <a:gd name="connsiteX8" fmla="*/ 364 w 741239"/>
                      <a:gd name="connsiteY8" fmla="*/ 4034830 h 4818752"/>
                      <a:gd name="connsiteX9" fmla="*/ 409093 w 741239"/>
                      <a:gd name="connsiteY9" fmla="*/ 1284014 h 4818752"/>
                      <a:gd name="connsiteX10" fmla="*/ 517189 w 741239"/>
                      <a:gd name="connsiteY10" fmla="*/ 532381 h 4818752"/>
                      <a:gd name="connsiteX11" fmla="*/ 456570 w 741239"/>
                      <a:gd name="connsiteY11" fmla="*/ 189291 h 4818752"/>
                      <a:gd name="connsiteX12" fmla="*/ 345615 w 741239"/>
                      <a:gd name="connsiteY12" fmla="*/ 1125 h 4818752"/>
                      <a:gd name="connsiteX0" fmla="*/ 345615 w 741239"/>
                      <a:gd name="connsiteY0" fmla="*/ 1125 h 4818752"/>
                      <a:gd name="connsiteX1" fmla="*/ 680461 w 741239"/>
                      <a:gd name="connsiteY1" fmla="*/ 1125 h 4818752"/>
                      <a:gd name="connsiteX2" fmla="*/ 639675 w 741239"/>
                      <a:gd name="connsiteY2" fmla="*/ 462450 h 4818752"/>
                      <a:gd name="connsiteX3" fmla="*/ 507533 w 741239"/>
                      <a:gd name="connsiteY3" fmla="*/ 3731887 h 4818752"/>
                      <a:gd name="connsiteX4" fmla="*/ 113929 w 741239"/>
                      <a:gd name="connsiteY4" fmla="*/ 3874697 h 4818752"/>
                      <a:gd name="connsiteX5" fmla="*/ 96208 w 741239"/>
                      <a:gd name="connsiteY5" fmla="*/ 4093578 h 4818752"/>
                      <a:gd name="connsiteX6" fmla="*/ 741239 w 741239"/>
                      <a:gd name="connsiteY6" fmla="*/ 4668942 h 4818752"/>
                      <a:gd name="connsiteX7" fmla="*/ 486718 w 741239"/>
                      <a:gd name="connsiteY7" fmla="*/ 4669155 h 4818752"/>
                      <a:gd name="connsiteX8" fmla="*/ 364 w 741239"/>
                      <a:gd name="connsiteY8" fmla="*/ 4034830 h 4818752"/>
                      <a:gd name="connsiteX9" fmla="*/ 409093 w 741239"/>
                      <a:gd name="connsiteY9" fmla="*/ 1284014 h 4818752"/>
                      <a:gd name="connsiteX10" fmla="*/ 517189 w 741239"/>
                      <a:gd name="connsiteY10" fmla="*/ 532381 h 4818752"/>
                      <a:gd name="connsiteX11" fmla="*/ 456570 w 741239"/>
                      <a:gd name="connsiteY11" fmla="*/ 189291 h 4818752"/>
                      <a:gd name="connsiteX12" fmla="*/ 345615 w 741239"/>
                      <a:gd name="connsiteY12" fmla="*/ 1125 h 4818752"/>
                      <a:gd name="connsiteX0" fmla="*/ 345349 w 740973"/>
                      <a:gd name="connsiteY0" fmla="*/ 1125 h 4818752"/>
                      <a:gd name="connsiteX1" fmla="*/ 680195 w 740973"/>
                      <a:gd name="connsiteY1" fmla="*/ 1125 h 4818752"/>
                      <a:gd name="connsiteX2" fmla="*/ 639409 w 740973"/>
                      <a:gd name="connsiteY2" fmla="*/ 462450 h 4818752"/>
                      <a:gd name="connsiteX3" fmla="*/ 507267 w 740973"/>
                      <a:gd name="connsiteY3" fmla="*/ 3731887 h 4818752"/>
                      <a:gd name="connsiteX4" fmla="*/ 113663 w 740973"/>
                      <a:gd name="connsiteY4" fmla="*/ 3874697 h 4818752"/>
                      <a:gd name="connsiteX5" fmla="*/ 95942 w 740973"/>
                      <a:gd name="connsiteY5" fmla="*/ 4093578 h 4818752"/>
                      <a:gd name="connsiteX6" fmla="*/ 740973 w 740973"/>
                      <a:gd name="connsiteY6" fmla="*/ 4668942 h 4818752"/>
                      <a:gd name="connsiteX7" fmla="*/ 486452 w 740973"/>
                      <a:gd name="connsiteY7" fmla="*/ 4669155 h 4818752"/>
                      <a:gd name="connsiteX8" fmla="*/ 98 w 740973"/>
                      <a:gd name="connsiteY8" fmla="*/ 4034830 h 4818752"/>
                      <a:gd name="connsiteX9" fmla="*/ 444782 w 740973"/>
                      <a:gd name="connsiteY9" fmla="*/ 3692601 h 4818752"/>
                      <a:gd name="connsiteX10" fmla="*/ 516923 w 740973"/>
                      <a:gd name="connsiteY10" fmla="*/ 532381 h 4818752"/>
                      <a:gd name="connsiteX11" fmla="*/ 456304 w 740973"/>
                      <a:gd name="connsiteY11" fmla="*/ 189291 h 4818752"/>
                      <a:gd name="connsiteX12" fmla="*/ 345349 w 740973"/>
                      <a:gd name="connsiteY12" fmla="*/ 1125 h 4818752"/>
                      <a:gd name="connsiteX0" fmla="*/ 345907 w 741531"/>
                      <a:gd name="connsiteY0" fmla="*/ 1125 h 4818752"/>
                      <a:gd name="connsiteX1" fmla="*/ 680753 w 741531"/>
                      <a:gd name="connsiteY1" fmla="*/ 1125 h 4818752"/>
                      <a:gd name="connsiteX2" fmla="*/ 639967 w 741531"/>
                      <a:gd name="connsiteY2" fmla="*/ 462450 h 4818752"/>
                      <a:gd name="connsiteX3" fmla="*/ 507825 w 741531"/>
                      <a:gd name="connsiteY3" fmla="*/ 3731887 h 4818752"/>
                      <a:gd name="connsiteX4" fmla="*/ 114221 w 741531"/>
                      <a:gd name="connsiteY4" fmla="*/ 3874697 h 4818752"/>
                      <a:gd name="connsiteX5" fmla="*/ 96500 w 741531"/>
                      <a:gd name="connsiteY5" fmla="*/ 4093578 h 4818752"/>
                      <a:gd name="connsiteX6" fmla="*/ 741531 w 741531"/>
                      <a:gd name="connsiteY6" fmla="*/ 4668942 h 4818752"/>
                      <a:gd name="connsiteX7" fmla="*/ 487010 w 741531"/>
                      <a:gd name="connsiteY7" fmla="*/ 4669155 h 4818752"/>
                      <a:gd name="connsiteX8" fmla="*/ 656 w 741531"/>
                      <a:gd name="connsiteY8" fmla="*/ 4034830 h 4818752"/>
                      <a:gd name="connsiteX9" fmla="*/ 385415 w 741531"/>
                      <a:gd name="connsiteY9" fmla="*/ 3679582 h 4818752"/>
                      <a:gd name="connsiteX10" fmla="*/ 517481 w 741531"/>
                      <a:gd name="connsiteY10" fmla="*/ 532381 h 4818752"/>
                      <a:gd name="connsiteX11" fmla="*/ 456862 w 741531"/>
                      <a:gd name="connsiteY11" fmla="*/ 189291 h 4818752"/>
                      <a:gd name="connsiteX12" fmla="*/ 345907 w 741531"/>
                      <a:gd name="connsiteY12" fmla="*/ 1125 h 4818752"/>
                      <a:gd name="connsiteX0" fmla="*/ 345907 w 741531"/>
                      <a:gd name="connsiteY0" fmla="*/ 1125 h 4818752"/>
                      <a:gd name="connsiteX1" fmla="*/ 680753 w 741531"/>
                      <a:gd name="connsiteY1" fmla="*/ 1125 h 4818752"/>
                      <a:gd name="connsiteX2" fmla="*/ 639967 w 741531"/>
                      <a:gd name="connsiteY2" fmla="*/ 462450 h 4818752"/>
                      <a:gd name="connsiteX3" fmla="*/ 507825 w 741531"/>
                      <a:gd name="connsiteY3" fmla="*/ 3731887 h 4818752"/>
                      <a:gd name="connsiteX4" fmla="*/ 114221 w 741531"/>
                      <a:gd name="connsiteY4" fmla="*/ 3874697 h 4818752"/>
                      <a:gd name="connsiteX5" fmla="*/ 432077 w 741531"/>
                      <a:gd name="connsiteY5" fmla="*/ 4223772 h 4818752"/>
                      <a:gd name="connsiteX6" fmla="*/ 741531 w 741531"/>
                      <a:gd name="connsiteY6" fmla="*/ 4668942 h 4818752"/>
                      <a:gd name="connsiteX7" fmla="*/ 487010 w 741531"/>
                      <a:gd name="connsiteY7" fmla="*/ 4669155 h 4818752"/>
                      <a:gd name="connsiteX8" fmla="*/ 656 w 741531"/>
                      <a:gd name="connsiteY8" fmla="*/ 4034830 h 4818752"/>
                      <a:gd name="connsiteX9" fmla="*/ 385415 w 741531"/>
                      <a:gd name="connsiteY9" fmla="*/ 3679582 h 4818752"/>
                      <a:gd name="connsiteX10" fmla="*/ 517481 w 741531"/>
                      <a:gd name="connsiteY10" fmla="*/ 532381 h 4818752"/>
                      <a:gd name="connsiteX11" fmla="*/ 456862 w 741531"/>
                      <a:gd name="connsiteY11" fmla="*/ 189291 h 4818752"/>
                      <a:gd name="connsiteX12" fmla="*/ 345907 w 741531"/>
                      <a:gd name="connsiteY12" fmla="*/ 1125 h 4818752"/>
                      <a:gd name="connsiteX0" fmla="*/ 345907 w 741531"/>
                      <a:gd name="connsiteY0" fmla="*/ 1125 h 4818752"/>
                      <a:gd name="connsiteX1" fmla="*/ 680753 w 741531"/>
                      <a:gd name="connsiteY1" fmla="*/ 1125 h 4818752"/>
                      <a:gd name="connsiteX2" fmla="*/ 639967 w 741531"/>
                      <a:gd name="connsiteY2" fmla="*/ 462450 h 4818752"/>
                      <a:gd name="connsiteX3" fmla="*/ 507825 w 741531"/>
                      <a:gd name="connsiteY3" fmla="*/ 3731887 h 4818752"/>
                      <a:gd name="connsiteX4" fmla="*/ 341934 w 741531"/>
                      <a:gd name="connsiteY4" fmla="*/ 4030930 h 4818752"/>
                      <a:gd name="connsiteX5" fmla="*/ 432077 w 741531"/>
                      <a:gd name="connsiteY5" fmla="*/ 4223772 h 4818752"/>
                      <a:gd name="connsiteX6" fmla="*/ 741531 w 741531"/>
                      <a:gd name="connsiteY6" fmla="*/ 4668942 h 4818752"/>
                      <a:gd name="connsiteX7" fmla="*/ 487010 w 741531"/>
                      <a:gd name="connsiteY7" fmla="*/ 4669155 h 4818752"/>
                      <a:gd name="connsiteX8" fmla="*/ 656 w 741531"/>
                      <a:gd name="connsiteY8" fmla="*/ 4034830 h 4818752"/>
                      <a:gd name="connsiteX9" fmla="*/ 385415 w 741531"/>
                      <a:gd name="connsiteY9" fmla="*/ 3679582 h 4818752"/>
                      <a:gd name="connsiteX10" fmla="*/ 517481 w 741531"/>
                      <a:gd name="connsiteY10" fmla="*/ 532381 h 4818752"/>
                      <a:gd name="connsiteX11" fmla="*/ 456862 w 741531"/>
                      <a:gd name="connsiteY11" fmla="*/ 189291 h 4818752"/>
                      <a:gd name="connsiteX12" fmla="*/ 345907 w 741531"/>
                      <a:gd name="connsiteY12" fmla="*/ 1125 h 4818752"/>
                      <a:gd name="connsiteX0" fmla="*/ 190534 w 586158"/>
                      <a:gd name="connsiteY0" fmla="*/ 1125 h 4800196"/>
                      <a:gd name="connsiteX1" fmla="*/ 525380 w 586158"/>
                      <a:gd name="connsiteY1" fmla="*/ 1125 h 4800196"/>
                      <a:gd name="connsiteX2" fmla="*/ 484594 w 586158"/>
                      <a:gd name="connsiteY2" fmla="*/ 462450 h 4800196"/>
                      <a:gd name="connsiteX3" fmla="*/ 352452 w 586158"/>
                      <a:gd name="connsiteY3" fmla="*/ 3731887 h 4800196"/>
                      <a:gd name="connsiteX4" fmla="*/ 186561 w 586158"/>
                      <a:gd name="connsiteY4" fmla="*/ 4030930 h 4800196"/>
                      <a:gd name="connsiteX5" fmla="*/ 276704 w 586158"/>
                      <a:gd name="connsiteY5" fmla="*/ 4223772 h 4800196"/>
                      <a:gd name="connsiteX6" fmla="*/ 586158 w 586158"/>
                      <a:gd name="connsiteY6" fmla="*/ 4668942 h 4800196"/>
                      <a:gd name="connsiteX7" fmla="*/ 331637 w 586158"/>
                      <a:gd name="connsiteY7" fmla="*/ 4669155 h 4800196"/>
                      <a:gd name="connsiteX8" fmla="*/ 1087 w 586158"/>
                      <a:gd name="connsiteY8" fmla="*/ 4451451 h 4800196"/>
                      <a:gd name="connsiteX9" fmla="*/ 230042 w 586158"/>
                      <a:gd name="connsiteY9" fmla="*/ 3679582 h 4800196"/>
                      <a:gd name="connsiteX10" fmla="*/ 362108 w 586158"/>
                      <a:gd name="connsiteY10" fmla="*/ 532381 h 4800196"/>
                      <a:gd name="connsiteX11" fmla="*/ 301489 w 586158"/>
                      <a:gd name="connsiteY11" fmla="*/ 189291 h 4800196"/>
                      <a:gd name="connsiteX12" fmla="*/ 190534 w 586158"/>
                      <a:gd name="connsiteY12" fmla="*/ 1125 h 4800196"/>
                      <a:gd name="connsiteX0" fmla="*/ 190534 w 586158"/>
                      <a:gd name="connsiteY0" fmla="*/ 1125 h 4800196"/>
                      <a:gd name="connsiteX1" fmla="*/ 525380 w 586158"/>
                      <a:gd name="connsiteY1" fmla="*/ 1125 h 4800196"/>
                      <a:gd name="connsiteX2" fmla="*/ 484594 w 586158"/>
                      <a:gd name="connsiteY2" fmla="*/ 462450 h 4800196"/>
                      <a:gd name="connsiteX3" fmla="*/ 352452 w 586158"/>
                      <a:gd name="connsiteY3" fmla="*/ 3731887 h 4800196"/>
                      <a:gd name="connsiteX4" fmla="*/ 90682 w 586158"/>
                      <a:gd name="connsiteY4" fmla="*/ 4434532 h 4800196"/>
                      <a:gd name="connsiteX5" fmla="*/ 276704 w 586158"/>
                      <a:gd name="connsiteY5" fmla="*/ 4223772 h 4800196"/>
                      <a:gd name="connsiteX6" fmla="*/ 586158 w 586158"/>
                      <a:gd name="connsiteY6" fmla="*/ 4668942 h 4800196"/>
                      <a:gd name="connsiteX7" fmla="*/ 331637 w 586158"/>
                      <a:gd name="connsiteY7" fmla="*/ 4669155 h 4800196"/>
                      <a:gd name="connsiteX8" fmla="*/ 1087 w 586158"/>
                      <a:gd name="connsiteY8" fmla="*/ 4451451 h 4800196"/>
                      <a:gd name="connsiteX9" fmla="*/ 230042 w 586158"/>
                      <a:gd name="connsiteY9" fmla="*/ 3679582 h 4800196"/>
                      <a:gd name="connsiteX10" fmla="*/ 362108 w 586158"/>
                      <a:gd name="connsiteY10" fmla="*/ 532381 h 4800196"/>
                      <a:gd name="connsiteX11" fmla="*/ 301489 w 586158"/>
                      <a:gd name="connsiteY11" fmla="*/ 189291 h 4800196"/>
                      <a:gd name="connsiteX12" fmla="*/ 190534 w 586158"/>
                      <a:gd name="connsiteY12" fmla="*/ 1125 h 4800196"/>
                      <a:gd name="connsiteX0" fmla="*/ 190534 w 586158"/>
                      <a:gd name="connsiteY0" fmla="*/ 1125 h 4800196"/>
                      <a:gd name="connsiteX1" fmla="*/ 525380 w 586158"/>
                      <a:gd name="connsiteY1" fmla="*/ 1125 h 4800196"/>
                      <a:gd name="connsiteX2" fmla="*/ 484594 w 586158"/>
                      <a:gd name="connsiteY2" fmla="*/ 462450 h 4800196"/>
                      <a:gd name="connsiteX3" fmla="*/ 352452 w 586158"/>
                      <a:gd name="connsiteY3" fmla="*/ 3731887 h 4800196"/>
                      <a:gd name="connsiteX4" fmla="*/ 90682 w 586158"/>
                      <a:gd name="connsiteY4" fmla="*/ 4434532 h 4800196"/>
                      <a:gd name="connsiteX5" fmla="*/ 228764 w 586158"/>
                      <a:gd name="connsiteY5" fmla="*/ 4523219 h 4800196"/>
                      <a:gd name="connsiteX6" fmla="*/ 586158 w 586158"/>
                      <a:gd name="connsiteY6" fmla="*/ 4668942 h 4800196"/>
                      <a:gd name="connsiteX7" fmla="*/ 331637 w 586158"/>
                      <a:gd name="connsiteY7" fmla="*/ 4669155 h 4800196"/>
                      <a:gd name="connsiteX8" fmla="*/ 1087 w 586158"/>
                      <a:gd name="connsiteY8" fmla="*/ 4451451 h 4800196"/>
                      <a:gd name="connsiteX9" fmla="*/ 230042 w 586158"/>
                      <a:gd name="connsiteY9" fmla="*/ 3679582 h 4800196"/>
                      <a:gd name="connsiteX10" fmla="*/ 362108 w 586158"/>
                      <a:gd name="connsiteY10" fmla="*/ 532381 h 4800196"/>
                      <a:gd name="connsiteX11" fmla="*/ 301489 w 586158"/>
                      <a:gd name="connsiteY11" fmla="*/ 189291 h 4800196"/>
                      <a:gd name="connsiteX12" fmla="*/ 190534 w 586158"/>
                      <a:gd name="connsiteY12" fmla="*/ 1125 h 4800196"/>
                      <a:gd name="connsiteX0" fmla="*/ 190534 w 591479"/>
                      <a:gd name="connsiteY0" fmla="*/ 1125 h 4697313"/>
                      <a:gd name="connsiteX1" fmla="*/ 525380 w 591479"/>
                      <a:gd name="connsiteY1" fmla="*/ 1125 h 4697313"/>
                      <a:gd name="connsiteX2" fmla="*/ 484594 w 591479"/>
                      <a:gd name="connsiteY2" fmla="*/ 462450 h 4697313"/>
                      <a:gd name="connsiteX3" fmla="*/ 352452 w 591479"/>
                      <a:gd name="connsiteY3" fmla="*/ 3731887 h 4697313"/>
                      <a:gd name="connsiteX4" fmla="*/ 90682 w 591479"/>
                      <a:gd name="connsiteY4" fmla="*/ 4434532 h 4697313"/>
                      <a:gd name="connsiteX5" fmla="*/ 586158 w 591479"/>
                      <a:gd name="connsiteY5" fmla="*/ 4668942 h 4697313"/>
                      <a:gd name="connsiteX6" fmla="*/ 331637 w 591479"/>
                      <a:gd name="connsiteY6" fmla="*/ 4669155 h 4697313"/>
                      <a:gd name="connsiteX7" fmla="*/ 1087 w 591479"/>
                      <a:gd name="connsiteY7" fmla="*/ 4451451 h 4697313"/>
                      <a:gd name="connsiteX8" fmla="*/ 230042 w 591479"/>
                      <a:gd name="connsiteY8" fmla="*/ 3679582 h 4697313"/>
                      <a:gd name="connsiteX9" fmla="*/ 362108 w 591479"/>
                      <a:gd name="connsiteY9" fmla="*/ 532381 h 4697313"/>
                      <a:gd name="connsiteX10" fmla="*/ 301489 w 591479"/>
                      <a:gd name="connsiteY10" fmla="*/ 189291 h 4697313"/>
                      <a:gd name="connsiteX11" fmla="*/ 190534 w 591479"/>
                      <a:gd name="connsiteY11" fmla="*/ 1125 h 4697313"/>
                      <a:gd name="connsiteX0" fmla="*/ 190534 w 589009"/>
                      <a:gd name="connsiteY0" fmla="*/ 1125 h 4697313"/>
                      <a:gd name="connsiteX1" fmla="*/ 525380 w 589009"/>
                      <a:gd name="connsiteY1" fmla="*/ 1125 h 4697313"/>
                      <a:gd name="connsiteX2" fmla="*/ 484594 w 589009"/>
                      <a:gd name="connsiteY2" fmla="*/ 462450 h 4697313"/>
                      <a:gd name="connsiteX3" fmla="*/ 352452 w 589009"/>
                      <a:gd name="connsiteY3" fmla="*/ 3731887 h 4697313"/>
                      <a:gd name="connsiteX4" fmla="*/ 163681 w 589009"/>
                      <a:gd name="connsiteY4" fmla="*/ 4434532 h 4697313"/>
                      <a:gd name="connsiteX5" fmla="*/ 586158 w 589009"/>
                      <a:gd name="connsiteY5" fmla="*/ 4668942 h 4697313"/>
                      <a:gd name="connsiteX6" fmla="*/ 331637 w 589009"/>
                      <a:gd name="connsiteY6" fmla="*/ 4669155 h 4697313"/>
                      <a:gd name="connsiteX7" fmla="*/ 1087 w 589009"/>
                      <a:gd name="connsiteY7" fmla="*/ 4451451 h 4697313"/>
                      <a:gd name="connsiteX8" fmla="*/ 230042 w 589009"/>
                      <a:gd name="connsiteY8" fmla="*/ 3679582 h 4697313"/>
                      <a:gd name="connsiteX9" fmla="*/ 362108 w 589009"/>
                      <a:gd name="connsiteY9" fmla="*/ 532381 h 4697313"/>
                      <a:gd name="connsiteX10" fmla="*/ 301489 w 589009"/>
                      <a:gd name="connsiteY10" fmla="*/ 189291 h 4697313"/>
                      <a:gd name="connsiteX11" fmla="*/ 190534 w 589009"/>
                      <a:gd name="connsiteY11" fmla="*/ 1125 h 4697313"/>
                      <a:gd name="connsiteX0" fmla="*/ 190472 w 588947"/>
                      <a:gd name="connsiteY0" fmla="*/ 93762 h 4789950"/>
                      <a:gd name="connsiteX1" fmla="*/ 525318 w 588947"/>
                      <a:gd name="connsiteY1" fmla="*/ 93762 h 4789950"/>
                      <a:gd name="connsiteX2" fmla="*/ 484532 w 588947"/>
                      <a:gd name="connsiteY2" fmla="*/ 555087 h 4789950"/>
                      <a:gd name="connsiteX3" fmla="*/ 352390 w 588947"/>
                      <a:gd name="connsiteY3" fmla="*/ 3824524 h 4789950"/>
                      <a:gd name="connsiteX4" fmla="*/ 163619 w 588947"/>
                      <a:gd name="connsiteY4" fmla="*/ 4527169 h 4789950"/>
                      <a:gd name="connsiteX5" fmla="*/ 586096 w 588947"/>
                      <a:gd name="connsiteY5" fmla="*/ 4761579 h 4789950"/>
                      <a:gd name="connsiteX6" fmla="*/ 331575 w 588947"/>
                      <a:gd name="connsiteY6" fmla="*/ 4761792 h 4789950"/>
                      <a:gd name="connsiteX7" fmla="*/ 1025 w 588947"/>
                      <a:gd name="connsiteY7" fmla="*/ 4544088 h 4789950"/>
                      <a:gd name="connsiteX8" fmla="*/ 229980 w 588947"/>
                      <a:gd name="connsiteY8" fmla="*/ 3772219 h 4789950"/>
                      <a:gd name="connsiteX9" fmla="*/ 289047 w 588947"/>
                      <a:gd name="connsiteY9" fmla="*/ 2992687 h 4789950"/>
                      <a:gd name="connsiteX10" fmla="*/ 301427 w 588947"/>
                      <a:gd name="connsiteY10" fmla="*/ 281928 h 4789950"/>
                      <a:gd name="connsiteX11" fmla="*/ 190472 w 588947"/>
                      <a:gd name="connsiteY11" fmla="*/ 93762 h 4789950"/>
                      <a:gd name="connsiteX0" fmla="*/ 190472 w 588947"/>
                      <a:gd name="connsiteY0" fmla="*/ 93762 h 4789950"/>
                      <a:gd name="connsiteX1" fmla="*/ 525318 w 588947"/>
                      <a:gd name="connsiteY1" fmla="*/ 93762 h 4789950"/>
                      <a:gd name="connsiteX2" fmla="*/ 411533 w 588947"/>
                      <a:gd name="connsiteY2" fmla="*/ 3002056 h 4789950"/>
                      <a:gd name="connsiteX3" fmla="*/ 352390 w 588947"/>
                      <a:gd name="connsiteY3" fmla="*/ 3824524 h 4789950"/>
                      <a:gd name="connsiteX4" fmla="*/ 163619 w 588947"/>
                      <a:gd name="connsiteY4" fmla="*/ 4527169 h 4789950"/>
                      <a:gd name="connsiteX5" fmla="*/ 586096 w 588947"/>
                      <a:gd name="connsiteY5" fmla="*/ 4761579 h 4789950"/>
                      <a:gd name="connsiteX6" fmla="*/ 331575 w 588947"/>
                      <a:gd name="connsiteY6" fmla="*/ 4761792 h 4789950"/>
                      <a:gd name="connsiteX7" fmla="*/ 1025 w 588947"/>
                      <a:gd name="connsiteY7" fmla="*/ 4544088 h 4789950"/>
                      <a:gd name="connsiteX8" fmla="*/ 229980 w 588947"/>
                      <a:gd name="connsiteY8" fmla="*/ 3772219 h 4789950"/>
                      <a:gd name="connsiteX9" fmla="*/ 289047 w 588947"/>
                      <a:gd name="connsiteY9" fmla="*/ 2992687 h 4789950"/>
                      <a:gd name="connsiteX10" fmla="*/ 301427 w 588947"/>
                      <a:gd name="connsiteY10" fmla="*/ 281928 h 4789950"/>
                      <a:gd name="connsiteX11" fmla="*/ 190472 w 588947"/>
                      <a:gd name="connsiteY11" fmla="*/ 93762 h 4789950"/>
                      <a:gd name="connsiteX0" fmla="*/ 190472 w 588947"/>
                      <a:gd name="connsiteY0" fmla="*/ 83 h 4696271"/>
                      <a:gd name="connsiteX1" fmla="*/ 525318 w 588947"/>
                      <a:gd name="connsiteY1" fmla="*/ 83 h 4696271"/>
                      <a:gd name="connsiteX2" fmla="*/ 411533 w 588947"/>
                      <a:gd name="connsiteY2" fmla="*/ 2908377 h 4696271"/>
                      <a:gd name="connsiteX3" fmla="*/ 352390 w 588947"/>
                      <a:gd name="connsiteY3" fmla="*/ 3730845 h 4696271"/>
                      <a:gd name="connsiteX4" fmla="*/ 163619 w 588947"/>
                      <a:gd name="connsiteY4" fmla="*/ 4433490 h 4696271"/>
                      <a:gd name="connsiteX5" fmla="*/ 586096 w 588947"/>
                      <a:gd name="connsiteY5" fmla="*/ 4667900 h 4696271"/>
                      <a:gd name="connsiteX6" fmla="*/ 331575 w 588947"/>
                      <a:gd name="connsiteY6" fmla="*/ 4668113 h 4696271"/>
                      <a:gd name="connsiteX7" fmla="*/ 1025 w 588947"/>
                      <a:gd name="connsiteY7" fmla="*/ 4450409 h 4696271"/>
                      <a:gd name="connsiteX8" fmla="*/ 229980 w 588947"/>
                      <a:gd name="connsiteY8" fmla="*/ 3678540 h 4696271"/>
                      <a:gd name="connsiteX9" fmla="*/ 289047 w 588947"/>
                      <a:gd name="connsiteY9" fmla="*/ 2899008 h 4696271"/>
                      <a:gd name="connsiteX10" fmla="*/ 290999 w 588947"/>
                      <a:gd name="connsiteY10" fmla="*/ 2159418 h 4696271"/>
                      <a:gd name="connsiteX11" fmla="*/ 190472 w 588947"/>
                      <a:gd name="connsiteY11" fmla="*/ 83 h 4696271"/>
                      <a:gd name="connsiteX0" fmla="*/ 336469 w 588947"/>
                      <a:gd name="connsiteY0" fmla="*/ 1642641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290999 w 588947"/>
                      <a:gd name="connsiteY10" fmla="*/ 2159335 h 4696188"/>
                      <a:gd name="connsiteX11" fmla="*/ 336469 w 588947"/>
                      <a:gd name="connsiteY11" fmla="*/ 1642641 h 4696188"/>
                      <a:gd name="connsiteX0" fmla="*/ 336469 w 588947"/>
                      <a:gd name="connsiteY0" fmla="*/ 1642641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332712 w 588947"/>
                      <a:gd name="connsiteY10" fmla="*/ 2181992 h 4696188"/>
                      <a:gd name="connsiteX11" fmla="*/ 336469 w 588947"/>
                      <a:gd name="connsiteY11" fmla="*/ 1642641 h 4696188"/>
                      <a:gd name="connsiteX0" fmla="*/ 336469 w 588947"/>
                      <a:gd name="connsiteY0" fmla="*/ 1642641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301426 w 588947"/>
                      <a:gd name="connsiteY10" fmla="*/ 2181992 h 4696188"/>
                      <a:gd name="connsiteX11" fmla="*/ 336469 w 588947"/>
                      <a:gd name="connsiteY11" fmla="*/ 1642641 h 4696188"/>
                      <a:gd name="connsiteX0" fmla="*/ 294756 w 588947"/>
                      <a:gd name="connsiteY0" fmla="*/ 1631313 h 4696188"/>
                      <a:gd name="connsiteX1" fmla="*/ 525318 w 588947"/>
                      <a:gd name="connsiteY1" fmla="*/ 0 h 4696188"/>
                      <a:gd name="connsiteX2" fmla="*/ 411533 w 588947"/>
                      <a:gd name="connsiteY2" fmla="*/ 2908294 h 4696188"/>
                      <a:gd name="connsiteX3" fmla="*/ 352390 w 588947"/>
                      <a:gd name="connsiteY3" fmla="*/ 3730762 h 4696188"/>
                      <a:gd name="connsiteX4" fmla="*/ 163619 w 588947"/>
                      <a:gd name="connsiteY4" fmla="*/ 4433407 h 4696188"/>
                      <a:gd name="connsiteX5" fmla="*/ 586096 w 588947"/>
                      <a:gd name="connsiteY5" fmla="*/ 4667817 h 4696188"/>
                      <a:gd name="connsiteX6" fmla="*/ 331575 w 588947"/>
                      <a:gd name="connsiteY6" fmla="*/ 4668030 h 4696188"/>
                      <a:gd name="connsiteX7" fmla="*/ 1025 w 588947"/>
                      <a:gd name="connsiteY7" fmla="*/ 4450326 h 4696188"/>
                      <a:gd name="connsiteX8" fmla="*/ 229980 w 588947"/>
                      <a:gd name="connsiteY8" fmla="*/ 3678457 h 4696188"/>
                      <a:gd name="connsiteX9" fmla="*/ 289047 w 588947"/>
                      <a:gd name="connsiteY9" fmla="*/ 2898925 h 4696188"/>
                      <a:gd name="connsiteX10" fmla="*/ 301426 w 588947"/>
                      <a:gd name="connsiteY10" fmla="*/ 2181992 h 4696188"/>
                      <a:gd name="connsiteX11" fmla="*/ 294756 w 588947"/>
                      <a:gd name="connsiteY11" fmla="*/ 1631313 h 4696188"/>
                      <a:gd name="connsiteX0" fmla="*/ 294756 w 588947"/>
                      <a:gd name="connsiteY0" fmla="*/ 22657 h 3087532"/>
                      <a:gd name="connsiteX1" fmla="*/ 473177 w 588947"/>
                      <a:gd name="connsiteY1" fmla="*/ 0 h 3087532"/>
                      <a:gd name="connsiteX2" fmla="*/ 411533 w 588947"/>
                      <a:gd name="connsiteY2" fmla="*/ 1299638 h 3087532"/>
                      <a:gd name="connsiteX3" fmla="*/ 352390 w 588947"/>
                      <a:gd name="connsiteY3" fmla="*/ 2122106 h 3087532"/>
                      <a:gd name="connsiteX4" fmla="*/ 163619 w 588947"/>
                      <a:gd name="connsiteY4" fmla="*/ 2824751 h 3087532"/>
                      <a:gd name="connsiteX5" fmla="*/ 586096 w 588947"/>
                      <a:gd name="connsiteY5" fmla="*/ 3059161 h 3087532"/>
                      <a:gd name="connsiteX6" fmla="*/ 331575 w 588947"/>
                      <a:gd name="connsiteY6" fmla="*/ 3059374 h 3087532"/>
                      <a:gd name="connsiteX7" fmla="*/ 1025 w 588947"/>
                      <a:gd name="connsiteY7" fmla="*/ 2841670 h 3087532"/>
                      <a:gd name="connsiteX8" fmla="*/ 229980 w 588947"/>
                      <a:gd name="connsiteY8" fmla="*/ 2069801 h 3087532"/>
                      <a:gd name="connsiteX9" fmla="*/ 289047 w 588947"/>
                      <a:gd name="connsiteY9" fmla="*/ 1290269 h 3087532"/>
                      <a:gd name="connsiteX10" fmla="*/ 301426 w 588947"/>
                      <a:gd name="connsiteY10" fmla="*/ 573336 h 3087532"/>
                      <a:gd name="connsiteX11" fmla="*/ 294756 w 58894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301446 w 588967"/>
                      <a:gd name="connsiteY10" fmla="*/ 573336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301446 w 588967"/>
                      <a:gd name="connsiteY10" fmla="*/ 573336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301446 w 588967"/>
                      <a:gd name="connsiteY10" fmla="*/ 573336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52410 w 588967"/>
                      <a:gd name="connsiteY3" fmla="*/ 2122106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281998 w 588967"/>
                      <a:gd name="connsiteY10" fmla="*/ 219121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11553 w 588967"/>
                      <a:gd name="connsiteY2" fmla="*/ 1299638 h 3087532"/>
                      <a:gd name="connsiteX3" fmla="*/ 319997 w 588967"/>
                      <a:gd name="connsiteY3" fmla="*/ 2099967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281998 w 588967"/>
                      <a:gd name="connsiteY10" fmla="*/ 219121 h 3087532"/>
                      <a:gd name="connsiteX11" fmla="*/ 294776 w 588967"/>
                      <a:gd name="connsiteY11" fmla="*/ 22657 h 3087532"/>
                      <a:gd name="connsiteX0" fmla="*/ 294776 w 588967"/>
                      <a:gd name="connsiteY0" fmla="*/ 22657 h 3087532"/>
                      <a:gd name="connsiteX1" fmla="*/ 473197 w 588967"/>
                      <a:gd name="connsiteY1" fmla="*/ 0 h 3087532"/>
                      <a:gd name="connsiteX2" fmla="*/ 431001 w 588967"/>
                      <a:gd name="connsiteY2" fmla="*/ 1310708 h 3087532"/>
                      <a:gd name="connsiteX3" fmla="*/ 319997 w 588967"/>
                      <a:gd name="connsiteY3" fmla="*/ 2099967 h 3087532"/>
                      <a:gd name="connsiteX4" fmla="*/ 163639 w 588967"/>
                      <a:gd name="connsiteY4" fmla="*/ 2824751 h 3087532"/>
                      <a:gd name="connsiteX5" fmla="*/ 586116 w 588967"/>
                      <a:gd name="connsiteY5" fmla="*/ 3059161 h 3087532"/>
                      <a:gd name="connsiteX6" fmla="*/ 331595 w 588967"/>
                      <a:gd name="connsiteY6" fmla="*/ 3059374 h 3087532"/>
                      <a:gd name="connsiteX7" fmla="*/ 1045 w 588967"/>
                      <a:gd name="connsiteY7" fmla="*/ 2841670 h 3087532"/>
                      <a:gd name="connsiteX8" fmla="*/ 230000 w 588967"/>
                      <a:gd name="connsiteY8" fmla="*/ 2069801 h 3087532"/>
                      <a:gd name="connsiteX9" fmla="*/ 314998 w 588967"/>
                      <a:gd name="connsiteY9" fmla="*/ 1290269 h 3087532"/>
                      <a:gd name="connsiteX10" fmla="*/ 281998 w 588967"/>
                      <a:gd name="connsiteY10" fmla="*/ 219121 h 3087532"/>
                      <a:gd name="connsiteX11" fmla="*/ 294776 w 588967"/>
                      <a:gd name="connsiteY11" fmla="*/ 22657 h 3087532"/>
                      <a:gd name="connsiteX0" fmla="*/ 294776 w 589996"/>
                      <a:gd name="connsiteY0" fmla="*/ 22657 h 3086833"/>
                      <a:gd name="connsiteX1" fmla="*/ 473197 w 589996"/>
                      <a:gd name="connsiteY1" fmla="*/ 0 h 3086833"/>
                      <a:gd name="connsiteX2" fmla="*/ 431001 w 589996"/>
                      <a:gd name="connsiteY2" fmla="*/ 1310708 h 3086833"/>
                      <a:gd name="connsiteX3" fmla="*/ 319997 w 589996"/>
                      <a:gd name="connsiteY3" fmla="*/ 2099967 h 3086833"/>
                      <a:gd name="connsiteX4" fmla="*/ 131226 w 589996"/>
                      <a:gd name="connsiteY4" fmla="*/ 2835821 h 3086833"/>
                      <a:gd name="connsiteX5" fmla="*/ 586116 w 589996"/>
                      <a:gd name="connsiteY5" fmla="*/ 3059161 h 3086833"/>
                      <a:gd name="connsiteX6" fmla="*/ 331595 w 589996"/>
                      <a:gd name="connsiteY6" fmla="*/ 3059374 h 3086833"/>
                      <a:gd name="connsiteX7" fmla="*/ 1045 w 589996"/>
                      <a:gd name="connsiteY7" fmla="*/ 2841670 h 3086833"/>
                      <a:gd name="connsiteX8" fmla="*/ 230000 w 589996"/>
                      <a:gd name="connsiteY8" fmla="*/ 2069801 h 3086833"/>
                      <a:gd name="connsiteX9" fmla="*/ 314998 w 589996"/>
                      <a:gd name="connsiteY9" fmla="*/ 1290269 h 3086833"/>
                      <a:gd name="connsiteX10" fmla="*/ 281998 w 589996"/>
                      <a:gd name="connsiteY10" fmla="*/ 219121 h 3086833"/>
                      <a:gd name="connsiteX11" fmla="*/ 294776 w 589996"/>
                      <a:gd name="connsiteY11" fmla="*/ 22657 h 3086833"/>
                      <a:gd name="connsiteX0" fmla="*/ 294776 w 589996"/>
                      <a:gd name="connsiteY0" fmla="*/ 100684 h 3164860"/>
                      <a:gd name="connsiteX1" fmla="*/ 473197 w 589996"/>
                      <a:gd name="connsiteY1" fmla="*/ 78027 h 3164860"/>
                      <a:gd name="connsiteX2" fmla="*/ 431001 w 589996"/>
                      <a:gd name="connsiteY2" fmla="*/ 1388735 h 3164860"/>
                      <a:gd name="connsiteX3" fmla="*/ 319997 w 589996"/>
                      <a:gd name="connsiteY3" fmla="*/ 2177994 h 3164860"/>
                      <a:gd name="connsiteX4" fmla="*/ 131226 w 589996"/>
                      <a:gd name="connsiteY4" fmla="*/ 2913848 h 3164860"/>
                      <a:gd name="connsiteX5" fmla="*/ 586116 w 589996"/>
                      <a:gd name="connsiteY5" fmla="*/ 3137188 h 3164860"/>
                      <a:gd name="connsiteX6" fmla="*/ 331595 w 589996"/>
                      <a:gd name="connsiteY6" fmla="*/ 3137401 h 3164860"/>
                      <a:gd name="connsiteX7" fmla="*/ 1045 w 589996"/>
                      <a:gd name="connsiteY7" fmla="*/ 2919697 h 3164860"/>
                      <a:gd name="connsiteX8" fmla="*/ 230000 w 589996"/>
                      <a:gd name="connsiteY8" fmla="*/ 2147828 h 3164860"/>
                      <a:gd name="connsiteX9" fmla="*/ 314998 w 589996"/>
                      <a:gd name="connsiteY9" fmla="*/ 1368296 h 3164860"/>
                      <a:gd name="connsiteX10" fmla="*/ 244159 w 589996"/>
                      <a:gd name="connsiteY10" fmla="*/ 95641 h 3164860"/>
                      <a:gd name="connsiteX11" fmla="*/ 294776 w 589996"/>
                      <a:gd name="connsiteY11" fmla="*/ 100684 h 3164860"/>
                      <a:gd name="connsiteX0" fmla="*/ 365048 w 589996"/>
                      <a:gd name="connsiteY0" fmla="*/ 100684 h 3164860"/>
                      <a:gd name="connsiteX1" fmla="*/ 473197 w 589996"/>
                      <a:gd name="connsiteY1" fmla="*/ 78027 h 3164860"/>
                      <a:gd name="connsiteX2" fmla="*/ 431001 w 589996"/>
                      <a:gd name="connsiteY2" fmla="*/ 1388735 h 3164860"/>
                      <a:gd name="connsiteX3" fmla="*/ 319997 w 589996"/>
                      <a:gd name="connsiteY3" fmla="*/ 2177994 h 3164860"/>
                      <a:gd name="connsiteX4" fmla="*/ 131226 w 589996"/>
                      <a:gd name="connsiteY4" fmla="*/ 2913848 h 3164860"/>
                      <a:gd name="connsiteX5" fmla="*/ 586116 w 589996"/>
                      <a:gd name="connsiteY5" fmla="*/ 3137188 h 3164860"/>
                      <a:gd name="connsiteX6" fmla="*/ 331595 w 589996"/>
                      <a:gd name="connsiteY6" fmla="*/ 3137401 h 3164860"/>
                      <a:gd name="connsiteX7" fmla="*/ 1045 w 589996"/>
                      <a:gd name="connsiteY7" fmla="*/ 2919697 h 3164860"/>
                      <a:gd name="connsiteX8" fmla="*/ 230000 w 589996"/>
                      <a:gd name="connsiteY8" fmla="*/ 2147828 h 3164860"/>
                      <a:gd name="connsiteX9" fmla="*/ 314998 w 589996"/>
                      <a:gd name="connsiteY9" fmla="*/ 1368296 h 3164860"/>
                      <a:gd name="connsiteX10" fmla="*/ 244159 w 589996"/>
                      <a:gd name="connsiteY10" fmla="*/ 95641 h 3164860"/>
                      <a:gd name="connsiteX11" fmla="*/ 365048 w 589996"/>
                      <a:gd name="connsiteY11" fmla="*/ 100684 h 3164860"/>
                      <a:gd name="connsiteX0" fmla="*/ 244159 w 589996"/>
                      <a:gd name="connsiteY0" fmla="*/ 170544 h 3239763"/>
                      <a:gd name="connsiteX1" fmla="*/ 473197 w 589996"/>
                      <a:gd name="connsiteY1" fmla="*/ 152930 h 3239763"/>
                      <a:gd name="connsiteX2" fmla="*/ 431001 w 589996"/>
                      <a:gd name="connsiteY2" fmla="*/ 1463638 h 3239763"/>
                      <a:gd name="connsiteX3" fmla="*/ 319997 w 589996"/>
                      <a:gd name="connsiteY3" fmla="*/ 2252897 h 3239763"/>
                      <a:gd name="connsiteX4" fmla="*/ 131226 w 589996"/>
                      <a:gd name="connsiteY4" fmla="*/ 2988751 h 3239763"/>
                      <a:gd name="connsiteX5" fmla="*/ 586116 w 589996"/>
                      <a:gd name="connsiteY5" fmla="*/ 3212091 h 3239763"/>
                      <a:gd name="connsiteX6" fmla="*/ 331595 w 589996"/>
                      <a:gd name="connsiteY6" fmla="*/ 3212304 h 3239763"/>
                      <a:gd name="connsiteX7" fmla="*/ 1045 w 589996"/>
                      <a:gd name="connsiteY7" fmla="*/ 2994600 h 3239763"/>
                      <a:gd name="connsiteX8" fmla="*/ 230000 w 589996"/>
                      <a:gd name="connsiteY8" fmla="*/ 2222731 h 3239763"/>
                      <a:gd name="connsiteX9" fmla="*/ 314998 w 589996"/>
                      <a:gd name="connsiteY9" fmla="*/ 1443199 h 3239763"/>
                      <a:gd name="connsiteX10" fmla="*/ 244159 w 589996"/>
                      <a:gd name="connsiteY10" fmla="*/ 170544 h 3239763"/>
                      <a:gd name="connsiteX0" fmla="*/ 244159 w 589996"/>
                      <a:gd name="connsiteY0" fmla="*/ 181693 h 3250912"/>
                      <a:gd name="connsiteX1" fmla="*/ 361485 w 589996"/>
                      <a:gd name="connsiteY1" fmla="*/ 21495 h 3250912"/>
                      <a:gd name="connsiteX2" fmla="*/ 473197 w 589996"/>
                      <a:gd name="connsiteY2" fmla="*/ 164079 h 3250912"/>
                      <a:gd name="connsiteX3" fmla="*/ 431001 w 589996"/>
                      <a:gd name="connsiteY3" fmla="*/ 1474787 h 3250912"/>
                      <a:gd name="connsiteX4" fmla="*/ 319997 w 589996"/>
                      <a:gd name="connsiteY4" fmla="*/ 2264046 h 3250912"/>
                      <a:gd name="connsiteX5" fmla="*/ 131226 w 589996"/>
                      <a:gd name="connsiteY5" fmla="*/ 2999900 h 3250912"/>
                      <a:gd name="connsiteX6" fmla="*/ 586116 w 589996"/>
                      <a:gd name="connsiteY6" fmla="*/ 3223240 h 3250912"/>
                      <a:gd name="connsiteX7" fmla="*/ 331595 w 589996"/>
                      <a:gd name="connsiteY7" fmla="*/ 3223453 h 3250912"/>
                      <a:gd name="connsiteX8" fmla="*/ 1045 w 589996"/>
                      <a:gd name="connsiteY8" fmla="*/ 3005749 h 3250912"/>
                      <a:gd name="connsiteX9" fmla="*/ 230000 w 589996"/>
                      <a:gd name="connsiteY9" fmla="*/ 2233880 h 3250912"/>
                      <a:gd name="connsiteX10" fmla="*/ 314998 w 589996"/>
                      <a:gd name="connsiteY10" fmla="*/ 1454348 h 3250912"/>
                      <a:gd name="connsiteX11" fmla="*/ 244159 w 589996"/>
                      <a:gd name="connsiteY11" fmla="*/ 181693 h 3250912"/>
                      <a:gd name="connsiteX0" fmla="*/ 244159 w 589996"/>
                      <a:gd name="connsiteY0" fmla="*/ 121761 h 3190980"/>
                      <a:gd name="connsiteX1" fmla="*/ 361485 w 589996"/>
                      <a:gd name="connsiteY1" fmla="*/ 120647 h 3190980"/>
                      <a:gd name="connsiteX2" fmla="*/ 473197 w 589996"/>
                      <a:gd name="connsiteY2" fmla="*/ 104147 h 3190980"/>
                      <a:gd name="connsiteX3" fmla="*/ 431001 w 589996"/>
                      <a:gd name="connsiteY3" fmla="*/ 1414855 h 3190980"/>
                      <a:gd name="connsiteX4" fmla="*/ 319997 w 589996"/>
                      <a:gd name="connsiteY4" fmla="*/ 2204114 h 3190980"/>
                      <a:gd name="connsiteX5" fmla="*/ 131226 w 589996"/>
                      <a:gd name="connsiteY5" fmla="*/ 2939968 h 3190980"/>
                      <a:gd name="connsiteX6" fmla="*/ 586116 w 589996"/>
                      <a:gd name="connsiteY6" fmla="*/ 3163308 h 3190980"/>
                      <a:gd name="connsiteX7" fmla="*/ 331595 w 589996"/>
                      <a:gd name="connsiteY7" fmla="*/ 3163521 h 3190980"/>
                      <a:gd name="connsiteX8" fmla="*/ 1045 w 589996"/>
                      <a:gd name="connsiteY8" fmla="*/ 2945817 h 3190980"/>
                      <a:gd name="connsiteX9" fmla="*/ 230000 w 589996"/>
                      <a:gd name="connsiteY9" fmla="*/ 2173948 h 3190980"/>
                      <a:gd name="connsiteX10" fmla="*/ 314998 w 589996"/>
                      <a:gd name="connsiteY10" fmla="*/ 1394416 h 3190980"/>
                      <a:gd name="connsiteX11" fmla="*/ 244159 w 589996"/>
                      <a:gd name="connsiteY11" fmla="*/ 121761 h 3190980"/>
                      <a:gd name="connsiteX0" fmla="*/ 244159 w 589996"/>
                      <a:gd name="connsiteY0" fmla="*/ 93991 h 3163210"/>
                      <a:gd name="connsiteX1" fmla="*/ 361485 w 589996"/>
                      <a:gd name="connsiteY1" fmla="*/ 92877 h 3163210"/>
                      <a:gd name="connsiteX2" fmla="*/ 473197 w 589996"/>
                      <a:gd name="connsiteY2" fmla="*/ 140011 h 3163210"/>
                      <a:gd name="connsiteX3" fmla="*/ 431001 w 589996"/>
                      <a:gd name="connsiteY3" fmla="*/ 1387085 h 3163210"/>
                      <a:gd name="connsiteX4" fmla="*/ 319997 w 589996"/>
                      <a:gd name="connsiteY4" fmla="*/ 2176344 h 3163210"/>
                      <a:gd name="connsiteX5" fmla="*/ 131226 w 589996"/>
                      <a:gd name="connsiteY5" fmla="*/ 2912198 h 3163210"/>
                      <a:gd name="connsiteX6" fmla="*/ 586116 w 589996"/>
                      <a:gd name="connsiteY6" fmla="*/ 3135538 h 3163210"/>
                      <a:gd name="connsiteX7" fmla="*/ 331595 w 589996"/>
                      <a:gd name="connsiteY7" fmla="*/ 3135751 h 3163210"/>
                      <a:gd name="connsiteX8" fmla="*/ 1045 w 589996"/>
                      <a:gd name="connsiteY8" fmla="*/ 2918047 h 3163210"/>
                      <a:gd name="connsiteX9" fmla="*/ 230000 w 589996"/>
                      <a:gd name="connsiteY9" fmla="*/ 2146178 h 3163210"/>
                      <a:gd name="connsiteX10" fmla="*/ 314998 w 589996"/>
                      <a:gd name="connsiteY10" fmla="*/ 1366646 h 3163210"/>
                      <a:gd name="connsiteX11" fmla="*/ 244159 w 589996"/>
                      <a:gd name="connsiteY11" fmla="*/ 93991 h 3163210"/>
                      <a:gd name="connsiteX0" fmla="*/ 244159 w 589996"/>
                      <a:gd name="connsiteY0" fmla="*/ 93991 h 3163210"/>
                      <a:gd name="connsiteX1" fmla="*/ 361485 w 589996"/>
                      <a:gd name="connsiteY1" fmla="*/ 92877 h 3163210"/>
                      <a:gd name="connsiteX2" fmla="*/ 473197 w 589996"/>
                      <a:gd name="connsiteY2" fmla="*/ 140011 h 3163210"/>
                      <a:gd name="connsiteX3" fmla="*/ 431001 w 589996"/>
                      <a:gd name="connsiteY3" fmla="*/ 1387085 h 3163210"/>
                      <a:gd name="connsiteX4" fmla="*/ 319997 w 589996"/>
                      <a:gd name="connsiteY4" fmla="*/ 2176344 h 3163210"/>
                      <a:gd name="connsiteX5" fmla="*/ 131226 w 589996"/>
                      <a:gd name="connsiteY5" fmla="*/ 2912198 h 3163210"/>
                      <a:gd name="connsiteX6" fmla="*/ 586116 w 589996"/>
                      <a:gd name="connsiteY6" fmla="*/ 3135538 h 3163210"/>
                      <a:gd name="connsiteX7" fmla="*/ 331595 w 589996"/>
                      <a:gd name="connsiteY7" fmla="*/ 3135751 h 3163210"/>
                      <a:gd name="connsiteX8" fmla="*/ 1045 w 589996"/>
                      <a:gd name="connsiteY8" fmla="*/ 2918047 h 3163210"/>
                      <a:gd name="connsiteX9" fmla="*/ 230000 w 589996"/>
                      <a:gd name="connsiteY9" fmla="*/ 2146178 h 3163210"/>
                      <a:gd name="connsiteX10" fmla="*/ 314998 w 589996"/>
                      <a:gd name="connsiteY10" fmla="*/ 1366646 h 3163210"/>
                      <a:gd name="connsiteX11" fmla="*/ 244159 w 589996"/>
                      <a:gd name="connsiteY11" fmla="*/ 93991 h 3163210"/>
                      <a:gd name="connsiteX0" fmla="*/ 244159 w 589996"/>
                      <a:gd name="connsiteY0" fmla="*/ 78176 h 3147395"/>
                      <a:gd name="connsiteX1" fmla="*/ 361485 w 589996"/>
                      <a:gd name="connsiteY1" fmla="*/ 130090 h 3147395"/>
                      <a:gd name="connsiteX2" fmla="*/ 473197 w 589996"/>
                      <a:gd name="connsiteY2" fmla="*/ 124196 h 3147395"/>
                      <a:gd name="connsiteX3" fmla="*/ 431001 w 589996"/>
                      <a:gd name="connsiteY3" fmla="*/ 1371270 h 3147395"/>
                      <a:gd name="connsiteX4" fmla="*/ 319997 w 589996"/>
                      <a:gd name="connsiteY4" fmla="*/ 2160529 h 3147395"/>
                      <a:gd name="connsiteX5" fmla="*/ 131226 w 589996"/>
                      <a:gd name="connsiteY5" fmla="*/ 2896383 h 3147395"/>
                      <a:gd name="connsiteX6" fmla="*/ 586116 w 589996"/>
                      <a:gd name="connsiteY6" fmla="*/ 3119723 h 3147395"/>
                      <a:gd name="connsiteX7" fmla="*/ 331595 w 589996"/>
                      <a:gd name="connsiteY7" fmla="*/ 3119936 h 3147395"/>
                      <a:gd name="connsiteX8" fmla="*/ 1045 w 589996"/>
                      <a:gd name="connsiteY8" fmla="*/ 2902232 h 3147395"/>
                      <a:gd name="connsiteX9" fmla="*/ 230000 w 589996"/>
                      <a:gd name="connsiteY9" fmla="*/ 2130363 h 3147395"/>
                      <a:gd name="connsiteX10" fmla="*/ 314998 w 589996"/>
                      <a:gd name="connsiteY10" fmla="*/ 1350831 h 3147395"/>
                      <a:gd name="connsiteX11" fmla="*/ 244159 w 589996"/>
                      <a:gd name="connsiteY11" fmla="*/ 78176 h 3147395"/>
                      <a:gd name="connsiteX0" fmla="*/ 249564 w 589996"/>
                      <a:gd name="connsiteY0" fmla="*/ 95875 h 3090855"/>
                      <a:gd name="connsiteX1" fmla="*/ 361485 w 589996"/>
                      <a:gd name="connsiteY1" fmla="*/ 73550 h 3090855"/>
                      <a:gd name="connsiteX2" fmla="*/ 473197 w 589996"/>
                      <a:gd name="connsiteY2" fmla="*/ 67656 h 3090855"/>
                      <a:gd name="connsiteX3" fmla="*/ 431001 w 589996"/>
                      <a:gd name="connsiteY3" fmla="*/ 1314730 h 3090855"/>
                      <a:gd name="connsiteX4" fmla="*/ 319997 w 589996"/>
                      <a:gd name="connsiteY4" fmla="*/ 2103989 h 3090855"/>
                      <a:gd name="connsiteX5" fmla="*/ 131226 w 589996"/>
                      <a:gd name="connsiteY5" fmla="*/ 2839843 h 3090855"/>
                      <a:gd name="connsiteX6" fmla="*/ 586116 w 589996"/>
                      <a:gd name="connsiteY6" fmla="*/ 3063183 h 3090855"/>
                      <a:gd name="connsiteX7" fmla="*/ 331595 w 589996"/>
                      <a:gd name="connsiteY7" fmla="*/ 3063396 h 3090855"/>
                      <a:gd name="connsiteX8" fmla="*/ 1045 w 589996"/>
                      <a:gd name="connsiteY8" fmla="*/ 2845692 h 3090855"/>
                      <a:gd name="connsiteX9" fmla="*/ 230000 w 589996"/>
                      <a:gd name="connsiteY9" fmla="*/ 2073823 h 3090855"/>
                      <a:gd name="connsiteX10" fmla="*/ 314998 w 589996"/>
                      <a:gd name="connsiteY10" fmla="*/ 1294291 h 3090855"/>
                      <a:gd name="connsiteX11" fmla="*/ 249564 w 589996"/>
                      <a:gd name="connsiteY11" fmla="*/ 95875 h 3090855"/>
                      <a:gd name="connsiteX0" fmla="*/ 249564 w 589996"/>
                      <a:gd name="connsiteY0" fmla="*/ 28219 h 3023199"/>
                      <a:gd name="connsiteX1" fmla="*/ 361485 w 589996"/>
                      <a:gd name="connsiteY1" fmla="*/ 5894 h 3023199"/>
                      <a:gd name="connsiteX2" fmla="*/ 473197 w 589996"/>
                      <a:gd name="connsiteY2" fmla="*/ 0 h 3023199"/>
                      <a:gd name="connsiteX3" fmla="*/ 431001 w 589996"/>
                      <a:gd name="connsiteY3" fmla="*/ 1247074 h 3023199"/>
                      <a:gd name="connsiteX4" fmla="*/ 319997 w 589996"/>
                      <a:gd name="connsiteY4" fmla="*/ 2036333 h 3023199"/>
                      <a:gd name="connsiteX5" fmla="*/ 131226 w 589996"/>
                      <a:gd name="connsiteY5" fmla="*/ 2772187 h 3023199"/>
                      <a:gd name="connsiteX6" fmla="*/ 586116 w 589996"/>
                      <a:gd name="connsiteY6" fmla="*/ 2995527 h 3023199"/>
                      <a:gd name="connsiteX7" fmla="*/ 331595 w 589996"/>
                      <a:gd name="connsiteY7" fmla="*/ 2995740 h 3023199"/>
                      <a:gd name="connsiteX8" fmla="*/ 1045 w 589996"/>
                      <a:gd name="connsiteY8" fmla="*/ 2778036 h 3023199"/>
                      <a:gd name="connsiteX9" fmla="*/ 230000 w 589996"/>
                      <a:gd name="connsiteY9" fmla="*/ 2006167 h 3023199"/>
                      <a:gd name="connsiteX10" fmla="*/ 314998 w 589996"/>
                      <a:gd name="connsiteY10" fmla="*/ 1226635 h 3023199"/>
                      <a:gd name="connsiteX11" fmla="*/ 249564 w 589996"/>
                      <a:gd name="connsiteY11" fmla="*/ 28219 h 3023199"/>
                      <a:gd name="connsiteX0" fmla="*/ 249564 w 589996"/>
                      <a:gd name="connsiteY0" fmla="*/ 28219 h 3023199"/>
                      <a:gd name="connsiteX1" fmla="*/ 361485 w 589996"/>
                      <a:gd name="connsiteY1" fmla="*/ 5894 h 3023199"/>
                      <a:gd name="connsiteX2" fmla="*/ 473197 w 589996"/>
                      <a:gd name="connsiteY2" fmla="*/ 0 h 3023199"/>
                      <a:gd name="connsiteX3" fmla="*/ 431001 w 589996"/>
                      <a:gd name="connsiteY3" fmla="*/ 1247074 h 3023199"/>
                      <a:gd name="connsiteX4" fmla="*/ 319997 w 589996"/>
                      <a:gd name="connsiteY4" fmla="*/ 2036333 h 3023199"/>
                      <a:gd name="connsiteX5" fmla="*/ 131226 w 589996"/>
                      <a:gd name="connsiteY5" fmla="*/ 2772187 h 3023199"/>
                      <a:gd name="connsiteX6" fmla="*/ 586116 w 589996"/>
                      <a:gd name="connsiteY6" fmla="*/ 2995527 h 3023199"/>
                      <a:gd name="connsiteX7" fmla="*/ 331595 w 589996"/>
                      <a:gd name="connsiteY7" fmla="*/ 2995740 h 3023199"/>
                      <a:gd name="connsiteX8" fmla="*/ 1045 w 589996"/>
                      <a:gd name="connsiteY8" fmla="*/ 2778036 h 3023199"/>
                      <a:gd name="connsiteX9" fmla="*/ 230000 w 589996"/>
                      <a:gd name="connsiteY9" fmla="*/ 2006167 h 3023199"/>
                      <a:gd name="connsiteX10" fmla="*/ 314998 w 589996"/>
                      <a:gd name="connsiteY10" fmla="*/ 1226635 h 3023199"/>
                      <a:gd name="connsiteX11" fmla="*/ 249564 w 589996"/>
                      <a:gd name="connsiteY11" fmla="*/ 28219 h 3023199"/>
                      <a:gd name="connsiteX0" fmla="*/ 244158 w 589996"/>
                      <a:gd name="connsiteY0" fmla="*/ 51 h 3026848"/>
                      <a:gd name="connsiteX1" fmla="*/ 361485 w 589996"/>
                      <a:gd name="connsiteY1" fmla="*/ 9543 h 3026848"/>
                      <a:gd name="connsiteX2" fmla="*/ 473197 w 589996"/>
                      <a:gd name="connsiteY2" fmla="*/ 3649 h 3026848"/>
                      <a:gd name="connsiteX3" fmla="*/ 431001 w 589996"/>
                      <a:gd name="connsiteY3" fmla="*/ 1250723 h 3026848"/>
                      <a:gd name="connsiteX4" fmla="*/ 319997 w 589996"/>
                      <a:gd name="connsiteY4" fmla="*/ 2039982 h 3026848"/>
                      <a:gd name="connsiteX5" fmla="*/ 131226 w 589996"/>
                      <a:gd name="connsiteY5" fmla="*/ 2775836 h 3026848"/>
                      <a:gd name="connsiteX6" fmla="*/ 586116 w 589996"/>
                      <a:gd name="connsiteY6" fmla="*/ 2999176 h 3026848"/>
                      <a:gd name="connsiteX7" fmla="*/ 331595 w 589996"/>
                      <a:gd name="connsiteY7" fmla="*/ 2999389 h 3026848"/>
                      <a:gd name="connsiteX8" fmla="*/ 1045 w 589996"/>
                      <a:gd name="connsiteY8" fmla="*/ 2781685 h 3026848"/>
                      <a:gd name="connsiteX9" fmla="*/ 230000 w 589996"/>
                      <a:gd name="connsiteY9" fmla="*/ 2009816 h 3026848"/>
                      <a:gd name="connsiteX10" fmla="*/ 314998 w 589996"/>
                      <a:gd name="connsiteY10" fmla="*/ 1230284 h 3026848"/>
                      <a:gd name="connsiteX11" fmla="*/ 244158 w 589996"/>
                      <a:gd name="connsiteY11" fmla="*/ 51 h 3026848"/>
                      <a:gd name="connsiteX0" fmla="*/ 244186 w 590024"/>
                      <a:gd name="connsiteY0" fmla="*/ 40371 h 3067168"/>
                      <a:gd name="connsiteX1" fmla="*/ 361513 w 590024"/>
                      <a:gd name="connsiteY1" fmla="*/ 49863 h 3067168"/>
                      <a:gd name="connsiteX2" fmla="*/ 473225 w 590024"/>
                      <a:gd name="connsiteY2" fmla="*/ 43969 h 3067168"/>
                      <a:gd name="connsiteX3" fmla="*/ 431029 w 590024"/>
                      <a:gd name="connsiteY3" fmla="*/ 1291043 h 3067168"/>
                      <a:gd name="connsiteX4" fmla="*/ 320025 w 590024"/>
                      <a:gd name="connsiteY4" fmla="*/ 2080302 h 3067168"/>
                      <a:gd name="connsiteX5" fmla="*/ 131254 w 590024"/>
                      <a:gd name="connsiteY5" fmla="*/ 2816156 h 3067168"/>
                      <a:gd name="connsiteX6" fmla="*/ 586144 w 590024"/>
                      <a:gd name="connsiteY6" fmla="*/ 3039496 h 3067168"/>
                      <a:gd name="connsiteX7" fmla="*/ 331623 w 590024"/>
                      <a:gd name="connsiteY7" fmla="*/ 3039709 h 3067168"/>
                      <a:gd name="connsiteX8" fmla="*/ 1073 w 590024"/>
                      <a:gd name="connsiteY8" fmla="*/ 2822005 h 3067168"/>
                      <a:gd name="connsiteX9" fmla="*/ 230028 w 590024"/>
                      <a:gd name="connsiteY9" fmla="*/ 2050136 h 3067168"/>
                      <a:gd name="connsiteX10" fmla="*/ 347459 w 590024"/>
                      <a:gd name="connsiteY10" fmla="*/ 634266 h 3067168"/>
                      <a:gd name="connsiteX11" fmla="*/ 244186 w 590024"/>
                      <a:gd name="connsiteY11" fmla="*/ 40371 h 3067168"/>
                      <a:gd name="connsiteX0" fmla="*/ 244186 w 590024"/>
                      <a:gd name="connsiteY0" fmla="*/ 40371 h 3067168"/>
                      <a:gd name="connsiteX1" fmla="*/ 361513 w 590024"/>
                      <a:gd name="connsiteY1" fmla="*/ 49863 h 3067168"/>
                      <a:gd name="connsiteX2" fmla="*/ 473225 w 590024"/>
                      <a:gd name="connsiteY2" fmla="*/ 43969 h 3067168"/>
                      <a:gd name="connsiteX3" fmla="*/ 431029 w 590024"/>
                      <a:gd name="connsiteY3" fmla="*/ 1291043 h 3067168"/>
                      <a:gd name="connsiteX4" fmla="*/ 320025 w 590024"/>
                      <a:gd name="connsiteY4" fmla="*/ 2080302 h 3067168"/>
                      <a:gd name="connsiteX5" fmla="*/ 131254 w 590024"/>
                      <a:gd name="connsiteY5" fmla="*/ 2816156 h 3067168"/>
                      <a:gd name="connsiteX6" fmla="*/ 586144 w 590024"/>
                      <a:gd name="connsiteY6" fmla="*/ 3039496 h 3067168"/>
                      <a:gd name="connsiteX7" fmla="*/ 331623 w 590024"/>
                      <a:gd name="connsiteY7" fmla="*/ 3039709 h 3067168"/>
                      <a:gd name="connsiteX8" fmla="*/ 1073 w 590024"/>
                      <a:gd name="connsiteY8" fmla="*/ 2822005 h 3067168"/>
                      <a:gd name="connsiteX9" fmla="*/ 230028 w 590024"/>
                      <a:gd name="connsiteY9" fmla="*/ 2050136 h 3067168"/>
                      <a:gd name="connsiteX10" fmla="*/ 347459 w 590024"/>
                      <a:gd name="connsiteY10" fmla="*/ 634266 h 3067168"/>
                      <a:gd name="connsiteX11" fmla="*/ 244186 w 590024"/>
                      <a:gd name="connsiteY11" fmla="*/ 40371 h 3067168"/>
                      <a:gd name="connsiteX0" fmla="*/ 314458 w 590024"/>
                      <a:gd name="connsiteY0" fmla="*/ 49127 h 3044107"/>
                      <a:gd name="connsiteX1" fmla="*/ 361513 w 590024"/>
                      <a:gd name="connsiteY1" fmla="*/ 26802 h 3044107"/>
                      <a:gd name="connsiteX2" fmla="*/ 473225 w 590024"/>
                      <a:gd name="connsiteY2" fmla="*/ 20908 h 3044107"/>
                      <a:gd name="connsiteX3" fmla="*/ 431029 w 590024"/>
                      <a:gd name="connsiteY3" fmla="*/ 1267982 h 3044107"/>
                      <a:gd name="connsiteX4" fmla="*/ 320025 w 590024"/>
                      <a:gd name="connsiteY4" fmla="*/ 2057241 h 3044107"/>
                      <a:gd name="connsiteX5" fmla="*/ 131254 w 590024"/>
                      <a:gd name="connsiteY5" fmla="*/ 2793095 h 3044107"/>
                      <a:gd name="connsiteX6" fmla="*/ 586144 w 590024"/>
                      <a:gd name="connsiteY6" fmla="*/ 3016435 h 3044107"/>
                      <a:gd name="connsiteX7" fmla="*/ 331623 w 590024"/>
                      <a:gd name="connsiteY7" fmla="*/ 3016648 h 3044107"/>
                      <a:gd name="connsiteX8" fmla="*/ 1073 w 590024"/>
                      <a:gd name="connsiteY8" fmla="*/ 2798944 h 3044107"/>
                      <a:gd name="connsiteX9" fmla="*/ 230028 w 590024"/>
                      <a:gd name="connsiteY9" fmla="*/ 2027075 h 3044107"/>
                      <a:gd name="connsiteX10" fmla="*/ 347459 w 590024"/>
                      <a:gd name="connsiteY10" fmla="*/ 611205 h 3044107"/>
                      <a:gd name="connsiteX11" fmla="*/ 314458 w 590024"/>
                      <a:gd name="connsiteY11" fmla="*/ 49127 h 3044107"/>
                      <a:gd name="connsiteX0" fmla="*/ 314458 w 590024"/>
                      <a:gd name="connsiteY0" fmla="*/ 49127 h 3044107"/>
                      <a:gd name="connsiteX1" fmla="*/ 399352 w 590024"/>
                      <a:gd name="connsiteY1" fmla="*/ 26802 h 3044107"/>
                      <a:gd name="connsiteX2" fmla="*/ 473225 w 590024"/>
                      <a:gd name="connsiteY2" fmla="*/ 20908 h 3044107"/>
                      <a:gd name="connsiteX3" fmla="*/ 431029 w 590024"/>
                      <a:gd name="connsiteY3" fmla="*/ 1267982 h 3044107"/>
                      <a:gd name="connsiteX4" fmla="*/ 320025 w 590024"/>
                      <a:gd name="connsiteY4" fmla="*/ 2057241 h 3044107"/>
                      <a:gd name="connsiteX5" fmla="*/ 131254 w 590024"/>
                      <a:gd name="connsiteY5" fmla="*/ 2793095 h 3044107"/>
                      <a:gd name="connsiteX6" fmla="*/ 586144 w 590024"/>
                      <a:gd name="connsiteY6" fmla="*/ 3016435 h 3044107"/>
                      <a:gd name="connsiteX7" fmla="*/ 331623 w 590024"/>
                      <a:gd name="connsiteY7" fmla="*/ 3016648 h 3044107"/>
                      <a:gd name="connsiteX8" fmla="*/ 1073 w 590024"/>
                      <a:gd name="connsiteY8" fmla="*/ 2798944 h 3044107"/>
                      <a:gd name="connsiteX9" fmla="*/ 230028 w 590024"/>
                      <a:gd name="connsiteY9" fmla="*/ 2027075 h 3044107"/>
                      <a:gd name="connsiteX10" fmla="*/ 347459 w 590024"/>
                      <a:gd name="connsiteY10" fmla="*/ 611205 h 3044107"/>
                      <a:gd name="connsiteX11" fmla="*/ 314458 w 590024"/>
                      <a:gd name="connsiteY11" fmla="*/ 49127 h 3044107"/>
                      <a:gd name="connsiteX0" fmla="*/ 314458 w 590024"/>
                      <a:gd name="connsiteY0" fmla="*/ 134541 h 3129521"/>
                      <a:gd name="connsiteX1" fmla="*/ 473225 w 590024"/>
                      <a:gd name="connsiteY1" fmla="*/ 106322 h 3129521"/>
                      <a:gd name="connsiteX2" fmla="*/ 431029 w 590024"/>
                      <a:gd name="connsiteY2" fmla="*/ 1353396 h 3129521"/>
                      <a:gd name="connsiteX3" fmla="*/ 320025 w 590024"/>
                      <a:gd name="connsiteY3" fmla="*/ 2142655 h 3129521"/>
                      <a:gd name="connsiteX4" fmla="*/ 131254 w 590024"/>
                      <a:gd name="connsiteY4" fmla="*/ 2878509 h 3129521"/>
                      <a:gd name="connsiteX5" fmla="*/ 586144 w 590024"/>
                      <a:gd name="connsiteY5" fmla="*/ 3101849 h 3129521"/>
                      <a:gd name="connsiteX6" fmla="*/ 331623 w 590024"/>
                      <a:gd name="connsiteY6" fmla="*/ 3102062 h 3129521"/>
                      <a:gd name="connsiteX7" fmla="*/ 1073 w 590024"/>
                      <a:gd name="connsiteY7" fmla="*/ 2884358 h 3129521"/>
                      <a:gd name="connsiteX8" fmla="*/ 230028 w 590024"/>
                      <a:gd name="connsiteY8" fmla="*/ 2112489 h 3129521"/>
                      <a:gd name="connsiteX9" fmla="*/ 347459 w 590024"/>
                      <a:gd name="connsiteY9" fmla="*/ 696619 h 3129521"/>
                      <a:gd name="connsiteX10" fmla="*/ 314458 w 590024"/>
                      <a:gd name="connsiteY10" fmla="*/ 134541 h 3129521"/>
                      <a:gd name="connsiteX0" fmla="*/ 314458 w 590024"/>
                      <a:gd name="connsiteY0" fmla="*/ 52959 h 3047939"/>
                      <a:gd name="connsiteX1" fmla="*/ 473225 w 590024"/>
                      <a:gd name="connsiteY1" fmla="*/ 24740 h 3047939"/>
                      <a:gd name="connsiteX2" fmla="*/ 431029 w 590024"/>
                      <a:gd name="connsiteY2" fmla="*/ 1271814 h 3047939"/>
                      <a:gd name="connsiteX3" fmla="*/ 320025 w 590024"/>
                      <a:gd name="connsiteY3" fmla="*/ 2061073 h 3047939"/>
                      <a:gd name="connsiteX4" fmla="*/ 131254 w 590024"/>
                      <a:gd name="connsiteY4" fmla="*/ 2796927 h 3047939"/>
                      <a:gd name="connsiteX5" fmla="*/ 586144 w 590024"/>
                      <a:gd name="connsiteY5" fmla="*/ 3020267 h 3047939"/>
                      <a:gd name="connsiteX6" fmla="*/ 331623 w 590024"/>
                      <a:gd name="connsiteY6" fmla="*/ 3020480 h 3047939"/>
                      <a:gd name="connsiteX7" fmla="*/ 1073 w 590024"/>
                      <a:gd name="connsiteY7" fmla="*/ 2802776 h 3047939"/>
                      <a:gd name="connsiteX8" fmla="*/ 230028 w 590024"/>
                      <a:gd name="connsiteY8" fmla="*/ 2030907 h 3047939"/>
                      <a:gd name="connsiteX9" fmla="*/ 347459 w 590024"/>
                      <a:gd name="connsiteY9" fmla="*/ 615037 h 3047939"/>
                      <a:gd name="connsiteX10" fmla="*/ 314458 w 590024"/>
                      <a:gd name="connsiteY10" fmla="*/ 52959 h 3047939"/>
                      <a:gd name="connsiteX0" fmla="*/ 314458 w 590024"/>
                      <a:gd name="connsiteY0" fmla="*/ 28260 h 3023240"/>
                      <a:gd name="connsiteX1" fmla="*/ 473225 w 590024"/>
                      <a:gd name="connsiteY1" fmla="*/ 41 h 3023240"/>
                      <a:gd name="connsiteX2" fmla="*/ 431029 w 590024"/>
                      <a:gd name="connsiteY2" fmla="*/ 1247115 h 3023240"/>
                      <a:gd name="connsiteX3" fmla="*/ 320025 w 590024"/>
                      <a:gd name="connsiteY3" fmla="*/ 2036374 h 3023240"/>
                      <a:gd name="connsiteX4" fmla="*/ 131254 w 590024"/>
                      <a:gd name="connsiteY4" fmla="*/ 2772228 h 3023240"/>
                      <a:gd name="connsiteX5" fmla="*/ 586144 w 590024"/>
                      <a:gd name="connsiteY5" fmla="*/ 2995568 h 3023240"/>
                      <a:gd name="connsiteX6" fmla="*/ 331623 w 590024"/>
                      <a:gd name="connsiteY6" fmla="*/ 2995781 h 3023240"/>
                      <a:gd name="connsiteX7" fmla="*/ 1073 w 590024"/>
                      <a:gd name="connsiteY7" fmla="*/ 2778077 h 3023240"/>
                      <a:gd name="connsiteX8" fmla="*/ 230028 w 590024"/>
                      <a:gd name="connsiteY8" fmla="*/ 2006208 h 3023240"/>
                      <a:gd name="connsiteX9" fmla="*/ 347459 w 590024"/>
                      <a:gd name="connsiteY9" fmla="*/ 590338 h 3023240"/>
                      <a:gd name="connsiteX10" fmla="*/ 314458 w 590024"/>
                      <a:gd name="connsiteY10" fmla="*/ 28260 h 3023240"/>
                      <a:gd name="connsiteX0" fmla="*/ 314458 w 590024"/>
                      <a:gd name="connsiteY0" fmla="*/ 28260 h 3023240"/>
                      <a:gd name="connsiteX1" fmla="*/ 473225 w 590024"/>
                      <a:gd name="connsiteY1" fmla="*/ 41 h 3023240"/>
                      <a:gd name="connsiteX2" fmla="*/ 420218 w 590024"/>
                      <a:gd name="connsiteY2" fmla="*/ 1109241 h 3023240"/>
                      <a:gd name="connsiteX3" fmla="*/ 320025 w 590024"/>
                      <a:gd name="connsiteY3" fmla="*/ 2036374 h 3023240"/>
                      <a:gd name="connsiteX4" fmla="*/ 131254 w 590024"/>
                      <a:gd name="connsiteY4" fmla="*/ 2772228 h 3023240"/>
                      <a:gd name="connsiteX5" fmla="*/ 586144 w 590024"/>
                      <a:gd name="connsiteY5" fmla="*/ 2995568 h 3023240"/>
                      <a:gd name="connsiteX6" fmla="*/ 331623 w 590024"/>
                      <a:gd name="connsiteY6" fmla="*/ 2995781 h 3023240"/>
                      <a:gd name="connsiteX7" fmla="*/ 1073 w 590024"/>
                      <a:gd name="connsiteY7" fmla="*/ 2778077 h 3023240"/>
                      <a:gd name="connsiteX8" fmla="*/ 230028 w 590024"/>
                      <a:gd name="connsiteY8" fmla="*/ 2006208 h 3023240"/>
                      <a:gd name="connsiteX9" fmla="*/ 347459 w 590024"/>
                      <a:gd name="connsiteY9" fmla="*/ 590338 h 3023240"/>
                      <a:gd name="connsiteX10" fmla="*/ 314458 w 590024"/>
                      <a:gd name="connsiteY10" fmla="*/ 28260 h 3023240"/>
                      <a:gd name="connsiteX0" fmla="*/ 314458 w 616687"/>
                      <a:gd name="connsiteY0" fmla="*/ 28260 h 3001165"/>
                      <a:gd name="connsiteX1" fmla="*/ 473225 w 616687"/>
                      <a:gd name="connsiteY1" fmla="*/ 41 h 3001165"/>
                      <a:gd name="connsiteX2" fmla="*/ 420218 w 616687"/>
                      <a:gd name="connsiteY2" fmla="*/ 1109241 h 3001165"/>
                      <a:gd name="connsiteX3" fmla="*/ 320025 w 616687"/>
                      <a:gd name="connsiteY3" fmla="*/ 2036374 h 3001165"/>
                      <a:gd name="connsiteX4" fmla="*/ 131254 w 616687"/>
                      <a:gd name="connsiteY4" fmla="*/ 2772228 h 3001165"/>
                      <a:gd name="connsiteX5" fmla="*/ 613171 w 616687"/>
                      <a:gd name="connsiteY5" fmla="*/ 2921329 h 3001165"/>
                      <a:gd name="connsiteX6" fmla="*/ 331623 w 616687"/>
                      <a:gd name="connsiteY6" fmla="*/ 2995781 h 3001165"/>
                      <a:gd name="connsiteX7" fmla="*/ 1073 w 616687"/>
                      <a:gd name="connsiteY7" fmla="*/ 2778077 h 3001165"/>
                      <a:gd name="connsiteX8" fmla="*/ 230028 w 616687"/>
                      <a:gd name="connsiteY8" fmla="*/ 2006208 h 3001165"/>
                      <a:gd name="connsiteX9" fmla="*/ 347459 w 616687"/>
                      <a:gd name="connsiteY9" fmla="*/ 590338 h 3001165"/>
                      <a:gd name="connsiteX10" fmla="*/ 314458 w 616687"/>
                      <a:gd name="connsiteY10" fmla="*/ 28260 h 3001165"/>
                      <a:gd name="connsiteX0" fmla="*/ 314458 w 616687"/>
                      <a:gd name="connsiteY0" fmla="*/ 28260 h 3001058"/>
                      <a:gd name="connsiteX1" fmla="*/ 473225 w 616687"/>
                      <a:gd name="connsiteY1" fmla="*/ 41 h 3001058"/>
                      <a:gd name="connsiteX2" fmla="*/ 420218 w 616687"/>
                      <a:gd name="connsiteY2" fmla="*/ 1109241 h 3001058"/>
                      <a:gd name="connsiteX3" fmla="*/ 320025 w 616687"/>
                      <a:gd name="connsiteY3" fmla="*/ 2036374 h 3001058"/>
                      <a:gd name="connsiteX4" fmla="*/ 131254 w 616687"/>
                      <a:gd name="connsiteY4" fmla="*/ 2782833 h 3001058"/>
                      <a:gd name="connsiteX5" fmla="*/ 613171 w 616687"/>
                      <a:gd name="connsiteY5" fmla="*/ 2921329 h 3001058"/>
                      <a:gd name="connsiteX6" fmla="*/ 331623 w 616687"/>
                      <a:gd name="connsiteY6" fmla="*/ 2995781 h 3001058"/>
                      <a:gd name="connsiteX7" fmla="*/ 1073 w 616687"/>
                      <a:gd name="connsiteY7" fmla="*/ 2778077 h 3001058"/>
                      <a:gd name="connsiteX8" fmla="*/ 230028 w 616687"/>
                      <a:gd name="connsiteY8" fmla="*/ 2006208 h 3001058"/>
                      <a:gd name="connsiteX9" fmla="*/ 347459 w 616687"/>
                      <a:gd name="connsiteY9" fmla="*/ 590338 h 3001058"/>
                      <a:gd name="connsiteX10" fmla="*/ 314458 w 616687"/>
                      <a:gd name="connsiteY10" fmla="*/ 28260 h 3001058"/>
                      <a:gd name="connsiteX0" fmla="*/ 260714 w 562819"/>
                      <a:gd name="connsiteY0" fmla="*/ 28260 h 2997449"/>
                      <a:gd name="connsiteX1" fmla="*/ 419481 w 562819"/>
                      <a:gd name="connsiteY1" fmla="*/ 41 h 2997449"/>
                      <a:gd name="connsiteX2" fmla="*/ 366474 w 562819"/>
                      <a:gd name="connsiteY2" fmla="*/ 1109241 h 2997449"/>
                      <a:gd name="connsiteX3" fmla="*/ 266281 w 562819"/>
                      <a:gd name="connsiteY3" fmla="*/ 2036374 h 2997449"/>
                      <a:gd name="connsiteX4" fmla="*/ 77510 w 562819"/>
                      <a:gd name="connsiteY4" fmla="*/ 2782833 h 2997449"/>
                      <a:gd name="connsiteX5" fmla="*/ 559427 w 562819"/>
                      <a:gd name="connsiteY5" fmla="*/ 2921329 h 2997449"/>
                      <a:gd name="connsiteX6" fmla="*/ 277879 w 562819"/>
                      <a:gd name="connsiteY6" fmla="*/ 2995781 h 2997449"/>
                      <a:gd name="connsiteX7" fmla="*/ 1384 w 562819"/>
                      <a:gd name="connsiteY7" fmla="*/ 2852317 h 2997449"/>
                      <a:gd name="connsiteX8" fmla="*/ 176284 w 562819"/>
                      <a:gd name="connsiteY8" fmla="*/ 2006208 h 2997449"/>
                      <a:gd name="connsiteX9" fmla="*/ 293715 w 562819"/>
                      <a:gd name="connsiteY9" fmla="*/ 590338 h 2997449"/>
                      <a:gd name="connsiteX10" fmla="*/ 260714 w 562819"/>
                      <a:gd name="connsiteY10" fmla="*/ 28260 h 2997449"/>
                      <a:gd name="connsiteX0" fmla="*/ 276820 w 578961"/>
                      <a:gd name="connsiteY0" fmla="*/ 28260 h 3000483"/>
                      <a:gd name="connsiteX1" fmla="*/ 435587 w 578961"/>
                      <a:gd name="connsiteY1" fmla="*/ 41 h 3000483"/>
                      <a:gd name="connsiteX2" fmla="*/ 382580 w 578961"/>
                      <a:gd name="connsiteY2" fmla="*/ 1109241 h 3000483"/>
                      <a:gd name="connsiteX3" fmla="*/ 282387 w 578961"/>
                      <a:gd name="connsiteY3" fmla="*/ 2036374 h 3000483"/>
                      <a:gd name="connsiteX4" fmla="*/ 93616 w 578961"/>
                      <a:gd name="connsiteY4" fmla="*/ 2782833 h 3000483"/>
                      <a:gd name="connsiteX5" fmla="*/ 575533 w 578961"/>
                      <a:gd name="connsiteY5" fmla="*/ 2921329 h 3000483"/>
                      <a:gd name="connsiteX6" fmla="*/ 293985 w 578961"/>
                      <a:gd name="connsiteY6" fmla="*/ 2995781 h 3000483"/>
                      <a:gd name="connsiteX7" fmla="*/ 1273 w 578961"/>
                      <a:gd name="connsiteY7" fmla="*/ 2788683 h 3000483"/>
                      <a:gd name="connsiteX8" fmla="*/ 192390 w 578961"/>
                      <a:gd name="connsiteY8" fmla="*/ 2006208 h 3000483"/>
                      <a:gd name="connsiteX9" fmla="*/ 309821 w 578961"/>
                      <a:gd name="connsiteY9" fmla="*/ 590338 h 3000483"/>
                      <a:gd name="connsiteX10" fmla="*/ 276820 w 578961"/>
                      <a:gd name="connsiteY10" fmla="*/ 28260 h 3000483"/>
                      <a:gd name="connsiteX0" fmla="*/ 276820 w 627124"/>
                      <a:gd name="connsiteY0" fmla="*/ 28260 h 2995814"/>
                      <a:gd name="connsiteX1" fmla="*/ 435587 w 627124"/>
                      <a:gd name="connsiteY1" fmla="*/ 41 h 2995814"/>
                      <a:gd name="connsiteX2" fmla="*/ 382580 w 627124"/>
                      <a:gd name="connsiteY2" fmla="*/ 1109241 h 2995814"/>
                      <a:gd name="connsiteX3" fmla="*/ 282387 w 627124"/>
                      <a:gd name="connsiteY3" fmla="*/ 2036374 h 2995814"/>
                      <a:gd name="connsiteX4" fmla="*/ 93616 w 627124"/>
                      <a:gd name="connsiteY4" fmla="*/ 2782833 h 2995814"/>
                      <a:gd name="connsiteX5" fmla="*/ 624183 w 627124"/>
                      <a:gd name="connsiteY5" fmla="*/ 2804667 h 2995814"/>
                      <a:gd name="connsiteX6" fmla="*/ 293985 w 627124"/>
                      <a:gd name="connsiteY6" fmla="*/ 2995781 h 2995814"/>
                      <a:gd name="connsiteX7" fmla="*/ 1273 w 627124"/>
                      <a:gd name="connsiteY7" fmla="*/ 2788683 h 2995814"/>
                      <a:gd name="connsiteX8" fmla="*/ 192390 w 627124"/>
                      <a:gd name="connsiteY8" fmla="*/ 2006208 h 2995814"/>
                      <a:gd name="connsiteX9" fmla="*/ 309821 w 627124"/>
                      <a:gd name="connsiteY9" fmla="*/ 590338 h 2995814"/>
                      <a:gd name="connsiteX10" fmla="*/ 276820 w 627124"/>
                      <a:gd name="connsiteY10" fmla="*/ 28260 h 2995814"/>
                      <a:gd name="connsiteX0" fmla="*/ 278454 w 631612"/>
                      <a:gd name="connsiteY0" fmla="*/ 28260 h 2995814"/>
                      <a:gd name="connsiteX1" fmla="*/ 437221 w 631612"/>
                      <a:gd name="connsiteY1" fmla="*/ 41 h 2995814"/>
                      <a:gd name="connsiteX2" fmla="*/ 384214 w 631612"/>
                      <a:gd name="connsiteY2" fmla="*/ 1109241 h 2995814"/>
                      <a:gd name="connsiteX3" fmla="*/ 284021 w 631612"/>
                      <a:gd name="connsiteY3" fmla="*/ 2036374 h 2995814"/>
                      <a:gd name="connsiteX4" fmla="*/ 95250 w 631612"/>
                      <a:gd name="connsiteY4" fmla="*/ 2782833 h 2995814"/>
                      <a:gd name="connsiteX5" fmla="*/ 625817 w 631612"/>
                      <a:gd name="connsiteY5" fmla="*/ 2804667 h 2995814"/>
                      <a:gd name="connsiteX6" fmla="*/ 355080 w 631612"/>
                      <a:gd name="connsiteY6" fmla="*/ 2995781 h 2995814"/>
                      <a:gd name="connsiteX7" fmla="*/ 2907 w 631612"/>
                      <a:gd name="connsiteY7" fmla="*/ 2788683 h 2995814"/>
                      <a:gd name="connsiteX8" fmla="*/ 194024 w 631612"/>
                      <a:gd name="connsiteY8" fmla="*/ 2006208 h 2995814"/>
                      <a:gd name="connsiteX9" fmla="*/ 311455 w 631612"/>
                      <a:gd name="connsiteY9" fmla="*/ 590338 h 2995814"/>
                      <a:gd name="connsiteX10" fmla="*/ 278454 w 631612"/>
                      <a:gd name="connsiteY10" fmla="*/ 28260 h 2995814"/>
                      <a:gd name="connsiteX0" fmla="*/ 278454 w 647526"/>
                      <a:gd name="connsiteY0" fmla="*/ 28260 h 2996127"/>
                      <a:gd name="connsiteX1" fmla="*/ 437221 w 647526"/>
                      <a:gd name="connsiteY1" fmla="*/ 41 h 2996127"/>
                      <a:gd name="connsiteX2" fmla="*/ 384214 w 647526"/>
                      <a:gd name="connsiteY2" fmla="*/ 1109241 h 2996127"/>
                      <a:gd name="connsiteX3" fmla="*/ 284021 w 647526"/>
                      <a:gd name="connsiteY3" fmla="*/ 2036374 h 2996127"/>
                      <a:gd name="connsiteX4" fmla="*/ 95250 w 647526"/>
                      <a:gd name="connsiteY4" fmla="*/ 2782833 h 2996127"/>
                      <a:gd name="connsiteX5" fmla="*/ 642034 w 647526"/>
                      <a:gd name="connsiteY5" fmla="*/ 2836484 h 2996127"/>
                      <a:gd name="connsiteX6" fmla="*/ 355080 w 647526"/>
                      <a:gd name="connsiteY6" fmla="*/ 2995781 h 2996127"/>
                      <a:gd name="connsiteX7" fmla="*/ 2907 w 647526"/>
                      <a:gd name="connsiteY7" fmla="*/ 2788683 h 2996127"/>
                      <a:gd name="connsiteX8" fmla="*/ 194024 w 647526"/>
                      <a:gd name="connsiteY8" fmla="*/ 2006208 h 2996127"/>
                      <a:gd name="connsiteX9" fmla="*/ 311455 w 647526"/>
                      <a:gd name="connsiteY9" fmla="*/ 590338 h 2996127"/>
                      <a:gd name="connsiteX10" fmla="*/ 278454 w 647526"/>
                      <a:gd name="connsiteY10" fmla="*/ 28260 h 2996127"/>
                      <a:gd name="connsiteX0" fmla="*/ 278454 w 642035"/>
                      <a:gd name="connsiteY0" fmla="*/ 28260 h 2996102"/>
                      <a:gd name="connsiteX1" fmla="*/ 437221 w 642035"/>
                      <a:gd name="connsiteY1" fmla="*/ 41 h 2996102"/>
                      <a:gd name="connsiteX2" fmla="*/ 384214 w 642035"/>
                      <a:gd name="connsiteY2" fmla="*/ 1109241 h 2996102"/>
                      <a:gd name="connsiteX3" fmla="*/ 284021 w 642035"/>
                      <a:gd name="connsiteY3" fmla="*/ 2036374 h 2996102"/>
                      <a:gd name="connsiteX4" fmla="*/ 95250 w 642035"/>
                      <a:gd name="connsiteY4" fmla="*/ 2782833 h 2996102"/>
                      <a:gd name="connsiteX5" fmla="*/ 351974 w 642035"/>
                      <a:gd name="connsiteY5" fmla="*/ 2846989 h 2996102"/>
                      <a:gd name="connsiteX6" fmla="*/ 642034 w 642035"/>
                      <a:gd name="connsiteY6" fmla="*/ 2836484 h 2996102"/>
                      <a:gd name="connsiteX7" fmla="*/ 355080 w 642035"/>
                      <a:gd name="connsiteY7" fmla="*/ 2995781 h 2996102"/>
                      <a:gd name="connsiteX8" fmla="*/ 2907 w 642035"/>
                      <a:gd name="connsiteY8" fmla="*/ 2788683 h 2996102"/>
                      <a:gd name="connsiteX9" fmla="*/ 194024 w 642035"/>
                      <a:gd name="connsiteY9" fmla="*/ 2006208 h 2996102"/>
                      <a:gd name="connsiteX10" fmla="*/ 311455 w 642035"/>
                      <a:gd name="connsiteY10" fmla="*/ 590338 h 2996102"/>
                      <a:gd name="connsiteX11" fmla="*/ 278454 w 642035"/>
                      <a:gd name="connsiteY11" fmla="*/ 28260 h 2996102"/>
                      <a:gd name="connsiteX0" fmla="*/ 278454 w 642042"/>
                      <a:gd name="connsiteY0" fmla="*/ 28260 h 2996088"/>
                      <a:gd name="connsiteX1" fmla="*/ 437221 w 642042"/>
                      <a:gd name="connsiteY1" fmla="*/ 41 h 2996088"/>
                      <a:gd name="connsiteX2" fmla="*/ 384214 w 642042"/>
                      <a:gd name="connsiteY2" fmla="*/ 1109241 h 2996088"/>
                      <a:gd name="connsiteX3" fmla="*/ 284021 w 642042"/>
                      <a:gd name="connsiteY3" fmla="*/ 2036374 h 2996088"/>
                      <a:gd name="connsiteX4" fmla="*/ 95250 w 642042"/>
                      <a:gd name="connsiteY4" fmla="*/ 2782833 h 2996088"/>
                      <a:gd name="connsiteX5" fmla="*/ 346568 w 642042"/>
                      <a:gd name="connsiteY5" fmla="*/ 2889411 h 2996088"/>
                      <a:gd name="connsiteX6" fmla="*/ 642034 w 642042"/>
                      <a:gd name="connsiteY6" fmla="*/ 2836484 h 2996088"/>
                      <a:gd name="connsiteX7" fmla="*/ 355080 w 642042"/>
                      <a:gd name="connsiteY7" fmla="*/ 2995781 h 2996088"/>
                      <a:gd name="connsiteX8" fmla="*/ 2907 w 642042"/>
                      <a:gd name="connsiteY8" fmla="*/ 2788683 h 2996088"/>
                      <a:gd name="connsiteX9" fmla="*/ 194024 w 642042"/>
                      <a:gd name="connsiteY9" fmla="*/ 2006208 h 2996088"/>
                      <a:gd name="connsiteX10" fmla="*/ 311455 w 642042"/>
                      <a:gd name="connsiteY10" fmla="*/ 590338 h 2996088"/>
                      <a:gd name="connsiteX11" fmla="*/ 278454 w 642042"/>
                      <a:gd name="connsiteY11" fmla="*/ 28260 h 2996088"/>
                      <a:gd name="connsiteX0" fmla="*/ 278454 w 625826"/>
                      <a:gd name="connsiteY0" fmla="*/ 28260 h 2995793"/>
                      <a:gd name="connsiteX1" fmla="*/ 437221 w 625826"/>
                      <a:gd name="connsiteY1" fmla="*/ 41 h 2995793"/>
                      <a:gd name="connsiteX2" fmla="*/ 384214 w 625826"/>
                      <a:gd name="connsiteY2" fmla="*/ 1109241 h 2995793"/>
                      <a:gd name="connsiteX3" fmla="*/ 284021 w 625826"/>
                      <a:gd name="connsiteY3" fmla="*/ 2036374 h 2995793"/>
                      <a:gd name="connsiteX4" fmla="*/ 95250 w 625826"/>
                      <a:gd name="connsiteY4" fmla="*/ 2782833 h 2995793"/>
                      <a:gd name="connsiteX5" fmla="*/ 346568 w 625826"/>
                      <a:gd name="connsiteY5" fmla="*/ 2889411 h 2995793"/>
                      <a:gd name="connsiteX6" fmla="*/ 625818 w 625826"/>
                      <a:gd name="connsiteY6" fmla="*/ 2783456 h 2995793"/>
                      <a:gd name="connsiteX7" fmla="*/ 355080 w 625826"/>
                      <a:gd name="connsiteY7" fmla="*/ 2995781 h 2995793"/>
                      <a:gd name="connsiteX8" fmla="*/ 2907 w 625826"/>
                      <a:gd name="connsiteY8" fmla="*/ 2788683 h 2995793"/>
                      <a:gd name="connsiteX9" fmla="*/ 194024 w 625826"/>
                      <a:gd name="connsiteY9" fmla="*/ 2006208 h 2995793"/>
                      <a:gd name="connsiteX10" fmla="*/ 311455 w 625826"/>
                      <a:gd name="connsiteY10" fmla="*/ 590338 h 2995793"/>
                      <a:gd name="connsiteX11" fmla="*/ 278454 w 625826"/>
                      <a:gd name="connsiteY11" fmla="*/ 28260 h 2995793"/>
                      <a:gd name="connsiteX0" fmla="*/ 278454 w 652903"/>
                      <a:gd name="connsiteY0" fmla="*/ 28260 h 2995784"/>
                      <a:gd name="connsiteX1" fmla="*/ 437221 w 652903"/>
                      <a:gd name="connsiteY1" fmla="*/ 41 h 2995784"/>
                      <a:gd name="connsiteX2" fmla="*/ 384214 w 652903"/>
                      <a:gd name="connsiteY2" fmla="*/ 1109241 h 2995784"/>
                      <a:gd name="connsiteX3" fmla="*/ 284021 w 652903"/>
                      <a:gd name="connsiteY3" fmla="*/ 2036374 h 2995784"/>
                      <a:gd name="connsiteX4" fmla="*/ 95250 w 652903"/>
                      <a:gd name="connsiteY4" fmla="*/ 2782833 h 2995784"/>
                      <a:gd name="connsiteX5" fmla="*/ 346568 w 652903"/>
                      <a:gd name="connsiteY5" fmla="*/ 2889411 h 2995784"/>
                      <a:gd name="connsiteX6" fmla="*/ 625818 w 652903"/>
                      <a:gd name="connsiteY6" fmla="*/ 2783456 h 2995784"/>
                      <a:gd name="connsiteX7" fmla="*/ 611441 w 652903"/>
                      <a:gd name="connsiteY7" fmla="*/ 2793960 h 2995784"/>
                      <a:gd name="connsiteX8" fmla="*/ 355080 w 652903"/>
                      <a:gd name="connsiteY8" fmla="*/ 2995781 h 2995784"/>
                      <a:gd name="connsiteX9" fmla="*/ 2907 w 652903"/>
                      <a:gd name="connsiteY9" fmla="*/ 2788683 h 2995784"/>
                      <a:gd name="connsiteX10" fmla="*/ 194024 w 652903"/>
                      <a:gd name="connsiteY10" fmla="*/ 2006208 h 2995784"/>
                      <a:gd name="connsiteX11" fmla="*/ 311455 w 652903"/>
                      <a:gd name="connsiteY11" fmla="*/ 590338 h 2995784"/>
                      <a:gd name="connsiteX12" fmla="*/ 278454 w 652903"/>
                      <a:gd name="connsiteY12" fmla="*/ 28260 h 2995784"/>
                      <a:gd name="connsiteX0" fmla="*/ 278454 w 675048"/>
                      <a:gd name="connsiteY0" fmla="*/ 28260 h 2997353"/>
                      <a:gd name="connsiteX1" fmla="*/ 437221 w 675048"/>
                      <a:gd name="connsiteY1" fmla="*/ 41 h 2997353"/>
                      <a:gd name="connsiteX2" fmla="*/ 384214 w 675048"/>
                      <a:gd name="connsiteY2" fmla="*/ 1109241 h 2997353"/>
                      <a:gd name="connsiteX3" fmla="*/ 284021 w 675048"/>
                      <a:gd name="connsiteY3" fmla="*/ 2036374 h 2997353"/>
                      <a:gd name="connsiteX4" fmla="*/ 95250 w 675048"/>
                      <a:gd name="connsiteY4" fmla="*/ 2782833 h 2997353"/>
                      <a:gd name="connsiteX5" fmla="*/ 346568 w 675048"/>
                      <a:gd name="connsiteY5" fmla="*/ 2889411 h 2997353"/>
                      <a:gd name="connsiteX6" fmla="*/ 625818 w 675048"/>
                      <a:gd name="connsiteY6" fmla="*/ 2783456 h 2997353"/>
                      <a:gd name="connsiteX7" fmla="*/ 649280 w 675048"/>
                      <a:gd name="connsiteY7" fmla="*/ 2878805 h 2997353"/>
                      <a:gd name="connsiteX8" fmla="*/ 355080 w 675048"/>
                      <a:gd name="connsiteY8" fmla="*/ 2995781 h 2997353"/>
                      <a:gd name="connsiteX9" fmla="*/ 2907 w 675048"/>
                      <a:gd name="connsiteY9" fmla="*/ 2788683 h 2997353"/>
                      <a:gd name="connsiteX10" fmla="*/ 194024 w 675048"/>
                      <a:gd name="connsiteY10" fmla="*/ 2006208 h 2997353"/>
                      <a:gd name="connsiteX11" fmla="*/ 311455 w 675048"/>
                      <a:gd name="connsiteY11" fmla="*/ 590338 h 2997353"/>
                      <a:gd name="connsiteX12" fmla="*/ 278454 w 675048"/>
                      <a:gd name="connsiteY12" fmla="*/ 28260 h 2997353"/>
                      <a:gd name="connsiteX0" fmla="*/ 278454 w 684203"/>
                      <a:gd name="connsiteY0" fmla="*/ 28260 h 2997353"/>
                      <a:gd name="connsiteX1" fmla="*/ 437221 w 684203"/>
                      <a:gd name="connsiteY1" fmla="*/ 41 h 2997353"/>
                      <a:gd name="connsiteX2" fmla="*/ 384214 w 684203"/>
                      <a:gd name="connsiteY2" fmla="*/ 1109241 h 2997353"/>
                      <a:gd name="connsiteX3" fmla="*/ 284021 w 684203"/>
                      <a:gd name="connsiteY3" fmla="*/ 2036374 h 2997353"/>
                      <a:gd name="connsiteX4" fmla="*/ 95250 w 684203"/>
                      <a:gd name="connsiteY4" fmla="*/ 2782833 h 2997353"/>
                      <a:gd name="connsiteX5" fmla="*/ 346568 w 684203"/>
                      <a:gd name="connsiteY5" fmla="*/ 2889411 h 2997353"/>
                      <a:gd name="connsiteX6" fmla="*/ 647440 w 684203"/>
                      <a:gd name="connsiteY6" fmla="*/ 2836484 h 2997353"/>
                      <a:gd name="connsiteX7" fmla="*/ 649280 w 684203"/>
                      <a:gd name="connsiteY7" fmla="*/ 2878805 h 2997353"/>
                      <a:gd name="connsiteX8" fmla="*/ 355080 w 684203"/>
                      <a:gd name="connsiteY8" fmla="*/ 2995781 h 2997353"/>
                      <a:gd name="connsiteX9" fmla="*/ 2907 w 684203"/>
                      <a:gd name="connsiteY9" fmla="*/ 2788683 h 2997353"/>
                      <a:gd name="connsiteX10" fmla="*/ 194024 w 684203"/>
                      <a:gd name="connsiteY10" fmla="*/ 2006208 h 2997353"/>
                      <a:gd name="connsiteX11" fmla="*/ 311455 w 684203"/>
                      <a:gd name="connsiteY11" fmla="*/ 590338 h 2997353"/>
                      <a:gd name="connsiteX12" fmla="*/ 278454 w 684203"/>
                      <a:gd name="connsiteY12" fmla="*/ 28260 h 2997353"/>
                      <a:gd name="connsiteX0" fmla="*/ 278454 w 664570"/>
                      <a:gd name="connsiteY0" fmla="*/ 28260 h 2999409"/>
                      <a:gd name="connsiteX1" fmla="*/ 437221 w 664570"/>
                      <a:gd name="connsiteY1" fmla="*/ 41 h 2999409"/>
                      <a:gd name="connsiteX2" fmla="*/ 384214 w 664570"/>
                      <a:gd name="connsiteY2" fmla="*/ 1109241 h 2999409"/>
                      <a:gd name="connsiteX3" fmla="*/ 284021 w 664570"/>
                      <a:gd name="connsiteY3" fmla="*/ 2036374 h 2999409"/>
                      <a:gd name="connsiteX4" fmla="*/ 95250 w 664570"/>
                      <a:gd name="connsiteY4" fmla="*/ 2782833 h 2999409"/>
                      <a:gd name="connsiteX5" fmla="*/ 346568 w 664570"/>
                      <a:gd name="connsiteY5" fmla="*/ 2889411 h 2999409"/>
                      <a:gd name="connsiteX6" fmla="*/ 647440 w 664570"/>
                      <a:gd name="connsiteY6" fmla="*/ 2836484 h 2999409"/>
                      <a:gd name="connsiteX7" fmla="*/ 600630 w 664570"/>
                      <a:gd name="connsiteY7" fmla="*/ 2910622 h 2999409"/>
                      <a:gd name="connsiteX8" fmla="*/ 355080 w 664570"/>
                      <a:gd name="connsiteY8" fmla="*/ 2995781 h 2999409"/>
                      <a:gd name="connsiteX9" fmla="*/ 2907 w 664570"/>
                      <a:gd name="connsiteY9" fmla="*/ 2788683 h 2999409"/>
                      <a:gd name="connsiteX10" fmla="*/ 194024 w 664570"/>
                      <a:gd name="connsiteY10" fmla="*/ 2006208 h 2999409"/>
                      <a:gd name="connsiteX11" fmla="*/ 311455 w 664570"/>
                      <a:gd name="connsiteY11" fmla="*/ 590338 h 2999409"/>
                      <a:gd name="connsiteX12" fmla="*/ 278454 w 664570"/>
                      <a:gd name="connsiteY12" fmla="*/ 28260 h 2999409"/>
                      <a:gd name="connsiteX0" fmla="*/ 278454 w 630124"/>
                      <a:gd name="connsiteY0" fmla="*/ 28260 h 2999409"/>
                      <a:gd name="connsiteX1" fmla="*/ 437221 w 630124"/>
                      <a:gd name="connsiteY1" fmla="*/ 41 h 2999409"/>
                      <a:gd name="connsiteX2" fmla="*/ 384214 w 630124"/>
                      <a:gd name="connsiteY2" fmla="*/ 1109241 h 2999409"/>
                      <a:gd name="connsiteX3" fmla="*/ 284021 w 630124"/>
                      <a:gd name="connsiteY3" fmla="*/ 2036374 h 2999409"/>
                      <a:gd name="connsiteX4" fmla="*/ 95250 w 630124"/>
                      <a:gd name="connsiteY4" fmla="*/ 2782833 h 2999409"/>
                      <a:gd name="connsiteX5" fmla="*/ 346568 w 630124"/>
                      <a:gd name="connsiteY5" fmla="*/ 2889411 h 2999409"/>
                      <a:gd name="connsiteX6" fmla="*/ 593385 w 630124"/>
                      <a:gd name="connsiteY6" fmla="*/ 2825878 h 2999409"/>
                      <a:gd name="connsiteX7" fmla="*/ 600630 w 630124"/>
                      <a:gd name="connsiteY7" fmla="*/ 2910622 h 2999409"/>
                      <a:gd name="connsiteX8" fmla="*/ 355080 w 630124"/>
                      <a:gd name="connsiteY8" fmla="*/ 2995781 h 2999409"/>
                      <a:gd name="connsiteX9" fmla="*/ 2907 w 630124"/>
                      <a:gd name="connsiteY9" fmla="*/ 2788683 h 2999409"/>
                      <a:gd name="connsiteX10" fmla="*/ 194024 w 630124"/>
                      <a:gd name="connsiteY10" fmla="*/ 2006208 h 2999409"/>
                      <a:gd name="connsiteX11" fmla="*/ 311455 w 630124"/>
                      <a:gd name="connsiteY11" fmla="*/ 590338 h 2999409"/>
                      <a:gd name="connsiteX12" fmla="*/ 278454 w 630124"/>
                      <a:gd name="connsiteY12" fmla="*/ 28260 h 2999409"/>
                      <a:gd name="connsiteX0" fmla="*/ 278454 w 630124"/>
                      <a:gd name="connsiteY0" fmla="*/ 28260 h 2999409"/>
                      <a:gd name="connsiteX1" fmla="*/ 437221 w 630124"/>
                      <a:gd name="connsiteY1" fmla="*/ 41 h 2999409"/>
                      <a:gd name="connsiteX2" fmla="*/ 384214 w 630124"/>
                      <a:gd name="connsiteY2" fmla="*/ 1109241 h 2999409"/>
                      <a:gd name="connsiteX3" fmla="*/ 284021 w 630124"/>
                      <a:gd name="connsiteY3" fmla="*/ 2036374 h 2999409"/>
                      <a:gd name="connsiteX4" fmla="*/ 95250 w 630124"/>
                      <a:gd name="connsiteY4" fmla="*/ 2782833 h 2999409"/>
                      <a:gd name="connsiteX5" fmla="*/ 346568 w 630124"/>
                      <a:gd name="connsiteY5" fmla="*/ 2889411 h 2999409"/>
                      <a:gd name="connsiteX6" fmla="*/ 593385 w 630124"/>
                      <a:gd name="connsiteY6" fmla="*/ 2825878 h 2999409"/>
                      <a:gd name="connsiteX7" fmla="*/ 600630 w 630124"/>
                      <a:gd name="connsiteY7" fmla="*/ 2910622 h 2999409"/>
                      <a:gd name="connsiteX8" fmla="*/ 355080 w 630124"/>
                      <a:gd name="connsiteY8" fmla="*/ 2995781 h 2999409"/>
                      <a:gd name="connsiteX9" fmla="*/ 2907 w 630124"/>
                      <a:gd name="connsiteY9" fmla="*/ 2788683 h 2999409"/>
                      <a:gd name="connsiteX10" fmla="*/ 194024 w 630124"/>
                      <a:gd name="connsiteY10" fmla="*/ 2006208 h 2999409"/>
                      <a:gd name="connsiteX11" fmla="*/ 353078 w 630124"/>
                      <a:gd name="connsiteY11" fmla="*/ 672001 h 2999409"/>
                      <a:gd name="connsiteX0" fmla="*/ 437221 w 630124"/>
                      <a:gd name="connsiteY0" fmla="*/ 0 h 2999368"/>
                      <a:gd name="connsiteX1" fmla="*/ 384214 w 630124"/>
                      <a:gd name="connsiteY1" fmla="*/ 1109200 h 2999368"/>
                      <a:gd name="connsiteX2" fmla="*/ 284021 w 630124"/>
                      <a:gd name="connsiteY2" fmla="*/ 2036333 h 2999368"/>
                      <a:gd name="connsiteX3" fmla="*/ 95250 w 630124"/>
                      <a:gd name="connsiteY3" fmla="*/ 2782792 h 2999368"/>
                      <a:gd name="connsiteX4" fmla="*/ 346568 w 630124"/>
                      <a:gd name="connsiteY4" fmla="*/ 2889370 h 2999368"/>
                      <a:gd name="connsiteX5" fmla="*/ 593385 w 630124"/>
                      <a:gd name="connsiteY5" fmla="*/ 2825837 h 2999368"/>
                      <a:gd name="connsiteX6" fmla="*/ 600630 w 630124"/>
                      <a:gd name="connsiteY6" fmla="*/ 2910581 h 2999368"/>
                      <a:gd name="connsiteX7" fmla="*/ 355080 w 630124"/>
                      <a:gd name="connsiteY7" fmla="*/ 2995740 h 2999368"/>
                      <a:gd name="connsiteX8" fmla="*/ 2907 w 630124"/>
                      <a:gd name="connsiteY8" fmla="*/ 2788642 h 2999368"/>
                      <a:gd name="connsiteX9" fmla="*/ 194024 w 630124"/>
                      <a:gd name="connsiteY9" fmla="*/ 2006167 h 2999368"/>
                      <a:gd name="connsiteX10" fmla="*/ 353078 w 630124"/>
                      <a:gd name="connsiteY10" fmla="*/ 671960 h 2999368"/>
                      <a:gd name="connsiteX0" fmla="*/ 384214 w 630124"/>
                      <a:gd name="connsiteY0" fmla="*/ 437240 h 2327408"/>
                      <a:gd name="connsiteX1" fmla="*/ 284021 w 630124"/>
                      <a:gd name="connsiteY1" fmla="*/ 1364373 h 2327408"/>
                      <a:gd name="connsiteX2" fmla="*/ 95250 w 630124"/>
                      <a:gd name="connsiteY2" fmla="*/ 2110832 h 2327408"/>
                      <a:gd name="connsiteX3" fmla="*/ 346568 w 630124"/>
                      <a:gd name="connsiteY3" fmla="*/ 2217410 h 2327408"/>
                      <a:gd name="connsiteX4" fmla="*/ 593385 w 630124"/>
                      <a:gd name="connsiteY4" fmla="*/ 2153877 h 2327408"/>
                      <a:gd name="connsiteX5" fmla="*/ 600630 w 630124"/>
                      <a:gd name="connsiteY5" fmla="*/ 2238621 h 2327408"/>
                      <a:gd name="connsiteX6" fmla="*/ 355080 w 630124"/>
                      <a:gd name="connsiteY6" fmla="*/ 2323780 h 2327408"/>
                      <a:gd name="connsiteX7" fmla="*/ 2907 w 630124"/>
                      <a:gd name="connsiteY7" fmla="*/ 2116682 h 2327408"/>
                      <a:gd name="connsiteX8" fmla="*/ 194024 w 630124"/>
                      <a:gd name="connsiteY8" fmla="*/ 1334207 h 2327408"/>
                      <a:gd name="connsiteX9" fmla="*/ 353078 w 630124"/>
                      <a:gd name="connsiteY9" fmla="*/ 0 h 2327408"/>
                      <a:gd name="connsiteX0" fmla="*/ 284021 w 630124"/>
                      <a:gd name="connsiteY0" fmla="*/ 1364373 h 2327408"/>
                      <a:gd name="connsiteX1" fmla="*/ 95250 w 630124"/>
                      <a:gd name="connsiteY1" fmla="*/ 2110832 h 2327408"/>
                      <a:gd name="connsiteX2" fmla="*/ 346568 w 630124"/>
                      <a:gd name="connsiteY2" fmla="*/ 2217410 h 2327408"/>
                      <a:gd name="connsiteX3" fmla="*/ 593385 w 630124"/>
                      <a:gd name="connsiteY3" fmla="*/ 2153877 h 2327408"/>
                      <a:gd name="connsiteX4" fmla="*/ 600630 w 630124"/>
                      <a:gd name="connsiteY4" fmla="*/ 2238621 h 2327408"/>
                      <a:gd name="connsiteX5" fmla="*/ 355080 w 630124"/>
                      <a:gd name="connsiteY5" fmla="*/ 2323780 h 2327408"/>
                      <a:gd name="connsiteX6" fmla="*/ 2907 w 630124"/>
                      <a:gd name="connsiteY6" fmla="*/ 2116682 h 2327408"/>
                      <a:gd name="connsiteX7" fmla="*/ 194024 w 630124"/>
                      <a:gd name="connsiteY7" fmla="*/ 1334207 h 2327408"/>
                      <a:gd name="connsiteX8" fmla="*/ 353078 w 630124"/>
                      <a:gd name="connsiteY8" fmla="*/ 0 h 2327408"/>
                      <a:gd name="connsiteX0" fmla="*/ 284021 w 630124"/>
                      <a:gd name="connsiteY0" fmla="*/ 30166 h 993201"/>
                      <a:gd name="connsiteX1" fmla="*/ 95250 w 630124"/>
                      <a:gd name="connsiteY1" fmla="*/ 776625 h 993201"/>
                      <a:gd name="connsiteX2" fmla="*/ 346568 w 630124"/>
                      <a:gd name="connsiteY2" fmla="*/ 883203 h 993201"/>
                      <a:gd name="connsiteX3" fmla="*/ 593385 w 630124"/>
                      <a:gd name="connsiteY3" fmla="*/ 819670 h 993201"/>
                      <a:gd name="connsiteX4" fmla="*/ 600630 w 630124"/>
                      <a:gd name="connsiteY4" fmla="*/ 904414 h 993201"/>
                      <a:gd name="connsiteX5" fmla="*/ 355080 w 630124"/>
                      <a:gd name="connsiteY5" fmla="*/ 989573 h 993201"/>
                      <a:gd name="connsiteX6" fmla="*/ 2907 w 630124"/>
                      <a:gd name="connsiteY6" fmla="*/ 782475 h 993201"/>
                      <a:gd name="connsiteX7" fmla="*/ 194024 w 630124"/>
                      <a:gd name="connsiteY7" fmla="*/ 0 h 993201"/>
                      <a:gd name="connsiteX0" fmla="*/ 281114 w 627217"/>
                      <a:gd name="connsiteY0" fmla="*/ 0 h 963035"/>
                      <a:gd name="connsiteX1" fmla="*/ 92343 w 627217"/>
                      <a:gd name="connsiteY1" fmla="*/ 746459 h 963035"/>
                      <a:gd name="connsiteX2" fmla="*/ 343661 w 627217"/>
                      <a:gd name="connsiteY2" fmla="*/ 853037 h 963035"/>
                      <a:gd name="connsiteX3" fmla="*/ 590478 w 627217"/>
                      <a:gd name="connsiteY3" fmla="*/ 789504 h 963035"/>
                      <a:gd name="connsiteX4" fmla="*/ 597723 w 627217"/>
                      <a:gd name="connsiteY4" fmla="*/ 874248 h 963035"/>
                      <a:gd name="connsiteX5" fmla="*/ 352173 w 627217"/>
                      <a:gd name="connsiteY5" fmla="*/ 959407 h 963035"/>
                      <a:gd name="connsiteX6" fmla="*/ 0 w 627217"/>
                      <a:gd name="connsiteY6" fmla="*/ 752309 h 963035"/>
                      <a:gd name="connsiteX0" fmla="*/ 92343 w 627217"/>
                      <a:gd name="connsiteY0" fmla="*/ 0 h 216576"/>
                      <a:gd name="connsiteX1" fmla="*/ 343661 w 627217"/>
                      <a:gd name="connsiteY1" fmla="*/ 106578 h 216576"/>
                      <a:gd name="connsiteX2" fmla="*/ 590478 w 627217"/>
                      <a:gd name="connsiteY2" fmla="*/ 43045 h 216576"/>
                      <a:gd name="connsiteX3" fmla="*/ 597723 w 627217"/>
                      <a:gd name="connsiteY3" fmla="*/ 127789 h 216576"/>
                      <a:gd name="connsiteX4" fmla="*/ 352173 w 627217"/>
                      <a:gd name="connsiteY4" fmla="*/ 212948 h 216576"/>
                      <a:gd name="connsiteX5" fmla="*/ 0 w 627217"/>
                      <a:gd name="connsiteY5" fmla="*/ 5850 h 216576"/>
                      <a:gd name="connsiteX0" fmla="*/ 92343 w 627217"/>
                      <a:gd name="connsiteY0" fmla="*/ 0 h 216576"/>
                      <a:gd name="connsiteX1" fmla="*/ 343661 w 627217"/>
                      <a:gd name="connsiteY1" fmla="*/ 106578 h 216576"/>
                      <a:gd name="connsiteX2" fmla="*/ 590478 w 627217"/>
                      <a:gd name="connsiteY2" fmla="*/ 43045 h 216576"/>
                      <a:gd name="connsiteX3" fmla="*/ 597723 w 627217"/>
                      <a:gd name="connsiteY3" fmla="*/ 127789 h 216576"/>
                      <a:gd name="connsiteX4" fmla="*/ 352173 w 627217"/>
                      <a:gd name="connsiteY4" fmla="*/ 212948 h 216576"/>
                      <a:gd name="connsiteX5" fmla="*/ 0 w 627217"/>
                      <a:gd name="connsiteY5" fmla="*/ 5850 h 216576"/>
                      <a:gd name="connsiteX6" fmla="*/ 92343 w 627217"/>
                      <a:gd name="connsiteY6" fmla="*/ 0 h 216576"/>
                      <a:gd name="connsiteX0" fmla="*/ 98547 w 633421"/>
                      <a:gd name="connsiteY0" fmla="*/ 12096 h 241776"/>
                      <a:gd name="connsiteX1" fmla="*/ 349865 w 633421"/>
                      <a:gd name="connsiteY1" fmla="*/ 118674 h 241776"/>
                      <a:gd name="connsiteX2" fmla="*/ 596682 w 633421"/>
                      <a:gd name="connsiteY2" fmla="*/ 55141 h 241776"/>
                      <a:gd name="connsiteX3" fmla="*/ 603927 w 633421"/>
                      <a:gd name="connsiteY3" fmla="*/ 139885 h 241776"/>
                      <a:gd name="connsiteX4" fmla="*/ 283408 w 633421"/>
                      <a:gd name="connsiteY4" fmla="*/ 238638 h 241776"/>
                      <a:gd name="connsiteX5" fmla="*/ 6204 w 633421"/>
                      <a:gd name="connsiteY5" fmla="*/ 17946 h 241776"/>
                      <a:gd name="connsiteX6" fmla="*/ 98547 w 633421"/>
                      <a:gd name="connsiteY6" fmla="*/ 12096 h 241776"/>
                      <a:gd name="connsiteX0" fmla="*/ 92523 w 627397"/>
                      <a:gd name="connsiteY0" fmla="*/ 6817 h 233707"/>
                      <a:gd name="connsiteX1" fmla="*/ 343841 w 627397"/>
                      <a:gd name="connsiteY1" fmla="*/ 113395 h 233707"/>
                      <a:gd name="connsiteX2" fmla="*/ 590658 w 627397"/>
                      <a:gd name="connsiteY2" fmla="*/ 49862 h 233707"/>
                      <a:gd name="connsiteX3" fmla="*/ 597903 w 627397"/>
                      <a:gd name="connsiteY3" fmla="*/ 134606 h 233707"/>
                      <a:gd name="connsiteX4" fmla="*/ 277384 w 627397"/>
                      <a:gd name="connsiteY4" fmla="*/ 233359 h 233707"/>
                      <a:gd name="connsiteX5" fmla="*/ 75307 w 627397"/>
                      <a:gd name="connsiteY5" fmla="*/ 161496 h 233707"/>
                      <a:gd name="connsiteX6" fmla="*/ 180 w 627397"/>
                      <a:gd name="connsiteY6" fmla="*/ 12667 h 233707"/>
                      <a:gd name="connsiteX7" fmla="*/ 92523 w 627397"/>
                      <a:gd name="connsiteY7" fmla="*/ 6817 h 233707"/>
                      <a:gd name="connsiteX0" fmla="*/ 92523 w 632092"/>
                      <a:gd name="connsiteY0" fmla="*/ 6817 h 233707"/>
                      <a:gd name="connsiteX1" fmla="*/ 263875 w 632092"/>
                      <a:gd name="connsiteY1" fmla="*/ 113395 h 233707"/>
                      <a:gd name="connsiteX2" fmla="*/ 590658 w 632092"/>
                      <a:gd name="connsiteY2" fmla="*/ 49862 h 233707"/>
                      <a:gd name="connsiteX3" fmla="*/ 597903 w 632092"/>
                      <a:gd name="connsiteY3" fmla="*/ 134606 h 233707"/>
                      <a:gd name="connsiteX4" fmla="*/ 277384 w 632092"/>
                      <a:gd name="connsiteY4" fmla="*/ 233359 h 233707"/>
                      <a:gd name="connsiteX5" fmla="*/ 75307 w 632092"/>
                      <a:gd name="connsiteY5" fmla="*/ 161496 h 233707"/>
                      <a:gd name="connsiteX6" fmla="*/ 180 w 632092"/>
                      <a:gd name="connsiteY6" fmla="*/ 12667 h 233707"/>
                      <a:gd name="connsiteX7" fmla="*/ 92523 w 632092"/>
                      <a:gd name="connsiteY7" fmla="*/ 6817 h 233707"/>
                      <a:gd name="connsiteX0" fmla="*/ 92523 w 605782"/>
                      <a:gd name="connsiteY0" fmla="*/ 6817 h 233508"/>
                      <a:gd name="connsiteX1" fmla="*/ 263875 w 605782"/>
                      <a:gd name="connsiteY1" fmla="*/ 113395 h 233508"/>
                      <a:gd name="connsiteX2" fmla="*/ 590658 w 605782"/>
                      <a:gd name="connsiteY2" fmla="*/ 49862 h 233508"/>
                      <a:gd name="connsiteX3" fmla="*/ 527932 w 605782"/>
                      <a:gd name="connsiteY3" fmla="*/ 175389 h 233508"/>
                      <a:gd name="connsiteX4" fmla="*/ 277384 w 605782"/>
                      <a:gd name="connsiteY4" fmla="*/ 233359 h 233508"/>
                      <a:gd name="connsiteX5" fmla="*/ 75307 w 605782"/>
                      <a:gd name="connsiteY5" fmla="*/ 161496 h 233508"/>
                      <a:gd name="connsiteX6" fmla="*/ 180 w 605782"/>
                      <a:gd name="connsiteY6" fmla="*/ 12667 h 233508"/>
                      <a:gd name="connsiteX7" fmla="*/ 92523 w 605782"/>
                      <a:gd name="connsiteY7" fmla="*/ 6817 h 233508"/>
                      <a:gd name="connsiteX0" fmla="*/ 92523 w 557988"/>
                      <a:gd name="connsiteY0" fmla="*/ 6817 h 233508"/>
                      <a:gd name="connsiteX1" fmla="*/ 263875 w 557988"/>
                      <a:gd name="connsiteY1" fmla="*/ 113395 h 233508"/>
                      <a:gd name="connsiteX2" fmla="*/ 520687 w 557988"/>
                      <a:gd name="connsiteY2" fmla="*/ 104240 h 233508"/>
                      <a:gd name="connsiteX3" fmla="*/ 527932 w 557988"/>
                      <a:gd name="connsiteY3" fmla="*/ 175389 h 233508"/>
                      <a:gd name="connsiteX4" fmla="*/ 277384 w 557988"/>
                      <a:gd name="connsiteY4" fmla="*/ 233359 h 233508"/>
                      <a:gd name="connsiteX5" fmla="*/ 75307 w 557988"/>
                      <a:gd name="connsiteY5" fmla="*/ 161496 h 233508"/>
                      <a:gd name="connsiteX6" fmla="*/ 180 w 557988"/>
                      <a:gd name="connsiteY6" fmla="*/ 12667 h 233508"/>
                      <a:gd name="connsiteX7" fmla="*/ 92523 w 557988"/>
                      <a:gd name="connsiteY7" fmla="*/ 6817 h 233508"/>
                      <a:gd name="connsiteX0" fmla="*/ 92523 w 556871"/>
                      <a:gd name="connsiteY0" fmla="*/ 6817 h 233508"/>
                      <a:gd name="connsiteX1" fmla="*/ 283867 w 556871"/>
                      <a:gd name="connsiteY1" fmla="*/ 147381 h 233508"/>
                      <a:gd name="connsiteX2" fmla="*/ 520687 w 556871"/>
                      <a:gd name="connsiteY2" fmla="*/ 104240 h 233508"/>
                      <a:gd name="connsiteX3" fmla="*/ 527932 w 556871"/>
                      <a:gd name="connsiteY3" fmla="*/ 175389 h 233508"/>
                      <a:gd name="connsiteX4" fmla="*/ 277384 w 556871"/>
                      <a:gd name="connsiteY4" fmla="*/ 233359 h 233508"/>
                      <a:gd name="connsiteX5" fmla="*/ 75307 w 556871"/>
                      <a:gd name="connsiteY5" fmla="*/ 161496 h 233508"/>
                      <a:gd name="connsiteX6" fmla="*/ 180 w 556871"/>
                      <a:gd name="connsiteY6" fmla="*/ 12667 h 233508"/>
                      <a:gd name="connsiteX7" fmla="*/ 92523 w 556871"/>
                      <a:gd name="connsiteY7" fmla="*/ 6817 h 233508"/>
                      <a:gd name="connsiteX0" fmla="*/ 45710 w 510058"/>
                      <a:gd name="connsiteY0" fmla="*/ 0 h 226691"/>
                      <a:gd name="connsiteX1" fmla="*/ 237054 w 510058"/>
                      <a:gd name="connsiteY1" fmla="*/ 140564 h 226691"/>
                      <a:gd name="connsiteX2" fmla="*/ 473874 w 510058"/>
                      <a:gd name="connsiteY2" fmla="*/ 97423 h 226691"/>
                      <a:gd name="connsiteX3" fmla="*/ 481119 w 510058"/>
                      <a:gd name="connsiteY3" fmla="*/ 168572 h 226691"/>
                      <a:gd name="connsiteX4" fmla="*/ 230571 w 510058"/>
                      <a:gd name="connsiteY4" fmla="*/ 226542 h 226691"/>
                      <a:gd name="connsiteX5" fmla="*/ 28494 w 510058"/>
                      <a:gd name="connsiteY5" fmla="*/ 154679 h 226691"/>
                      <a:gd name="connsiteX6" fmla="*/ 8344 w 510058"/>
                      <a:gd name="connsiteY6" fmla="*/ 80619 h 226691"/>
                      <a:gd name="connsiteX7" fmla="*/ 45710 w 510058"/>
                      <a:gd name="connsiteY7" fmla="*/ 0 h 226691"/>
                      <a:gd name="connsiteX0" fmla="*/ 51011 w 510361"/>
                      <a:gd name="connsiteY0" fmla="*/ 0 h 199502"/>
                      <a:gd name="connsiteX1" fmla="*/ 237357 w 510361"/>
                      <a:gd name="connsiteY1" fmla="*/ 113375 h 199502"/>
                      <a:gd name="connsiteX2" fmla="*/ 474177 w 510361"/>
                      <a:gd name="connsiteY2" fmla="*/ 70234 h 199502"/>
                      <a:gd name="connsiteX3" fmla="*/ 481422 w 510361"/>
                      <a:gd name="connsiteY3" fmla="*/ 141383 h 199502"/>
                      <a:gd name="connsiteX4" fmla="*/ 230874 w 510361"/>
                      <a:gd name="connsiteY4" fmla="*/ 199353 h 199502"/>
                      <a:gd name="connsiteX5" fmla="*/ 28797 w 510361"/>
                      <a:gd name="connsiteY5" fmla="*/ 127490 h 199502"/>
                      <a:gd name="connsiteX6" fmla="*/ 8647 w 510361"/>
                      <a:gd name="connsiteY6" fmla="*/ 53430 h 199502"/>
                      <a:gd name="connsiteX7" fmla="*/ 51011 w 510361"/>
                      <a:gd name="connsiteY7" fmla="*/ 0 h 199502"/>
                      <a:gd name="connsiteX0" fmla="*/ 51011 w 510361"/>
                      <a:gd name="connsiteY0" fmla="*/ 0 h 199502"/>
                      <a:gd name="connsiteX1" fmla="*/ 237357 w 510361"/>
                      <a:gd name="connsiteY1" fmla="*/ 113375 h 199502"/>
                      <a:gd name="connsiteX2" fmla="*/ 474177 w 510361"/>
                      <a:gd name="connsiteY2" fmla="*/ 70234 h 199502"/>
                      <a:gd name="connsiteX3" fmla="*/ 481422 w 510361"/>
                      <a:gd name="connsiteY3" fmla="*/ 141383 h 199502"/>
                      <a:gd name="connsiteX4" fmla="*/ 230874 w 510361"/>
                      <a:gd name="connsiteY4" fmla="*/ 199353 h 199502"/>
                      <a:gd name="connsiteX5" fmla="*/ 28797 w 510361"/>
                      <a:gd name="connsiteY5" fmla="*/ 127490 h 199502"/>
                      <a:gd name="connsiteX6" fmla="*/ 8647 w 510361"/>
                      <a:gd name="connsiteY6" fmla="*/ 53430 h 199502"/>
                      <a:gd name="connsiteX7" fmla="*/ 51011 w 510361"/>
                      <a:gd name="connsiteY7" fmla="*/ 0 h 199502"/>
                      <a:gd name="connsiteX0" fmla="*/ 42772 w 502122"/>
                      <a:gd name="connsiteY0" fmla="*/ 0 h 199405"/>
                      <a:gd name="connsiteX1" fmla="*/ 229118 w 502122"/>
                      <a:gd name="connsiteY1" fmla="*/ 113375 h 199405"/>
                      <a:gd name="connsiteX2" fmla="*/ 465938 w 502122"/>
                      <a:gd name="connsiteY2" fmla="*/ 70234 h 199405"/>
                      <a:gd name="connsiteX3" fmla="*/ 473183 w 502122"/>
                      <a:gd name="connsiteY3" fmla="*/ 141383 h 199405"/>
                      <a:gd name="connsiteX4" fmla="*/ 222635 w 502122"/>
                      <a:gd name="connsiteY4" fmla="*/ 199353 h 199405"/>
                      <a:gd name="connsiteX5" fmla="*/ 40549 w 502122"/>
                      <a:gd name="connsiteY5" fmla="*/ 147882 h 199405"/>
                      <a:gd name="connsiteX6" fmla="*/ 408 w 502122"/>
                      <a:gd name="connsiteY6" fmla="*/ 53430 h 199405"/>
                      <a:gd name="connsiteX7" fmla="*/ 42772 w 502122"/>
                      <a:gd name="connsiteY7" fmla="*/ 0 h 199405"/>
                      <a:gd name="connsiteX0" fmla="*/ 37450 w 501798"/>
                      <a:gd name="connsiteY0" fmla="*/ 0 h 179013"/>
                      <a:gd name="connsiteX1" fmla="*/ 228794 w 501798"/>
                      <a:gd name="connsiteY1" fmla="*/ 92983 h 179013"/>
                      <a:gd name="connsiteX2" fmla="*/ 465614 w 501798"/>
                      <a:gd name="connsiteY2" fmla="*/ 49842 h 179013"/>
                      <a:gd name="connsiteX3" fmla="*/ 472859 w 501798"/>
                      <a:gd name="connsiteY3" fmla="*/ 120991 h 179013"/>
                      <a:gd name="connsiteX4" fmla="*/ 222311 w 501798"/>
                      <a:gd name="connsiteY4" fmla="*/ 178961 h 179013"/>
                      <a:gd name="connsiteX5" fmla="*/ 40225 w 501798"/>
                      <a:gd name="connsiteY5" fmla="*/ 127490 h 179013"/>
                      <a:gd name="connsiteX6" fmla="*/ 84 w 501798"/>
                      <a:gd name="connsiteY6" fmla="*/ 33038 h 179013"/>
                      <a:gd name="connsiteX7" fmla="*/ 37450 w 501798"/>
                      <a:gd name="connsiteY7" fmla="*/ 0 h 179013"/>
                      <a:gd name="connsiteX0" fmla="*/ 22009 w 486357"/>
                      <a:gd name="connsiteY0" fmla="*/ 264 h 179277"/>
                      <a:gd name="connsiteX1" fmla="*/ 213353 w 486357"/>
                      <a:gd name="connsiteY1" fmla="*/ 93247 h 179277"/>
                      <a:gd name="connsiteX2" fmla="*/ 450173 w 486357"/>
                      <a:gd name="connsiteY2" fmla="*/ 50106 h 179277"/>
                      <a:gd name="connsiteX3" fmla="*/ 457418 w 486357"/>
                      <a:gd name="connsiteY3" fmla="*/ 121255 h 179277"/>
                      <a:gd name="connsiteX4" fmla="*/ 206870 w 486357"/>
                      <a:gd name="connsiteY4" fmla="*/ 179225 h 179277"/>
                      <a:gd name="connsiteX5" fmla="*/ 24784 w 486357"/>
                      <a:gd name="connsiteY5" fmla="*/ 127754 h 179277"/>
                      <a:gd name="connsiteX6" fmla="*/ 22009 w 486357"/>
                      <a:gd name="connsiteY6" fmla="*/ 264 h 179277"/>
                      <a:gd name="connsiteX0" fmla="*/ 40883 w 505231"/>
                      <a:gd name="connsiteY0" fmla="*/ 264 h 179730"/>
                      <a:gd name="connsiteX1" fmla="*/ 232227 w 505231"/>
                      <a:gd name="connsiteY1" fmla="*/ 93247 h 179730"/>
                      <a:gd name="connsiteX2" fmla="*/ 469047 w 505231"/>
                      <a:gd name="connsiteY2" fmla="*/ 50106 h 179730"/>
                      <a:gd name="connsiteX3" fmla="*/ 476292 w 505231"/>
                      <a:gd name="connsiteY3" fmla="*/ 121255 h 179730"/>
                      <a:gd name="connsiteX4" fmla="*/ 225744 w 505231"/>
                      <a:gd name="connsiteY4" fmla="*/ 179225 h 179730"/>
                      <a:gd name="connsiteX5" fmla="*/ 13670 w 505231"/>
                      <a:gd name="connsiteY5" fmla="*/ 93768 h 179730"/>
                      <a:gd name="connsiteX6" fmla="*/ 40883 w 505231"/>
                      <a:gd name="connsiteY6" fmla="*/ 264 h 179730"/>
                      <a:gd name="connsiteX0" fmla="*/ 40883 w 512474"/>
                      <a:gd name="connsiteY0" fmla="*/ 264 h 179730"/>
                      <a:gd name="connsiteX1" fmla="*/ 232227 w 512474"/>
                      <a:gd name="connsiteY1" fmla="*/ 93247 h 179730"/>
                      <a:gd name="connsiteX2" fmla="*/ 484041 w 512474"/>
                      <a:gd name="connsiteY2" fmla="*/ 16121 h 179730"/>
                      <a:gd name="connsiteX3" fmla="*/ 476292 w 512474"/>
                      <a:gd name="connsiteY3" fmla="*/ 121255 h 179730"/>
                      <a:gd name="connsiteX4" fmla="*/ 225744 w 512474"/>
                      <a:gd name="connsiteY4" fmla="*/ 179225 h 179730"/>
                      <a:gd name="connsiteX5" fmla="*/ 13670 w 512474"/>
                      <a:gd name="connsiteY5" fmla="*/ 93768 h 179730"/>
                      <a:gd name="connsiteX6" fmla="*/ 40883 w 512474"/>
                      <a:gd name="connsiteY6" fmla="*/ 264 h 179730"/>
                      <a:gd name="connsiteX0" fmla="*/ 40883 w 511025"/>
                      <a:gd name="connsiteY0" fmla="*/ 344 h 179810"/>
                      <a:gd name="connsiteX1" fmla="*/ 254272 w 511025"/>
                      <a:gd name="connsiteY1" fmla="*/ 71479 h 179810"/>
                      <a:gd name="connsiteX2" fmla="*/ 484041 w 511025"/>
                      <a:gd name="connsiteY2" fmla="*/ 16201 h 179810"/>
                      <a:gd name="connsiteX3" fmla="*/ 476292 w 511025"/>
                      <a:gd name="connsiteY3" fmla="*/ 121335 h 179810"/>
                      <a:gd name="connsiteX4" fmla="*/ 225744 w 511025"/>
                      <a:gd name="connsiteY4" fmla="*/ 179305 h 179810"/>
                      <a:gd name="connsiteX5" fmla="*/ 13670 w 511025"/>
                      <a:gd name="connsiteY5" fmla="*/ 93848 h 179810"/>
                      <a:gd name="connsiteX6" fmla="*/ 40883 w 511025"/>
                      <a:gd name="connsiteY6" fmla="*/ 344 h 179810"/>
                      <a:gd name="connsiteX0" fmla="*/ 40883 w 511025"/>
                      <a:gd name="connsiteY0" fmla="*/ 344 h 162886"/>
                      <a:gd name="connsiteX1" fmla="*/ 254272 w 511025"/>
                      <a:gd name="connsiteY1" fmla="*/ 71479 h 162886"/>
                      <a:gd name="connsiteX2" fmla="*/ 484041 w 511025"/>
                      <a:gd name="connsiteY2" fmla="*/ 16201 h 162886"/>
                      <a:gd name="connsiteX3" fmla="*/ 476292 w 511025"/>
                      <a:gd name="connsiteY3" fmla="*/ 121335 h 162886"/>
                      <a:gd name="connsiteX4" fmla="*/ 258812 w 511025"/>
                      <a:gd name="connsiteY4" fmla="*/ 161827 h 162886"/>
                      <a:gd name="connsiteX5" fmla="*/ 13670 w 511025"/>
                      <a:gd name="connsiteY5" fmla="*/ 93848 h 162886"/>
                      <a:gd name="connsiteX6" fmla="*/ 40883 w 511025"/>
                      <a:gd name="connsiteY6" fmla="*/ 344 h 162886"/>
                      <a:gd name="connsiteX0" fmla="*/ 40883 w 511025"/>
                      <a:gd name="connsiteY0" fmla="*/ 344 h 155035"/>
                      <a:gd name="connsiteX1" fmla="*/ 254272 w 511025"/>
                      <a:gd name="connsiteY1" fmla="*/ 71479 h 155035"/>
                      <a:gd name="connsiteX2" fmla="*/ 484041 w 511025"/>
                      <a:gd name="connsiteY2" fmla="*/ 16201 h 155035"/>
                      <a:gd name="connsiteX3" fmla="*/ 476292 w 511025"/>
                      <a:gd name="connsiteY3" fmla="*/ 121335 h 155035"/>
                      <a:gd name="connsiteX4" fmla="*/ 247789 w 511025"/>
                      <a:gd name="connsiteY4" fmla="*/ 153088 h 155035"/>
                      <a:gd name="connsiteX5" fmla="*/ 13670 w 511025"/>
                      <a:gd name="connsiteY5" fmla="*/ 93848 h 155035"/>
                      <a:gd name="connsiteX6" fmla="*/ 40883 w 511025"/>
                      <a:gd name="connsiteY6" fmla="*/ 344 h 155035"/>
                      <a:gd name="connsiteX0" fmla="*/ 40883 w 511025"/>
                      <a:gd name="connsiteY0" fmla="*/ 344 h 153384"/>
                      <a:gd name="connsiteX1" fmla="*/ 254272 w 511025"/>
                      <a:gd name="connsiteY1" fmla="*/ 71479 h 153384"/>
                      <a:gd name="connsiteX2" fmla="*/ 484041 w 511025"/>
                      <a:gd name="connsiteY2" fmla="*/ 16201 h 153384"/>
                      <a:gd name="connsiteX3" fmla="*/ 476292 w 511025"/>
                      <a:gd name="connsiteY3" fmla="*/ 108226 h 153384"/>
                      <a:gd name="connsiteX4" fmla="*/ 247789 w 511025"/>
                      <a:gd name="connsiteY4" fmla="*/ 153088 h 153384"/>
                      <a:gd name="connsiteX5" fmla="*/ 13670 w 511025"/>
                      <a:gd name="connsiteY5" fmla="*/ 93848 h 153384"/>
                      <a:gd name="connsiteX6" fmla="*/ 40883 w 511025"/>
                      <a:gd name="connsiteY6" fmla="*/ 344 h 153384"/>
                      <a:gd name="connsiteX0" fmla="*/ 43745 w 513887"/>
                      <a:gd name="connsiteY0" fmla="*/ 344 h 154138"/>
                      <a:gd name="connsiteX1" fmla="*/ 257134 w 513887"/>
                      <a:gd name="connsiteY1" fmla="*/ 71479 h 154138"/>
                      <a:gd name="connsiteX2" fmla="*/ 486903 w 513887"/>
                      <a:gd name="connsiteY2" fmla="*/ 16201 h 154138"/>
                      <a:gd name="connsiteX3" fmla="*/ 479154 w 513887"/>
                      <a:gd name="connsiteY3" fmla="*/ 108226 h 154138"/>
                      <a:gd name="connsiteX4" fmla="*/ 250651 w 513887"/>
                      <a:gd name="connsiteY4" fmla="*/ 153088 h 154138"/>
                      <a:gd name="connsiteX5" fmla="*/ 12858 w 513887"/>
                      <a:gd name="connsiteY5" fmla="*/ 76370 h 154138"/>
                      <a:gd name="connsiteX6" fmla="*/ 43745 w 513887"/>
                      <a:gd name="connsiteY6" fmla="*/ 344 h 154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3887" h="154138">
                        <a:moveTo>
                          <a:pt x="43745" y="344"/>
                        </a:moveTo>
                        <a:cubicBezTo>
                          <a:pt x="75173" y="-5407"/>
                          <a:pt x="166003" y="62537"/>
                          <a:pt x="257134" y="71479"/>
                        </a:cubicBezTo>
                        <a:cubicBezTo>
                          <a:pt x="348265" y="80421"/>
                          <a:pt x="449900" y="10077"/>
                          <a:pt x="486903" y="16201"/>
                        </a:cubicBezTo>
                        <a:cubicBezTo>
                          <a:pt x="523906" y="22325"/>
                          <a:pt x="524277" y="72839"/>
                          <a:pt x="479154" y="108226"/>
                        </a:cubicBezTo>
                        <a:cubicBezTo>
                          <a:pt x="434031" y="143614"/>
                          <a:pt x="328367" y="158397"/>
                          <a:pt x="250651" y="153088"/>
                        </a:cubicBezTo>
                        <a:cubicBezTo>
                          <a:pt x="172935" y="147779"/>
                          <a:pt x="59059" y="113152"/>
                          <a:pt x="12858" y="76370"/>
                        </a:cubicBezTo>
                        <a:cubicBezTo>
                          <a:pt x="-17952" y="46543"/>
                          <a:pt x="12317" y="6095"/>
                          <a:pt x="43745" y="344"/>
                        </a:cubicBez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FF00"/>
                      </a:gs>
                      <a:gs pos="2000">
                        <a:srgbClr val="EAB200"/>
                      </a:gs>
                    </a:gsLst>
                    <a:lin ang="0" scaled="0"/>
                  </a:gradFill>
                  <a:ln>
                    <a:solidFill>
                      <a:schemeClr val="bg1">
                        <a:lumMod val="65000"/>
                        <a:alpha val="59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0" name="Skupina 72"/>
                  <p:cNvGrpSpPr/>
                  <p:nvPr/>
                </p:nvGrpSpPr>
                <p:grpSpPr>
                  <a:xfrm>
                    <a:off x="3347864" y="4232743"/>
                    <a:ext cx="1629667" cy="898143"/>
                    <a:chOff x="1487735" y="4206281"/>
                    <a:chExt cx="1629667" cy="898143"/>
                  </a:xfrm>
                </p:grpSpPr>
                <p:sp>
                  <p:nvSpPr>
                    <p:cNvPr id="21" name="Voľná forma 73"/>
                    <p:cNvSpPr/>
                    <p:nvPr/>
                  </p:nvSpPr>
                  <p:spPr>
                    <a:xfrm rot="5400000">
                      <a:off x="1994031" y="4694032"/>
                      <a:ext cx="679793" cy="134092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" name="Voľná forma 74"/>
                    <p:cNvSpPr/>
                    <p:nvPr/>
                  </p:nvSpPr>
                  <p:spPr>
                    <a:xfrm rot="7753578">
                      <a:off x="1236807" y="4457209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" name="Voľná forma 75"/>
                    <p:cNvSpPr/>
                    <p:nvPr/>
                  </p:nvSpPr>
                  <p:spPr>
                    <a:xfrm rot="7621323">
                      <a:off x="1310671" y="4489465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" name="Voľná forma 76"/>
                    <p:cNvSpPr/>
                    <p:nvPr/>
                  </p:nvSpPr>
                  <p:spPr>
                    <a:xfrm rot="7446064">
                      <a:off x="1400011" y="4534337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" name="Voľná forma 77"/>
                    <p:cNvSpPr/>
                    <p:nvPr/>
                  </p:nvSpPr>
                  <p:spPr>
                    <a:xfrm rot="7288388">
                      <a:off x="1506786" y="4576000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" name="Voľná forma 78"/>
                    <p:cNvSpPr/>
                    <p:nvPr/>
                  </p:nvSpPr>
                  <p:spPr>
                    <a:xfrm rot="7145949">
                      <a:off x="1594489" y="4599764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" name="Voľná forma 79"/>
                    <p:cNvSpPr/>
                    <p:nvPr/>
                  </p:nvSpPr>
                  <p:spPr>
                    <a:xfrm rot="6594425">
                      <a:off x="1689594" y="4661394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" name="Voľná forma 80"/>
                    <p:cNvSpPr/>
                    <p:nvPr/>
                  </p:nvSpPr>
                  <p:spPr>
                    <a:xfrm rot="6445386">
                      <a:off x="1760328" y="4670590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" name="Voľná forma 81"/>
                    <p:cNvSpPr/>
                    <p:nvPr/>
                  </p:nvSpPr>
                  <p:spPr>
                    <a:xfrm rot="6044161">
                      <a:off x="1838318" y="4659835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" name="Voľná forma 82"/>
                    <p:cNvSpPr/>
                    <p:nvPr/>
                  </p:nvSpPr>
                  <p:spPr>
                    <a:xfrm rot="5400000">
                      <a:off x="1926323" y="4683878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FF00"/>
                        </a:gs>
                        <a:gs pos="100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" name="Voľná forma 83"/>
                    <p:cNvSpPr/>
                    <p:nvPr/>
                  </p:nvSpPr>
                  <p:spPr>
                    <a:xfrm rot="15923576">
                      <a:off x="2084139" y="4689393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" name="Voľná forma 84"/>
                    <p:cNvSpPr/>
                    <p:nvPr/>
                  </p:nvSpPr>
                  <p:spPr>
                    <a:xfrm rot="15455968">
                      <a:off x="2286024" y="4632738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" name="Voľná forma 85"/>
                    <p:cNvSpPr/>
                    <p:nvPr/>
                  </p:nvSpPr>
                  <p:spPr>
                    <a:xfrm rot="15455968">
                      <a:off x="2400205" y="4593281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" name="Voľná forma 86"/>
                    <p:cNvSpPr/>
                    <p:nvPr/>
                  </p:nvSpPr>
                  <p:spPr>
                    <a:xfrm rot="15455968">
                      <a:off x="2492980" y="4577174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" name="Voľná forma 87"/>
                    <p:cNvSpPr/>
                    <p:nvPr/>
                  </p:nvSpPr>
                  <p:spPr>
                    <a:xfrm rot="15455968">
                      <a:off x="2607913" y="4537707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" name="Voľná forma 88"/>
                    <p:cNvSpPr/>
                    <p:nvPr/>
                  </p:nvSpPr>
                  <p:spPr>
                    <a:xfrm rot="15455968">
                      <a:off x="2702371" y="4513232"/>
                      <a:ext cx="665959" cy="164103"/>
                    </a:xfrm>
                    <a:custGeom>
                      <a:avLst/>
                      <a:gdLst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532263 w 655093"/>
                        <a:gd name="connsiteY6" fmla="*/ 1665026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45911 w 655093"/>
                        <a:gd name="connsiteY5" fmla="*/ 300250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73206 w 655093"/>
                        <a:gd name="connsiteY4" fmla="*/ 204716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13647 h 5162599"/>
                        <a:gd name="connsiteX1" fmla="*/ 655093 w 655093"/>
                        <a:gd name="connsiteY1" fmla="*/ 0 h 5162599"/>
                        <a:gd name="connsiteX2" fmla="*/ 655093 w 655093"/>
                        <a:gd name="connsiteY2" fmla="*/ 40943 h 5162599"/>
                        <a:gd name="connsiteX3" fmla="*/ 600502 w 655093"/>
                        <a:gd name="connsiteY3" fmla="*/ 163773 h 5162599"/>
                        <a:gd name="connsiteX4" fmla="*/ 518615 w 655093"/>
                        <a:gd name="connsiteY4" fmla="*/ 259307 h 5162599"/>
                        <a:gd name="connsiteX5" fmla="*/ 504968 w 655093"/>
                        <a:gd name="connsiteY5" fmla="*/ 491318 h 5162599"/>
                        <a:gd name="connsiteX6" fmla="*/ 491320 w 655093"/>
                        <a:gd name="connsiteY6" fmla="*/ 3657599 h 5162599"/>
                        <a:gd name="connsiteX7" fmla="*/ 504967 w 655093"/>
                        <a:gd name="connsiteY7" fmla="*/ 5158853 h 5162599"/>
                        <a:gd name="connsiteX8" fmla="*/ 409433 w 655093"/>
                        <a:gd name="connsiteY8" fmla="*/ 5145206 h 5162599"/>
                        <a:gd name="connsiteX9" fmla="*/ 382138 w 655093"/>
                        <a:gd name="connsiteY9" fmla="*/ 3862316 h 5162599"/>
                        <a:gd name="connsiteX10" fmla="*/ 368490 w 655093"/>
                        <a:gd name="connsiteY10" fmla="*/ 3739486 h 5162599"/>
                        <a:gd name="connsiteX11" fmla="*/ 341194 w 655093"/>
                        <a:gd name="connsiteY11" fmla="*/ 3248167 h 5162599"/>
                        <a:gd name="connsiteX12" fmla="*/ 327546 w 655093"/>
                        <a:gd name="connsiteY12" fmla="*/ 1405719 h 5162599"/>
                        <a:gd name="connsiteX13" fmla="*/ 313899 w 655093"/>
                        <a:gd name="connsiteY13" fmla="*/ 1310185 h 5162599"/>
                        <a:gd name="connsiteX14" fmla="*/ 300251 w 655093"/>
                        <a:gd name="connsiteY14" fmla="*/ 655092 h 5162599"/>
                        <a:gd name="connsiteX15" fmla="*/ 286603 w 655093"/>
                        <a:gd name="connsiteY15" fmla="*/ 614149 h 5162599"/>
                        <a:gd name="connsiteX16" fmla="*/ 272955 w 655093"/>
                        <a:gd name="connsiteY16" fmla="*/ 559558 h 5162599"/>
                        <a:gd name="connsiteX17" fmla="*/ 245660 w 655093"/>
                        <a:gd name="connsiteY17" fmla="*/ 382137 h 5162599"/>
                        <a:gd name="connsiteX18" fmla="*/ 232012 w 655093"/>
                        <a:gd name="connsiteY18" fmla="*/ 313898 h 5162599"/>
                        <a:gd name="connsiteX19" fmla="*/ 204717 w 655093"/>
                        <a:gd name="connsiteY19" fmla="*/ 259307 h 5162599"/>
                        <a:gd name="connsiteX20" fmla="*/ 191069 w 655093"/>
                        <a:gd name="connsiteY20" fmla="*/ 218364 h 5162599"/>
                        <a:gd name="connsiteX21" fmla="*/ 163773 w 655093"/>
                        <a:gd name="connsiteY21" fmla="*/ 109182 h 5162599"/>
                        <a:gd name="connsiteX22" fmla="*/ 136478 w 655093"/>
                        <a:gd name="connsiteY22" fmla="*/ 54591 h 5162599"/>
                        <a:gd name="connsiteX23" fmla="*/ 109182 w 655093"/>
                        <a:gd name="connsiteY23" fmla="*/ 27295 h 5162599"/>
                        <a:gd name="connsiteX24" fmla="*/ 0 w 655093"/>
                        <a:gd name="connsiteY24" fmla="*/ 13647 h 5162599"/>
                        <a:gd name="connsiteX0" fmla="*/ 0 w 655093"/>
                        <a:gd name="connsiteY0" fmla="*/ 33719 h 5182671"/>
                        <a:gd name="connsiteX1" fmla="*/ 655093 w 655093"/>
                        <a:gd name="connsiteY1" fmla="*/ 20072 h 5182671"/>
                        <a:gd name="connsiteX2" fmla="*/ 655093 w 655093"/>
                        <a:gd name="connsiteY2" fmla="*/ 61015 h 5182671"/>
                        <a:gd name="connsiteX3" fmla="*/ 559558 w 655093"/>
                        <a:gd name="connsiteY3" fmla="*/ 6424 h 5182671"/>
                        <a:gd name="connsiteX4" fmla="*/ 518615 w 655093"/>
                        <a:gd name="connsiteY4" fmla="*/ 279379 h 5182671"/>
                        <a:gd name="connsiteX5" fmla="*/ 504968 w 655093"/>
                        <a:gd name="connsiteY5" fmla="*/ 511390 h 5182671"/>
                        <a:gd name="connsiteX6" fmla="*/ 491320 w 655093"/>
                        <a:gd name="connsiteY6" fmla="*/ 3677671 h 5182671"/>
                        <a:gd name="connsiteX7" fmla="*/ 504967 w 655093"/>
                        <a:gd name="connsiteY7" fmla="*/ 5178925 h 5182671"/>
                        <a:gd name="connsiteX8" fmla="*/ 409433 w 655093"/>
                        <a:gd name="connsiteY8" fmla="*/ 5165278 h 5182671"/>
                        <a:gd name="connsiteX9" fmla="*/ 382138 w 655093"/>
                        <a:gd name="connsiteY9" fmla="*/ 3882388 h 5182671"/>
                        <a:gd name="connsiteX10" fmla="*/ 368490 w 655093"/>
                        <a:gd name="connsiteY10" fmla="*/ 3759558 h 5182671"/>
                        <a:gd name="connsiteX11" fmla="*/ 341194 w 655093"/>
                        <a:gd name="connsiteY11" fmla="*/ 3268239 h 5182671"/>
                        <a:gd name="connsiteX12" fmla="*/ 327546 w 655093"/>
                        <a:gd name="connsiteY12" fmla="*/ 1425791 h 5182671"/>
                        <a:gd name="connsiteX13" fmla="*/ 313899 w 655093"/>
                        <a:gd name="connsiteY13" fmla="*/ 1330257 h 5182671"/>
                        <a:gd name="connsiteX14" fmla="*/ 300251 w 655093"/>
                        <a:gd name="connsiteY14" fmla="*/ 675164 h 5182671"/>
                        <a:gd name="connsiteX15" fmla="*/ 286603 w 655093"/>
                        <a:gd name="connsiteY15" fmla="*/ 634221 h 5182671"/>
                        <a:gd name="connsiteX16" fmla="*/ 272955 w 655093"/>
                        <a:gd name="connsiteY16" fmla="*/ 579630 h 5182671"/>
                        <a:gd name="connsiteX17" fmla="*/ 245660 w 655093"/>
                        <a:gd name="connsiteY17" fmla="*/ 402209 h 5182671"/>
                        <a:gd name="connsiteX18" fmla="*/ 232012 w 655093"/>
                        <a:gd name="connsiteY18" fmla="*/ 333970 h 5182671"/>
                        <a:gd name="connsiteX19" fmla="*/ 204717 w 655093"/>
                        <a:gd name="connsiteY19" fmla="*/ 279379 h 5182671"/>
                        <a:gd name="connsiteX20" fmla="*/ 191069 w 655093"/>
                        <a:gd name="connsiteY20" fmla="*/ 238436 h 5182671"/>
                        <a:gd name="connsiteX21" fmla="*/ 163773 w 655093"/>
                        <a:gd name="connsiteY21" fmla="*/ 129254 h 5182671"/>
                        <a:gd name="connsiteX22" fmla="*/ 136478 w 655093"/>
                        <a:gd name="connsiteY22" fmla="*/ 74663 h 5182671"/>
                        <a:gd name="connsiteX23" fmla="*/ 109182 w 655093"/>
                        <a:gd name="connsiteY23" fmla="*/ 47367 h 5182671"/>
                        <a:gd name="connsiteX24" fmla="*/ 0 w 655093"/>
                        <a:gd name="connsiteY24" fmla="*/ 33719 h 5182671"/>
                        <a:gd name="connsiteX0" fmla="*/ 0 w 655093"/>
                        <a:gd name="connsiteY0" fmla="*/ 36650 h 5185602"/>
                        <a:gd name="connsiteX1" fmla="*/ 655093 w 655093"/>
                        <a:gd name="connsiteY1" fmla="*/ 23003 h 5185602"/>
                        <a:gd name="connsiteX2" fmla="*/ 559559 w 655093"/>
                        <a:gd name="connsiteY2" fmla="*/ 36651 h 5185602"/>
                        <a:gd name="connsiteX3" fmla="*/ 559558 w 655093"/>
                        <a:gd name="connsiteY3" fmla="*/ 9355 h 5185602"/>
                        <a:gd name="connsiteX4" fmla="*/ 518615 w 655093"/>
                        <a:gd name="connsiteY4" fmla="*/ 282310 h 5185602"/>
                        <a:gd name="connsiteX5" fmla="*/ 504968 w 655093"/>
                        <a:gd name="connsiteY5" fmla="*/ 514321 h 5185602"/>
                        <a:gd name="connsiteX6" fmla="*/ 491320 w 655093"/>
                        <a:gd name="connsiteY6" fmla="*/ 3680602 h 5185602"/>
                        <a:gd name="connsiteX7" fmla="*/ 504967 w 655093"/>
                        <a:gd name="connsiteY7" fmla="*/ 5181856 h 5185602"/>
                        <a:gd name="connsiteX8" fmla="*/ 409433 w 655093"/>
                        <a:gd name="connsiteY8" fmla="*/ 5168209 h 5185602"/>
                        <a:gd name="connsiteX9" fmla="*/ 382138 w 655093"/>
                        <a:gd name="connsiteY9" fmla="*/ 3885319 h 5185602"/>
                        <a:gd name="connsiteX10" fmla="*/ 368490 w 655093"/>
                        <a:gd name="connsiteY10" fmla="*/ 3762489 h 5185602"/>
                        <a:gd name="connsiteX11" fmla="*/ 341194 w 655093"/>
                        <a:gd name="connsiteY11" fmla="*/ 3271170 h 5185602"/>
                        <a:gd name="connsiteX12" fmla="*/ 327546 w 655093"/>
                        <a:gd name="connsiteY12" fmla="*/ 1428722 h 5185602"/>
                        <a:gd name="connsiteX13" fmla="*/ 313899 w 655093"/>
                        <a:gd name="connsiteY13" fmla="*/ 1333188 h 5185602"/>
                        <a:gd name="connsiteX14" fmla="*/ 300251 w 655093"/>
                        <a:gd name="connsiteY14" fmla="*/ 678095 h 5185602"/>
                        <a:gd name="connsiteX15" fmla="*/ 286603 w 655093"/>
                        <a:gd name="connsiteY15" fmla="*/ 637152 h 5185602"/>
                        <a:gd name="connsiteX16" fmla="*/ 272955 w 655093"/>
                        <a:gd name="connsiteY16" fmla="*/ 582561 h 5185602"/>
                        <a:gd name="connsiteX17" fmla="*/ 245660 w 655093"/>
                        <a:gd name="connsiteY17" fmla="*/ 405140 h 5185602"/>
                        <a:gd name="connsiteX18" fmla="*/ 232012 w 655093"/>
                        <a:gd name="connsiteY18" fmla="*/ 336901 h 5185602"/>
                        <a:gd name="connsiteX19" fmla="*/ 204717 w 655093"/>
                        <a:gd name="connsiteY19" fmla="*/ 282310 h 5185602"/>
                        <a:gd name="connsiteX20" fmla="*/ 191069 w 655093"/>
                        <a:gd name="connsiteY20" fmla="*/ 241367 h 5185602"/>
                        <a:gd name="connsiteX21" fmla="*/ 163773 w 655093"/>
                        <a:gd name="connsiteY21" fmla="*/ 132185 h 5185602"/>
                        <a:gd name="connsiteX22" fmla="*/ 136478 w 655093"/>
                        <a:gd name="connsiteY22" fmla="*/ 77594 h 5185602"/>
                        <a:gd name="connsiteX23" fmla="*/ 109182 w 655093"/>
                        <a:gd name="connsiteY23" fmla="*/ 50298 h 5185602"/>
                        <a:gd name="connsiteX24" fmla="*/ 0 w 655093"/>
                        <a:gd name="connsiteY24" fmla="*/ 36650 h 5185602"/>
                        <a:gd name="connsiteX0" fmla="*/ 0 w 655093"/>
                        <a:gd name="connsiteY0" fmla="*/ 36650 h 5275942"/>
                        <a:gd name="connsiteX1" fmla="*/ 655093 w 655093"/>
                        <a:gd name="connsiteY1" fmla="*/ 23003 h 5275942"/>
                        <a:gd name="connsiteX2" fmla="*/ 559559 w 655093"/>
                        <a:gd name="connsiteY2" fmla="*/ 36651 h 5275942"/>
                        <a:gd name="connsiteX3" fmla="*/ 559558 w 655093"/>
                        <a:gd name="connsiteY3" fmla="*/ 9355 h 5275942"/>
                        <a:gd name="connsiteX4" fmla="*/ 518615 w 655093"/>
                        <a:gd name="connsiteY4" fmla="*/ 282310 h 5275942"/>
                        <a:gd name="connsiteX5" fmla="*/ 504968 w 655093"/>
                        <a:gd name="connsiteY5" fmla="*/ 514321 h 5275942"/>
                        <a:gd name="connsiteX6" fmla="*/ 491320 w 655093"/>
                        <a:gd name="connsiteY6" fmla="*/ 3680602 h 5275942"/>
                        <a:gd name="connsiteX7" fmla="*/ 504967 w 655093"/>
                        <a:gd name="connsiteY7" fmla="*/ 5181856 h 5275942"/>
                        <a:gd name="connsiteX8" fmla="*/ 409433 w 655093"/>
                        <a:gd name="connsiteY8" fmla="*/ 5168209 h 5275942"/>
                        <a:gd name="connsiteX9" fmla="*/ 368490 w 655093"/>
                        <a:gd name="connsiteY9" fmla="*/ 3762489 h 5275942"/>
                        <a:gd name="connsiteX10" fmla="*/ 341194 w 655093"/>
                        <a:gd name="connsiteY10" fmla="*/ 3271170 h 5275942"/>
                        <a:gd name="connsiteX11" fmla="*/ 327546 w 655093"/>
                        <a:gd name="connsiteY11" fmla="*/ 1428722 h 5275942"/>
                        <a:gd name="connsiteX12" fmla="*/ 313899 w 655093"/>
                        <a:gd name="connsiteY12" fmla="*/ 1333188 h 5275942"/>
                        <a:gd name="connsiteX13" fmla="*/ 300251 w 655093"/>
                        <a:gd name="connsiteY13" fmla="*/ 678095 h 5275942"/>
                        <a:gd name="connsiteX14" fmla="*/ 286603 w 655093"/>
                        <a:gd name="connsiteY14" fmla="*/ 637152 h 5275942"/>
                        <a:gd name="connsiteX15" fmla="*/ 272955 w 655093"/>
                        <a:gd name="connsiteY15" fmla="*/ 582561 h 5275942"/>
                        <a:gd name="connsiteX16" fmla="*/ 245660 w 655093"/>
                        <a:gd name="connsiteY16" fmla="*/ 405140 h 5275942"/>
                        <a:gd name="connsiteX17" fmla="*/ 232012 w 655093"/>
                        <a:gd name="connsiteY17" fmla="*/ 336901 h 5275942"/>
                        <a:gd name="connsiteX18" fmla="*/ 204717 w 655093"/>
                        <a:gd name="connsiteY18" fmla="*/ 282310 h 5275942"/>
                        <a:gd name="connsiteX19" fmla="*/ 191069 w 655093"/>
                        <a:gd name="connsiteY19" fmla="*/ 241367 h 5275942"/>
                        <a:gd name="connsiteX20" fmla="*/ 163773 w 655093"/>
                        <a:gd name="connsiteY20" fmla="*/ 132185 h 5275942"/>
                        <a:gd name="connsiteX21" fmla="*/ 136478 w 655093"/>
                        <a:gd name="connsiteY21" fmla="*/ 77594 h 5275942"/>
                        <a:gd name="connsiteX22" fmla="*/ 109182 w 655093"/>
                        <a:gd name="connsiteY22" fmla="*/ 50298 h 5275942"/>
                        <a:gd name="connsiteX23" fmla="*/ 0 w 655093"/>
                        <a:gd name="connsiteY23" fmla="*/ 36650 h 5275942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91320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265840"/>
                        <a:gd name="connsiteX1" fmla="*/ 655093 w 655093"/>
                        <a:gd name="connsiteY1" fmla="*/ 23003 h 5265840"/>
                        <a:gd name="connsiteX2" fmla="*/ 559559 w 655093"/>
                        <a:gd name="connsiteY2" fmla="*/ 36651 h 5265840"/>
                        <a:gd name="connsiteX3" fmla="*/ 559558 w 655093"/>
                        <a:gd name="connsiteY3" fmla="*/ 9355 h 5265840"/>
                        <a:gd name="connsiteX4" fmla="*/ 518615 w 655093"/>
                        <a:gd name="connsiteY4" fmla="*/ 282310 h 5265840"/>
                        <a:gd name="connsiteX5" fmla="*/ 504968 w 655093"/>
                        <a:gd name="connsiteY5" fmla="*/ 514321 h 5265840"/>
                        <a:gd name="connsiteX6" fmla="*/ 450377 w 655093"/>
                        <a:gd name="connsiteY6" fmla="*/ 3680602 h 5265840"/>
                        <a:gd name="connsiteX7" fmla="*/ 504967 w 655093"/>
                        <a:gd name="connsiteY7" fmla="*/ 5181856 h 5265840"/>
                        <a:gd name="connsiteX8" fmla="*/ 409433 w 655093"/>
                        <a:gd name="connsiteY8" fmla="*/ 5168209 h 5265840"/>
                        <a:gd name="connsiteX9" fmla="*/ 395786 w 655093"/>
                        <a:gd name="connsiteY9" fmla="*/ 3898967 h 5265840"/>
                        <a:gd name="connsiteX10" fmla="*/ 341194 w 655093"/>
                        <a:gd name="connsiteY10" fmla="*/ 3271170 h 5265840"/>
                        <a:gd name="connsiteX11" fmla="*/ 327546 w 655093"/>
                        <a:gd name="connsiteY11" fmla="*/ 1428722 h 5265840"/>
                        <a:gd name="connsiteX12" fmla="*/ 313899 w 655093"/>
                        <a:gd name="connsiteY12" fmla="*/ 1333188 h 5265840"/>
                        <a:gd name="connsiteX13" fmla="*/ 300251 w 655093"/>
                        <a:gd name="connsiteY13" fmla="*/ 678095 h 5265840"/>
                        <a:gd name="connsiteX14" fmla="*/ 286603 w 655093"/>
                        <a:gd name="connsiteY14" fmla="*/ 637152 h 5265840"/>
                        <a:gd name="connsiteX15" fmla="*/ 272955 w 655093"/>
                        <a:gd name="connsiteY15" fmla="*/ 582561 h 5265840"/>
                        <a:gd name="connsiteX16" fmla="*/ 245660 w 655093"/>
                        <a:gd name="connsiteY16" fmla="*/ 405140 h 5265840"/>
                        <a:gd name="connsiteX17" fmla="*/ 232012 w 655093"/>
                        <a:gd name="connsiteY17" fmla="*/ 336901 h 5265840"/>
                        <a:gd name="connsiteX18" fmla="*/ 204717 w 655093"/>
                        <a:gd name="connsiteY18" fmla="*/ 282310 h 5265840"/>
                        <a:gd name="connsiteX19" fmla="*/ 191069 w 655093"/>
                        <a:gd name="connsiteY19" fmla="*/ 241367 h 5265840"/>
                        <a:gd name="connsiteX20" fmla="*/ 163773 w 655093"/>
                        <a:gd name="connsiteY20" fmla="*/ 132185 h 5265840"/>
                        <a:gd name="connsiteX21" fmla="*/ 136478 w 655093"/>
                        <a:gd name="connsiteY21" fmla="*/ 77594 h 5265840"/>
                        <a:gd name="connsiteX22" fmla="*/ 109182 w 655093"/>
                        <a:gd name="connsiteY22" fmla="*/ 50298 h 5265840"/>
                        <a:gd name="connsiteX23" fmla="*/ 0 w 655093"/>
                        <a:gd name="connsiteY23" fmla="*/ 36650 h 5265840"/>
                        <a:gd name="connsiteX0" fmla="*/ 0 w 655093"/>
                        <a:gd name="connsiteY0" fmla="*/ 36650 h 5574786"/>
                        <a:gd name="connsiteX1" fmla="*/ 655093 w 655093"/>
                        <a:gd name="connsiteY1" fmla="*/ 23003 h 5574786"/>
                        <a:gd name="connsiteX2" fmla="*/ 559559 w 655093"/>
                        <a:gd name="connsiteY2" fmla="*/ 36651 h 5574786"/>
                        <a:gd name="connsiteX3" fmla="*/ 559558 w 655093"/>
                        <a:gd name="connsiteY3" fmla="*/ 9355 h 5574786"/>
                        <a:gd name="connsiteX4" fmla="*/ 518615 w 655093"/>
                        <a:gd name="connsiteY4" fmla="*/ 282310 h 5574786"/>
                        <a:gd name="connsiteX5" fmla="*/ 504968 w 655093"/>
                        <a:gd name="connsiteY5" fmla="*/ 514321 h 5574786"/>
                        <a:gd name="connsiteX6" fmla="*/ 504967 w 655093"/>
                        <a:gd name="connsiteY6" fmla="*/ 5181856 h 5574786"/>
                        <a:gd name="connsiteX7" fmla="*/ 409433 w 655093"/>
                        <a:gd name="connsiteY7" fmla="*/ 5168209 h 5574786"/>
                        <a:gd name="connsiteX8" fmla="*/ 395786 w 655093"/>
                        <a:gd name="connsiteY8" fmla="*/ 3898967 h 5574786"/>
                        <a:gd name="connsiteX9" fmla="*/ 341194 w 655093"/>
                        <a:gd name="connsiteY9" fmla="*/ 3271170 h 5574786"/>
                        <a:gd name="connsiteX10" fmla="*/ 327546 w 655093"/>
                        <a:gd name="connsiteY10" fmla="*/ 1428722 h 5574786"/>
                        <a:gd name="connsiteX11" fmla="*/ 313899 w 655093"/>
                        <a:gd name="connsiteY11" fmla="*/ 1333188 h 5574786"/>
                        <a:gd name="connsiteX12" fmla="*/ 300251 w 655093"/>
                        <a:gd name="connsiteY12" fmla="*/ 678095 h 5574786"/>
                        <a:gd name="connsiteX13" fmla="*/ 286603 w 655093"/>
                        <a:gd name="connsiteY13" fmla="*/ 637152 h 5574786"/>
                        <a:gd name="connsiteX14" fmla="*/ 272955 w 655093"/>
                        <a:gd name="connsiteY14" fmla="*/ 582561 h 5574786"/>
                        <a:gd name="connsiteX15" fmla="*/ 245660 w 655093"/>
                        <a:gd name="connsiteY15" fmla="*/ 405140 h 5574786"/>
                        <a:gd name="connsiteX16" fmla="*/ 232012 w 655093"/>
                        <a:gd name="connsiteY16" fmla="*/ 336901 h 5574786"/>
                        <a:gd name="connsiteX17" fmla="*/ 204717 w 655093"/>
                        <a:gd name="connsiteY17" fmla="*/ 282310 h 5574786"/>
                        <a:gd name="connsiteX18" fmla="*/ 191069 w 655093"/>
                        <a:gd name="connsiteY18" fmla="*/ 241367 h 5574786"/>
                        <a:gd name="connsiteX19" fmla="*/ 163773 w 655093"/>
                        <a:gd name="connsiteY19" fmla="*/ 132185 h 5574786"/>
                        <a:gd name="connsiteX20" fmla="*/ 136478 w 655093"/>
                        <a:gd name="connsiteY20" fmla="*/ 77594 h 5574786"/>
                        <a:gd name="connsiteX21" fmla="*/ 109182 w 655093"/>
                        <a:gd name="connsiteY21" fmla="*/ 50298 h 5574786"/>
                        <a:gd name="connsiteX22" fmla="*/ 0 w 655093"/>
                        <a:gd name="connsiteY22" fmla="*/ 36650 h 5574786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2929976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504967 w 655093"/>
                        <a:gd name="connsiteY6" fmla="*/ 3926262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4 w 655093"/>
                        <a:gd name="connsiteY10" fmla="*/ 3271170 h 5400429"/>
                        <a:gd name="connsiteX11" fmla="*/ 327546 w 655093"/>
                        <a:gd name="connsiteY11" fmla="*/ 1428722 h 5400429"/>
                        <a:gd name="connsiteX12" fmla="*/ 313899 w 655093"/>
                        <a:gd name="connsiteY12" fmla="*/ 1333188 h 5400429"/>
                        <a:gd name="connsiteX13" fmla="*/ 300251 w 655093"/>
                        <a:gd name="connsiteY13" fmla="*/ 678095 h 5400429"/>
                        <a:gd name="connsiteX14" fmla="*/ 286603 w 655093"/>
                        <a:gd name="connsiteY14" fmla="*/ 637152 h 5400429"/>
                        <a:gd name="connsiteX15" fmla="*/ 272955 w 655093"/>
                        <a:gd name="connsiteY15" fmla="*/ 582561 h 5400429"/>
                        <a:gd name="connsiteX16" fmla="*/ 245660 w 655093"/>
                        <a:gd name="connsiteY16" fmla="*/ 405140 h 5400429"/>
                        <a:gd name="connsiteX17" fmla="*/ 232012 w 655093"/>
                        <a:gd name="connsiteY17" fmla="*/ 336901 h 5400429"/>
                        <a:gd name="connsiteX18" fmla="*/ 204717 w 655093"/>
                        <a:gd name="connsiteY18" fmla="*/ 282310 h 5400429"/>
                        <a:gd name="connsiteX19" fmla="*/ 191069 w 655093"/>
                        <a:gd name="connsiteY19" fmla="*/ 241367 h 5400429"/>
                        <a:gd name="connsiteX20" fmla="*/ 163773 w 655093"/>
                        <a:gd name="connsiteY20" fmla="*/ 132185 h 5400429"/>
                        <a:gd name="connsiteX21" fmla="*/ 136478 w 655093"/>
                        <a:gd name="connsiteY21" fmla="*/ 77594 h 5400429"/>
                        <a:gd name="connsiteX22" fmla="*/ 109182 w 655093"/>
                        <a:gd name="connsiteY22" fmla="*/ 50298 h 5400429"/>
                        <a:gd name="connsiteX23" fmla="*/ 0 w 655093"/>
                        <a:gd name="connsiteY23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27546 w 655093"/>
                        <a:gd name="connsiteY10" fmla="*/ 1428722 h 5400429"/>
                        <a:gd name="connsiteX11" fmla="*/ 313899 w 655093"/>
                        <a:gd name="connsiteY11" fmla="*/ 1333188 h 5400429"/>
                        <a:gd name="connsiteX12" fmla="*/ 300251 w 655093"/>
                        <a:gd name="connsiteY12" fmla="*/ 678095 h 5400429"/>
                        <a:gd name="connsiteX13" fmla="*/ 286603 w 655093"/>
                        <a:gd name="connsiteY13" fmla="*/ 637152 h 5400429"/>
                        <a:gd name="connsiteX14" fmla="*/ 272955 w 655093"/>
                        <a:gd name="connsiteY14" fmla="*/ 582561 h 5400429"/>
                        <a:gd name="connsiteX15" fmla="*/ 245660 w 655093"/>
                        <a:gd name="connsiteY15" fmla="*/ 405140 h 5400429"/>
                        <a:gd name="connsiteX16" fmla="*/ 232012 w 655093"/>
                        <a:gd name="connsiteY16" fmla="*/ 336901 h 5400429"/>
                        <a:gd name="connsiteX17" fmla="*/ 204717 w 655093"/>
                        <a:gd name="connsiteY17" fmla="*/ 282310 h 5400429"/>
                        <a:gd name="connsiteX18" fmla="*/ 191069 w 655093"/>
                        <a:gd name="connsiteY18" fmla="*/ 241367 h 5400429"/>
                        <a:gd name="connsiteX19" fmla="*/ 163773 w 655093"/>
                        <a:gd name="connsiteY19" fmla="*/ 132185 h 5400429"/>
                        <a:gd name="connsiteX20" fmla="*/ 136478 w 655093"/>
                        <a:gd name="connsiteY20" fmla="*/ 77594 h 5400429"/>
                        <a:gd name="connsiteX21" fmla="*/ 109182 w 655093"/>
                        <a:gd name="connsiteY21" fmla="*/ 50298 h 5400429"/>
                        <a:gd name="connsiteX22" fmla="*/ 0 w 655093"/>
                        <a:gd name="connsiteY22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13899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82138 w 655093"/>
                        <a:gd name="connsiteY10" fmla="*/ 1333188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60483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72955 w 655093"/>
                        <a:gd name="connsiteY13" fmla="*/ 582561 h 5400429"/>
                        <a:gd name="connsiteX14" fmla="*/ 245660 w 655093"/>
                        <a:gd name="connsiteY14" fmla="*/ 405140 h 5400429"/>
                        <a:gd name="connsiteX15" fmla="*/ 232012 w 655093"/>
                        <a:gd name="connsiteY15" fmla="*/ 336901 h 5400429"/>
                        <a:gd name="connsiteX16" fmla="*/ 204717 w 655093"/>
                        <a:gd name="connsiteY16" fmla="*/ 282310 h 5400429"/>
                        <a:gd name="connsiteX17" fmla="*/ 191069 w 655093"/>
                        <a:gd name="connsiteY17" fmla="*/ 241367 h 5400429"/>
                        <a:gd name="connsiteX18" fmla="*/ 163773 w 655093"/>
                        <a:gd name="connsiteY18" fmla="*/ 132185 h 5400429"/>
                        <a:gd name="connsiteX19" fmla="*/ 136478 w 655093"/>
                        <a:gd name="connsiteY19" fmla="*/ 77594 h 5400429"/>
                        <a:gd name="connsiteX20" fmla="*/ 109182 w 655093"/>
                        <a:gd name="connsiteY20" fmla="*/ 50298 h 5400429"/>
                        <a:gd name="connsiteX21" fmla="*/ 0 w 655093"/>
                        <a:gd name="connsiteY21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86603 w 655093"/>
                        <a:gd name="connsiteY12" fmla="*/ 637152 h 5400429"/>
                        <a:gd name="connsiteX13" fmla="*/ 245660 w 655093"/>
                        <a:gd name="connsiteY13" fmla="*/ 405140 h 5400429"/>
                        <a:gd name="connsiteX14" fmla="*/ 232012 w 655093"/>
                        <a:gd name="connsiteY14" fmla="*/ 336901 h 5400429"/>
                        <a:gd name="connsiteX15" fmla="*/ 204717 w 655093"/>
                        <a:gd name="connsiteY15" fmla="*/ 282310 h 5400429"/>
                        <a:gd name="connsiteX16" fmla="*/ 191069 w 655093"/>
                        <a:gd name="connsiteY16" fmla="*/ 241367 h 5400429"/>
                        <a:gd name="connsiteX17" fmla="*/ 163773 w 655093"/>
                        <a:gd name="connsiteY17" fmla="*/ 132185 h 5400429"/>
                        <a:gd name="connsiteX18" fmla="*/ 136478 w 655093"/>
                        <a:gd name="connsiteY18" fmla="*/ 77594 h 5400429"/>
                        <a:gd name="connsiteX19" fmla="*/ 109182 w 655093"/>
                        <a:gd name="connsiteY19" fmla="*/ 50298 h 5400429"/>
                        <a:gd name="connsiteX20" fmla="*/ 0 w 655093"/>
                        <a:gd name="connsiteY20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678095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91069 w 655093"/>
                        <a:gd name="connsiteY15" fmla="*/ 241367 h 5400429"/>
                        <a:gd name="connsiteX16" fmla="*/ 163773 w 655093"/>
                        <a:gd name="connsiteY16" fmla="*/ 132185 h 5400429"/>
                        <a:gd name="connsiteX17" fmla="*/ 136478 w 655093"/>
                        <a:gd name="connsiteY17" fmla="*/ 77594 h 5400429"/>
                        <a:gd name="connsiteX18" fmla="*/ 109182 w 655093"/>
                        <a:gd name="connsiteY18" fmla="*/ 50298 h 5400429"/>
                        <a:gd name="connsiteX19" fmla="*/ 0 w 655093"/>
                        <a:gd name="connsiteY19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204717 w 655093"/>
                        <a:gd name="connsiteY14" fmla="*/ 282310 h 5400429"/>
                        <a:gd name="connsiteX15" fmla="*/ 163773 w 655093"/>
                        <a:gd name="connsiteY15" fmla="*/ 132185 h 5400429"/>
                        <a:gd name="connsiteX16" fmla="*/ 136478 w 655093"/>
                        <a:gd name="connsiteY16" fmla="*/ 77594 h 5400429"/>
                        <a:gd name="connsiteX17" fmla="*/ 109182 w 655093"/>
                        <a:gd name="connsiteY17" fmla="*/ 50298 h 5400429"/>
                        <a:gd name="connsiteX18" fmla="*/ 0 w 655093"/>
                        <a:gd name="connsiteY18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232012 w 655093"/>
                        <a:gd name="connsiteY13" fmla="*/ 336901 h 5400429"/>
                        <a:gd name="connsiteX14" fmla="*/ 163773 w 655093"/>
                        <a:gd name="connsiteY14" fmla="*/ 132185 h 5400429"/>
                        <a:gd name="connsiteX15" fmla="*/ 136478 w 655093"/>
                        <a:gd name="connsiteY15" fmla="*/ 77594 h 5400429"/>
                        <a:gd name="connsiteX16" fmla="*/ 109182 w 655093"/>
                        <a:gd name="connsiteY16" fmla="*/ 50298 h 5400429"/>
                        <a:gd name="connsiteX17" fmla="*/ 0 w 655093"/>
                        <a:gd name="connsiteY17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245660 w 655093"/>
                        <a:gd name="connsiteY12" fmla="*/ 405140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36478 w 655093"/>
                        <a:gd name="connsiteY14" fmla="*/ 77594 h 5400429"/>
                        <a:gd name="connsiteX15" fmla="*/ 109182 w 655093"/>
                        <a:gd name="connsiteY15" fmla="*/ 50298 h 5400429"/>
                        <a:gd name="connsiteX16" fmla="*/ 0 w 655093"/>
                        <a:gd name="connsiteY16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63773 w 655093"/>
                        <a:gd name="connsiteY13" fmla="*/ 132185 h 5400429"/>
                        <a:gd name="connsiteX14" fmla="*/ 109182 w 655093"/>
                        <a:gd name="connsiteY14" fmla="*/ 50298 h 5400429"/>
                        <a:gd name="connsiteX15" fmla="*/ 0 w 655093"/>
                        <a:gd name="connsiteY15" fmla="*/ 36650 h 5400429"/>
                        <a:gd name="connsiteX0" fmla="*/ 0 w 655093"/>
                        <a:gd name="connsiteY0" fmla="*/ 36650 h 5400429"/>
                        <a:gd name="connsiteX1" fmla="*/ 655093 w 655093"/>
                        <a:gd name="connsiteY1" fmla="*/ 23003 h 5400429"/>
                        <a:gd name="connsiteX2" fmla="*/ 559559 w 655093"/>
                        <a:gd name="connsiteY2" fmla="*/ 36651 h 5400429"/>
                        <a:gd name="connsiteX3" fmla="*/ 559558 w 655093"/>
                        <a:gd name="connsiteY3" fmla="*/ 9355 h 5400429"/>
                        <a:gd name="connsiteX4" fmla="*/ 518615 w 655093"/>
                        <a:gd name="connsiteY4" fmla="*/ 282310 h 5400429"/>
                        <a:gd name="connsiteX5" fmla="*/ 504968 w 655093"/>
                        <a:gd name="connsiteY5" fmla="*/ 514321 h 5400429"/>
                        <a:gd name="connsiteX6" fmla="*/ 477671 w 655093"/>
                        <a:gd name="connsiteY6" fmla="*/ 3912614 h 5400429"/>
                        <a:gd name="connsiteX7" fmla="*/ 504967 w 655093"/>
                        <a:gd name="connsiteY7" fmla="*/ 5181856 h 5400429"/>
                        <a:gd name="connsiteX8" fmla="*/ 409433 w 655093"/>
                        <a:gd name="connsiteY8" fmla="*/ 5168209 h 5400429"/>
                        <a:gd name="connsiteX9" fmla="*/ 395786 w 655093"/>
                        <a:gd name="connsiteY9" fmla="*/ 3898967 h 5400429"/>
                        <a:gd name="connsiteX10" fmla="*/ 341195 w 655093"/>
                        <a:gd name="connsiteY10" fmla="*/ 1305892 h 5400429"/>
                        <a:gd name="connsiteX11" fmla="*/ 300251 w 655093"/>
                        <a:gd name="connsiteY11" fmla="*/ 514322 h 5400429"/>
                        <a:gd name="connsiteX12" fmla="*/ 300251 w 655093"/>
                        <a:gd name="connsiteY12" fmla="*/ 268662 h 5400429"/>
                        <a:gd name="connsiteX13" fmla="*/ 109182 w 655093"/>
                        <a:gd name="connsiteY13" fmla="*/ 50298 h 5400429"/>
                        <a:gd name="connsiteX14" fmla="*/ 0 w 655093"/>
                        <a:gd name="connsiteY14" fmla="*/ 36650 h 5400429"/>
                        <a:gd name="connsiteX0" fmla="*/ 7481 w 662574"/>
                        <a:gd name="connsiteY0" fmla="*/ 36650 h 5400429"/>
                        <a:gd name="connsiteX1" fmla="*/ 662574 w 662574"/>
                        <a:gd name="connsiteY1" fmla="*/ 23003 h 5400429"/>
                        <a:gd name="connsiteX2" fmla="*/ 567040 w 662574"/>
                        <a:gd name="connsiteY2" fmla="*/ 36651 h 5400429"/>
                        <a:gd name="connsiteX3" fmla="*/ 567039 w 662574"/>
                        <a:gd name="connsiteY3" fmla="*/ 9355 h 5400429"/>
                        <a:gd name="connsiteX4" fmla="*/ 526096 w 662574"/>
                        <a:gd name="connsiteY4" fmla="*/ 282310 h 5400429"/>
                        <a:gd name="connsiteX5" fmla="*/ 512449 w 662574"/>
                        <a:gd name="connsiteY5" fmla="*/ 514321 h 5400429"/>
                        <a:gd name="connsiteX6" fmla="*/ 485152 w 662574"/>
                        <a:gd name="connsiteY6" fmla="*/ 3912614 h 5400429"/>
                        <a:gd name="connsiteX7" fmla="*/ 512448 w 662574"/>
                        <a:gd name="connsiteY7" fmla="*/ 5181856 h 5400429"/>
                        <a:gd name="connsiteX8" fmla="*/ 416914 w 662574"/>
                        <a:gd name="connsiteY8" fmla="*/ 5168209 h 5400429"/>
                        <a:gd name="connsiteX9" fmla="*/ 403267 w 662574"/>
                        <a:gd name="connsiteY9" fmla="*/ 3898967 h 5400429"/>
                        <a:gd name="connsiteX10" fmla="*/ 348676 w 662574"/>
                        <a:gd name="connsiteY10" fmla="*/ 1305892 h 5400429"/>
                        <a:gd name="connsiteX11" fmla="*/ 307732 w 662574"/>
                        <a:gd name="connsiteY11" fmla="*/ 514322 h 5400429"/>
                        <a:gd name="connsiteX12" fmla="*/ 307732 w 662574"/>
                        <a:gd name="connsiteY12" fmla="*/ 268662 h 5400429"/>
                        <a:gd name="connsiteX13" fmla="*/ 7481 w 662574"/>
                        <a:gd name="connsiteY13" fmla="*/ 36650 h 5400429"/>
                        <a:gd name="connsiteX0" fmla="*/ 8850 w 663943"/>
                        <a:gd name="connsiteY0" fmla="*/ 36650 h 5400429"/>
                        <a:gd name="connsiteX1" fmla="*/ 663943 w 663943"/>
                        <a:gd name="connsiteY1" fmla="*/ 23003 h 5400429"/>
                        <a:gd name="connsiteX2" fmla="*/ 568409 w 663943"/>
                        <a:gd name="connsiteY2" fmla="*/ 36651 h 5400429"/>
                        <a:gd name="connsiteX3" fmla="*/ 568408 w 663943"/>
                        <a:gd name="connsiteY3" fmla="*/ 9355 h 5400429"/>
                        <a:gd name="connsiteX4" fmla="*/ 527465 w 663943"/>
                        <a:gd name="connsiteY4" fmla="*/ 282310 h 5400429"/>
                        <a:gd name="connsiteX5" fmla="*/ 513818 w 663943"/>
                        <a:gd name="connsiteY5" fmla="*/ 514321 h 5400429"/>
                        <a:gd name="connsiteX6" fmla="*/ 486521 w 663943"/>
                        <a:gd name="connsiteY6" fmla="*/ 3912614 h 5400429"/>
                        <a:gd name="connsiteX7" fmla="*/ 513817 w 663943"/>
                        <a:gd name="connsiteY7" fmla="*/ 5181856 h 5400429"/>
                        <a:gd name="connsiteX8" fmla="*/ 418283 w 663943"/>
                        <a:gd name="connsiteY8" fmla="*/ 5168209 h 5400429"/>
                        <a:gd name="connsiteX9" fmla="*/ 404636 w 663943"/>
                        <a:gd name="connsiteY9" fmla="*/ 3898967 h 5400429"/>
                        <a:gd name="connsiteX10" fmla="*/ 350045 w 663943"/>
                        <a:gd name="connsiteY10" fmla="*/ 1305892 h 5400429"/>
                        <a:gd name="connsiteX11" fmla="*/ 309101 w 663943"/>
                        <a:gd name="connsiteY11" fmla="*/ 514322 h 5400429"/>
                        <a:gd name="connsiteX12" fmla="*/ 254510 w 663943"/>
                        <a:gd name="connsiteY12" fmla="*/ 186775 h 5400429"/>
                        <a:gd name="connsiteX13" fmla="*/ 8850 w 663943"/>
                        <a:gd name="connsiteY13" fmla="*/ 36650 h 5400429"/>
                        <a:gd name="connsiteX0" fmla="*/ 14350 w 532965"/>
                        <a:gd name="connsiteY0" fmla="*/ 36650 h 5400429"/>
                        <a:gd name="connsiteX1" fmla="*/ 532965 w 532965"/>
                        <a:gd name="connsiteY1" fmla="*/ 23003 h 5400429"/>
                        <a:gd name="connsiteX2" fmla="*/ 437431 w 532965"/>
                        <a:gd name="connsiteY2" fmla="*/ 36651 h 5400429"/>
                        <a:gd name="connsiteX3" fmla="*/ 437430 w 532965"/>
                        <a:gd name="connsiteY3" fmla="*/ 9355 h 5400429"/>
                        <a:gd name="connsiteX4" fmla="*/ 396487 w 532965"/>
                        <a:gd name="connsiteY4" fmla="*/ 282310 h 5400429"/>
                        <a:gd name="connsiteX5" fmla="*/ 382840 w 532965"/>
                        <a:gd name="connsiteY5" fmla="*/ 514321 h 5400429"/>
                        <a:gd name="connsiteX6" fmla="*/ 355543 w 532965"/>
                        <a:gd name="connsiteY6" fmla="*/ 3912614 h 5400429"/>
                        <a:gd name="connsiteX7" fmla="*/ 382839 w 532965"/>
                        <a:gd name="connsiteY7" fmla="*/ 5181856 h 5400429"/>
                        <a:gd name="connsiteX8" fmla="*/ 287305 w 532965"/>
                        <a:gd name="connsiteY8" fmla="*/ 5168209 h 5400429"/>
                        <a:gd name="connsiteX9" fmla="*/ 273658 w 532965"/>
                        <a:gd name="connsiteY9" fmla="*/ 3898967 h 5400429"/>
                        <a:gd name="connsiteX10" fmla="*/ 219067 w 532965"/>
                        <a:gd name="connsiteY10" fmla="*/ 1305892 h 5400429"/>
                        <a:gd name="connsiteX11" fmla="*/ 178123 w 532965"/>
                        <a:gd name="connsiteY11" fmla="*/ 514322 h 5400429"/>
                        <a:gd name="connsiteX12" fmla="*/ 123532 w 532965"/>
                        <a:gd name="connsiteY12" fmla="*/ 186775 h 5400429"/>
                        <a:gd name="connsiteX13" fmla="*/ 14350 w 532965"/>
                        <a:gd name="connsiteY13" fmla="*/ 36650 h 5400429"/>
                        <a:gd name="connsiteX0" fmla="*/ 4902 w 946597"/>
                        <a:gd name="connsiteY0" fmla="*/ 23003 h 5400429"/>
                        <a:gd name="connsiteX1" fmla="*/ 946597 w 946597"/>
                        <a:gd name="connsiteY1" fmla="*/ 23003 h 5400429"/>
                        <a:gd name="connsiteX2" fmla="*/ 851063 w 946597"/>
                        <a:gd name="connsiteY2" fmla="*/ 36651 h 5400429"/>
                        <a:gd name="connsiteX3" fmla="*/ 851062 w 946597"/>
                        <a:gd name="connsiteY3" fmla="*/ 9355 h 5400429"/>
                        <a:gd name="connsiteX4" fmla="*/ 810119 w 946597"/>
                        <a:gd name="connsiteY4" fmla="*/ 282310 h 5400429"/>
                        <a:gd name="connsiteX5" fmla="*/ 796472 w 946597"/>
                        <a:gd name="connsiteY5" fmla="*/ 514321 h 5400429"/>
                        <a:gd name="connsiteX6" fmla="*/ 769175 w 946597"/>
                        <a:gd name="connsiteY6" fmla="*/ 3912614 h 5400429"/>
                        <a:gd name="connsiteX7" fmla="*/ 796471 w 946597"/>
                        <a:gd name="connsiteY7" fmla="*/ 5181856 h 5400429"/>
                        <a:gd name="connsiteX8" fmla="*/ 700937 w 946597"/>
                        <a:gd name="connsiteY8" fmla="*/ 5168209 h 5400429"/>
                        <a:gd name="connsiteX9" fmla="*/ 687290 w 946597"/>
                        <a:gd name="connsiteY9" fmla="*/ 3898967 h 5400429"/>
                        <a:gd name="connsiteX10" fmla="*/ 632699 w 946597"/>
                        <a:gd name="connsiteY10" fmla="*/ 1305892 h 5400429"/>
                        <a:gd name="connsiteX11" fmla="*/ 591755 w 946597"/>
                        <a:gd name="connsiteY11" fmla="*/ 514322 h 5400429"/>
                        <a:gd name="connsiteX12" fmla="*/ 537164 w 946597"/>
                        <a:gd name="connsiteY12" fmla="*/ 186775 h 5400429"/>
                        <a:gd name="connsiteX13" fmla="*/ 4902 w 946597"/>
                        <a:gd name="connsiteY13" fmla="*/ 23003 h 5400429"/>
                        <a:gd name="connsiteX0" fmla="*/ 4902 w 946597"/>
                        <a:gd name="connsiteY0" fmla="*/ 61739 h 5439165"/>
                        <a:gd name="connsiteX1" fmla="*/ 946597 w 946597"/>
                        <a:gd name="connsiteY1" fmla="*/ 61739 h 5439165"/>
                        <a:gd name="connsiteX2" fmla="*/ 851063 w 946597"/>
                        <a:gd name="connsiteY2" fmla="*/ 75387 h 5439165"/>
                        <a:gd name="connsiteX3" fmla="*/ 387038 w 946597"/>
                        <a:gd name="connsiteY3" fmla="*/ 7147 h 5439165"/>
                        <a:gd name="connsiteX4" fmla="*/ 810119 w 946597"/>
                        <a:gd name="connsiteY4" fmla="*/ 321046 h 5439165"/>
                        <a:gd name="connsiteX5" fmla="*/ 796472 w 946597"/>
                        <a:gd name="connsiteY5" fmla="*/ 553057 h 5439165"/>
                        <a:gd name="connsiteX6" fmla="*/ 769175 w 946597"/>
                        <a:gd name="connsiteY6" fmla="*/ 3951350 h 5439165"/>
                        <a:gd name="connsiteX7" fmla="*/ 796471 w 946597"/>
                        <a:gd name="connsiteY7" fmla="*/ 5220592 h 5439165"/>
                        <a:gd name="connsiteX8" fmla="*/ 700937 w 946597"/>
                        <a:gd name="connsiteY8" fmla="*/ 5206945 h 5439165"/>
                        <a:gd name="connsiteX9" fmla="*/ 687290 w 946597"/>
                        <a:gd name="connsiteY9" fmla="*/ 3937703 h 5439165"/>
                        <a:gd name="connsiteX10" fmla="*/ 632699 w 946597"/>
                        <a:gd name="connsiteY10" fmla="*/ 1344628 h 5439165"/>
                        <a:gd name="connsiteX11" fmla="*/ 591755 w 946597"/>
                        <a:gd name="connsiteY11" fmla="*/ 553058 h 5439165"/>
                        <a:gd name="connsiteX12" fmla="*/ 537164 w 946597"/>
                        <a:gd name="connsiteY12" fmla="*/ 225511 h 5439165"/>
                        <a:gd name="connsiteX13" fmla="*/ 4902 w 946597"/>
                        <a:gd name="connsiteY13" fmla="*/ 61739 h 5439165"/>
                        <a:gd name="connsiteX0" fmla="*/ 4902 w 1233200"/>
                        <a:gd name="connsiteY0" fmla="*/ 54853 h 5432279"/>
                        <a:gd name="connsiteX1" fmla="*/ 946597 w 1233200"/>
                        <a:gd name="connsiteY1" fmla="*/ 54853 h 5432279"/>
                        <a:gd name="connsiteX2" fmla="*/ 1233200 w 1233200"/>
                        <a:gd name="connsiteY2" fmla="*/ 368752 h 5432279"/>
                        <a:gd name="connsiteX3" fmla="*/ 387038 w 1233200"/>
                        <a:gd name="connsiteY3" fmla="*/ 261 h 5432279"/>
                        <a:gd name="connsiteX4" fmla="*/ 810119 w 1233200"/>
                        <a:gd name="connsiteY4" fmla="*/ 314160 h 5432279"/>
                        <a:gd name="connsiteX5" fmla="*/ 796472 w 1233200"/>
                        <a:gd name="connsiteY5" fmla="*/ 546171 h 5432279"/>
                        <a:gd name="connsiteX6" fmla="*/ 769175 w 1233200"/>
                        <a:gd name="connsiteY6" fmla="*/ 3944464 h 5432279"/>
                        <a:gd name="connsiteX7" fmla="*/ 796471 w 1233200"/>
                        <a:gd name="connsiteY7" fmla="*/ 5213706 h 5432279"/>
                        <a:gd name="connsiteX8" fmla="*/ 700937 w 1233200"/>
                        <a:gd name="connsiteY8" fmla="*/ 5200059 h 5432279"/>
                        <a:gd name="connsiteX9" fmla="*/ 687290 w 1233200"/>
                        <a:gd name="connsiteY9" fmla="*/ 3930817 h 5432279"/>
                        <a:gd name="connsiteX10" fmla="*/ 632699 w 1233200"/>
                        <a:gd name="connsiteY10" fmla="*/ 1337742 h 5432279"/>
                        <a:gd name="connsiteX11" fmla="*/ 591755 w 1233200"/>
                        <a:gd name="connsiteY11" fmla="*/ 546172 h 5432279"/>
                        <a:gd name="connsiteX12" fmla="*/ 537164 w 1233200"/>
                        <a:gd name="connsiteY12" fmla="*/ 218625 h 5432279"/>
                        <a:gd name="connsiteX13" fmla="*/ 4902 w 1233200"/>
                        <a:gd name="connsiteY13" fmla="*/ 54853 h 5432279"/>
                        <a:gd name="connsiteX0" fmla="*/ 4902 w 1233200"/>
                        <a:gd name="connsiteY0" fmla="*/ 0 h 5377426"/>
                        <a:gd name="connsiteX1" fmla="*/ 946597 w 1233200"/>
                        <a:gd name="connsiteY1" fmla="*/ 0 h 5377426"/>
                        <a:gd name="connsiteX2" fmla="*/ 1233200 w 1233200"/>
                        <a:gd name="connsiteY2" fmla="*/ 313899 h 5377426"/>
                        <a:gd name="connsiteX3" fmla="*/ 810119 w 1233200"/>
                        <a:gd name="connsiteY3" fmla="*/ 259307 h 5377426"/>
                        <a:gd name="connsiteX4" fmla="*/ 796472 w 1233200"/>
                        <a:gd name="connsiteY4" fmla="*/ 491318 h 5377426"/>
                        <a:gd name="connsiteX5" fmla="*/ 769175 w 1233200"/>
                        <a:gd name="connsiteY5" fmla="*/ 3889611 h 5377426"/>
                        <a:gd name="connsiteX6" fmla="*/ 796471 w 1233200"/>
                        <a:gd name="connsiteY6" fmla="*/ 5158853 h 5377426"/>
                        <a:gd name="connsiteX7" fmla="*/ 700937 w 1233200"/>
                        <a:gd name="connsiteY7" fmla="*/ 5145206 h 5377426"/>
                        <a:gd name="connsiteX8" fmla="*/ 687290 w 1233200"/>
                        <a:gd name="connsiteY8" fmla="*/ 3875964 h 5377426"/>
                        <a:gd name="connsiteX9" fmla="*/ 632699 w 1233200"/>
                        <a:gd name="connsiteY9" fmla="*/ 1282889 h 5377426"/>
                        <a:gd name="connsiteX10" fmla="*/ 591755 w 1233200"/>
                        <a:gd name="connsiteY10" fmla="*/ 491319 h 5377426"/>
                        <a:gd name="connsiteX11" fmla="*/ 537164 w 1233200"/>
                        <a:gd name="connsiteY11" fmla="*/ 163772 h 5377426"/>
                        <a:gd name="connsiteX12" fmla="*/ 4902 w 1233200"/>
                        <a:gd name="connsiteY12" fmla="*/ 0 h 5377426"/>
                        <a:gd name="connsiteX0" fmla="*/ 4902 w 946597"/>
                        <a:gd name="connsiteY0" fmla="*/ 0 h 5377426"/>
                        <a:gd name="connsiteX1" fmla="*/ 946597 w 946597"/>
                        <a:gd name="connsiteY1" fmla="*/ 0 h 5377426"/>
                        <a:gd name="connsiteX2" fmla="*/ 837415 w 946597"/>
                        <a:gd name="connsiteY2" fmla="*/ 95535 h 5377426"/>
                        <a:gd name="connsiteX3" fmla="*/ 810119 w 946597"/>
                        <a:gd name="connsiteY3" fmla="*/ 259307 h 5377426"/>
                        <a:gd name="connsiteX4" fmla="*/ 796472 w 946597"/>
                        <a:gd name="connsiteY4" fmla="*/ 491318 h 5377426"/>
                        <a:gd name="connsiteX5" fmla="*/ 769175 w 946597"/>
                        <a:gd name="connsiteY5" fmla="*/ 3889611 h 5377426"/>
                        <a:gd name="connsiteX6" fmla="*/ 796471 w 946597"/>
                        <a:gd name="connsiteY6" fmla="*/ 5158853 h 5377426"/>
                        <a:gd name="connsiteX7" fmla="*/ 700937 w 946597"/>
                        <a:gd name="connsiteY7" fmla="*/ 5145206 h 5377426"/>
                        <a:gd name="connsiteX8" fmla="*/ 687290 w 946597"/>
                        <a:gd name="connsiteY8" fmla="*/ 3875964 h 5377426"/>
                        <a:gd name="connsiteX9" fmla="*/ 632699 w 946597"/>
                        <a:gd name="connsiteY9" fmla="*/ 1282889 h 5377426"/>
                        <a:gd name="connsiteX10" fmla="*/ 591755 w 946597"/>
                        <a:gd name="connsiteY10" fmla="*/ 491319 h 5377426"/>
                        <a:gd name="connsiteX11" fmla="*/ 537164 w 946597"/>
                        <a:gd name="connsiteY11" fmla="*/ 163772 h 5377426"/>
                        <a:gd name="connsiteX12" fmla="*/ 4902 w 946597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491319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4555 w 946250"/>
                        <a:gd name="connsiteY0" fmla="*/ 0 h 5377426"/>
                        <a:gd name="connsiteX1" fmla="*/ 946250 w 946250"/>
                        <a:gd name="connsiteY1" fmla="*/ 0 h 5377426"/>
                        <a:gd name="connsiteX2" fmla="*/ 837068 w 946250"/>
                        <a:gd name="connsiteY2" fmla="*/ 95535 h 5377426"/>
                        <a:gd name="connsiteX3" fmla="*/ 809772 w 946250"/>
                        <a:gd name="connsiteY3" fmla="*/ 259307 h 5377426"/>
                        <a:gd name="connsiteX4" fmla="*/ 796125 w 946250"/>
                        <a:gd name="connsiteY4" fmla="*/ 491318 h 5377426"/>
                        <a:gd name="connsiteX5" fmla="*/ 768828 w 946250"/>
                        <a:gd name="connsiteY5" fmla="*/ 3889611 h 5377426"/>
                        <a:gd name="connsiteX6" fmla="*/ 796124 w 946250"/>
                        <a:gd name="connsiteY6" fmla="*/ 5158853 h 5377426"/>
                        <a:gd name="connsiteX7" fmla="*/ 700590 w 946250"/>
                        <a:gd name="connsiteY7" fmla="*/ 5145206 h 5377426"/>
                        <a:gd name="connsiteX8" fmla="*/ 686943 w 946250"/>
                        <a:gd name="connsiteY8" fmla="*/ 3875964 h 5377426"/>
                        <a:gd name="connsiteX9" fmla="*/ 632352 w 946250"/>
                        <a:gd name="connsiteY9" fmla="*/ 1282889 h 5377426"/>
                        <a:gd name="connsiteX10" fmla="*/ 591408 w 946250"/>
                        <a:gd name="connsiteY10" fmla="*/ 354841 h 5377426"/>
                        <a:gd name="connsiteX11" fmla="*/ 577761 w 946250"/>
                        <a:gd name="connsiteY11" fmla="*/ 95533 h 5377426"/>
                        <a:gd name="connsiteX12" fmla="*/ 4555 w 946250"/>
                        <a:gd name="connsiteY12" fmla="*/ 0 h 5377426"/>
                        <a:gd name="connsiteX0" fmla="*/ 5164 w 946859"/>
                        <a:gd name="connsiteY0" fmla="*/ 0 h 5377426"/>
                        <a:gd name="connsiteX1" fmla="*/ 946859 w 946859"/>
                        <a:gd name="connsiteY1" fmla="*/ 0 h 5377426"/>
                        <a:gd name="connsiteX2" fmla="*/ 837677 w 946859"/>
                        <a:gd name="connsiteY2" fmla="*/ 95535 h 5377426"/>
                        <a:gd name="connsiteX3" fmla="*/ 810381 w 946859"/>
                        <a:gd name="connsiteY3" fmla="*/ 259307 h 5377426"/>
                        <a:gd name="connsiteX4" fmla="*/ 796734 w 946859"/>
                        <a:gd name="connsiteY4" fmla="*/ 491318 h 5377426"/>
                        <a:gd name="connsiteX5" fmla="*/ 769437 w 946859"/>
                        <a:gd name="connsiteY5" fmla="*/ 3889611 h 5377426"/>
                        <a:gd name="connsiteX6" fmla="*/ 796733 w 946859"/>
                        <a:gd name="connsiteY6" fmla="*/ 5158853 h 5377426"/>
                        <a:gd name="connsiteX7" fmla="*/ 701199 w 946859"/>
                        <a:gd name="connsiteY7" fmla="*/ 5145206 h 5377426"/>
                        <a:gd name="connsiteX8" fmla="*/ 687552 w 946859"/>
                        <a:gd name="connsiteY8" fmla="*/ 3875964 h 5377426"/>
                        <a:gd name="connsiteX9" fmla="*/ 632961 w 946859"/>
                        <a:gd name="connsiteY9" fmla="*/ 1282889 h 5377426"/>
                        <a:gd name="connsiteX10" fmla="*/ 592017 w 946859"/>
                        <a:gd name="connsiteY10" fmla="*/ 354841 h 5377426"/>
                        <a:gd name="connsiteX11" fmla="*/ 510132 w 946859"/>
                        <a:gd name="connsiteY11" fmla="*/ 109180 h 5377426"/>
                        <a:gd name="connsiteX12" fmla="*/ 5164 w 946859"/>
                        <a:gd name="connsiteY12" fmla="*/ 0 h 5377426"/>
                        <a:gd name="connsiteX0" fmla="*/ 18127 w 523093"/>
                        <a:gd name="connsiteY0" fmla="*/ 0 h 5377426"/>
                        <a:gd name="connsiteX1" fmla="*/ 523093 w 523093"/>
                        <a:gd name="connsiteY1" fmla="*/ 0 h 5377426"/>
                        <a:gd name="connsiteX2" fmla="*/ 413911 w 523093"/>
                        <a:gd name="connsiteY2" fmla="*/ 95535 h 5377426"/>
                        <a:gd name="connsiteX3" fmla="*/ 386615 w 523093"/>
                        <a:gd name="connsiteY3" fmla="*/ 259307 h 5377426"/>
                        <a:gd name="connsiteX4" fmla="*/ 372968 w 523093"/>
                        <a:gd name="connsiteY4" fmla="*/ 491318 h 5377426"/>
                        <a:gd name="connsiteX5" fmla="*/ 345671 w 523093"/>
                        <a:gd name="connsiteY5" fmla="*/ 3889611 h 5377426"/>
                        <a:gd name="connsiteX6" fmla="*/ 372967 w 523093"/>
                        <a:gd name="connsiteY6" fmla="*/ 5158853 h 5377426"/>
                        <a:gd name="connsiteX7" fmla="*/ 277433 w 523093"/>
                        <a:gd name="connsiteY7" fmla="*/ 5145206 h 5377426"/>
                        <a:gd name="connsiteX8" fmla="*/ 263786 w 523093"/>
                        <a:gd name="connsiteY8" fmla="*/ 3875964 h 5377426"/>
                        <a:gd name="connsiteX9" fmla="*/ 209195 w 523093"/>
                        <a:gd name="connsiteY9" fmla="*/ 1282889 h 5377426"/>
                        <a:gd name="connsiteX10" fmla="*/ 168251 w 523093"/>
                        <a:gd name="connsiteY10" fmla="*/ 354841 h 5377426"/>
                        <a:gd name="connsiteX11" fmla="*/ 86366 w 523093"/>
                        <a:gd name="connsiteY11" fmla="*/ 109180 h 5377426"/>
                        <a:gd name="connsiteX12" fmla="*/ 18127 w 523093"/>
                        <a:gd name="connsiteY12" fmla="*/ 0 h 5377426"/>
                        <a:gd name="connsiteX0" fmla="*/ 46746 w 551712"/>
                        <a:gd name="connsiteY0" fmla="*/ 1867 h 5379293"/>
                        <a:gd name="connsiteX1" fmla="*/ 551712 w 551712"/>
                        <a:gd name="connsiteY1" fmla="*/ 1867 h 5379293"/>
                        <a:gd name="connsiteX2" fmla="*/ 442530 w 551712"/>
                        <a:gd name="connsiteY2" fmla="*/ 97402 h 5379293"/>
                        <a:gd name="connsiteX3" fmla="*/ 415234 w 551712"/>
                        <a:gd name="connsiteY3" fmla="*/ 261174 h 5379293"/>
                        <a:gd name="connsiteX4" fmla="*/ 401587 w 551712"/>
                        <a:gd name="connsiteY4" fmla="*/ 493185 h 5379293"/>
                        <a:gd name="connsiteX5" fmla="*/ 374290 w 551712"/>
                        <a:gd name="connsiteY5" fmla="*/ 3891478 h 5379293"/>
                        <a:gd name="connsiteX6" fmla="*/ 401586 w 551712"/>
                        <a:gd name="connsiteY6" fmla="*/ 5160720 h 5379293"/>
                        <a:gd name="connsiteX7" fmla="*/ 306052 w 551712"/>
                        <a:gd name="connsiteY7" fmla="*/ 5147073 h 5379293"/>
                        <a:gd name="connsiteX8" fmla="*/ 292405 w 551712"/>
                        <a:gd name="connsiteY8" fmla="*/ 3877831 h 5379293"/>
                        <a:gd name="connsiteX9" fmla="*/ 237814 w 551712"/>
                        <a:gd name="connsiteY9" fmla="*/ 1284756 h 5379293"/>
                        <a:gd name="connsiteX10" fmla="*/ 196870 w 551712"/>
                        <a:gd name="connsiteY10" fmla="*/ 356708 h 5379293"/>
                        <a:gd name="connsiteX11" fmla="*/ 114985 w 551712"/>
                        <a:gd name="connsiteY11" fmla="*/ 111047 h 5379293"/>
                        <a:gd name="connsiteX12" fmla="*/ 46746 w 551712"/>
                        <a:gd name="connsiteY12" fmla="*/ 1867 h 5379293"/>
                        <a:gd name="connsiteX0" fmla="*/ 46746 w 647879"/>
                        <a:gd name="connsiteY0" fmla="*/ 1867 h 5361524"/>
                        <a:gd name="connsiteX1" fmla="*/ 551712 w 647879"/>
                        <a:gd name="connsiteY1" fmla="*/ 1867 h 5361524"/>
                        <a:gd name="connsiteX2" fmla="*/ 442530 w 647879"/>
                        <a:gd name="connsiteY2" fmla="*/ 97402 h 5361524"/>
                        <a:gd name="connsiteX3" fmla="*/ 415234 w 647879"/>
                        <a:gd name="connsiteY3" fmla="*/ 261174 h 5361524"/>
                        <a:gd name="connsiteX4" fmla="*/ 401587 w 647879"/>
                        <a:gd name="connsiteY4" fmla="*/ 493185 h 5361524"/>
                        <a:gd name="connsiteX5" fmla="*/ 374290 w 647879"/>
                        <a:gd name="connsiteY5" fmla="*/ 3891478 h 5361524"/>
                        <a:gd name="connsiteX6" fmla="*/ 647245 w 647879"/>
                        <a:gd name="connsiteY6" fmla="*/ 5133424 h 5361524"/>
                        <a:gd name="connsiteX7" fmla="*/ 306052 w 647879"/>
                        <a:gd name="connsiteY7" fmla="*/ 5147073 h 5361524"/>
                        <a:gd name="connsiteX8" fmla="*/ 292405 w 647879"/>
                        <a:gd name="connsiteY8" fmla="*/ 3877831 h 5361524"/>
                        <a:gd name="connsiteX9" fmla="*/ 237814 w 647879"/>
                        <a:gd name="connsiteY9" fmla="*/ 1284756 h 5361524"/>
                        <a:gd name="connsiteX10" fmla="*/ 196870 w 647879"/>
                        <a:gd name="connsiteY10" fmla="*/ 356708 h 5361524"/>
                        <a:gd name="connsiteX11" fmla="*/ 114985 w 647879"/>
                        <a:gd name="connsiteY11" fmla="*/ 111047 h 5361524"/>
                        <a:gd name="connsiteX12" fmla="*/ 46746 w 647879"/>
                        <a:gd name="connsiteY12" fmla="*/ 1867 h 5361524"/>
                        <a:gd name="connsiteX0" fmla="*/ 46746 w 647879"/>
                        <a:gd name="connsiteY0" fmla="*/ 1867 h 5220513"/>
                        <a:gd name="connsiteX1" fmla="*/ 551712 w 647879"/>
                        <a:gd name="connsiteY1" fmla="*/ 1867 h 5220513"/>
                        <a:gd name="connsiteX2" fmla="*/ 442530 w 647879"/>
                        <a:gd name="connsiteY2" fmla="*/ 97402 h 5220513"/>
                        <a:gd name="connsiteX3" fmla="*/ 415234 w 647879"/>
                        <a:gd name="connsiteY3" fmla="*/ 261174 h 5220513"/>
                        <a:gd name="connsiteX4" fmla="*/ 401587 w 647879"/>
                        <a:gd name="connsiteY4" fmla="*/ 493185 h 5220513"/>
                        <a:gd name="connsiteX5" fmla="*/ 374290 w 647879"/>
                        <a:gd name="connsiteY5" fmla="*/ 3891478 h 5220513"/>
                        <a:gd name="connsiteX6" fmla="*/ 647245 w 647879"/>
                        <a:gd name="connsiteY6" fmla="*/ 5133424 h 5220513"/>
                        <a:gd name="connsiteX7" fmla="*/ 306052 w 647879"/>
                        <a:gd name="connsiteY7" fmla="*/ 5147073 h 5220513"/>
                        <a:gd name="connsiteX8" fmla="*/ 292405 w 647879"/>
                        <a:gd name="connsiteY8" fmla="*/ 3877831 h 5220513"/>
                        <a:gd name="connsiteX9" fmla="*/ 237814 w 647879"/>
                        <a:gd name="connsiteY9" fmla="*/ 1284756 h 5220513"/>
                        <a:gd name="connsiteX10" fmla="*/ 196870 w 647879"/>
                        <a:gd name="connsiteY10" fmla="*/ 356708 h 5220513"/>
                        <a:gd name="connsiteX11" fmla="*/ 114985 w 647879"/>
                        <a:gd name="connsiteY11" fmla="*/ 111047 h 5220513"/>
                        <a:gd name="connsiteX12" fmla="*/ 46746 w 647879"/>
                        <a:gd name="connsiteY12" fmla="*/ 1867 h 5220513"/>
                        <a:gd name="connsiteX0" fmla="*/ 46746 w 647879"/>
                        <a:gd name="connsiteY0" fmla="*/ 1867 h 5133424"/>
                        <a:gd name="connsiteX1" fmla="*/ 551712 w 647879"/>
                        <a:gd name="connsiteY1" fmla="*/ 1867 h 5133424"/>
                        <a:gd name="connsiteX2" fmla="*/ 442530 w 647879"/>
                        <a:gd name="connsiteY2" fmla="*/ 97402 h 5133424"/>
                        <a:gd name="connsiteX3" fmla="*/ 415234 w 647879"/>
                        <a:gd name="connsiteY3" fmla="*/ 261174 h 5133424"/>
                        <a:gd name="connsiteX4" fmla="*/ 401587 w 647879"/>
                        <a:gd name="connsiteY4" fmla="*/ 493185 h 5133424"/>
                        <a:gd name="connsiteX5" fmla="*/ 374290 w 647879"/>
                        <a:gd name="connsiteY5" fmla="*/ 3891478 h 5133424"/>
                        <a:gd name="connsiteX6" fmla="*/ 647245 w 647879"/>
                        <a:gd name="connsiteY6" fmla="*/ 5133424 h 5133424"/>
                        <a:gd name="connsiteX7" fmla="*/ 237813 w 647879"/>
                        <a:gd name="connsiteY7" fmla="*/ 4792232 h 5133424"/>
                        <a:gd name="connsiteX8" fmla="*/ 292405 w 647879"/>
                        <a:gd name="connsiteY8" fmla="*/ 3877831 h 5133424"/>
                        <a:gd name="connsiteX9" fmla="*/ 237814 w 647879"/>
                        <a:gd name="connsiteY9" fmla="*/ 1284756 h 5133424"/>
                        <a:gd name="connsiteX10" fmla="*/ 196870 w 647879"/>
                        <a:gd name="connsiteY10" fmla="*/ 356708 h 5133424"/>
                        <a:gd name="connsiteX11" fmla="*/ 114985 w 647879"/>
                        <a:gd name="connsiteY11" fmla="*/ 111047 h 5133424"/>
                        <a:gd name="connsiteX12" fmla="*/ 46746 w 647879"/>
                        <a:gd name="connsiteY12" fmla="*/ 1867 h 5133424"/>
                        <a:gd name="connsiteX0" fmla="*/ 46746 w 551712"/>
                        <a:gd name="connsiteY0" fmla="*/ 1867 h 4846940"/>
                        <a:gd name="connsiteX1" fmla="*/ 551712 w 551712"/>
                        <a:gd name="connsiteY1" fmla="*/ 1867 h 4846940"/>
                        <a:gd name="connsiteX2" fmla="*/ 442530 w 551712"/>
                        <a:gd name="connsiteY2" fmla="*/ 97402 h 4846940"/>
                        <a:gd name="connsiteX3" fmla="*/ 415234 w 551712"/>
                        <a:gd name="connsiteY3" fmla="*/ 261174 h 4846940"/>
                        <a:gd name="connsiteX4" fmla="*/ 401587 w 551712"/>
                        <a:gd name="connsiteY4" fmla="*/ 493185 h 4846940"/>
                        <a:gd name="connsiteX5" fmla="*/ 374290 w 551712"/>
                        <a:gd name="connsiteY5" fmla="*/ 3891478 h 4846940"/>
                        <a:gd name="connsiteX6" fmla="*/ 524415 w 551712"/>
                        <a:gd name="connsiteY6" fmla="*/ 4805877 h 4846940"/>
                        <a:gd name="connsiteX7" fmla="*/ 237813 w 551712"/>
                        <a:gd name="connsiteY7" fmla="*/ 4792232 h 4846940"/>
                        <a:gd name="connsiteX8" fmla="*/ 292405 w 551712"/>
                        <a:gd name="connsiteY8" fmla="*/ 3877831 h 4846940"/>
                        <a:gd name="connsiteX9" fmla="*/ 237814 w 551712"/>
                        <a:gd name="connsiteY9" fmla="*/ 1284756 h 4846940"/>
                        <a:gd name="connsiteX10" fmla="*/ 196870 w 551712"/>
                        <a:gd name="connsiteY10" fmla="*/ 356708 h 4846940"/>
                        <a:gd name="connsiteX11" fmla="*/ 114985 w 551712"/>
                        <a:gd name="connsiteY11" fmla="*/ 111047 h 4846940"/>
                        <a:gd name="connsiteX12" fmla="*/ 46746 w 551712"/>
                        <a:gd name="connsiteY12" fmla="*/ 1867 h 4846940"/>
                        <a:gd name="connsiteX0" fmla="*/ 46746 w 552058"/>
                        <a:gd name="connsiteY0" fmla="*/ 1867 h 4846940"/>
                        <a:gd name="connsiteX1" fmla="*/ 551712 w 552058"/>
                        <a:gd name="connsiteY1" fmla="*/ 1867 h 4846940"/>
                        <a:gd name="connsiteX2" fmla="*/ 442530 w 552058"/>
                        <a:gd name="connsiteY2" fmla="*/ 97402 h 4846940"/>
                        <a:gd name="connsiteX3" fmla="*/ 415234 w 552058"/>
                        <a:gd name="connsiteY3" fmla="*/ 261174 h 4846940"/>
                        <a:gd name="connsiteX4" fmla="*/ 401587 w 552058"/>
                        <a:gd name="connsiteY4" fmla="*/ 493185 h 4846940"/>
                        <a:gd name="connsiteX5" fmla="*/ 374290 w 552058"/>
                        <a:gd name="connsiteY5" fmla="*/ 3891478 h 4846940"/>
                        <a:gd name="connsiteX6" fmla="*/ 524415 w 552058"/>
                        <a:gd name="connsiteY6" fmla="*/ 4805877 h 4846940"/>
                        <a:gd name="connsiteX7" fmla="*/ 237813 w 552058"/>
                        <a:gd name="connsiteY7" fmla="*/ 4792232 h 4846940"/>
                        <a:gd name="connsiteX8" fmla="*/ 292405 w 552058"/>
                        <a:gd name="connsiteY8" fmla="*/ 3877831 h 4846940"/>
                        <a:gd name="connsiteX9" fmla="*/ 237814 w 552058"/>
                        <a:gd name="connsiteY9" fmla="*/ 1284756 h 4846940"/>
                        <a:gd name="connsiteX10" fmla="*/ 196870 w 552058"/>
                        <a:gd name="connsiteY10" fmla="*/ 356708 h 4846940"/>
                        <a:gd name="connsiteX11" fmla="*/ 114985 w 552058"/>
                        <a:gd name="connsiteY11" fmla="*/ 111047 h 4846940"/>
                        <a:gd name="connsiteX12" fmla="*/ 46746 w 552058"/>
                        <a:gd name="connsiteY12" fmla="*/ 1867 h 4846940"/>
                        <a:gd name="connsiteX0" fmla="*/ 46746 w 552058"/>
                        <a:gd name="connsiteY0" fmla="*/ 1867 h 4960000"/>
                        <a:gd name="connsiteX1" fmla="*/ 551712 w 552058"/>
                        <a:gd name="connsiteY1" fmla="*/ 1867 h 4960000"/>
                        <a:gd name="connsiteX2" fmla="*/ 442530 w 552058"/>
                        <a:gd name="connsiteY2" fmla="*/ 97402 h 4960000"/>
                        <a:gd name="connsiteX3" fmla="*/ 415234 w 552058"/>
                        <a:gd name="connsiteY3" fmla="*/ 261174 h 4960000"/>
                        <a:gd name="connsiteX4" fmla="*/ 401587 w 552058"/>
                        <a:gd name="connsiteY4" fmla="*/ 493185 h 4960000"/>
                        <a:gd name="connsiteX5" fmla="*/ 374290 w 552058"/>
                        <a:gd name="connsiteY5" fmla="*/ 3891478 h 4960000"/>
                        <a:gd name="connsiteX6" fmla="*/ 524415 w 552058"/>
                        <a:gd name="connsiteY6" fmla="*/ 4805877 h 4960000"/>
                        <a:gd name="connsiteX7" fmla="*/ 237813 w 552058"/>
                        <a:gd name="connsiteY7" fmla="*/ 4792232 h 4960000"/>
                        <a:gd name="connsiteX8" fmla="*/ 292405 w 552058"/>
                        <a:gd name="connsiteY8" fmla="*/ 3877831 h 4960000"/>
                        <a:gd name="connsiteX9" fmla="*/ 237814 w 552058"/>
                        <a:gd name="connsiteY9" fmla="*/ 1284756 h 4960000"/>
                        <a:gd name="connsiteX10" fmla="*/ 196870 w 552058"/>
                        <a:gd name="connsiteY10" fmla="*/ 356708 h 4960000"/>
                        <a:gd name="connsiteX11" fmla="*/ 114985 w 552058"/>
                        <a:gd name="connsiteY11" fmla="*/ 111047 h 4960000"/>
                        <a:gd name="connsiteX12" fmla="*/ 46746 w 552058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524415 w 551712"/>
                        <a:gd name="connsiteY6" fmla="*/ 4805877 h 4960000"/>
                        <a:gd name="connsiteX7" fmla="*/ 237813 w 551712"/>
                        <a:gd name="connsiteY7" fmla="*/ 4792232 h 4960000"/>
                        <a:gd name="connsiteX8" fmla="*/ 292405 w 551712"/>
                        <a:gd name="connsiteY8" fmla="*/ 3877831 h 4960000"/>
                        <a:gd name="connsiteX9" fmla="*/ 237814 w 551712"/>
                        <a:gd name="connsiteY9" fmla="*/ 1284756 h 4960000"/>
                        <a:gd name="connsiteX10" fmla="*/ 196870 w 551712"/>
                        <a:gd name="connsiteY10" fmla="*/ 356708 h 4960000"/>
                        <a:gd name="connsiteX11" fmla="*/ 114985 w 551712"/>
                        <a:gd name="connsiteY11" fmla="*/ 111047 h 4960000"/>
                        <a:gd name="connsiteX12" fmla="*/ 46746 w 551712"/>
                        <a:gd name="connsiteY12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46996 w 551712"/>
                        <a:gd name="connsiteY6" fmla="*/ 4000663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74292 w 551712"/>
                        <a:gd name="connsiteY6" fmla="*/ 405525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60000"/>
                        <a:gd name="connsiteX1" fmla="*/ 551712 w 551712"/>
                        <a:gd name="connsiteY1" fmla="*/ 1867 h 4960000"/>
                        <a:gd name="connsiteX2" fmla="*/ 442530 w 551712"/>
                        <a:gd name="connsiteY2" fmla="*/ 97402 h 4960000"/>
                        <a:gd name="connsiteX3" fmla="*/ 415234 w 551712"/>
                        <a:gd name="connsiteY3" fmla="*/ 261174 h 4960000"/>
                        <a:gd name="connsiteX4" fmla="*/ 401587 w 551712"/>
                        <a:gd name="connsiteY4" fmla="*/ 493185 h 4960000"/>
                        <a:gd name="connsiteX5" fmla="*/ 374290 w 551712"/>
                        <a:gd name="connsiteY5" fmla="*/ 3891478 h 4960000"/>
                        <a:gd name="connsiteX6" fmla="*/ 387940 w 551712"/>
                        <a:gd name="connsiteY6" fmla="*/ 4178084 h 4960000"/>
                        <a:gd name="connsiteX7" fmla="*/ 524415 w 551712"/>
                        <a:gd name="connsiteY7" fmla="*/ 4805877 h 4960000"/>
                        <a:gd name="connsiteX8" fmla="*/ 237813 w 551712"/>
                        <a:gd name="connsiteY8" fmla="*/ 4792232 h 4960000"/>
                        <a:gd name="connsiteX9" fmla="*/ 292405 w 551712"/>
                        <a:gd name="connsiteY9" fmla="*/ 3877831 h 4960000"/>
                        <a:gd name="connsiteX10" fmla="*/ 237814 w 551712"/>
                        <a:gd name="connsiteY10" fmla="*/ 1284756 h 4960000"/>
                        <a:gd name="connsiteX11" fmla="*/ 196870 w 551712"/>
                        <a:gd name="connsiteY11" fmla="*/ 356708 h 4960000"/>
                        <a:gd name="connsiteX12" fmla="*/ 114985 w 551712"/>
                        <a:gd name="connsiteY12" fmla="*/ 111047 h 4960000"/>
                        <a:gd name="connsiteX13" fmla="*/ 46746 w 551712"/>
                        <a:gd name="connsiteY13" fmla="*/ 1867 h 4960000"/>
                        <a:gd name="connsiteX0" fmla="*/ 46746 w 551712"/>
                        <a:gd name="connsiteY0" fmla="*/ 1867 h 4933817"/>
                        <a:gd name="connsiteX1" fmla="*/ 551712 w 551712"/>
                        <a:gd name="connsiteY1" fmla="*/ 1867 h 4933817"/>
                        <a:gd name="connsiteX2" fmla="*/ 442530 w 551712"/>
                        <a:gd name="connsiteY2" fmla="*/ 97402 h 4933817"/>
                        <a:gd name="connsiteX3" fmla="*/ 415234 w 551712"/>
                        <a:gd name="connsiteY3" fmla="*/ 261174 h 4933817"/>
                        <a:gd name="connsiteX4" fmla="*/ 401587 w 551712"/>
                        <a:gd name="connsiteY4" fmla="*/ 493185 h 4933817"/>
                        <a:gd name="connsiteX5" fmla="*/ 374290 w 551712"/>
                        <a:gd name="connsiteY5" fmla="*/ 3891478 h 4933817"/>
                        <a:gd name="connsiteX6" fmla="*/ 387940 w 551712"/>
                        <a:gd name="connsiteY6" fmla="*/ 4178084 h 4933817"/>
                        <a:gd name="connsiteX7" fmla="*/ 538063 w 551712"/>
                        <a:gd name="connsiteY7" fmla="*/ 4764934 h 4933817"/>
                        <a:gd name="connsiteX8" fmla="*/ 237813 w 551712"/>
                        <a:gd name="connsiteY8" fmla="*/ 4792232 h 4933817"/>
                        <a:gd name="connsiteX9" fmla="*/ 292405 w 551712"/>
                        <a:gd name="connsiteY9" fmla="*/ 3877831 h 4933817"/>
                        <a:gd name="connsiteX10" fmla="*/ 237814 w 551712"/>
                        <a:gd name="connsiteY10" fmla="*/ 1284756 h 4933817"/>
                        <a:gd name="connsiteX11" fmla="*/ 196870 w 551712"/>
                        <a:gd name="connsiteY11" fmla="*/ 356708 h 4933817"/>
                        <a:gd name="connsiteX12" fmla="*/ 114985 w 551712"/>
                        <a:gd name="connsiteY12" fmla="*/ 111047 h 4933817"/>
                        <a:gd name="connsiteX13" fmla="*/ 46746 w 551712"/>
                        <a:gd name="connsiteY13" fmla="*/ 1867 h 4933817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387940 w 551712"/>
                        <a:gd name="connsiteY6" fmla="*/ 4178084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51712"/>
                        <a:gd name="connsiteY0" fmla="*/ 1867 h 4911914"/>
                        <a:gd name="connsiteX1" fmla="*/ 551712 w 551712"/>
                        <a:gd name="connsiteY1" fmla="*/ 1867 h 4911914"/>
                        <a:gd name="connsiteX2" fmla="*/ 442530 w 551712"/>
                        <a:gd name="connsiteY2" fmla="*/ 97402 h 4911914"/>
                        <a:gd name="connsiteX3" fmla="*/ 415234 w 551712"/>
                        <a:gd name="connsiteY3" fmla="*/ 261174 h 4911914"/>
                        <a:gd name="connsiteX4" fmla="*/ 401587 w 551712"/>
                        <a:gd name="connsiteY4" fmla="*/ 493185 h 4911914"/>
                        <a:gd name="connsiteX5" fmla="*/ 374290 w 551712"/>
                        <a:gd name="connsiteY5" fmla="*/ 3891478 h 4911914"/>
                        <a:gd name="connsiteX6" fmla="*/ 428883 w 551712"/>
                        <a:gd name="connsiteY6" fmla="*/ 4259970 h 4911914"/>
                        <a:gd name="connsiteX7" fmla="*/ 538063 w 551712"/>
                        <a:gd name="connsiteY7" fmla="*/ 4764934 h 4911914"/>
                        <a:gd name="connsiteX8" fmla="*/ 224166 w 551712"/>
                        <a:gd name="connsiteY8" fmla="*/ 4737641 h 4911914"/>
                        <a:gd name="connsiteX9" fmla="*/ 292405 w 551712"/>
                        <a:gd name="connsiteY9" fmla="*/ 3877831 h 4911914"/>
                        <a:gd name="connsiteX10" fmla="*/ 237814 w 551712"/>
                        <a:gd name="connsiteY10" fmla="*/ 1284756 h 4911914"/>
                        <a:gd name="connsiteX11" fmla="*/ 196870 w 551712"/>
                        <a:gd name="connsiteY11" fmla="*/ 356708 h 4911914"/>
                        <a:gd name="connsiteX12" fmla="*/ 114985 w 551712"/>
                        <a:gd name="connsiteY12" fmla="*/ 111047 h 4911914"/>
                        <a:gd name="connsiteX13" fmla="*/ 46746 w 551712"/>
                        <a:gd name="connsiteY13" fmla="*/ 1867 h 4911914"/>
                        <a:gd name="connsiteX0" fmla="*/ 46746 w 541960"/>
                        <a:gd name="connsiteY0" fmla="*/ 1867 h 4911914"/>
                        <a:gd name="connsiteX1" fmla="*/ 477285 w 541960"/>
                        <a:gd name="connsiteY1" fmla="*/ 1867 h 4911914"/>
                        <a:gd name="connsiteX2" fmla="*/ 442530 w 541960"/>
                        <a:gd name="connsiteY2" fmla="*/ 97402 h 4911914"/>
                        <a:gd name="connsiteX3" fmla="*/ 415234 w 541960"/>
                        <a:gd name="connsiteY3" fmla="*/ 261174 h 4911914"/>
                        <a:gd name="connsiteX4" fmla="*/ 401587 w 541960"/>
                        <a:gd name="connsiteY4" fmla="*/ 493185 h 4911914"/>
                        <a:gd name="connsiteX5" fmla="*/ 374290 w 541960"/>
                        <a:gd name="connsiteY5" fmla="*/ 3891478 h 4911914"/>
                        <a:gd name="connsiteX6" fmla="*/ 428883 w 541960"/>
                        <a:gd name="connsiteY6" fmla="*/ 4259970 h 4911914"/>
                        <a:gd name="connsiteX7" fmla="*/ 538063 w 541960"/>
                        <a:gd name="connsiteY7" fmla="*/ 4764934 h 4911914"/>
                        <a:gd name="connsiteX8" fmla="*/ 224166 w 541960"/>
                        <a:gd name="connsiteY8" fmla="*/ 4737641 h 4911914"/>
                        <a:gd name="connsiteX9" fmla="*/ 292405 w 541960"/>
                        <a:gd name="connsiteY9" fmla="*/ 3877831 h 4911914"/>
                        <a:gd name="connsiteX10" fmla="*/ 237814 w 541960"/>
                        <a:gd name="connsiteY10" fmla="*/ 1284756 h 4911914"/>
                        <a:gd name="connsiteX11" fmla="*/ 196870 w 541960"/>
                        <a:gd name="connsiteY11" fmla="*/ 356708 h 4911914"/>
                        <a:gd name="connsiteX12" fmla="*/ 114985 w 541960"/>
                        <a:gd name="connsiteY12" fmla="*/ 111047 h 4911914"/>
                        <a:gd name="connsiteX13" fmla="*/ 46746 w 541960"/>
                        <a:gd name="connsiteY13" fmla="*/ 1867 h 4911914"/>
                        <a:gd name="connsiteX0" fmla="*/ 54094 w 506778"/>
                        <a:gd name="connsiteY0" fmla="*/ 1672 h 4922352"/>
                        <a:gd name="connsiteX1" fmla="*/ 442103 w 506778"/>
                        <a:gd name="connsiteY1" fmla="*/ 12305 h 4922352"/>
                        <a:gd name="connsiteX2" fmla="*/ 407348 w 506778"/>
                        <a:gd name="connsiteY2" fmla="*/ 107840 h 4922352"/>
                        <a:gd name="connsiteX3" fmla="*/ 380052 w 506778"/>
                        <a:gd name="connsiteY3" fmla="*/ 271612 h 4922352"/>
                        <a:gd name="connsiteX4" fmla="*/ 366405 w 506778"/>
                        <a:gd name="connsiteY4" fmla="*/ 503623 h 4922352"/>
                        <a:gd name="connsiteX5" fmla="*/ 339108 w 506778"/>
                        <a:gd name="connsiteY5" fmla="*/ 3901916 h 4922352"/>
                        <a:gd name="connsiteX6" fmla="*/ 393701 w 506778"/>
                        <a:gd name="connsiteY6" fmla="*/ 4270408 h 4922352"/>
                        <a:gd name="connsiteX7" fmla="*/ 502881 w 506778"/>
                        <a:gd name="connsiteY7" fmla="*/ 4775372 h 4922352"/>
                        <a:gd name="connsiteX8" fmla="*/ 188984 w 506778"/>
                        <a:gd name="connsiteY8" fmla="*/ 4748079 h 4922352"/>
                        <a:gd name="connsiteX9" fmla="*/ 257223 w 506778"/>
                        <a:gd name="connsiteY9" fmla="*/ 3888269 h 4922352"/>
                        <a:gd name="connsiteX10" fmla="*/ 202632 w 506778"/>
                        <a:gd name="connsiteY10" fmla="*/ 1295194 h 4922352"/>
                        <a:gd name="connsiteX11" fmla="*/ 161688 w 506778"/>
                        <a:gd name="connsiteY11" fmla="*/ 367146 h 4922352"/>
                        <a:gd name="connsiteX12" fmla="*/ 79803 w 506778"/>
                        <a:gd name="connsiteY12" fmla="*/ 121485 h 4922352"/>
                        <a:gd name="connsiteX13" fmla="*/ 54094 w 506778"/>
                        <a:gd name="connsiteY13" fmla="*/ 1672 h 4922352"/>
                        <a:gd name="connsiteX0" fmla="*/ 45659 w 498343"/>
                        <a:gd name="connsiteY0" fmla="*/ 554 h 4921234"/>
                        <a:gd name="connsiteX1" fmla="*/ 433668 w 498343"/>
                        <a:gd name="connsiteY1" fmla="*/ 11187 h 4921234"/>
                        <a:gd name="connsiteX2" fmla="*/ 398913 w 498343"/>
                        <a:gd name="connsiteY2" fmla="*/ 106722 h 4921234"/>
                        <a:gd name="connsiteX3" fmla="*/ 371617 w 498343"/>
                        <a:gd name="connsiteY3" fmla="*/ 270494 h 4921234"/>
                        <a:gd name="connsiteX4" fmla="*/ 357970 w 498343"/>
                        <a:gd name="connsiteY4" fmla="*/ 502505 h 4921234"/>
                        <a:gd name="connsiteX5" fmla="*/ 330673 w 498343"/>
                        <a:gd name="connsiteY5" fmla="*/ 3900798 h 4921234"/>
                        <a:gd name="connsiteX6" fmla="*/ 385266 w 498343"/>
                        <a:gd name="connsiteY6" fmla="*/ 4269290 h 4921234"/>
                        <a:gd name="connsiteX7" fmla="*/ 494446 w 498343"/>
                        <a:gd name="connsiteY7" fmla="*/ 4774254 h 4921234"/>
                        <a:gd name="connsiteX8" fmla="*/ 180549 w 498343"/>
                        <a:gd name="connsiteY8" fmla="*/ 4746961 h 4921234"/>
                        <a:gd name="connsiteX9" fmla="*/ 248788 w 498343"/>
                        <a:gd name="connsiteY9" fmla="*/ 3887151 h 4921234"/>
                        <a:gd name="connsiteX10" fmla="*/ 194197 w 498343"/>
                        <a:gd name="connsiteY10" fmla="*/ 1294076 h 4921234"/>
                        <a:gd name="connsiteX11" fmla="*/ 153253 w 498343"/>
                        <a:gd name="connsiteY11" fmla="*/ 366028 h 4921234"/>
                        <a:gd name="connsiteX12" fmla="*/ 113898 w 498343"/>
                        <a:gd name="connsiteY12" fmla="*/ 290488 h 4921234"/>
                        <a:gd name="connsiteX13" fmla="*/ 45659 w 498343"/>
                        <a:gd name="connsiteY13" fmla="*/ 554 h 4921234"/>
                        <a:gd name="connsiteX0" fmla="*/ 45926 w 498610"/>
                        <a:gd name="connsiteY0" fmla="*/ 680 h 4921360"/>
                        <a:gd name="connsiteX1" fmla="*/ 433935 w 498610"/>
                        <a:gd name="connsiteY1" fmla="*/ 11313 h 4921360"/>
                        <a:gd name="connsiteX2" fmla="*/ 399180 w 498610"/>
                        <a:gd name="connsiteY2" fmla="*/ 106848 h 4921360"/>
                        <a:gd name="connsiteX3" fmla="*/ 371884 w 498610"/>
                        <a:gd name="connsiteY3" fmla="*/ 270620 h 4921360"/>
                        <a:gd name="connsiteX4" fmla="*/ 358237 w 498610"/>
                        <a:gd name="connsiteY4" fmla="*/ 502631 h 4921360"/>
                        <a:gd name="connsiteX5" fmla="*/ 330940 w 498610"/>
                        <a:gd name="connsiteY5" fmla="*/ 3900924 h 4921360"/>
                        <a:gd name="connsiteX6" fmla="*/ 385533 w 498610"/>
                        <a:gd name="connsiteY6" fmla="*/ 4269416 h 4921360"/>
                        <a:gd name="connsiteX7" fmla="*/ 494713 w 498610"/>
                        <a:gd name="connsiteY7" fmla="*/ 4774380 h 4921360"/>
                        <a:gd name="connsiteX8" fmla="*/ 180816 w 498610"/>
                        <a:gd name="connsiteY8" fmla="*/ 4747087 h 4921360"/>
                        <a:gd name="connsiteX9" fmla="*/ 249055 w 498610"/>
                        <a:gd name="connsiteY9" fmla="*/ 3887277 h 4921360"/>
                        <a:gd name="connsiteX10" fmla="*/ 194464 w 498610"/>
                        <a:gd name="connsiteY10" fmla="*/ 1294202 h 4921360"/>
                        <a:gd name="connsiteX11" fmla="*/ 164152 w 498610"/>
                        <a:gd name="connsiteY11" fmla="*/ 653233 h 4921360"/>
                        <a:gd name="connsiteX12" fmla="*/ 114165 w 498610"/>
                        <a:gd name="connsiteY12" fmla="*/ 290614 h 4921360"/>
                        <a:gd name="connsiteX13" fmla="*/ 45926 w 498610"/>
                        <a:gd name="connsiteY13" fmla="*/ 680 h 4921360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96247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14316 w 454689"/>
                        <a:gd name="connsiteY4" fmla="*/ 49203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55259 w 454689"/>
                        <a:gd name="connsiteY2" fmla="*/ 415224 h 4910759"/>
                        <a:gd name="connsiteX3" fmla="*/ 327963 w 454689"/>
                        <a:gd name="connsiteY3" fmla="*/ 260019 h 4910759"/>
                        <a:gd name="connsiteX4" fmla="*/ 303684 w 454689"/>
                        <a:gd name="connsiteY4" fmla="*/ 906700 h 4910759"/>
                        <a:gd name="connsiteX5" fmla="*/ 287019 w 454689"/>
                        <a:gd name="connsiteY5" fmla="*/ 3890323 h 4910759"/>
                        <a:gd name="connsiteX6" fmla="*/ 341612 w 454689"/>
                        <a:gd name="connsiteY6" fmla="*/ 4258815 h 4910759"/>
                        <a:gd name="connsiteX7" fmla="*/ 450792 w 454689"/>
                        <a:gd name="connsiteY7" fmla="*/ 4763779 h 4910759"/>
                        <a:gd name="connsiteX8" fmla="*/ 136895 w 454689"/>
                        <a:gd name="connsiteY8" fmla="*/ 4736486 h 4910759"/>
                        <a:gd name="connsiteX9" fmla="*/ 205134 w 454689"/>
                        <a:gd name="connsiteY9" fmla="*/ 3876676 h 4910759"/>
                        <a:gd name="connsiteX10" fmla="*/ 150543 w 454689"/>
                        <a:gd name="connsiteY10" fmla="*/ 1283601 h 4910759"/>
                        <a:gd name="connsiteX11" fmla="*/ 120231 w 454689"/>
                        <a:gd name="connsiteY11" fmla="*/ 642632 h 4910759"/>
                        <a:gd name="connsiteX12" fmla="*/ 70244 w 454689"/>
                        <a:gd name="connsiteY12" fmla="*/ 280013 h 4910759"/>
                        <a:gd name="connsiteX13" fmla="*/ 55168 w 454689"/>
                        <a:gd name="connsiteY13" fmla="*/ 712 h 4910759"/>
                        <a:gd name="connsiteX0" fmla="*/ 55168 w 454689"/>
                        <a:gd name="connsiteY0" fmla="*/ 712 h 4910759"/>
                        <a:gd name="connsiteX1" fmla="*/ 390014 w 454689"/>
                        <a:gd name="connsiteY1" fmla="*/ 712 h 4910759"/>
                        <a:gd name="connsiteX2" fmla="*/ 327963 w 454689"/>
                        <a:gd name="connsiteY2" fmla="*/ 260019 h 4910759"/>
                        <a:gd name="connsiteX3" fmla="*/ 303684 w 454689"/>
                        <a:gd name="connsiteY3" fmla="*/ 906700 h 4910759"/>
                        <a:gd name="connsiteX4" fmla="*/ 287019 w 454689"/>
                        <a:gd name="connsiteY4" fmla="*/ 3890323 h 4910759"/>
                        <a:gd name="connsiteX5" fmla="*/ 341612 w 454689"/>
                        <a:gd name="connsiteY5" fmla="*/ 4258815 h 4910759"/>
                        <a:gd name="connsiteX6" fmla="*/ 450792 w 454689"/>
                        <a:gd name="connsiteY6" fmla="*/ 4763779 h 4910759"/>
                        <a:gd name="connsiteX7" fmla="*/ 136895 w 454689"/>
                        <a:gd name="connsiteY7" fmla="*/ 4736486 h 4910759"/>
                        <a:gd name="connsiteX8" fmla="*/ 205134 w 454689"/>
                        <a:gd name="connsiteY8" fmla="*/ 3876676 h 4910759"/>
                        <a:gd name="connsiteX9" fmla="*/ 150543 w 454689"/>
                        <a:gd name="connsiteY9" fmla="*/ 1283601 h 4910759"/>
                        <a:gd name="connsiteX10" fmla="*/ 120231 w 454689"/>
                        <a:gd name="connsiteY10" fmla="*/ 642632 h 4910759"/>
                        <a:gd name="connsiteX11" fmla="*/ 70244 w 454689"/>
                        <a:gd name="connsiteY11" fmla="*/ 280013 h 4910759"/>
                        <a:gd name="connsiteX12" fmla="*/ 55168 w 454689"/>
                        <a:gd name="connsiteY12" fmla="*/ 712 h 4910759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304058 w 455063"/>
                        <a:gd name="connsiteY3" fmla="*/ 906954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28337 w 455063"/>
                        <a:gd name="connsiteY2" fmla="*/ 260273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293425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50917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3"/>
                        <a:gd name="connsiteX1" fmla="*/ 390388 w 455063"/>
                        <a:gd name="connsiteY1" fmla="*/ 966 h 4911013"/>
                        <a:gd name="connsiteX2" fmla="*/ 349602 w 455063"/>
                        <a:gd name="connsiteY2" fmla="*/ 462291 h 4911013"/>
                        <a:gd name="connsiteX3" fmla="*/ 325323 w 455063"/>
                        <a:gd name="connsiteY3" fmla="*/ 1140870 h 4911013"/>
                        <a:gd name="connsiteX4" fmla="*/ 287393 w 455063"/>
                        <a:gd name="connsiteY4" fmla="*/ 3890577 h 4911013"/>
                        <a:gd name="connsiteX5" fmla="*/ 341986 w 455063"/>
                        <a:gd name="connsiteY5" fmla="*/ 4259069 h 4911013"/>
                        <a:gd name="connsiteX6" fmla="*/ 451166 w 455063"/>
                        <a:gd name="connsiteY6" fmla="*/ 4764033 h 4911013"/>
                        <a:gd name="connsiteX7" fmla="*/ 137269 w 455063"/>
                        <a:gd name="connsiteY7" fmla="*/ 4736740 h 4911013"/>
                        <a:gd name="connsiteX8" fmla="*/ 205508 w 455063"/>
                        <a:gd name="connsiteY8" fmla="*/ 3876930 h 4911013"/>
                        <a:gd name="connsiteX9" fmla="*/ 119020 w 455063"/>
                        <a:gd name="connsiteY9" fmla="*/ 1283855 h 4911013"/>
                        <a:gd name="connsiteX10" fmla="*/ 131237 w 455063"/>
                        <a:gd name="connsiteY10" fmla="*/ 961863 h 4911013"/>
                        <a:gd name="connsiteX11" fmla="*/ 70618 w 455063"/>
                        <a:gd name="connsiteY11" fmla="*/ 280267 h 4911013"/>
                        <a:gd name="connsiteX12" fmla="*/ 55542 w 455063"/>
                        <a:gd name="connsiteY12" fmla="*/ 966 h 4911013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87393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55496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308659 w 455063"/>
                        <a:gd name="connsiteY4" fmla="*/ 3890577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5063"/>
                        <a:gd name="connsiteY0" fmla="*/ 966 h 4911012"/>
                        <a:gd name="connsiteX1" fmla="*/ 390388 w 455063"/>
                        <a:gd name="connsiteY1" fmla="*/ 966 h 4911012"/>
                        <a:gd name="connsiteX2" fmla="*/ 349602 w 455063"/>
                        <a:gd name="connsiteY2" fmla="*/ 462291 h 4911012"/>
                        <a:gd name="connsiteX3" fmla="*/ 325323 w 455063"/>
                        <a:gd name="connsiteY3" fmla="*/ 1140870 h 4911012"/>
                        <a:gd name="connsiteX4" fmla="*/ 276761 w 455063"/>
                        <a:gd name="connsiteY4" fmla="*/ 3879944 h 4911012"/>
                        <a:gd name="connsiteX5" fmla="*/ 341986 w 455063"/>
                        <a:gd name="connsiteY5" fmla="*/ 4259069 h 4911012"/>
                        <a:gd name="connsiteX6" fmla="*/ 451166 w 455063"/>
                        <a:gd name="connsiteY6" fmla="*/ 4764033 h 4911012"/>
                        <a:gd name="connsiteX7" fmla="*/ 137269 w 455063"/>
                        <a:gd name="connsiteY7" fmla="*/ 4736740 h 4911012"/>
                        <a:gd name="connsiteX8" fmla="*/ 162978 w 455063"/>
                        <a:gd name="connsiteY8" fmla="*/ 3876930 h 4911012"/>
                        <a:gd name="connsiteX9" fmla="*/ 119020 w 455063"/>
                        <a:gd name="connsiteY9" fmla="*/ 1283855 h 4911012"/>
                        <a:gd name="connsiteX10" fmla="*/ 131237 w 455063"/>
                        <a:gd name="connsiteY10" fmla="*/ 961863 h 4911012"/>
                        <a:gd name="connsiteX11" fmla="*/ 70618 w 455063"/>
                        <a:gd name="connsiteY11" fmla="*/ 280267 h 4911012"/>
                        <a:gd name="connsiteX12" fmla="*/ 55542 w 455063"/>
                        <a:gd name="connsiteY12" fmla="*/ 966 h 4911012"/>
                        <a:gd name="connsiteX0" fmla="*/ 55542 w 453269"/>
                        <a:gd name="connsiteY0" fmla="*/ 966 h 4860168"/>
                        <a:gd name="connsiteX1" fmla="*/ 390388 w 453269"/>
                        <a:gd name="connsiteY1" fmla="*/ 966 h 4860168"/>
                        <a:gd name="connsiteX2" fmla="*/ 349602 w 453269"/>
                        <a:gd name="connsiteY2" fmla="*/ 462291 h 4860168"/>
                        <a:gd name="connsiteX3" fmla="*/ 325323 w 453269"/>
                        <a:gd name="connsiteY3" fmla="*/ 1140870 h 4860168"/>
                        <a:gd name="connsiteX4" fmla="*/ 276761 w 453269"/>
                        <a:gd name="connsiteY4" fmla="*/ 3879944 h 4860168"/>
                        <a:gd name="connsiteX5" fmla="*/ 451166 w 453269"/>
                        <a:gd name="connsiteY5" fmla="*/ 4764033 h 4860168"/>
                        <a:gd name="connsiteX6" fmla="*/ 137269 w 453269"/>
                        <a:gd name="connsiteY6" fmla="*/ 4736740 h 4860168"/>
                        <a:gd name="connsiteX7" fmla="*/ 162978 w 453269"/>
                        <a:gd name="connsiteY7" fmla="*/ 3876930 h 4860168"/>
                        <a:gd name="connsiteX8" fmla="*/ 119020 w 453269"/>
                        <a:gd name="connsiteY8" fmla="*/ 1283855 h 4860168"/>
                        <a:gd name="connsiteX9" fmla="*/ 131237 w 453269"/>
                        <a:gd name="connsiteY9" fmla="*/ 961863 h 4860168"/>
                        <a:gd name="connsiteX10" fmla="*/ 70618 w 453269"/>
                        <a:gd name="connsiteY10" fmla="*/ 280267 h 4860168"/>
                        <a:gd name="connsiteX11" fmla="*/ 55542 w 453269"/>
                        <a:gd name="connsiteY11" fmla="*/ 966 h 4860168"/>
                        <a:gd name="connsiteX0" fmla="*/ 55542 w 453269"/>
                        <a:gd name="connsiteY0" fmla="*/ 966 h 4810997"/>
                        <a:gd name="connsiteX1" fmla="*/ 390388 w 453269"/>
                        <a:gd name="connsiteY1" fmla="*/ 966 h 4810997"/>
                        <a:gd name="connsiteX2" fmla="*/ 349602 w 453269"/>
                        <a:gd name="connsiteY2" fmla="*/ 462291 h 4810997"/>
                        <a:gd name="connsiteX3" fmla="*/ 325323 w 453269"/>
                        <a:gd name="connsiteY3" fmla="*/ 1140870 h 4810997"/>
                        <a:gd name="connsiteX4" fmla="*/ 276761 w 453269"/>
                        <a:gd name="connsiteY4" fmla="*/ 3879944 h 4810997"/>
                        <a:gd name="connsiteX5" fmla="*/ 451166 w 453269"/>
                        <a:gd name="connsiteY5" fmla="*/ 4668783 h 4810997"/>
                        <a:gd name="connsiteX6" fmla="*/ 137269 w 453269"/>
                        <a:gd name="connsiteY6" fmla="*/ 4736740 h 4810997"/>
                        <a:gd name="connsiteX7" fmla="*/ 162978 w 453269"/>
                        <a:gd name="connsiteY7" fmla="*/ 3876930 h 4810997"/>
                        <a:gd name="connsiteX8" fmla="*/ 119020 w 453269"/>
                        <a:gd name="connsiteY8" fmla="*/ 1283855 h 4810997"/>
                        <a:gd name="connsiteX9" fmla="*/ 131237 w 453269"/>
                        <a:gd name="connsiteY9" fmla="*/ 961863 h 4810997"/>
                        <a:gd name="connsiteX10" fmla="*/ 70618 w 453269"/>
                        <a:gd name="connsiteY10" fmla="*/ 280267 h 4810997"/>
                        <a:gd name="connsiteX11" fmla="*/ 55542 w 453269"/>
                        <a:gd name="connsiteY11" fmla="*/ 966 h 4810997"/>
                        <a:gd name="connsiteX0" fmla="*/ 55542 w 453269"/>
                        <a:gd name="connsiteY0" fmla="*/ 966 h 4806310"/>
                        <a:gd name="connsiteX1" fmla="*/ 390388 w 453269"/>
                        <a:gd name="connsiteY1" fmla="*/ 966 h 4806310"/>
                        <a:gd name="connsiteX2" fmla="*/ 349602 w 453269"/>
                        <a:gd name="connsiteY2" fmla="*/ 462291 h 4806310"/>
                        <a:gd name="connsiteX3" fmla="*/ 325323 w 453269"/>
                        <a:gd name="connsiteY3" fmla="*/ 1140870 h 4806310"/>
                        <a:gd name="connsiteX4" fmla="*/ 276761 w 453269"/>
                        <a:gd name="connsiteY4" fmla="*/ 3879944 h 4806310"/>
                        <a:gd name="connsiteX5" fmla="*/ 451166 w 453269"/>
                        <a:gd name="connsiteY5" fmla="*/ 4668783 h 4806310"/>
                        <a:gd name="connsiteX6" fmla="*/ 137269 w 453269"/>
                        <a:gd name="connsiteY6" fmla="*/ 4736740 h 4806310"/>
                        <a:gd name="connsiteX7" fmla="*/ 162978 w 453269"/>
                        <a:gd name="connsiteY7" fmla="*/ 3876930 h 4806310"/>
                        <a:gd name="connsiteX8" fmla="*/ 119020 w 453269"/>
                        <a:gd name="connsiteY8" fmla="*/ 1283855 h 4806310"/>
                        <a:gd name="connsiteX9" fmla="*/ 131237 w 453269"/>
                        <a:gd name="connsiteY9" fmla="*/ 961863 h 4806310"/>
                        <a:gd name="connsiteX10" fmla="*/ 70618 w 453269"/>
                        <a:gd name="connsiteY10" fmla="*/ 280267 h 4806310"/>
                        <a:gd name="connsiteX11" fmla="*/ 55542 w 453269"/>
                        <a:gd name="connsiteY11" fmla="*/ 966 h 4806310"/>
                        <a:gd name="connsiteX0" fmla="*/ 55542 w 495175"/>
                        <a:gd name="connsiteY0" fmla="*/ 966 h 4806310"/>
                        <a:gd name="connsiteX1" fmla="*/ 390388 w 495175"/>
                        <a:gd name="connsiteY1" fmla="*/ 966 h 4806310"/>
                        <a:gd name="connsiteX2" fmla="*/ 349602 w 495175"/>
                        <a:gd name="connsiteY2" fmla="*/ 462291 h 4806310"/>
                        <a:gd name="connsiteX3" fmla="*/ 325323 w 495175"/>
                        <a:gd name="connsiteY3" fmla="*/ 1140870 h 4806310"/>
                        <a:gd name="connsiteX4" fmla="*/ 276761 w 495175"/>
                        <a:gd name="connsiteY4" fmla="*/ 3879944 h 4806310"/>
                        <a:gd name="connsiteX5" fmla="*/ 451166 w 495175"/>
                        <a:gd name="connsiteY5" fmla="*/ 4668783 h 4806310"/>
                        <a:gd name="connsiteX6" fmla="*/ 137269 w 495175"/>
                        <a:gd name="connsiteY6" fmla="*/ 4736740 h 4806310"/>
                        <a:gd name="connsiteX7" fmla="*/ 162978 w 495175"/>
                        <a:gd name="connsiteY7" fmla="*/ 3876930 h 4806310"/>
                        <a:gd name="connsiteX8" fmla="*/ 119020 w 495175"/>
                        <a:gd name="connsiteY8" fmla="*/ 1283855 h 4806310"/>
                        <a:gd name="connsiteX9" fmla="*/ 131237 w 495175"/>
                        <a:gd name="connsiteY9" fmla="*/ 961863 h 4806310"/>
                        <a:gd name="connsiteX10" fmla="*/ 70618 w 495175"/>
                        <a:gd name="connsiteY10" fmla="*/ 280267 h 4806310"/>
                        <a:gd name="connsiteX11" fmla="*/ 55542 w 495175"/>
                        <a:gd name="connsiteY11" fmla="*/ 966 h 4806310"/>
                        <a:gd name="connsiteX0" fmla="*/ 55542 w 477555"/>
                        <a:gd name="connsiteY0" fmla="*/ 966 h 4806310"/>
                        <a:gd name="connsiteX1" fmla="*/ 390388 w 477555"/>
                        <a:gd name="connsiteY1" fmla="*/ 966 h 4806310"/>
                        <a:gd name="connsiteX2" fmla="*/ 349602 w 477555"/>
                        <a:gd name="connsiteY2" fmla="*/ 462291 h 4806310"/>
                        <a:gd name="connsiteX3" fmla="*/ 325323 w 477555"/>
                        <a:gd name="connsiteY3" fmla="*/ 1140870 h 4806310"/>
                        <a:gd name="connsiteX4" fmla="*/ 276761 w 477555"/>
                        <a:gd name="connsiteY4" fmla="*/ 3879944 h 4806310"/>
                        <a:gd name="connsiteX5" fmla="*/ 451166 w 477555"/>
                        <a:gd name="connsiteY5" fmla="*/ 4668783 h 4806310"/>
                        <a:gd name="connsiteX6" fmla="*/ 137269 w 477555"/>
                        <a:gd name="connsiteY6" fmla="*/ 4736740 h 4806310"/>
                        <a:gd name="connsiteX7" fmla="*/ 162978 w 477555"/>
                        <a:gd name="connsiteY7" fmla="*/ 3876930 h 4806310"/>
                        <a:gd name="connsiteX8" fmla="*/ 119020 w 477555"/>
                        <a:gd name="connsiteY8" fmla="*/ 1283855 h 4806310"/>
                        <a:gd name="connsiteX9" fmla="*/ 131237 w 477555"/>
                        <a:gd name="connsiteY9" fmla="*/ 961863 h 4806310"/>
                        <a:gd name="connsiteX10" fmla="*/ 70618 w 477555"/>
                        <a:gd name="connsiteY10" fmla="*/ 280267 h 4806310"/>
                        <a:gd name="connsiteX11" fmla="*/ 55542 w 477555"/>
                        <a:gd name="connsiteY11" fmla="*/ 966 h 4806310"/>
                        <a:gd name="connsiteX0" fmla="*/ 55542 w 455024"/>
                        <a:gd name="connsiteY0" fmla="*/ 966 h 4806310"/>
                        <a:gd name="connsiteX1" fmla="*/ 390388 w 455024"/>
                        <a:gd name="connsiteY1" fmla="*/ 966 h 4806310"/>
                        <a:gd name="connsiteX2" fmla="*/ 349602 w 455024"/>
                        <a:gd name="connsiteY2" fmla="*/ 462291 h 4806310"/>
                        <a:gd name="connsiteX3" fmla="*/ 325323 w 455024"/>
                        <a:gd name="connsiteY3" fmla="*/ 1140870 h 4806310"/>
                        <a:gd name="connsiteX4" fmla="*/ 276761 w 455024"/>
                        <a:gd name="connsiteY4" fmla="*/ 3879944 h 4806310"/>
                        <a:gd name="connsiteX5" fmla="*/ 451166 w 455024"/>
                        <a:gd name="connsiteY5" fmla="*/ 4668783 h 4806310"/>
                        <a:gd name="connsiteX6" fmla="*/ 137269 w 455024"/>
                        <a:gd name="connsiteY6" fmla="*/ 4736740 h 4806310"/>
                        <a:gd name="connsiteX7" fmla="*/ 162978 w 455024"/>
                        <a:gd name="connsiteY7" fmla="*/ 3876930 h 4806310"/>
                        <a:gd name="connsiteX8" fmla="*/ 119020 w 455024"/>
                        <a:gd name="connsiteY8" fmla="*/ 1283855 h 4806310"/>
                        <a:gd name="connsiteX9" fmla="*/ 131237 w 455024"/>
                        <a:gd name="connsiteY9" fmla="*/ 961863 h 4806310"/>
                        <a:gd name="connsiteX10" fmla="*/ 70618 w 455024"/>
                        <a:gd name="connsiteY10" fmla="*/ 280267 h 4806310"/>
                        <a:gd name="connsiteX11" fmla="*/ 55542 w 455024"/>
                        <a:gd name="connsiteY11" fmla="*/ 966 h 4806310"/>
                        <a:gd name="connsiteX0" fmla="*/ 55542 w 451166"/>
                        <a:gd name="connsiteY0" fmla="*/ 966 h 4806310"/>
                        <a:gd name="connsiteX1" fmla="*/ 390388 w 451166"/>
                        <a:gd name="connsiteY1" fmla="*/ 966 h 4806310"/>
                        <a:gd name="connsiteX2" fmla="*/ 349602 w 451166"/>
                        <a:gd name="connsiteY2" fmla="*/ 462291 h 4806310"/>
                        <a:gd name="connsiteX3" fmla="*/ 325323 w 451166"/>
                        <a:gd name="connsiteY3" fmla="*/ 1140870 h 4806310"/>
                        <a:gd name="connsiteX4" fmla="*/ 276761 w 451166"/>
                        <a:gd name="connsiteY4" fmla="*/ 3879944 h 4806310"/>
                        <a:gd name="connsiteX5" fmla="*/ 451166 w 451166"/>
                        <a:gd name="connsiteY5" fmla="*/ 4668783 h 4806310"/>
                        <a:gd name="connsiteX6" fmla="*/ 137269 w 451166"/>
                        <a:gd name="connsiteY6" fmla="*/ 4736740 h 4806310"/>
                        <a:gd name="connsiteX7" fmla="*/ 162978 w 451166"/>
                        <a:gd name="connsiteY7" fmla="*/ 3876930 h 4806310"/>
                        <a:gd name="connsiteX8" fmla="*/ 119020 w 451166"/>
                        <a:gd name="connsiteY8" fmla="*/ 1283855 h 4806310"/>
                        <a:gd name="connsiteX9" fmla="*/ 131237 w 451166"/>
                        <a:gd name="connsiteY9" fmla="*/ 961863 h 4806310"/>
                        <a:gd name="connsiteX10" fmla="*/ 70618 w 451166"/>
                        <a:gd name="connsiteY10" fmla="*/ 280267 h 4806310"/>
                        <a:gd name="connsiteX11" fmla="*/ 55542 w 451166"/>
                        <a:gd name="connsiteY11" fmla="*/ 966 h 4806310"/>
                        <a:gd name="connsiteX0" fmla="*/ 55542 w 451166"/>
                        <a:gd name="connsiteY0" fmla="*/ 966 h 4921617"/>
                        <a:gd name="connsiteX1" fmla="*/ 390388 w 451166"/>
                        <a:gd name="connsiteY1" fmla="*/ 966 h 4921617"/>
                        <a:gd name="connsiteX2" fmla="*/ 349602 w 451166"/>
                        <a:gd name="connsiteY2" fmla="*/ 462291 h 4921617"/>
                        <a:gd name="connsiteX3" fmla="*/ 325323 w 451166"/>
                        <a:gd name="connsiteY3" fmla="*/ 1140870 h 4921617"/>
                        <a:gd name="connsiteX4" fmla="*/ 276761 w 451166"/>
                        <a:gd name="connsiteY4" fmla="*/ 3879944 h 4921617"/>
                        <a:gd name="connsiteX5" fmla="*/ 451166 w 451166"/>
                        <a:gd name="connsiteY5" fmla="*/ 4668783 h 4921617"/>
                        <a:gd name="connsiteX6" fmla="*/ 137269 w 451166"/>
                        <a:gd name="connsiteY6" fmla="*/ 4736740 h 4921617"/>
                        <a:gd name="connsiteX7" fmla="*/ 162978 w 451166"/>
                        <a:gd name="connsiteY7" fmla="*/ 3876930 h 4921617"/>
                        <a:gd name="connsiteX8" fmla="*/ 119020 w 451166"/>
                        <a:gd name="connsiteY8" fmla="*/ 1283855 h 4921617"/>
                        <a:gd name="connsiteX9" fmla="*/ 131237 w 451166"/>
                        <a:gd name="connsiteY9" fmla="*/ 961863 h 4921617"/>
                        <a:gd name="connsiteX10" fmla="*/ 70618 w 451166"/>
                        <a:gd name="connsiteY10" fmla="*/ 280267 h 4921617"/>
                        <a:gd name="connsiteX11" fmla="*/ 55542 w 451166"/>
                        <a:gd name="connsiteY11" fmla="*/ 966 h 4921617"/>
                        <a:gd name="connsiteX0" fmla="*/ 55542 w 451166"/>
                        <a:gd name="connsiteY0" fmla="*/ 966 h 4851848"/>
                        <a:gd name="connsiteX1" fmla="*/ 390388 w 451166"/>
                        <a:gd name="connsiteY1" fmla="*/ 966 h 4851848"/>
                        <a:gd name="connsiteX2" fmla="*/ 349602 w 451166"/>
                        <a:gd name="connsiteY2" fmla="*/ 462291 h 4851848"/>
                        <a:gd name="connsiteX3" fmla="*/ 325323 w 451166"/>
                        <a:gd name="connsiteY3" fmla="*/ 1140870 h 4851848"/>
                        <a:gd name="connsiteX4" fmla="*/ 276761 w 451166"/>
                        <a:gd name="connsiteY4" fmla="*/ 3879944 h 4851848"/>
                        <a:gd name="connsiteX5" fmla="*/ 451166 w 451166"/>
                        <a:gd name="connsiteY5" fmla="*/ 4668783 h 4851848"/>
                        <a:gd name="connsiteX6" fmla="*/ 137269 w 451166"/>
                        <a:gd name="connsiteY6" fmla="*/ 4736740 h 4851848"/>
                        <a:gd name="connsiteX7" fmla="*/ 162978 w 451166"/>
                        <a:gd name="connsiteY7" fmla="*/ 3876930 h 4851848"/>
                        <a:gd name="connsiteX8" fmla="*/ 119020 w 451166"/>
                        <a:gd name="connsiteY8" fmla="*/ 1283855 h 4851848"/>
                        <a:gd name="connsiteX9" fmla="*/ 131237 w 451166"/>
                        <a:gd name="connsiteY9" fmla="*/ 961863 h 4851848"/>
                        <a:gd name="connsiteX10" fmla="*/ 70618 w 451166"/>
                        <a:gd name="connsiteY10" fmla="*/ 280267 h 4851848"/>
                        <a:gd name="connsiteX11" fmla="*/ 55542 w 451166"/>
                        <a:gd name="connsiteY11" fmla="*/ 966 h 4851848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410698 w 585103"/>
                        <a:gd name="connsiteY4" fmla="*/ 3879944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479 w 585103"/>
                        <a:gd name="connsiteY0" fmla="*/ 966 h 4878190"/>
                        <a:gd name="connsiteX1" fmla="*/ 524325 w 585103"/>
                        <a:gd name="connsiteY1" fmla="*/ 966 h 4878190"/>
                        <a:gd name="connsiteX2" fmla="*/ 483539 w 585103"/>
                        <a:gd name="connsiteY2" fmla="*/ 462291 h 4878190"/>
                        <a:gd name="connsiteX3" fmla="*/ 459260 w 585103"/>
                        <a:gd name="connsiteY3" fmla="*/ 1140870 h 4878190"/>
                        <a:gd name="connsiteX4" fmla="*/ 137566 w 585103"/>
                        <a:gd name="connsiteY4" fmla="*/ 3575092 h 4878190"/>
                        <a:gd name="connsiteX5" fmla="*/ 585103 w 585103"/>
                        <a:gd name="connsiteY5" fmla="*/ 4668783 h 4878190"/>
                        <a:gd name="connsiteX6" fmla="*/ 271206 w 585103"/>
                        <a:gd name="connsiteY6" fmla="*/ 4736740 h 4878190"/>
                        <a:gd name="connsiteX7" fmla="*/ 32 w 585103"/>
                        <a:gd name="connsiteY7" fmla="*/ 3526915 h 4878190"/>
                        <a:gd name="connsiteX8" fmla="*/ 252957 w 585103"/>
                        <a:gd name="connsiteY8" fmla="*/ 1283855 h 4878190"/>
                        <a:gd name="connsiteX9" fmla="*/ 265174 w 585103"/>
                        <a:gd name="connsiteY9" fmla="*/ 961863 h 4878190"/>
                        <a:gd name="connsiteX10" fmla="*/ 204555 w 585103"/>
                        <a:gd name="connsiteY10" fmla="*/ 280267 h 4878190"/>
                        <a:gd name="connsiteX11" fmla="*/ 189479 w 585103"/>
                        <a:gd name="connsiteY11" fmla="*/ 966 h 4878190"/>
                        <a:gd name="connsiteX0" fmla="*/ 189991 w 585615"/>
                        <a:gd name="connsiteY0" fmla="*/ 966 h 4845254"/>
                        <a:gd name="connsiteX1" fmla="*/ 524837 w 585615"/>
                        <a:gd name="connsiteY1" fmla="*/ 966 h 4845254"/>
                        <a:gd name="connsiteX2" fmla="*/ 484051 w 585615"/>
                        <a:gd name="connsiteY2" fmla="*/ 462291 h 4845254"/>
                        <a:gd name="connsiteX3" fmla="*/ 459772 w 585615"/>
                        <a:gd name="connsiteY3" fmla="*/ 1140870 h 4845254"/>
                        <a:gd name="connsiteX4" fmla="*/ 138078 w 585615"/>
                        <a:gd name="connsiteY4" fmla="*/ 3575092 h 4845254"/>
                        <a:gd name="connsiteX5" fmla="*/ 585615 w 585615"/>
                        <a:gd name="connsiteY5" fmla="*/ 4668783 h 4845254"/>
                        <a:gd name="connsiteX6" fmla="*/ 331094 w 585615"/>
                        <a:gd name="connsiteY6" fmla="*/ 4668996 h 4845254"/>
                        <a:gd name="connsiteX7" fmla="*/ 544 w 585615"/>
                        <a:gd name="connsiteY7" fmla="*/ 3526915 h 4845254"/>
                        <a:gd name="connsiteX8" fmla="*/ 253469 w 585615"/>
                        <a:gd name="connsiteY8" fmla="*/ 1283855 h 4845254"/>
                        <a:gd name="connsiteX9" fmla="*/ 265686 w 585615"/>
                        <a:gd name="connsiteY9" fmla="*/ 961863 h 4845254"/>
                        <a:gd name="connsiteX10" fmla="*/ 205067 w 585615"/>
                        <a:gd name="connsiteY10" fmla="*/ 280267 h 4845254"/>
                        <a:gd name="connsiteX11" fmla="*/ 189991 w 585615"/>
                        <a:gd name="connsiteY11" fmla="*/ 966 h 4845254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114062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189973 w 585597"/>
                        <a:gd name="connsiteY0" fmla="*/ 724 h 4845012"/>
                        <a:gd name="connsiteX1" fmla="*/ 524819 w 585597"/>
                        <a:gd name="connsiteY1" fmla="*/ 724 h 4845012"/>
                        <a:gd name="connsiteX2" fmla="*/ 484033 w 585597"/>
                        <a:gd name="connsiteY2" fmla="*/ 462049 h 4845012"/>
                        <a:gd name="connsiteX3" fmla="*/ 459754 w 585597"/>
                        <a:gd name="connsiteY3" fmla="*/ 724008 h 4845012"/>
                        <a:gd name="connsiteX4" fmla="*/ 138060 w 585597"/>
                        <a:gd name="connsiteY4" fmla="*/ 3574850 h 4845012"/>
                        <a:gd name="connsiteX5" fmla="*/ 585597 w 585597"/>
                        <a:gd name="connsiteY5" fmla="*/ 4668541 h 4845012"/>
                        <a:gd name="connsiteX6" fmla="*/ 331076 w 585597"/>
                        <a:gd name="connsiteY6" fmla="*/ 4668754 h 4845012"/>
                        <a:gd name="connsiteX7" fmla="*/ 526 w 585597"/>
                        <a:gd name="connsiteY7" fmla="*/ 3526673 h 4845012"/>
                        <a:gd name="connsiteX8" fmla="*/ 253451 w 585597"/>
                        <a:gd name="connsiteY8" fmla="*/ 1283613 h 4845012"/>
                        <a:gd name="connsiteX9" fmla="*/ 217728 w 585597"/>
                        <a:gd name="connsiteY9" fmla="*/ 662175 h 4845012"/>
                        <a:gd name="connsiteX10" fmla="*/ 205049 w 585597"/>
                        <a:gd name="connsiteY10" fmla="*/ 280025 h 4845012"/>
                        <a:gd name="connsiteX11" fmla="*/ 189973 w 585597"/>
                        <a:gd name="connsiteY11" fmla="*/ 724 h 4845012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293678 w 741215"/>
                        <a:gd name="connsiteY4" fmla="*/ 3574850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23473"/>
                        <a:gd name="connsiteX1" fmla="*/ 680437 w 741215"/>
                        <a:gd name="connsiteY1" fmla="*/ 724 h 4823473"/>
                        <a:gd name="connsiteX2" fmla="*/ 639651 w 741215"/>
                        <a:gd name="connsiteY2" fmla="*/ 462049 h 4823473"/>
                        <a:gd name="connsiteX3" fmla="*/ 615372 w 741215"/>
                        <a:gd name="connsiteY3" fmla="*/ 724008 h 4823473"/>
                        <a:gd name="connsiteX4" fmla="*/ 113905 w 741215"/>
                        <a:gd name="connsiteY4" fmla="*/ 3874296 h 4823473"/>
                        <a:gd name="connsiteX5" fmla="*/ 741215 w 741215"/>
                        <a:gd name="connsiteY5" fmla="*/ 4668541 h 4823473"/>
                        <a:gd name="connsiteX6" fmla="*/ 486694 w 741215"/>
                        <a:gd name="connsiteY6" fmla="*/ 4668754 h 4823473"/>
                        <a:gd name="connsiteX7" fmla="*/ 340 w 741215"/>
                        <a:gd name="connsiteY7" fmla="*/ 3930274 h 4823473"/>
                        <a:gd name="connsiteX8" fmla="*/ 409069 w 741215"/>
                        <a:gd name="connsiteY8" fmla="*/ 1283613 h 4823473"/>
                        <a:gd name="connsiteX9" fmla="*/ 373346 w 741215"/>
                        <a:gd name="connsiteY9" fmla="*/ 662175 h 4823473"/>
                        <a:gd name="connsiteX10" fmla="*/ 360667 w 741215"/>
                        <a:gd name="connsiteY10" fmla="*/ 280025 h 4823473"/>
                        <a:gd name="connsiteX11" fmla="*/ 345591 w 741215"/>
                        <a:gd name="connsiteY11" fmla="*/ 724 h 4823473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741215 w 741215"/>
                        <a:gd name="connsiteY5" fmla="*/ 4668541 h 4818351"/>
                        <a:gd name="connsiteX6" fmla="*/ 486694 w 741215"/>
                        <a:gd name="connsiteY6" fmla="*/ 4668754 h 4818351"/>
                        <a:gd name="connsiteX7" fmla="*/ 340 w 741215"/>
                        <a:gd name="connsiteY7" fmla="*/ 4034429 h 4818351"/>
                        <a:gd name="connsiteX8" fmla="*/ 409069 w 741215"/>
                        <a:gd name="connsiteY8" fmla="*/ 1283613 h 4818351"/>
                        <a:gd name="connsiteX9" fmla="*/ 373346 w 741215"/>
                        <a:gd name="connsiteY9" fmla="*/ 662175 h 4818351"/>
                        <a:gd name="connsiteX10" fmla="*/ 360667 w 741215"/>
                        <a:gd name="connsiteY10" fmla="*/ 280025 h 4818351"/>
                        <a:gd name="connsiteX11" fmla="*/ 345591 w 741215"/>
                        <a:gd name="connsiteY11" fmla="*/ 724 h 4818351"/>
                        <a:gd name="connsiteX0" fmla="*/ 345591 w 741215"/>
                        <a:gd name="connsiteY0" fmla="*/ 724 h 4818351"/>
                        <a:gd name="connsiteX1" fmla="*/ 680437 w 741215"/>
                        <a:gd name="connsiteY1" fmla="*/ 724 h 4818351"/>
                        <a:gd name="connsiteX2" fmla="*/ 639651 w 741215"/>
                        <a:gd name="connsiteY2" fmla="*/ 462049 h 4818351"/>
                        <a:gd name="connsiteX3" fmla="*/ 615372 w 741215"/>
                        <a:gd name="connsiteY3" fmla="*/ 724008 h 4818351"/>
                        <a:gd name="connsiteX4" fmla="*/ 113905 w 741215"/>
                        <a:gd name="connsiteY4" fmla="*/ 3874296 h 4818351"/>
                        <a:gd name="connsiteX5" fmla="*/ 96184 w 741215"/>
                        <a:gd name="connsiteY5" fmla="*/ 4093177 h 4818351"/>
                        <a:gd name="connsiteX6" fmla="*/ 741215 w 741215"/>
                        <a:gd name="connsiteY6" fmla="*/ 4668541 h 4818351"/>
                        <a:gd name="connsiteX7" fmla="*/ 486694 w 741215"/>
                        <a:gd name="connsiteY7" fmla="*/ 4668754 h 4818351"/>
                        <a:gd name="connsiteX8" fmla="*/ 340 w 741215"/>
                        <a:gd name="connsiteY8" fmla="*/ 4034429 h 4818351"/>
                        <a:gd name="connsiteX9" fmla="*/ 409069 w 741215"/>
                        <a:gd name="connsiteY9" fmla="*/ 1283613 h 4818351"/>
                        <a:gd name="connsiteX10" fmla="*/ 373346 w 741215"/>
                        <a:gd name="connsiteY10" fmla="*/ 662175 h 4818351"/>
                        <a:gd name="connsiteX11" fmla="*/ 360667 w 741215"/>
                        <a:gd name="connsiteY11" fmla="*/ 280025 h 4818351"/>
                        <a:gd name="connsiteX12" fmla="*/ 345591 w 741215"/>
                        <a:gd name="connsiteY12" fmla="*/ 724 h 4818351"/>
                        <a:gd name="connsiteX0" fmla="*/ 345615 w 741239"/>
                        <a:gd name="connsiteY0" fmla="*/ 652 h 4818279"/>
                        <a:gd name="connsiteX1" fmla="*/ 680461 w 741239"/>
                        <a:gd name="connsiteY1" fmla="*/ 652 h 4818279"/>
                        <a:gd name="connsiteX2" fmla="*/ 639675 w 741239"/>
                        <a:gd name="connsiteY2" fmla="*/ 461977 h 4818279"/>
                        <a:gd name="connsiteX3" fmla="*/ 615396 w 741239"/>
                        <a:gd name="connsiteY3" fmla="*/ 723936 h 4818279"/>
                        <a:gd name="connsiteX4" fmla="*/ 113929 w 741239"/>
                        <a:gd name="connsiteY4" fmla="*/ 3874224 h 4818279"/>
                        <a:gd name="connsiteX5" fmla="*/ 96208 w 741239"/>
                        <a:gd name="connsiteY5" fmla="*/ 4093105 h 4818279"/>
                        <a:gd name="connsiteX6" fmla="*/ 741239 w 741239"/>
                        <a:gd name="connsiteY6" fmla="*/ 4668469 h 4818279"/>
                        <a:gd name="connsiteX7" fmla="*/ 486718 w 741239"/>
                        <a:gd name="connsiteY7" fmla="*/ 4668682 h 4818279"/>
                        <a:gd name="connsiteX8" fmla="*/ 364 w 741239"/>
                        <a:gd name="connsiteY8" fmla="*/ 4034357 h 4818279"/>
                        <a:gd name="connsiteX9" fmla="*/ 409093 w 741239"/>
                        <a:gd name="connsiteY9" fmla="*/ 1283541 h 4818279"/>
                        <a:gd name="connsiteX10" fmla="*/ 517189 w 741239"/>
                        <a:gd name="connsiteY10" fmla="*/ 531908 h 4818279"/>
                        <a:gd name="connsiteX11" fmla="*/ 360691 w 741239"/>
                        <a:gd name="connsiteY11" fmla="*/ 279953 h 4818279"/>
                        <a:gd name="connsiteX12" fmla="*/ 345615 w 741239"/>
                        <a:gd name="connsiteY12" fmla="*/ 652 h 4818279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615396 w 741239"/>
                        <a:gd name="connsiteY3" fmla="*/ 724409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615 w 741239"/>
                        <a:gd name="connsiteY0" fmla="*/ 1125 h 4818752"/>
                        <a:gd name="connsiteX1" fmla="*/ 680461 w 741239"/>
                        <a:gd name="connsiteY1" fmla="*/ 1125 h 4818752"/>
                        <a:gd name="connsiteX2" fmla="*/ 639675 w 741239"/>
                        <a:gd name="connsiteY2" fmla="*/ 462450 h 4818752"/>
                        <a:gd name="connsiteX3" fmla="*/ 507533 w 741239"/>
                        <a:gd name="connsiteY3" fmla="*/ 3731887 h 4818752"/>
                        <a:gd name="connsiteX4" fmla="*/ 113929 w 741239"/>
                        <a:gd name="connsiteY4" fmla="*/ 3874697 h 4818752"/>
                        <a:gd name="connsiteX5" fmla="*/ 96208 w 741239"/>
                        <a:gd name="connsiteY5" fmla="*/ 4093578 h 4818752"/>
                        <a:gd name="connsiteX6" fmla="*/ 741239 w 741239"/>
                        <a:gd name="connsiteY6" fmla="*/ 4668942 h 4818752"/>
                        <a:gd name="connsiteX7" fmla="*/ 486718 w 741239"/>
                        <a:gd name="connsiteY7" fmla="*/ 4669155 h 4818752"/>
                        <a:gd name="connsiteX8" fmla="*/ 364 w 741239"/>
                        <a:gd name="connsiteY8" fmla="*/ 4034830 h 4818752"/>
                        <a:gd name="connsiteX9" fmla="*/ 409093 w 741239"/>
                        <a:gd name="connsiteY9" fmla="*/ 1284014 h 4818752"/>
                        <a:gd name="connsiteX10" fmla="*/ 517189 w 741239"/>
                        <a:gd name="connsiteY10" fmla="*/ 532381 h 4818752"/>
                        <a:gd name="connsiteX11" fmla="*/ 456570 w 741239"/>
                        <a:gd name="connsiteY11" fmla="*/ 189291 h 4818752"/>
                        <a:gd name="connsiteX12" fmla="*/ 345615 w 741239"/>
                        <a:gd name="connsiteY12" fmla="*/ 1125 h 4818752"/>
                        <a:gd name="connsiteX0" fmla="*/ 345349 w 740973"/>
                        <a:gd name="connsiteY0" fmla="*/ 1125 h 4818752"/>
                        <a:gd name="connsiteX1" fmla="*/ 680195 w 740973"/>
                        <a:gd name="connsiteY1" fmla="*/ 1125 h 4818752"/>
                        <a:gd name="connsiteX2" fmla="*/ 639409 w 740973"/>
                        <a:gd name="connsiteY2" fmla="*/ 462450 h 4818752"/>
                        <a:gd name="connsiteX3" fmla="*/ 507267 w 740973"/>
                        <a:gd name="connsiteY3" fmla="*/ 3731887 h 4818752"/>
                        <a:gd name="connsiteX4" fmla="*/ 113663 w 740973"/>
                        <a:gd name="connsiteY4" fmla="*/ 3874697 h 4818752"/>
                        <a:gd name="connsiteX5" fmla="*/ 95942 w 740973"/>
                        <a:gd name="connsiteY5" fmla="*/ 4093578 h 4818752"/>
                        <a:gd name="connsiteX6" fmla="*/ 740973 w 740973"/>
                        <a:gd name="connsiteY6" fmla="*/ 4668942 h 4818752"/>
                        <a:gd name="connsiteX7" fmla="*/ 486452 w 740973"/>
                        <a:gd name="connsiteY7" fmla="*/ 4669155 h 4818752"/>
                        <a:gd name="connsiteX8" fmla="*/ 98 w 740973"/>
                        <a:gd name="connsiteY8" fmla="*/ 4034830 h 4818752"/>
                        <a:gd name="connsiteX9" fmla="*/ 444782 w 740973"/>
                        <a:gd name="connsiteY9" fmla="*/ 3692601 h 4818752"/>
                        <a:gd name="connsiteX10" fmla="*/ 516923 w 740973"/>
                        <a:gd name="connsiteY10" fmla="*/ 532381 h 4818752"/>
                        <a:gd name="connsiteX11" fmla="*/ 456304 w 740973"/>
                        <a:gd name="connsiteY11" fmla="*/ 189291 h 4818752"/>
                        <a:gd name="connsiteX12" fmla="*/ 345349 w 740973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96500 w 741531"/>
                        <a:gd name="connsiteY5" fmla="*/ 4093578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114221 w 741531"/>
                        <a:gd name="connsiteY4" fmla="*/ 3874697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345907 w 741531"/>
                        <a:gd name="connsiteY0" fmla="*/ 1125 h 4818752"/>
                        <a:gd name="connsiteX1" fmla="*/ 680753 w 741531"/>
                        <a:gd name="connsiteY1" fmla="*/ 1125 h 4818752"/>
                        <a:gd name="connsiteX2" fmla="*/ 639967 w 741531"/>
                        <a:gd name="connsiteY2" fmla="*/ 462450 h 4818752"/>
                        <a:gd name="connsiteX3" fmla="*/ 507825 w 741531"/>
                        <a:gd name="connsiteY3" fmla="*/ 3731887 h 4818752"/>
                        <a:gd name="connsiteX4" fmla="*/ 341934 w 741531"/>
                        <a:gd name="connsiteY4" fmla="*/ 4030930 h 4818752"/>
                        <a:gd name="connsiteX5" fmla="*/ 432077 w 741531"/>
                        <a:gd name="connsiteY5" fmla="*/ 4223772 h 4818752"/>
                        <a:gd name="connsiteX6" fmla="*/ 741531 w 741531"/>
                        <a:gd name="connsiteY6" fmla="*/ 4668942 h 4818752"/>
                        <a:gd name="connsiteX7" fmla="*/ 487010 w 741531"/>
                        <a:gd name="connsiteY7" fmla="*/ 4669155 h 4818752"/>
                        <a:gd name="connsiteX8" fmla="*/ 656 w 741531"/>
                        <a:gd name="connsiteY8" fmla="*/ 4034830 h 4818752"/>
                        <a:gd name="connsiteX9" fmla="*/ 385415 w 741531"/>
                        <a:gd name="connsiteY9" fmla="*/ 3679582 h 4818752"/>
                        <a:gd name="connsiteX10" fmla="*/ 517481 w 741531"/>
                        <a:gd name="connsiteY10" fmla="*/ 532381 h 4818752"/>
                        <a:gd name="connsiteX11" fmla="*/ 456862 w 741531"/>
                        <a:gd name="connsiteY11" fmla="*/ 189291 h 4818752"/>
                        <a:gd name="connsiteX12" fmla="*/ 345907 w 741531"/>
                        <a:gd name="connsiteY12" fmla="*/ 1125 h 4818752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186561 w 586158"/>
                        <a:gd name="connsiteY4" fmla="*/ 4030930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76704 w 586158"/>
                        <a:gd name="connsiteY5" fmla="*/ 4223772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86158"/>
                        <a:gd name="connsiteY0" fmla="*/ 1125 h 4800196"/>
                        <a:gd name="connsiteX1" fmla="*/ 525380 w 586158"/>
                        <a:gd name="connsiteY1" fmla="*/ 1125 h 4800196"/>
                        <a:gd name="connsiteX2" fmla="*/ 484594 w 586158"/>
                        <a:gd name="connsiteY2" fmla="*/ 462450 h 4800196"/>
                        <a:gd name="connsiteX3" fmla="*/ 352452 w 586158"/>
                        <a:gd name="connsiteY3" fmla="*/ 3731887 h 4800196"/>
                        <a:gd name="connsiteX4" fmla="*/ 90682 w 586158"/>
                        <a:gd name="connsiteY4" fmla="*/ 4434532 h 4800196"/>
                        <a:gd name="connsiteX5" fmla="*/ 228764 w 586158"/>
                        <a:gd name="connsiteY5" fmla="*/ 4523219 h 4800196"/>
                        <a:gd name="connsiteX6" fmla="*/ 586158 w 586158"/>
                        <a:gd name="connsiteY6" fmla="*/ 4668942 h 4800196"/>
                        <a:gd name="connsiteX7" fmla="*/ 331637 w 586158"/>
                        <a:gd name="connsiteY7" fmla="*/ 4669155 h 4800196"/>
                        <a:gd name="connsiteX8" fmla="*/ 1087 w 586158"/>
                        <a:gd name="connsiteY8" fmla="*/ 4451451 h 4800196"/>
                        <a:gd name="connsiteX9" fmla="*/ 230042 w 586158"/>
                        <a:gd name="connsiteY9" fmla="*/ 3679582 h 4800196"/>
                        <a:gd name="connsiteX10" fmla="*/ 362108 w 586158"/>
                        <a:gd name="connsiteY10" fmla="*/ 532381 h 4800196"/>
                        <a:gd name="connsiteX11" fmla="*/ 301489 w 586158"/>
                        <a:gd name="connsiteY11" fmla="*/ 189291 h 4800196"/>
                        <a:gd name="connsiteX12" fmla="*/ 190534 w 586158"/>
                        <a:gd name="connsiteY12" fmla="*/ 1125 h 4800196"/>
                        <a:gd name="connsiteX0" fmla="*/ 190534 w 591479"/>
                        <a:gd name="connsiteY0" fmla="*/ 1125 h 4697313"/>
                        <a:gd name="connsiteX1" fmla="*/ 525380 w 591479"/>
                        <a:gd name="connsiteY1" fmla="*/ 1125 h 4697313"/>
                        <a:gd name="connsiteX2" fmla="*/ 484594 w 591479"/>
                        <a:gd name="connsiteY2" fmla="*/ 462450 h 4697313"/>
                        <a:gd name="connsiteX3" fmla="*/ 352452 w 591479"/>
                        <a:gd name="connsiteY3" fmla="*/ 3731887 h 4697313"/>
                        <a:gd name="connsiteX4" fmla="*/ 90682 w 591479"/>
                        <a:gd name="connsiteY4" fmla="*/ 4434532 h 4697313"/>
                        <a:gd name="connsiteX5" fmla="*/ 586158 w 591479"/>
                        <a:gd name="connsiteY5" fmla="*/ 4668942 h 4697313"/>
                        <a:gd name="connsiteX6" fmla="*/ 331637 w 591479"/>
                        <a:gd name="connsiteY6" fmla="*/ 4669155 h 4697313"/>
                        <a:gd name="connsiteX7" fmla="*/ 1087 w 591479"/>
                        <a:gd name="connsiteY7" fmla="*/ 4451451 h 4697313"/>
                        <a:gd name="connsiteX8" fmla="*/ 230042 w 591479"/>
                        <a:gd name="connsiteY8" fmla="*/ 3679582 h 4697313"/>
                        <a:gd name="connsiteX9" fmla="*/ 362108 w 591479"/>
                        <a:gd name="connsiteY9" fmla="*/ 532381 h 4697313"/>
                        <a:gd name="connsiteX10" fmla="*/ 301489 w 591479"/>
                        <a:gd name="connsiteY10" fmla="*/ 189291 h 4697313"/>
                        <a:gd name="connsiteX11" fmla="*/ 190534 w 591479"/>
                        <a:gd name="connsiteY11" fmla="*/ 1125 h 4697313"/>
                        <a:gd name="connsiteX0" fmla="*/ 190534 w 589009"/>
                        <a:gd name="connsiteY0" fmla="*/ 1125 h 4697313"/>
                        <a:gd name="connsiteX1" fmla="*/ 525380 w 589009"/>
                        <a:gd name="connsiteY1" fmla="*/ 1125 h 4697313"/>
                        <a:gd name="connsiteX2" fmla="*/ 484594 w 589009"/>
                        <a:gd name="connsiteY2" fmla="*/ 462450 h 4697313"/>
                        <a:gd name="connsiteX3" fmla="*/ 352452 w 589009"/>
                        <a:gd name="connsiteY3" fmla="*/ 3731887 h 4697313"/>
                        <a:gd name="connsiteX4" fmla="*/ 163681 w 589009"/>
                        <a:gd name="connsiteY4" fmla="*/ 4434532 h 4697313"/>
                        <a:gd name="connsiteX5" fmla="*/ 586158 w 589009"/>
                        <a:gd name="connsiteY5" fmla="*/ 4668942 h 4697313"/>
                        <a:gd name="connsiteX6" fmla="*/ 331637 w 589009"/>
                        <a:gd name="connsiteY6" fmla="*/ 4669155 h 4697313"/>
                        <a:gd name="connsiteX7" fmla="*/ 1087 w 589009"/>
                        <a:gd name="connsiteY7" fmla="*/ 4451451 h 4697313"/>
                        <a:gd name="connsiteX8" fmla="*/ 230042 w 589009"/>
                        <a:gd name="connsiteY8" fmla="*/ 3679582 h 4697313"/>
                        <a:gd name="connsiteX9" fmla="*/ 362108 w 589009"/>
                        <a:gd name="connsiteY9" fmla="*/ 532381 h 4697313"/>
                        <a:gd name="connsiteX10" fmla="*/ 301489 w 589009"/>
                        <a:gd name="connsiteY10" fmla="*/ 189291 h 4697313"/>
                        <a:gd name="connsiteX11" fmla="*/ 190534 w 589009"/>
                        <a:gd name="connsiteY11" fmla="*/ 1125 h 4697313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84532 w 588947"/>
                        <a:gd name="connsiteY2" fmla="*/ 555087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93762 h 4789950"/>
                        <a:gd name="connsiteX1" fmla="*/ 525318 w 588947"/>
                        <a:gd name="connsiteY1" fmla="*/ 93762 h 4789950"/>
                        <a:gd name="connsiteX2" fmla="*/ 411533 w 588947"/>
                        <a:gd name="connsiteY2" fmla="*/ 3002056 h 4789950"/>
                        <a:gd name="connsiteX3" fmla="*/ 352390 w 588947"/>
                        <a:gd name="connsiteY3" fmla="*/ 3824524 h 4789950"/>
                        <a:gd name="connsiteX4" fmla="*/ 163619 w 588947"/>
                        <a:gd name="connsiteY4" fmla="*/ 4527169 h 4789950"/>
                        <a:gd name="connsiteX5" fmla="*/ 586096 w 588947"/>
                        <a:gd name="connsiteY5" fmla="*/ 4761579 h 4789950"/>
                        <a:gd name="connsiteX6" fmla="*/ 331575 w 588947"/>
                        <a:gd name="connsiteY6" fmla="*/ 4761792 h 4789950"/>
                        <a:gd name="connsiteX7" fmla="*/ 1025 w 588947"/>
                        <a:gd name="connsiteY7" fmla="*/ 4544088 h 4789950"/>
                        <a:gd name="connsiteX8" fmla="*/ 229980 w 588947"/>
                        <a:gd name="connsiteY8" fmla="*/ 3772219 h 4789950"/>
                        <a:gd name="connsiteX9" fmla="*/ 289047 w 588947"/>
                        <a:gd name="connsiteY9" fmla="*/ 2992687 h 4789950"/>
                        <a:gd name="connsiteX10" fmla="*/ 301427 w 588947"/>
                        <a:gd name="connsiteY10" fmla="*/ 281928 h 4789950"/>
                        <a:gd name="connsiteX11" fmla="*/ 190472 w 588947"/>
                        <a:gd name="connsiteY11" fmla="*/ 93762 h 4789950"/>
                        <a:gd name="connsiteX0" fmla="*/ 190472 w 588947"/>
                        <a:gd name="connsiteY0" fmla="*/ 83 h 4696271"/>
                        <a:gd name="connsiteX1" fmla="*/ 525318 w 588947"/>
                        <a:gd name="connsiteY1" fmla="*/ 83 h 4696271"/>
                        <a:gd name="connsiteX2" fmla="*/ 411533 w 588947"/>
                        <a:gd name="connsiteY2" fmla="*/ 2908377 h 4696271"/>
                        <a:gd name="connsiteX3" fmla="*/ 352390 w 588947"/>
                        <a:gd name="connsiteY3" fmla="*/ 3730845 h 4696271"/>
                        <a:gd name="connsiteX4" fmla="*/ 163619 w 588947"/>
                        <a:gd name="connsiteY4" fmla="*/ 4433490 h 4696271"/>
                        <a:gd name="connsiteX5" fmla="*/ 586096 w 588947"/>
                        <a:gd name="connsiteY5" fmla="*/ 4667900 h 4696271"/>
                        <a:gd name="connsiteX6" fmla="*/ 331575 w 588947"/>
                        <a:gd name="connsiteY6" fmla="*/ 4668113 h 4696271"/>
                        <a:gd name="connsiteX7" fmla="*/ 1025 w 588947"/>
                        <a:gd name="connsiteY7" fmla="*/ 4450409 h 4696271"/>
                        <a:gd name="connsiteX8" fmla="*/ 229980 w 588947"/>
                        <a:gd name="connsiteY8" fmla="*/ 3678540 h 4696271"/>
                        <a:gd name="connsiteX9" fmla="*/ 289047 w 588947"/>
                        <a:gd name="connsiteY9" fmla="*/ 2899008 h 4696271"/>
                        <a:gd name="connsiteX10" fmla="*/ 290999 w 588947"/>
                        <a:gd name="connsiteY10" fmla="*/ 2159418 h 4696271"/>
                        <a:gd name="connsiteX11" fmla="*/ 190472 w 588947"/>
                        <a:gd name="connsiteY11" fmla="*/ 83 h 4696271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290999 w 588947"/>
                        <a:gd name="connsiteY10" fmla="*/ 2159335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32712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336469 w 588947"/>
                        <a:gd name="connsiteY0" fmla="*/ 1642641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336469 w 588947"/>
                        <a:gd name="connsiteY11" fmla="*/ 1642641 h 4696188"/>
                        <a:gd name="connsiteX0" fmla="*/ 294756 w 588947"/>
                        <a:gd name="connsiteY0" fmla="*/ 1631313 h 4696188"/>
                        <a:gd name="connsiteX1" fmla="*/ 525318 w 588947"/>
                        <a:gd name="connsiteY1" fmla="*/ 0 h 4696188"/>
                        <a:gd name="connsiteX2" fmla="*/ 411533 w 588947"/>
                        <a:gd name="connsiteY2" fmla="*/ 2908294 h 4696188"/>
                        <a:gd name="connsiteX3" fmla="*/ 352390 w 588947"/>
                        <a:gd name="connsiteY3" fmla="*/ 3730762 h 4696188"/>
                        <a:gd name="connsiteX4" fmla="*/ 163619 w 588947"/>
                        <a:gd name="connsiteY4" fmla="*/ 4433407 h 4696188"/>
                        <a:gd name="connsiteX5" fmla="*/ 586096 w 588947"/>
                        <a:gd name="connsiteY5" fmla="*/ 4667817 h 4696188"/>
                        <a:gd name="connsiteX6" fmla="*/ 331575 w 588947"/>
                        <a:gd name="connsiteY6" fmla="*/ 4668030 h 4696188"/>
                        <a:gd name="connsiteX7" fmla="*/ 1025 w 588947"/>
                        <a:gd name="connsiteY7" fmla="*/ 4450326 h 4696188"/>
                        <a:gd name="connsiteX8" fmla="*/ 229980 w 588947"/>
                        <a:gd name="connsiteY8" fmla="*/ 3678457 h 4696188"/>
                        <a:gd name="connsiteX9" fmla="*/ 289047 w 588947"/>
                        <a:gd name="connsiteY9" fmla="*/ 2898925 h 4696188"/>
                        <a:gd name="connsiteX10" fmla="*/ 301426 w 588947"/>
                        <a:gd name="connsiteY10" fmla="*/ 2181992 h 4696188"/>
                        <a:gd name="connsiteX11" fmla="*/ 294756 w 588947"/>
                        <a:gd name="connsiteY11" fmla="*/ 1631313 h 4696188"/>
                        <a:gd name="connsiteX0" fmla="*/ 294756 w 588947"/>
                        <a:gd name="connsiteY0" fmla="*/ 22657 h 3087532"/>
                        <a:gd name="connsiteX1" fmla="*/ 473177 w 588947"/>
                        <a:gd name="connsiteY1" fmla="*/ 0 h 3087532"/>
                        <a:gd name="connsiteX2" fmla="*/ 411533 w 588947"/>
                        <a:gd name="connsiteY2" fmla="*/ 1299638 h 3087532"/>
                        <a:gd name="connsiteX3" fmla="*/ 352390 w 588947"/>
                        <a:gd name="connsiteY3" fmla="*/ 2122106 h 3087532"/>
                        <a:gd name="connsiteX4" fmla="*/ 163619 w 588947"/>
                        <a:gd name="connsiteY4" fmla="*/ 2824751 h 3087532"/>
                        <a:gd name="connsiteX5" fmla="*/ 586096 w 588947"/>
                        <a:gd name="connsiteY5" fmla="*/ 3059161 h 3087532"/>
                        <a:gd name="connsiteX6" fmla="*/ 331575 w 588947"/>
                        <a:gd name="connsiteY6" fmla="*/ 3059374 h 3087532"/>
                        <a:gd name="connsiteX7" fmla="*/ 1025 w 588947"/>
                        <a:gd name="connsiteY7" fmla="*/ 2841670 h 3087532"/>
                        <a:gd name="connsiteX8" fmla="*/ 229980 w 588947"/>
                        <a:gd name="connsiteY8" fmla="*/ 2069801 h 3087532"/>
                        <a:gd name="connsiteX9" fmla="*/ 289047 w 588947"/>
                        <a:gd name="connsiteY9" fmla="*/ 1290269 h 3087532"/>
                        <a:gd name="connsiteX10" fmla="*/ 301426 w 588947"/>
                        <a:gd name="connsiteY10" fmla="*/ 573336 h 3087532"/>
                        <a:gd name="connsiteX11" fmla="*/ 294756 w 58894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301446 w 588967"/>
                        <a:gd name="connsiteY10" fmla="*/ 573336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52410 w 588967"/>
                        <a:gd name="connsiteY3" fmla="*/ 2122106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11553 w 588967"/>
                        <a:gd name="connsiteY2" fmla="*/ 129963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8967"/>
                        <a:gd name="connsiteY0" fmla="*/ 22657 h 3087532"/>
                        <a:gd name="connsiteX1" fmla="*/ 473197 w 588967"/>
                        <a:gd name="connsiteY1" fmla="*/ 0 h 3087532"/>
                        <a:gd name="connsiteX2" fmla="*/ 431001 w 588967"/>
                        <a:gd name="connsiteY2" fmla="*/ 1310708 h 3087532"/>
                        <a:gd name="connsiteX3" fmla="*/ 319997 w 588967"/>
                        <a:gd name="connsiteY3" fmla="*/ 2099967 h 3087532"/>
                        <a:gd name="connsiteX4" fmla="*/ 163639 w 588967"/>
                        <a:gd name="connsiteY4" fmla="*/ 2824751 h 3087532"/>
                        <a:gd name="connsiteX5" fmla="*/ 586116 w 588967"/>
                        <a:gd name="connsiteY5" fmla="*/ 3059161 h 3087532"/>
                        <a:gd name="connsiteX6" fmla="*/ 331595 w 588967"/>
                        <a:gd name="connsiteY6" fmla="*/ 3059374 h 3087532"/>
                        <a:gd name="connsiteX7" fmla="*/ 1045 w 588967"/>
                        <a:gd name="connsiteY7" fmla="*/ 2841670 h 3087532"/>
                        <a:gd name="connsiteX8" fmla="*/ 230000 w 588967"/>
                        <a:gd name="connsiteY8" fmla="*/ 2069801 h 3087532"/>
                        <a:gd name="connsiteX9" fmla="*/ 314998 w 588967"/>
                        <a:gd name="connsiteY9" fmla="*/ 1290269 h 3087532"/>
                        <a:gd name="connsiteX10" fmla="*/ 281998 w 588967"/>
                        <a:gd name="connsiteY10" fmla="*/ 219121 h 3087532"/>
                        <a:gd name="connsiteX11" fmla="*/ 294776 w 588967"/>
                        <a:gd name="connsiteY11" fmla="*/ 22657 h 3087532"/>
                        <a:gd name="connsiteX0" fmla="*/ 294776 w 589996"/>
                        <a:gd name="connsiteY0" fmla="*/ 22657 h 3086833"/>
                        <a:gd name="connsiteX1" fmla="*/ 473197 w 589996"/>
                        <a:gd name="connsiteY1" fmla="*/ 0 h 3086833"/>
                        <a:gd name="connsiteX2" fmla="*/ 431001 w 589996"/>
                        <a:gd name="connsiteY2" fmla="*/ 1310708 h 3086833"/>
                        <a:gd name="connsiteX3" fmla="*/ 319997 w 589996"/>
                        <a:gd name="connsiteY3" fmla="*/ 2099967 h 3086833"/>
                        <a:gd name="connsiteX4" fmla="*/ 131226 w 589996"/>
                        <a:gd name="connsiteY4" fmla="*/ 2835821 h 3086833"/>
                        <a:gd name="connsiteX5" fmla="*/ 586116 w 589996"/>
                        <a:gd name="connsiteY5" fmla="*/ 3059161 h 3086833"/>
                        <a:gd name="connsiteX6" fmla="*/ 331595 w 589996"/>
                        <a:gd name="connsiteY6" fmla="*/ 3059374 h 3086833"/>
                        <a:gd name="connsiteX7" fmla="*/ 1045 w 589996"/>
                        <a:gd name="connsiteY7" fmla="*/ 2841670 h 3086833"/>
                        <a:gd name="connsiteX8" fmla="*/ 230000 w 589996"/>
                        <a:gd name="connsiteY8" fmla="*/ 2069801 h 3086833"/>
                        <a:gd name="connsiteX9" fmla="*/ 314998 w 589996"/>
                        <a:gd name="connsiteY9" fmla="*/ 1290269 h 3086833"/>
                        <a:gd name="connsiteX10" fmla="*/ 281998 w 589996"/>
                        <a:gd name="connsiteY10" fmla="*/ 219121 h 3086833"/>
                        <a:gd name="connsiteX11" fmla="*/ 294776 w 589996"/>
                        <a:gd name="connsiteY11" fmla="*/ 22657 h 3086833"/>
                        <a:gd name="connsiteX0" fmla="*/ 294776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294776 w 589996"/>
                        <a:gd name="connsiteY11" fmla="*/ 100684 h 3164860"/>
                        <a:gd name="connsiteX0" fmla="*/ 365048 w 589996"/>
                        <a:gd name="connsiteY0" fmla="*/ 100684 h 3164860"/>
                        <a:gd name="connsiteX1" fmla="*/ 473197 w 589996"/>
                        <a:gd name="connsiteY1" fmla="*/ 78027 h 3164860"/>
                        <a:gd name="connsiteX2" fmla="*/ 431001 w 589996"/>
                        <a:gd name="connsiteY2" fmla="*/ 1388735 h 3164860"/>
                        <a:gd name="connsiteX3" fmla="*/ 319997 w 589996"/>
                        <a:gd name="connsiteY3" fmla="*/ 2177994 h 3164860"/>
                        <a:gd name="connsiteX4" fmla="*/ 131226 w 589996"/>
                        <a:gd name="connsiteY4" fmla="*/ 2913848 h 3164860"/>
                        <a:gd name="connsiteX5" fmla="*/ 586116 w 589996"/>
                        <a:gd name="connsiteY5" fmla="*/ 3137188 h 3164860"/>
                        <a:gd name="connsiteX6" fmla="*/ 331595 w 589996"/>
                        <a:gd name="connsiteY6" fmla="*/ 3137401 h 3164860"/>
                        <a:gd name="connsiteX7" fmla="*/ 1045 w 589996"/>
                        <a:gd name="connsiteY7" fmla="*/ 2919697 h 3164860"/>
                        <a:gd name="connsiteX8" fmla="*/ 230000 w 589996"/>
                        <a:gd name="connsiteY8" fmla="*/ 2147828 h 3164860"/>
                        <a:gd name="connsiteX9" fmla="*/ 314998 w 589996"/>
                        <a:gd name="connsiteY9" fmla="*/ 1368296 h 3164860"/>
                        <a:gd name="connsiteX10" fmla="*/ 244159 w 589996"/>
                        <a:gd name="connsiteY10" fmla="*/ 95641 h 3164860"/>
                        <a:gd name="connsiteX11" fmla="*/ 365048 w 589996"/>
                        <a:gd name="connsiteY11" fmla="*/ 100684 h 3164860"/>
                        <a:gd name="connsiteX0" fmla="*/ 244159 w 589996"/>
                        <a:gd name="connsiteY0" fmla="*/ 170544 h 3239763"/>
                        <a:gd name="connsiteX1" fmla="*/ 473197 w 589996"/>
                        <a:gd name="connsiteY1" fmla="*/ 152930 h 3239763"/>
                        <a:gd name="connsiteX2" fmla="*/ 431001 w 589996"/>
                        <a:gd name="connsiteY2" fmla="*/ 1463638 h 3239763"/>
                        <a:gd name="connsiteX3" fmla="*/ 319997 w 589996"/>
                        <a:gd name="connsiteY3" fmla="*/ 2252897 h 3239763"/>
                        <a:gd name="connsiteX4" fmla="*/ 131226 w 589996"/>
                        <a:gd name="connsiteY4" fmla="*/ 2988751 h 3239763"/>
                        <a:gd name="connsiteX5" fmla="*/ 586116 w 589996"/>
                        <a:gd name="connsiteY5" fmla="*/ 3212091 h 3239763"/>
                        <a:gd name="connsiteX6" fmla="*/ 331595 w 589996"/>
                        <a:gd name="connsiteY6" fmla="*/ 3212304 h 3239763"/>
                        <a:gd name="connsiteX7" fmla="*/ 1045 w 589996"/>
                        <a:gd name="connsiteY7" fmla="*/ 2994600 h 3239763"/>
                        <a:gd name="connsiteX8" fmla="*/ 230000 w 589996"/>
                        <a:gd name="connsiteY8" fmla="*/ 2222731 h 3239763"/>
                        <a:gd name="connsiteX9" fmla="*/ 314998 w 589996"/>
                        <a:gd name="connsiteY9" fmla="*/ 1443199 h 3239763"/>
                        <a:gd name="connsiteX10" fmla="*/ 244159 w 589996"/>
                        <a:gd name="connsiteY10" fmla="*/ 170544 h 3239763"/>
                        <a:gd name="connsiteX0" fmla="*/ 244159 w 589996"/>
                        <a:gd name="connsiteY0" fmla="*/ 181693 h 3250912"/>
                        <a:gd name="connsiteX1" fmla="*/ 361485 w 589996"/>
                        <a:gd name="connsiteY1" fmla="*/ 21495 h 3250912"/>
                        <a:gd name="connsiteX2" fmla="*/ 473197 w 589996"/>
                        <a:gd name="connsiteY2" fmla="*/ 164079 h 3250912"/>
                        <a:gd name="connsiteX3" fmla="*/ 431001 w 589996"/>
                        <a:gd name="connsiteY3" fmla="*/ 1474787 h 3250912"/>
                        <a:gd name="connsiteX4" fmla="*/ 319997 w 589996"/>
                        <a:gd name="connsiteY4" fmla="*/ 2264046 h 3250912"/>
                        <a:gd name="connsiteX5" fmla="*/ 131226 w 589996"/>
                        <a:gd name="connsiteY5" fmla="*/ 2999900 h 3250912"/>
                        <a:gd name="connsiteX6" fmla="*/ 586116 w 589996"/>
                        <a:gd name="connsiteY6" fmla="*/ 3223240 h 3250912"/>
                        <a:gd name="connsiteX7" fmla="*/ 331595 w 589996"/>
                        <a:gd name="connsiteY7" fmla="*/ 3223453 h 3250912"/>
                        <a:gd name="connsiteX8" fmla="*/ 1045 w 589996"/>
                        <a:gd name="connsiteY8" fmla="*/ 3005749 h 3250912"/>
                        <a:gd name="connsiteX9" fmla="*/ 230000 w 589996"/>
                        <a:gd name="connsiteY9" fmla="*/ 2233880 h 3250912"/>
                        <a:gd name="connsiteX10" fmla="*/ 314998 w 589996"/>
                        <a:gd name="connsiteY10" fmla="*/ 1454348 h 3250912"/>
                        <a:gd name="connsiteX11" fmla="*/ 244159 w 589996"/>
                        <a:gd name="connsiteY11" fmla="*/ 181693 h 3250912"/>
                        <a:gd name="connsiteX0" fmla="*/ 244159 w 589996"/>
                        <a:gd name="connsiteY0" fmla="*/ 121761 h 3190980"/>
                        <a:gd name="connsiteX1" fmla="*/ 361485 w 589996"/>
                        <a:gd name="connsiteY1" fmla="*/ 120647 h 3190980"/>
                        <a:gd name="connsiteX2" fmla="*/ 473197 w 589996"/>
                        <a:gd name="connsiteY2" fmla="*/ 104147 h 3190980"/>
                        <a:gd name="connsiteX3" fmla="*/ 431001 w 589996"/>
                        <a:gd name="connsiteY3" fmla="*/ 1414855 h 3190980"/>
                        <a:gd name="connsiteX4" fmla="*/ 319997 w 589996"/>
                        <a:gd name="connsiteY4" fmla="*/ 2204114 h 3190980"/>
                        <a:gd name="connsiteX5" fmla="*/ 131226 w 589996"/>
                        <a:gd name="connsiteY5" fmla="*/ 2939968 h 3190980"/>
                        <a:gd name="connsiteX6" fmla="*/ 586116 w 589996"/>
                        <a:gd name="connsiteY6" fmla="*/ 3163308 h 3190980"/>
                        <a:gd name="connsiteX7" fmla="*/ 331595 w 589996"/>
                        <a:gd name="connsiteY7" fmla="*/ 3163521 h 3190980"/>
                        <a:gd name="connsiteX8" fmla="*/ 1045 w 589996"/>
                        <a:gd name="connsiteY8" fmla="*/ 2945817 h 3190980"/>
                        <a:gd name="connsiteX9" fmla="*/ 230000 w 589996"/>
                        <a:gd name="connsiteY9" fmla="*/ 2173948 h 3190980"/>
                        <a:gd name="connsiteX10" fmla="*/ 314998 w 589996"/>
                        <a:gd name="connsiteY10" fmla="*/ 1394416 h 3190980"/>
                        <a:gd name="connsiteX11" fmla="*/ 244159 w 589996"/>
                        <a:gd name="connsiteY11" fmla="*/ 121761 h 319098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93991 h 3163210"/>
                        <a:gd name="connsiteX1" fmla="*/ 361485 w 589996"/>
                        <a:gd name="connsiteY1" fmla="*/ 92877 h 3163210"/>
                        <a:gd name="connsiteX2" fmla="*/ 473197 w 589996"/>
                        <a:gd name="connsiteY2" fmla="*/ 140011 h 3163210"/>
                        <a:gd name="connsiteX3" fmla="*/ 431001 w 589996"/>
                        <a:gd name="connsiteY3" fmla="*/ 1387085 h 3163210"/>
                        <a:gd name="connsiteX4" fmla="*/ 319997 w 589996"/>
                        <a:gd name="connsiteY4" fmla="*/ 2176344 h 3163210"/>
                        <a:gd name="connsiteX5" fmla="*/ 131226 w 589996"/>
                        <a:gd name="connsiteY5" fmla="*/ 2912198 h 3163210"/>
                        <a:gd name="connsiteX6" fmla="*/ 586116 w 589996"/>
                        <a:gd name="connsiteY6" fmla="*/ 3135538 h 3163210"/>
                        <a:gd name="connsiteX7" fmla="*/ 331595 w 589996"/>
                        <a:gd name="connsiteY7" fmla="*/ 3135751 h 3163210"/>
                        <a:gd name="connsiteX8" fmla="*/ 1045 w 589996"/>
                        <a:gd name="connsiteY8" fmla="*/ 2918047 h 3163210"/>
                        <a:gd name="connsiteX9" fmla="*/ 230000 w 589996"/>
                        <a:gd name="connsiteY9" fmla="*/ 2146178 h 3163210"/>
                        <a:gd name="connsiteX10" fmla="*/ 314998 w 589996"/>
                        <a:gd name="connsiteY10" fmla="*/ 1366646 h 3163210"/>
                        <a:gd name="connsiteX11" fmla="*/ 244159 w 589996"/>
                        <a:gd name="connsiteY11" fmla="*/ 93991 h 3163210"/>
                        <a:gd name="connsiteX0" fmla="*/ 244159 w 589996"/>
                        <a:gd name="connsiteY0" fmla="*/ 78176 h 3147395"/>
                        <a:gd name="connsiteX1" fmla="*/ 361485 w 589996"/>
                        <a:gd name="connsiteY1" fmla="*/ 130090 h 3147395"/>
                        <a:gd name="connsiteX2" fmla="*/ 473197 w 589996"/>
                        <a:gd name="connsiteY2" fmla="*/ 124196 h 3147395"/>
                        <a:gd name="connsiteX3" fmla="*/ 431001 w 589996"/>
                        <a:gd name="connsiteY3" fmla="*/ 1371270 h 3147395"/>
                        <a:gd name="connsiteX4" fmla="*/ 319997 w 589996"/>
                        <a:gd name="connsiteY4" fmla="*/ 2160529 h 3147395"/>
                        <a:gd name="connsiteX5" fmla="*/ 131226 w 589996"/>
                        <a:gd name="connsiteY5" fmla="*/ 2896383 h 3147395"/>
                        <a:gd name="connsiteX6" fmla="*/ 586116 w 589996"/>
                        <a:gd name="connsiteY6" fmla="*/ 3119723 h 3147395"/>
                        <a:gd name="connsiteX7" fmla="*/ 331595 w 589996"/>
                        <a:gd name="connsiteY7" fmla="*/ 3119936 h 3147395"/>
                        <a:gd name="connsiteX8" fmla="*/ 1045 w 589996"/>
                        <a:gd name="connsiteY8" fmla="*/ 2902232 h 3147395"/>
                        <a:gd name="connsiteX9" fmla="*/ 230000 w 589996"/>
                        <a:gd name="connsiteY9" fmla="*/ 2130363 h 3147395"/>
                        <a:gd name="connsiteX10" fmla="*/ 314998 w 589996"/>
                        <a:gd name="connsiteY10" fmla="*/ 1350831 h 3147395"/>
                        <a:gd name="connsiteX11" fmla="*/ 244159 w 589996"/>
                        <a:gd name="connsiteY11" fmla="*/ 78176 h 3147395"/>
                        <a:gd name="connsiteX0" fmla="*/ 249564 w 589996"/>
                        <a:gd name="connsiteY0" fmla="*/ 95875 h 3090855"/>
                        <a:gd name="connsiteX1" fmla="*/ 361485 w 589996"/>
                        <a:gd name="connsiteY1" fmla="*/ 73550 h 3090855"/>
                        <a:gd name="connsiteX2" fmla="*/ 473197 w 589996"/>
                        <a:gd name="connsiteY2" fmla="*/ 67656 h 3090855"/>
                        <a:gd name="connsiteX3" fmla="*/ 431001 w 589996"/>
                        <a:gd name="connsiteY3" fmla="*/ 1314730 h 3090855"/>
                        <a:gd name="connsiteX4" fmla="*/ 319997 w 589996"/>
                        <a:gd name="connsiteY4" fmla="*/ 2103989 h 3090855"/>
                        <a:gd name="connsiteX5" fmla="*/ 131226 w 589996"/>
                        <a:gd name="connsiteY5" fmla="*/ 2839843 h 3090855"/>
                        <a:gd name="connsiteX6" fmla="*/ 586116 w 589996"/>
                        <a:gd name="connsiteY6" fmla="*/ 3063183 h 3090855"/>
                        <a:gd name="connsiteX7" fmla="*/ 331595 w 589996"/>
                        <a:gd name="connsiteY7" fmla="*/ 3063396 h 3090855"/>
                        <a:gd name="connsiteX8" fmla="*/ 1045 w 589996"/>
                        <a:gd name="connsiteY8" fmla="*/ 2845692 h 3090855"/>
                        <a:gd name="connsiteX9" fmla="*/ 230000 w 589996"/>
                        <a:gd name="connsiteY9" fmla="*/ 2073823 h 3090855"/>
                        <a:gd name="connsiteX10" fmla="*/ 314998 w 589996"/>
                        <a:gd name="connsiteY10" fmla="*/ 1294291 h 3090855"/>
                        <a:gd name="connsiteX11" fmla="*/ 249564 w 589996"/>
                        <a:gd name="connsiteY11" fmla="*/ 95875 h 3090855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9564 w 589996"/>
                        <a:gd name="connsiteY0" fmla="*/ 28219 h 3023199"/>
                        <a:gd name="connsiteX1" fmla="*/ 361485 w 589996"/>
                        <a:gd name="connsiteY1" fmla="*/ 5894 h 3023199"/>
                        <a:gd name="connsiteX2" fmla="*/ 473197 w 589996"/>
                        <a:gd name="connsiteY2" fmla="*/ 0 h 3023199"/>
                        <a:gd name="connsiteX3" fmla="*/ 431001 w 589996"/>
                        <a:gd name="connsiteY3" fmla="*/ 1247074 h 3023199"/>
                        <a:gd name="connsiteX4" fmla="*/ 319997 w 589996"/>
                        <a:gd name="connsiteY4" fmla="*/ 2036333 h 3023199"/>
                        <a:gd name="connsiteX5" fmla="*/ 131226 w 589996"/>
                        <a:gd name="connsiteY5" fmla="*/ 2772187 h 3023199"/>
                        <a:gd name="connsiteX6" fmla="*/ 586116 w 589996"/>
                        <a:gd name="connsiteY6" fmla="*/ 2995527 h 3023199"/>
                        <a:gd name="connsiteX7" fmla="*/ 331595 w 589996"/>
                        <a:gd name="connsiteY7" fmla="*/ 2995740 h 3023199"/>
                        <a:gd name="connsiteX8" fmla="*/ 1045 w 589996"/>
                        <a:gd name="connsiteY8" fmla="*/ 2778036 h 3023199"/>
                        <a:gd name="connsiteX9" fmla="*/ 230000 w 589996"/>
                        <a:gd name="connsiteY9" fmla="*/ 2006167 h 3023199"/>
                        <a:gd name="connsiteX10" fmla="*/ 314998 w 589996"/>
                        <a:gd name="connsiteY10" fmla="*/ 1226635 h 3023199"/>
                        <a:gd name="connsiteX11" fmla="*/ 249564 w 589996"/>
                        <a:gd name="connsiteY11" fmla="*/ 28219 h 3023199"/>
                        <a:gd name="connsiteX0" fmla="*/ 244158 w 589996"/>
                        <a:gd name="connsiteY0" fmla="*/ 51 h 3026848"/>
                        <a:gd name="connsiteX1" fmla="*/ 361485 w 589996"/>
                        <a:gd name="connsiteY1" fmla="*/ 9543 h 3026848"/>
                        <a:gd name="connsiteX2" fmla="*/ 473197 w 589996"/>
                        <a:gd name="connsiteY2" fmla="*/ 3649 h 3026848"/>
                        <a:gd name="connsiteX3" fmla="*/ 431001 w 589996"/>
                        <a:gd name="connsiteY3" fmla="*/ 1250723 h 3026848"/>
                        <a:gd name="connsiteX4" fmla="*/ 319997 w 589996"/>
                        <a:gd name="connsiteY4" fmla="*/ 2039982 h 3026848"/>
                        <a:gd name="connsiteX5" fmla="*/ 131226 w 589996"/>
                        <a:gd name="connsiteY5" fmla="*/ 2775836 h 3026848"/>
                        <a:gd name="connsiteX6" fmla="*/ 586116 w 589996"/>
                        <a:gd name="connsiteY6" fmla="*/ 2999176 h 3026848"/>
                        <a:gd name="connsiteX7" fmla="*/ 331595 w 589996"/>
                        <a:gd name="connsiteY7" fmla="*/ 2999389 h 3026848"/>
                        <a:gd name="connsiteX8" fmla="*/ 1045 w 589996"/>
                        <a:gd name="connsiteY8" fmla="*/ 2781685 h 3026848"/>
                        <a:gd name="connsiteX9" fmla="*/ 230000 w 589996"/>
                        <a:gd name="connsiteY9" fmla="*/ 2009816 h 3026848"/>
                        <a:gd name="connsiteX10" fmla="*/ 314998 w 589996"/>
                        <a:gd name="connsiteY10" fmla="*/ 1230284 h 3026848"/>
                        <a:gd name="connsiteX11" fmla="*/ 244158 w 589996"/>
                        <a:gd name="connsiteY11" fmla="*/ 51 h 302684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244186 w 590024"/>
                        <a:gd name="connsiteY0" fmla="*/ 40371 h 3067168"/>
                        <a:gd name="connsiteX1" fmla="*/ 361513 w 590024"/>
                        <a:gd name="connsiteY1" fmla="*/ 49863 h 3067168"/>
                        <a:gd name="connsiteX2" fmla="*/ 473225 w 590024"/>
                        <a:gd name="connsiteY2" fmla="*/ 43969 h 3067168"/>
                        <a:gd name="connsiteX3" fmla="*/ 431029 w 590024"/>
                        <a:gd name="connsiteY3" fmla="*/ 1291043 h 3067168"/>
                        <a:gd name="connsiteX4" fmla="*/ 320025 w 590024"/>
                        <a:gd name="connsiteY4" fmla="*/ 2080302 h 3067168"/>
                        <a:gd name="connsiteX5" fmla="*/ 131254 w 590024"/>
                        <a:gd name="connsiteY5" fmla="*/ 2816156 h 3067168"/>
                        <a:gd name="connsiteX6" fmla="*/ 586144 w 590024"/>
                        <a:gd name="connsiteY6" fmla="*/ 3039496 h 3067168"/>
                        <a:gd name="connsiteX7" fmla="*/ 331623 w 590024"/>
                        <a:gd name="connsiteY7" fmla="*/ 3039709 h 3067168"/>
                        <a:gd name="connsiteX8" fmla="*/ 1073 w 590024"/>
                        <a:gd name="connsiteY8" fmla="*/ 2822005 h 3067168"/>
                        <a:gd name="connsiteX9" fmla="*/ 230028 w 590024"/>
                        <a:gd name="connsiteY9" fmla="*/ 2050136 h 3067168"/>
                        <a:gd name="connsiteX10" fmla="*/ 347459 w 590024"/>
                        <a:gd name="connsiteY10" fmla="*/ 634266 h 3067168"/>
                        <a:gd name="connsiteX11" fmla="*/ 244186 w 590024"/>
                        <a:gd name="connsiteY11" fmla="*/ 40371 h 3067168"/>
                        <a:gd name="connsiteX0" fmla="*/ 314458 w 590024"/>
                        <a:gd name="connsiteY0" fmla="*/ 49127 h 3044107"/>
                        <a:gd name="connsiteX1" fmla="*/ 361513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49127 h 3044107"/>
                        <a:gd name="connsiteX1" fmla="*/ 399352 w 590024"/>
                        <a:gd name="connsiteY1" fmla="*/ 26802 h 3044107"/>
                        <a:gd name="connsiteX2" fmla="*/ 473225 w 590024"/>
                        <a:gd name="connsiteY2" fmla="*/ 20908 h 3044107"/>
                        <a:gd name="connsiteX3" fmla="*/ 431029 w 590024"/>
                        <a:gd name="connsiteY3" fmla="*/ 1267982 h 3044107"/>
                        <a:gd name="connsiteX4" fmla="*/ 320025 w 590024"/>
                        <a:gd name="connsiteY4" fmla="*/ 2057241 h 3044107"/>
                        <a:gd name="connsiteX5" fmla="*/ 131254 w 590024"/>
                        <a:gd name="connsiteY5" fmla="*/ 2793095 h 3044107"/>
                        <a:gd name="connsiteX6" fmla="*/ 586144 w 590024"/>
                        <a:gd name="connsiteY6" fmla="*/ 3016435 h 3044107"/>
                        <a:gd name="connsiteX7" fmla="*/ 331623 w 590024"/>
                        <a:gd name="connsiteY7" fmla="*/ 3016648 h 3044107"/>
                        <a:gd name="connsiteX8" fmla="*/ 1073 w 590024"/>
                        <a:gd name="connsiteY8" fmla="*/ 2798944 h 3044107"/>
                        <a:gd name="connsiteX9" fmla="*/ 230028 w 590024"/>
                        <a:gd name="connsiteY9" fmla="*/ 2027075 h 3044107"/>
                        <a:gd name="connsiteX10" fmla="*/ 347459 w 590024"/>
                        <a:gd name="connsiteY10" fmla="*/ 611205 h 3044107"/>
                        <a:gd name="connsiteX11" fmla="*/ 314458 w 590024"/>
                        <a:gd name="connsiteY11" fmla="*/ 49127 h 3044107"/>
                        <a:gd name="connsiteX0" fmla="*/ 314458 w 590024"/>
                        <a:gd name="connsiteY0" fmla="*/ 134541 h 3129521"/>
                        <a:gd name="connsiteX1" fmla="*/ 473225 w 590024"/>
                        <a:gd name="connsiteY1" fmla="*/ 106322 h 3129521"/>
                        <a:gd name="connsiteX2" fmla="*/ 431029 w 590024"/>
                        <a:gd name="connsiteY2" fmla="*/ 1353396 h 3129521"/>
                        <a:gd name="connsiteX3" fmla="*/ 320025 w 590024"/>
                        <a:gd name="connsiteY3" fmla="*/ 2142655 h 3129521"/>
                        <a:gd name="connsiteX4" fmla="*/ 131254 w 590024"/>
                        <a:gd name="connsiteY4" fmla="*/ 2878509 h 3129521"/>
                        <a:gd name="connsiteX5" fmla="*/ 586144 w 590024"/>
                        <a:gd name="connsiteY5" fmla="*/ 3101849 h 3129521"/>
                        <a:gd name="connsiteX6" fmla="*/ 331623 w 590024"/>
                        <a:gd name="connsiteY6" fmla="*/ 3102062 h 3129521"/>
                        <a:gd name="connsiteX7" fmla="*/ 1073 w 590024"/>
                        <a:gd name="connsiteY7" fmla="*/ 2884358 h 3129521"/>
                        <a:gd name="connsiteX8" fmla="*/ 230028 w 590024"/>
                        <a:gd name="connsiteY8" fmla="*/ 2112489 h 3129521"/>
                        <a:gd name="connsiteX9" fmla="*/ 347459 w 590024"/>
                        <a:gd name="connsiteY9" fmla="*/ 696619 h 3129521"/>
                        <a:gd name="connsiteX10" fmla="*/ 314458 w 590024"/>
                        <a:gd name="connsiteY10" fmla="*/ 134541 h 3129521"/>
                        <a:gd name="connsiteX0" fmla="*/ 314458 w 590024"/>
                        <a:gd name="connsiteY0" fmla="*/ 52959 h 3047939"/>
                        <a:gd name="connsiteX1" fmla="*/ 473225 w 590024"/>
                        <a:gd name="connsiteY1" fmla="*/ 24740 h 3047939"/>
                        <a:gd name="connsiteX2" fmla="*/ 431029 w 590024"/>
                        <a:gd name="connsiteY2" fmla="*/ 1271814 h 3047939"/>
                        <a:gd name="connsiteX3" fmla="*/ 320025 w 590024"/>
                        <a:gd name="connsiteY3" fmla="*/ 2061073 h 3047939"/>
                        <a:gd name="connsiteX4" fmla="*/ 131254 w 590024"/>
                        <a:gd name="connsiteY4" fmla="*/ 2796927 h 3047939"/>
                        <a:gd name="connsiteX5" fmla="*/ 586144 w 590024"/>
                        <a:gd name="connsiteY5" fmla="*/ 3020267 h 3047939"/>
                        <a:gd name="connsiteX6" fmla="*/ 331623 w 590024"/>
                        <a:gd name="connsiteY6" fmla="*/ 3020480 h 3047939"/>
                        <a:gd name="connsiteX7" fmla="*/ 1073 w 590024"/>
                        <a:gd name="connsiteY7" fmla="*/ 2802776 h 3047939"/>
                        <a:gd name="connsiteX8" fmla="*/ 230028 w 590024"/>
                        <a:gd name="connsiteY8" fmla="*/ 2030907 h 3047939"/>
                        <a:gd name="connsiteX9" fmla="*/ 347459 w 590024"/>
                        <a:gd name="connsiteY9" fmla="*/ 615037 h 3047939"/>
                        <a:gd name="connsiteX10" fmla="*/ 314458 w 590024"/>
                        <a:gd name="connsiteY10" fmla="*/ 52959 h 3047939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31029 w 590024"/>
                        <a:gd name="connsiteY2" fmla="*/ 1247115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590024"/>
                        <a:gd name="connsiteY0" fmla="*/ 28260 h 3023240"/>
                        <a:gd name="connsiteX1" fmla="*/ 473225 w 590024"/>
                        <a:gd name="connsiteY1" fmla="*/ 41 h 3023240"/>
                        <a:gd name="connsiteX2" fmla="*/ 420218 w 590024"/>
                        <a:gd name="connsiteY2" fmla="*/ 1109241 h 3023240"/>
                        <a:gd name="connsiteX3" fmla="*/ 320025 w 590024"/>
                        <a:gd name="connsiteY3" fmla="*/ 2036374 h 3023240"/>
                        <a:gd name="connsiteX4" fmla="*/ 131254 w 590024"/>
                        <a:gd name="connsiteY4" fmla="*/ 2772228 h 3023240"/>
                        <a:gd name="connsiteX5" fmla="*/ 586144 w 590024"/>
                        <a:gd name="connsiteY5" fmla="*/ 2995568 h 3023240"/>
                        <a:gd name="connsiteX6" fmla="*/ 331623 w 590024"/>
                        <a:gd name="connsiteY6" fmla="*/ 2995781 h 3023240"/>
                        <a:gd name="connsiteX7" fmla="*/ 1073 w 590024"/>
                        <a:gd name="connsiteY7" fmla="*/ 2778077 h 3023240"/>
                        <a:gd name="connsiteX8" fmla="*/ 230028 w 590024"/>
                        <a:gd name="connsiteY8" fmla="*/ 2006208 h 3023240"/>
                        <a:gd name="connsiteX9" fmla="*/ 347459 w 590024"/>
                        <a:gd name="connsiteY9" fmla="*/ 590338 h 3023240"/>
                        <a:gd name="connsiteX10" fmla="*/ 314458 w 590024"/>
                        <a:gd name="connsiteY10" fmla="*/ 28260 h 3023240"/>
                        <a:gd name="connsiteX0" fmla="*/ 314458 w 616687"/>
                        <a:gd name="connsiteY0" fmla="*/ 28260 h 3001165"/>
                        <a:gd name="connsiteX1" fmla="*/ 473225 w 616687"/>
                        <a:gd name="connsiteY1" fmla="*/ 41 h 3001165"/>
                        <a:gd name="connsiteX2" fmla="*/ 420218 w 616687"/>
                        <a:gd name="connsiteY2" fmla="*/ 1109241 h 3001165"/>
                        <a:gd name="connsiteX3" fmla="*/ 320025 w 616687"/>
                        <a:gd name="connsiteY3" fmla="*/ 2036374 h 3001165"/>
                        <a:gd name="connsiteX4" fmla="*/ 131254 w 616687"/>
                        <a:gd name="connsiteY4" fmla="*/ 2772228 h 3001165"/>
                        <a:gd name="connsiteX5" fmla="*/ 613171 w 616687"/>
                        <a:gd name="connsiteY5" fmla="*/ 2921329 h 3001165"/>
                        <a:gd name="connsiteX6" fmla="*/ 331623 w 616687"/>
                        <a:gd name="connsiteY6" fmla="*/ 2995781 h 3001165"/>
                        <a:gd name="connsiteX7" fmla="*/ 1073 w 616687"/>
                        <a:gd name="connsiteY7" fmla="*/ 2778077 h 3001165"/>
                        <a:gd name="connsiteX8" fmla="*/ 230028 w 616687"/>
                        <a:gd name="connsiteY8" fmla="*/ 2006208 h 3001165"/>
                        <a:gd name="connsiteX9" fmla="*/ 347459 w 616687"/>
                        <a:gd name="connsiteY9" fmla="*/ 590338 h 3001165"/>
                        <a:gd name="connsiteX10" fmla="*/ 314458 w 616687"/>
                        <a:gd name="connsiteY10" fmla="*/ 28260 h 3001165"/>
                        <a:gd name="connsiteX0" fmla="*/ 314458 w 616687"/>
                        <a:gd name="connsiteY0" fmla="*/ 28260 h 3001058"/>
                        <a:gd name="connsiteX1" fmla="*/ 473225 w 616687"/>
                        <a:gd name="connsiteY1" fmla="*/ 41 h 3001058"/>
                        <a:gd name="connsiteX2" fmla="*/ 420218 w 616687"/>
                        <a:gd name="connsiteY2" fmla="*/ 1109241 h 3001058"/>
                        <a:gd name="connsiteX3" fmla="*/ 320025 w 616687"/>
                        <a:gd name="connsiteY3" fmla="*/ 2036374 h 3001058"/>
                        <a:gd name="connsiteX4" fmla="*/ 131254 w 616687"/>
                        <a:gd name="connsiteY4" fmla="*/ 2782833 h 3001058"/>
                        <a:gd name="connsiteX5" fmla="*/ 613171 w 616687"/>
                        <a:gd name="connsiteY5" fmla="*/ 2921329 h 3001058"/>
                        <a:gd name="connsiteX6" fmla="*/ 331623 w 616687"/>
                        <a:gd name="connsiteY6" fmla="*/ 2995781 h 3001058"/>
                        <a:gd name="connsiteX7" fmla="*/ 1073 w 616687"/>
                        <a:gd name="connsiteY7" fmla="*/ 2778077 h 3001058"/>
                        <a:gd name="connsiteX8" fmla="*/ 230028 w 616687"/>
                        <a:gd name="connsiteY8" fmla="*/ 2006208 h 3001058"/>
                        <a:gd name="connsiteX9" fmla="*/ 347459 w 616687"/>
                        <a:gd name="connsiteY9" fmla="*/ 590338 h 3001058"/>
                        <a:gd name="connsiteX10" fmla="*/ 314458 w 616687"/>
                        <a:gd name="connsiteY10" fmla="*/ 28260 h 3001058"/>
                        <a:gd name="connsiteX0" fmla="*/ 260714 w 562819"/>
                        <a:gd name="connsiteY0" fmla="*/ 28260 h 2997449"/>
                        <a:gd name="connsiteX1" fmla="*/ 419481 w 562819"/>
                        <a:gd name="connsiteY1" fmla="*/ 41 h 2997449"/>
                        <a:gd name="connsiteX2" fmla="*/ 366474 w 562819"/>
                        <a:gd name="connsiteY2" fmla="*/ 1109241 h 2997449"/>
                        <a:gd name="connsiteX3" fmla="*/ 266281 w 562819"/>
                        <a:gd name="connsiteY3" fmla="*/ 2036374 h 2997449"/>
                        <a:gd name="connsiteX4" fmla="*/ 77510 w 562819"/>
                        <a:gd name="connsiteY4" fmla="*/ 2782833 h 2997449"/>
                        <a:gd name="connsiteX5" fmla="*/ 559427 w 562819"/>
                        <a:gd name="connsiteY5" fmla="*/ 2921329 h 2997449"/>
                        <a:gd name="connsiteX6" fmla="*/ 277879 w 562819"/>
                        <a:gd name="connsiteY6" fmla="*/ 2995781 h 2997449"/>
                        <a:gd name="connsiteX7" fmla="*/ 1384 w 562819"/>
                        <a:gd name="connsiteY7" fmla="*/ 2852317 h 2997449"/>
                        <a:gd name="connsiteX8" fmla="*/ 176284 w 562819"/>
                        <a:gd name="connsiteY8" fmla="*/ 2006208 h 2997449"/>
                        <a:gd name="connsiteX9" fmla="*/ 293715 w 562819"/>
                        <a:gd name="connsiteY9" fmla="*/ 590338 h 2997449"/>
                        <a:gd name="connsiteX10" fmla="*/ 260714 w 562819"/>
                        <a:gd name="connsiteY10" fmla="*/ 28260 h 2997449"/>
                        <a:gd name="connsiteX0" fmla="*/ 276820 w 578961"/>
                        <a:gd name="connsiteY0" fmla="*/ 28260 h 3000483"/>
                        <a:gd name="connsiteX1" fmla="*/ 435587 w 578961"/>
                        <a:gd name="connsiteY1" fmla="*/ 41 h 3000483"/>
                        <a:gd name="connsiteX2" fmla="*/ 382580 w 578961"/>
                        <a:gd name="connsiteY2" fmla="*/ 1109241 h 3000483"/>
                        <a:gd name="connsiteX3" fmla="*/ 282387 w 578961"/>
                        <a:gd name="connsiteY3" fmla="*/ 2036374 h 3000483"/>
                        <a:gd name="connsiteX4" fmla="*/ 93616 w 578961"/>
                        <a:gd name="connsiteY4" fmla="*/ 2782833 h 3000483"/>
                        <a:gd name="connsiteX5" fmla="*/ 575533 w 578961"/>
                        <a:gd name="connsiteY5" fmla="*/ 2921329 h 3000483"/>
                        <a:gd name="connsiteX6" fmla="*/ 293985 w 578961"/>
                        <a:gd name="connsiteY6" fmla="*/ 2995781 h 3000483"/>
                        <a:gd name="connsiteX7" fmla="*/ 1273 w 578961"/>
                        <a:gd name="connsiteY7" fmla="*/ 2788683 h 3000483"/>
                        <a:gd name="connsiteX8" fmla="*/ 192390 w 578961"/>
                        <a:gd name="connsiteY8" fmla="*/ 2006208 h 3000483"/>
                        <a:gd name="connsiteX9" fmla="*/ 309821 w 578961"/>
                        <a:gd name="connsiteY9" fmla="*/ 590338 h 3000483"/>
                        <a:gd name="connsiteX10" fmla="*/ 276820 w 578961"/>
                        <a:gd name="connsiteY10" fmla="*/ 28260 h 3000483"/>
                        <a:gd name="connsiteX0" fmla="*/ 276820 w 627124"/>
                        <a:gd name="connsiteY0" fmla="*/ 28260 h 2995814"/>
                        <a:gd name="connsiteX1" fmla="*/ 435587 w 627124"/>
                        <a:gd name="connsiteY1" fmla="*/ 41 h 2995814"/>
                        <a:gd name="connsiteX2" fmla="*/ 382580 w 627124"/>
                        <a:gd name="connsiteY2" fmla="*/ 1109241 h 2995814"/>
                        <a:gd name="connsiteX3" fmla="*/ 282387 w 627124"/>
                        <a:gd name="connsiteY3" fmla="*/ 2036374 h 2995814"/>
                        <a:gd name="connsiteX4" fmla="*/ 93616 w 627124"/>
                        <a:gd name="connsiteY4" fmla="*/ 2782833 h 2995814"/>
                        <a:gd name="connsiteX5" fmla="*/ 624183 w 627124"/>
                        <a:gd name="connsiteY5" fmla="*/ 2804667 h 2995814"/>
                        <a:gd name="connsiteX6" fmla="*/ 293985 w 627124"/>
                        <a:gd name="connsiteY6" fmla="*/ 2995781 h 2995814"/>
                        <a:gd name="connsiteX7" fmla="*/ 1273 w 627124"/>
                        <a:gd name="connsiteY7" fmla="*/ 2788683 h 2995814"/>
                        <a:gd name="connsiteX8" fmla="*/ 192390 w 627124"/>
                        <a:gd name="connsiteY8" fmla="*/ 2006208 h 2995814"/>
                        <a:gd name="connsiteX9" fmla="*/ 309821 w 627124"/>
                        <a:gd name="connsiteY9" fmla="*/ 590338 h 2995814"/>
                        <a:gd name="connsiteX10" fmla="*/ 276820 w 627124"/>
                        <a:gd name="connsiteY10" fmla="*/ 28260 h 2995814"/>
                        <a:gd name="connsiteX0" fmla="*/ 278454 w 631612"/>
                        <a:gd name="connsiteY0" fmla="*/ 28260 h 2995814"/>
                        <a:gd name="connsiteX1" fmla="*/ 437221 w 631612"/>
                        <a:gd name="connsiteY1" fmla="*/ 41 h 2995814"/>
                        <a:gd name="connsiteX2" fmla="*/ 384214 w 631612"/>
                        <a:gd name="connsiteY2" fmla="*/ 1109241 h 2995814"/>
                        <a:gd name="connsiteX3" fmla="*/ 284021 w 631612"/>
                        <a:gd name="connsiteY3" fmla="*/ 2036374 h 2995814"/>
                        <a:gd name="connsiteX4" fmla="*/ 95250 w 631612"/>
                        <a:gd name="connsiteY4" fmla="*/ 2782833 h 2995814"/>
                        <a:gd name="connsiteX5" fmla="*/ 625817 w 631612"/>
                        <a:gd name="connsiteY5" fmla="*/ 2804667 h 2995814"/>
                        <a:gd name="connsiteX6" fmla="*/ 355080 w 631612"/>
                        <a:gd name="connsiteY6" fmla="*/ 2995781 h 2995814"/>
                        <a:gd name="connsiteX7" fmla="*/ 2907 w 631612"/>
                        <a:gd name="connsiteY7" fmla="*/ 2788683 h 2995814"/>
                        <a:gd name="connsiteX8" fmla="*/ 194024 w 631612"/>
                        <a:gd name="connsiteY8" fmla="*/ 2006208 h 2995814"/>
                        <a:gd name="connsiteX9" fmla="*/ 311455 w 631612"/>
                        <a:gd name="connsiteY9" fmla="*/ 590338 h 2995814"/>
                        <a:gd name="connsiteX10" fmla="*/ 278454 w 631612"/>
                        <a:gd name="connsiteY10" fmla="*/ 28260 h 2995814"/>
                        <a:gd name="connsiteX0" fmla="*/ 278454 w 647526"/>
                        <a:gd name="connsiteY0" fmla="*/ 28260 h 2996127"/>
                        <a:gd name="connsiteX1" fmla="*/ 437221 w 647526"/>
                        <a:gd name="connsiteY1" fmla="*/ 41 h 2996127"/>
                        <a:gd name="connsiteX2" fmla="*/ 384214 w 647526"/>
                        <a:gd name="connsiteY2" fmla="*/ 1109241 h 2996127"/>
                        <a:gd name="connsiteX3" fmla="*/ 284021 w 647526"/>
                        <a:gd name="connsiteY3" fmla="*/ 2036374 h 2996127"/>
                        <a:gd name="connsiteX4" fmla="*/ 95250 w 647526"/>
                        <a:gd name="connsiteY4" fmla="*/ 2782833 h 2996127"/>
                        <a:gd name="connsiteX5" fmla="*/ 642034 w 647526"/>
                        <a:gd name="connsiteY5" fmla="*/ 2836484 h 2996127"/>
                        <a:gd name="connsiteX6" fmla="*/ 355080 w 647526"/>
                        <a:gd name="connsiteY6" fmla="*/ 2995781 h 2996127"/>
                        <a:gd name="connsiteX7" fmla="*/ 2907 w 647526"/>
                        <a:gd name="connsiteY7" fmla="*/ 2788683 h 2996127"/>
                        <a:gd name="connsiteX8" fmla="*/ 194024 w 647526"/>
                        <a:gd name="connsiteY8" fmla="*/ 2006208 h 2996127"/>
                        <a:gd name="connsiteX9" fmla="*/ 311455 w 647526"/>
                        <a:gd name="connsiteY9" fmla="*/ 590338 h 2996127"/>
                        <a:gd name="connsiteX10" fmla="*/ 278454 w 647526"/>
                        <a:gd name="connsiteY10" fmla="*/ 28260 h 2996127"/>
                        <a:gd name="connsiteX0" fmla="*/ 278454 w 642035"/>
                        <a:gd name="connsiteY0" fmla="*/ 28260 h 2996102"/>
                        <a:gd name="connsiteX1" fmla="*/ 437221 w 642035"/>
                        <a:gd name="connsiteY1" fmla="*/ 41 h 2996102"/>
                        <a:gd name="connsiteX2" fmla="*/ 384214 w 642035"/>
                        <a:gd name="connsiteY2" fmla="*/ 1109241 h 2996102"/>
                        <a:gd name="connsiteX3" fmla="*/ 284021 w 642035"/>
                        <a:gd name="connsiteY3" fmla="*/ 2036374 h 2996102"/>
                        <a:gd name="connsiteX4" fmla="*/ 95250 w 642035"/>
                        <a:gd name="connsiteY4" fmla="*/ 2782833 h 2996102"/>
                        <a:gd name="connsiteX5" fmla="*/ 351974 w 642035"/>
                        <a:gd name="connsiteY5" fmla="*/ 2846989 h 2996102"/>
                        <a:gd name="connsiteX6" fmla="*/ 642034 w 642035"/>
                        <a:gd name="connsiteY6" fmla="*/ 2836484 h 2996102"/>
                        <a:gd name="connsiteX7" fmla="*/ 355080 w 642035"/>
                        <a:gd name="connsiteY7" fmla="*/ 2995781 h 2996102"/>
                        <a:gd name="connsiteX8" fmla="*/ 2907 w 642035"/>
                        <a:gd name="connsiteY8" fmla="*/ 2788683 h 2996102"/>
                        <a:gd name="connsiteX9" fmla="*/ 194024 w 642035"/>
                        <a:gd name="connsiteY9" fmla="*/ 2006208 h 2996102"/>
                        <a:gd name="connsiteX10" fmla="*/ 311455 w 642035"/>
                        <a:gd name="connsiteY10" fmla="*/ 590338 h 2996102"/>
                        <a:gd name="connsiteX11" fmla="*/ 278454 w 642035"/>
                        <a:gd name="connsiteY11" fmla="*/ 28260 h 2996102"/>
                        <a:gd name="connsiteX0" fmla="*/ 278454 w 642042"/>
                        <a:gd name="connsiteY0" fmla="*/ 28260 h 2996088"/>
                        <a:gd name="connsiteX1" fmla="*/ 437221 w 642042"/>
                        <a:gd name="connsiteY1" fmla="*/ 41 h 2996088"/>
                        <a:gd name="connsiteX2" fmla="*/ 384214 w 642042"/>
                        <a:gd name="connsiteY2" fmla="*/ 1109241 h 2996088"/>
                        <a:gd name="connsiteX3" fmla="*/ 284021 w 642042"/>
                        <a:gd name="connsiteY3" fmla="*/ 2036374 h 2996088"/>
                        <a:gd name="connsiteX4" fmla="*/ 95250 w 642042"/>
                        <a:gd name="connsiteY4" fmla="*/ 2782833 h 2996088"/>
                        <a:gd name="connsiteX5" fmla="*/ 346568 w 642042"/>
                        <a:gd name="connsiteY5" fmla="*/ 2889411 h 2996088"/>
                        <a:gd name="connsiteX6" fmla="*/ 642034 w 642042"/>
                        <a:gd name="connsiteY6" fmla="*/ 2836484 h 2996088"/>
                        <a:gd name="connsiteX7" fmla="*/ 355080 w 642042"/>
                        <a:gd name="connsiteY7" fmla="*/ 2995781 h 2996088"/>
                        <a:gd name="connsiteX8" fmla="*/ 2907 w 642042"/>
                        <a:gd name="connsiteY8" fmla="*/ 2788683 h 2996088"/>
                        <a:gd name="connsiteX9" fmla="*/ 194024 w 642042"/>
                        <a:gd name="connsiteY9" fmla="*/ 2006208 h 2996088"/>
                        <a:gd name="connsiteX10" fmla="*/ 311455 w 642042"/>
                        <a:gd name="connsiteY10" fmla="*/ 590338 h 2996088"/>
                        <a:gd name="connsiteX11" fmla="*/ 278454 w 642042"/>
                        <a:gd name="connsiteY11" fmla="*/ 28260 h 2996088"/>
                        <a:gd name="connsiteX0" fmla="*/ 278454 w 625826"/>
                        <a:gd name="connsiteY0" fmla="*/ 28260 h 2995793"/>
                        <a:gd name="connsiteX1" fmla="*/ 437221 w 625826"/>
                        <a:gd name="connsiteY1" fmla="*/ 41 h 2995793"/>
                        <a:gd name="connsiteX2" fmla="*/ 384214 w 625826"/>
                        <a:gd name="connsiteY2" fmla="*/ 1109241 h 2995793"/>
                        <a:gd name="connsiteX3" fmla="*/ 284021 w 625826"/>
                        <a:gd name="connsiteY3" fmla="*/ 2036374 h 2995793"/>
                        <a:gd name="connsiteX4" fmla="*/ 95250 w 625826"/>
                        <a:gd name="connsiteY4" fmla="*/ 2782833 h 2995793"/>
                        <a:gd name="connsiteX5" fmla="*/ 346568 w 625826"/>
                        <a:gd name="connsiteY5" fmla="*/ 2889411 h 2995793"/>
                        <a:gd name="connsiteX6" fmla="*/ 625818 w 625826"/>
                        <a:gd name="connsiteY6" fmla="*/ 2783456 h 2995793"/>
                        <a:gd name="connsiteX7" fmla="*/ 355080 w 625826"/>
                        <a:gd name="connsiteY7" fmla="*/ 2995781 h 2995793"/>
                        <a:gd name="connsiteX8" fmla="*/ 2907 w 625826"/>
                        <a:gd name="connsiteY8" fmla="*/ 2788683 h 2995793"/>
                        <a:gd name="connsiteX9" fmla="*/ 194024 w 625826"/>
                        <a:gd name="connsiteY9" fmla="*/ 2006208 h 2995793"/>
                        <a:gd name="connsiteX10" fmla="*/ 311455 w 625826"/>
                        <a:gd name="connsiteY10" fmla="*/ 590338 h 2995793"/>
                        <a:gd name="connsiteX11" fmla="*/ 278454 w 625826"/>
                        <a:gd name="connsiteY11" fmla="*/ 28260 h 2995793"/>
                        <a:gd name="connsiteX0" fmla="*/ 278454 w 652903"/>
                        <a:gd name="connsiteY0" fmla="*/ 28260 h 2995784"/>
                        <a:gd name="connsiteX1" fmla="*/ 437221 w 652903"/>
                        <a:gd name="connsiteY1" fmla="*/ 41 h 2995784"/>
                        <a:gd name="connsiteX2" fmla="*/ 384214 w 652903"/>
                        <a:gd name="connsiteY2" fmla="*/ 1109241 h 2995784"/>
                        <a:gd name="connsiteX3" fmla="*/ 284021 w 652903"/>
                        <a:gd name="connsiteY3" fmla="*/ 2036374 h 2995784"/>
                        <a:gd name="connsiteX4" fmla="*/ 95250 w 652903"/>
                        <a:gd name="connsiteY4" fmla="*/ 2782833 h 2995784"/>
                        <a:gd name="connsiteX5" fmla="*/ 346568 w 652903"/>
                        <a:gd name="connsiteY5" fmla="*/ 2889411 h 2995784"/>
                        <a:gd name="connsiteX6" fmla="*/ 625818 w 652903"/>
                        <a:gd name="connsiteY6" fmla="*/ 2783456 h 2995784"/>
                        <a:gd name="connsiteX7" fmla="*/ 611441 w 652903"/>
                        <a:gd name="connsiteY7" fmla="*/ 2793960 h 2995784"/>
                        <a:gd name="connsiteX8" fmla="*/ 355080 w 652903"/>
                        <a:gd name="connsiteY8" fmla="*/ 2995781 h 2995784"/>
                        <a:gd name="connsiteX9" fmla="*/ 2907 w 652903"/>
                        <a:gd name="connsiteY9" fmla="*/ 2788683 h 2995784"/>
                        <a:gd name="connsiteX10" fmla="*/ 194024 w 652903"/>
                        <a:gd name="connsiteY10" fmla="*/ 2006208 h 2995784"/>
                        <a:gd name="connsiteX11" fmla="*/ 311455 w 652903"/>
                        <a:gd name="connsiteY11" fmla="*/ 590338 h 2995784"/>
                        <a:gd name="connsiteX12" fmla="*/ 278454 w 652903"/>
                        <a:gd name="connsiteY12" fmla="*/ 28260 h 2995784"/>
                        <a:gd name="connsiteX0" fmla="*/ 278454 w 675048"/>
                        <a:gd name="connsiteY0" fmla="*/ 28260 h 2997353"/>
                        <a:gd name="connsiteX1" fmla="*/ 437221 w 675048"/>
                        <a:gd name="connsiteY1" fmla="*/ 41 h 2997353"/>
                        <a:gd name="connsiteX2" fmla="*/ 384214 w 675048"/>
                        <a:gd name="connsiteY2" fmla="*/ 1109241 h 2997353"/>
                        <a:gd name="connsiteX3" fmla="*/ 284021 w 675048"/>
                        <a:gd name="connsiteY3" fmla="*/ 2036374 h 2997353"/>
                        <a:gd name="connsiteX4" fmla="*/ 95250 w 675048"/>
                        <a:gd name="connsiteY4" fmla="*/ 2782833 h 2997353"/>
                        <a:gd name="connsiteX5" fmla="*/ 346568 w 675048"/>
                        <a:gd name="connsiteY5" fmla="*/ 2889411 h 2997353"/>
                        <a:gd name="connsiteX6" fmla="*/ 625818 w 675048"/>
                        <a:gd name="connsiteY6" fmla="*/ 2783456 h 2997353"/>
                        <a:gd name="connsiteX7" fmla="*/ 649280 w 675048"/>
                        <a:gd name="connsiteY7" fmla="*/ 2878805 h 2997353"/>
                        <a:gd name="connsiteX8" fmla="*/ 355080 w 675048"/>
                        <a:gd name="connsiteY8" fmla="*/ 2995781 h 2997353"/>
                        <a:gd name="connsiteX9" fmla="*/ 2907 w 675048"/>
                        <a:gd name="connsiteY9" fmla="*/ 2788683 h 2997353"/>
                        <a:gd name="connsiteX10" fmla="*/ 194024 w 675048"/>
                        <a:gd name="connsiteY10" fmla="*/ 2006208 h 2997353"/>
                        <a:gd name="connsiteX11" fmla="*/ 311455 w 675048"/>
                        <a:gd name="connsiteY11" fmla="*/ 590338 h 2997353"/>
                        <a:gd name="connsiteX12" fmla="*/ 278454 w 675048"/>
                        <a:gd name="connsiteY12" fmla="*/ 28260 h 2997353"/>
                        <a:gd name="connsiteX0" fmla="*/ 278454 w 684203"/>
                        <a:gd name="connsiteY0" fmla="*/ 28260 h 2997353"/>
                        <a:gd name="connsiteX1" fmla="*/ 437221 w 684203"/>
                        <a:gd name="connsiteY1" fmla="*/ 41 h 2997353"/>
                        <a:gd name="connsiteX2" fmla="*/ 384214 w 684203"/>
                        <a:gd name="connsiteY2" fmla="*/ 1109241 h 2997353"/>
                        <a:gd name="connsiteX3" fmla="*/ 284021 w 684203"/>
                        <a:gd name="connsiteY3" fmla="*/ 2036374 h 2997353"/>
                        <a:gd name="connsiteX4" fmla="*/ 95250 w 684203"/>
                        <a:gd name="connsiteY4" fmla="*/ 2782833 h 2997353"/>
                        <a:gd name="connsiteX5" fmla="*/ 346568 w 684203"/>
                        <a:gd name="connsiteY5" fmla="*/ 2889411 h 2997353"/>
                        <a:gd name="connsiteX6" fmla="*/ 647440 w 684203"/>
                        <a:gd name="connsiteY6" fmla="*/ 2836484 h 2997353"/>
                        <a:gd name="connsiteX7" fmla="*/ 649280 w 684203"/>
                        <a:gd name="connsiteY7" fmla="*/ 2878805 h 2997353"/>
                        <a:gd name="connsiteX8" fmla="*/ 355080 w 684203"/>
                        <a:gd name="connsiteY8" fmla="*/ 2995781 h 2997353"/>
                        <a:gd name="connsiteX9" fmla="*/ 2907 w 684203"/>
                        <a:gd name="connsiteY9" fmla="*/ 2788683 h 2997353"/>
                        <a:gd name="connsiteX10" fmla="*/ 194024 w 684203"/>
                        <a:gd name="connsiteY10" fmla="*/ 2006208 h 2997353"/>
                        <a:gd name="connsiteX11" fmla="*/ 311455 w 684203"/>
                        <a:gd name="connsiteY11" fmla="*/ 590338 h 2997353"/>
                        <a:gd name="connsiteX12" fmla="*/ 278454 w 684203"/>
                        <a:gd name="connsiteY12" fmla="*/ 28260 h 2997353"/>
                        <a:gd name="connsiteX0" fmla="*/ 278454 w 664570"/>
                        <a:gd name="connsiteY0" fmla="*/ 28260 h 2999409"/>
                        <a:gd name="connsiteX1" fmla="*/ 437221 w 664570"/>
                        <a:gd name="connsiteY1" fmla="*/ 41 h 2999409"/>
                        <a:gd name="connsiteX2" fmla="*/ 384214 w 664570"/>
                        <a:gd name="connsiteY2" fmla="*/ 1109241 h 2999409"/>
                        <a:gd name="connsiteX3" fmla="*/ 284021 w 664570"/>
                        <a:gd name="connsiteY3" fmla="*/ 2036374 h 2999409"/>
                        <a:gd name="connsiteX4" fmla="*/ 95250 w 664570"/>
                        <a:gd name="connsiteY4" fmla="*/ 2782833 h 2999409"/>
                        <a:gd name="connsiteX5" fmla="*/ 346568 w 664570"/>
                        <a:gd name="connsiteY5" fmla="*/ 2889411 h 2999409"/>
                        <a:gd name="connsiteX6" fmla="*/ 647440 w 664570"/>
                        <a:gd name="connsiteY6" fmla="*/ 2836484 h 2999409"/>
                        <a:gd name="connsiteX7" fmla="*/ 600630 w 664570"/>
                        <a:gd name="connsiteY7" fmla="*/ 2910622 h 2999409"/>
                        <a:gd name="connsiteX8" fmla="*/ 355080 w 664570"/>
                        <a:gd name="connsiteY8" fmla="*/ 2995781 h 2999409"/>
                        <a:gd name="connsiteX9" fmla="*/ 2907 w 664570"/>
                        <a:gd name="connsiteY9" fmla="*/ 2788683 h 2999409"/>
                        <a:gd name="connsiteX10" fmla="*/ 194024 w 664570"/>
                        <a:gd name="connsiteY10" fmla="*/ 2006208 h 2999409"/>
                        <a:gd name="connsiteX11" fmla="*/ 311455 w 664570"/>
                        <a:gd name="connsiteY11" fmla="*/ 590338 h 2999409"/>
                        <a:gd name="connsiteX12" fmla="*/ 278454 w 664570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11455 w 630124"/>
                        <a:gd name="connsiteY11" fmla="*/ 590338 h 2999409"/>
                        <a:gd name="connsiteX12" fmla="*/ 278454 w 630124"/>
                        <a:gd name="connsiteY12" fmla="*/ 28260 h 2999409"/>
                        <a:gd name="connsiteX0" fmla="*/ 278454 w 630124"/>
                        <a:gd name="connsiteY0" fmla="*/ 28260 h 2999409"/>
                        <a:gd name="connsiteX1" fmla="*/ 437221 w 630124"/>
                        <a:gd name="connsiteY1" fmla="*/ 41 h 2999409"/>
                        <a:gd name="connsiteX2" fmla="*/ 384214 w 630124"/>
                        <a:gd name="connsiteY2" fmla="*/ 1109241 h 2999409"/>
                        <a:gd name="connsiteX3" fmla="*/ 284021 w 630124"/>
                        <a:gd name="connsiteY3" fmla="*/ 2036374 h 2999409"/>
                        <a:gd name="connsiteX4" fmla="*/ 95250 w 630124"/>
                        <a:gd name="connsiteY4" fmla="*/ 2782833 h 2999409"/>
                        <a:gd name="connsiteX5" fmla="*/ 346568 w 630124"/>
                        <a:gd name="connsiteY5" fmla="*/ 2889411 h 2999409"/>
                        <a:gd name="connsiteX6" fmla="*/ 593385 w 630124"/>
                        <a:gd name="connsiteY6" fmla="*/ 2825878 h 2999409"/>
                        <a:gd name="connsiteX7" fmla="*/ 600630 w 630124"/>
                        <a:gd name="connsiteY7" fmla="*/ 2910622 h 2999409"/>
                        <a:gd name="connsiteX8" fmla="*/ 355080 w 630124"/>
                        <a:gd name="connsiteY8" fmla="*/ 2995781 h 2999409"/>
                        <a:gd name="connsiteX9" fmla="*/ 2907 w 630124"/>
                        <a:gd name="connsiteY9" fmla="*/ 2788683 h 2999409"/>
                        <a:gd name="connsiteX10" fmla="*/ 194024 w 630124"/>
                        <a:gd name="connsiteY10" fmla="*/ 2006208 h 2999409"/>
                        <a:gd name="connsiteX11" fmla="*/ 353078 w 630124"/>
                        <a:gd name="connsiteY11" fmla="*/ 672001 h 2999409"/>
                        <a:gd name="connsiteX0" fmla="*/ 437221 w 630124"/>
                        <a:gd name="connsiteY0" fmla="*/ 0 h 2999368"/>
                        <a:gd name="connsiteX1" fmla="*/ 384214 w 630124"/>
                        <a:gd name="connsiteY1" fmla="*/ 1109200 h 2999368"/>
                        <a:gd name="connsiteX2" fmla="*/ 284021 w 630124"/>
                        <a:gd name="connsiteY2" fmla="*/ 2036333 h 2999368"/>
                        <a:gd name="connsiteX3" fmla="*/ 95250 w 630124"/>
                        <a:gd name="connsiteY3" fmla="*/ 2782792 h 2999368"/>
                        <a:gd name="connsiteX4" fmla="*/ 346568 w 630124"/>
                        <a:gd name="connsiteY4" fmla="*/ 2889370 h 2999368"/>
                        <a:gd name="connsiteX5" fmla="*/ 593385 w 630124"/>
                        <a:gd name="connsiteY5" fmla="*/ 2825837 h 2999368"/>
                        <a:gd name="connsiteX6" fmla="*/ 600630 w 630124"/>
                        <a:gd name="connsiteY6" fmla="*/ 2910581 h 2999368"/>
                        <a:gd name="connsiteX7" fmla="*/ 355080 w 630124"/>
                        <a:gd name="connsiteY7" fmla="*/ 2995740 h 2999368"/>
                        <a:gd name="connsiteX8" fmla="*/ 2907 w 630124"/>
                        <a:gd name="connsiteY8" fmla="*/ 2788642 h 2999368"/>
                        <a:gd name="connsiteX9" fmla="*/ 194024 w 630124"/>
                        <a:gd name="connsiteY9" fmla="*/ 2006167 h 2999368"/>
                        <a:gd name="connsiteX10" fmla="*/ 353078 w 630124"/>
                        <a:gd name="connsiteY10" fmla="*/ 671960 h 2999368"/>
                        <a:gd name="connsiteX0" fmla="*/ 384214 w 630124"/>
                        <a:gd name="connsiteY0" fmla="*/ 437240 h 2327408"/>
                        <a:gd name="connsiteX1" fmla="*/ 284021 w 630124"/>
                        <a:gd name="connsiteY1" fmla="*/ 1364373 h 2327408"/>
                        <a:gd name="connsiteX2" fmla="*/ 95250 w 630124"/>
                        <a:gd name="connsiteY2" fmla="*/ 2110832 h 2327408"/>
                        <a:gd name="connsiteX3" fmla="*/ 346568 w 630124"/>
                        <a:gd name="connsiteY3" fmla="*/ 2217410 h 2327408"/>
                        <a:gd name="connsiteX4" fmla="*/ 593385 w 630124"/>
                        <a:gd name="connsiteY4" fmla="*/ 2153877 h 2327408"/>
                        <a:gd name="connsiteX5" fmla="*/ 600630 w 630124"/>
                        <a:gd name="connsiteY5" fmla="*/ 2238621 h 2327408"/>
                        <a:gd name="connsiteX6" fmla="*/ 355080 w 630124"/>
                        <a:gd name="connsiteY6" fmla="*/ 2323780 h 2327408"/>
                        <a:gd name="connsiteX7" fmla="*/ 2907 w 630124"/>
                        <a:gd name="connsiteY7" fmla="*/ 2116682 h 2327408"/>
                        <a:gd name="connsiteX8" fmla="*/ 194024 w 630124"/>
                        <a:gd name="connsiteY8" fmla="*/ 1334207 h 2327408"/>
                        <a:gd name="connsiteX9" fmla="*/ 353078 w 630124"/>
                        <a:gd name="connsiteY9" fmla="*/ 0 h 2327408"/>
                        <a:gd name="connsiteX0" fmla="*/ 284021 w 630124"/>
                        <a:gd name="connsiteY0" fmla="*/ 1364373 h 2327408"/>
                        <a:gd name="connsiteX1" fmla="*/ 95250 w 630124"/>
                        <a:gd name="connsiteY1" fmla="*/ 2110832 h 2327408"/>
                        <a:gd name="connsiteX2" fmla="*/ 346568 w 630124"/>
                        <a:gd name="connsiteY2" fmla="*/ 2217410 h 2327408"/>
                        <a:gd name="connsiteX3" fmla="*/ 593385 w 630124"/>
                        <a:gd name="connsiteY3" fmla="*/ 2153877 h 2327408"/>
                        <a:gd name="connsiteX4" fmla="*/ 600630 w 630124"/>
                        <a:gd name="connsiteY4" fmla="*/ 2238621 h 2327408"/>
                        <a:gd name="connsiteX5" fmla="*/ 355080 w 630124"/>
                        <a:gd name="connsiteY5" fmla="*/ 2323780 h 2327408"/>
                        <a:gd name="connsiteX6" fmla="*/ 2907 w 630124"/>
                        <a:gd name="connsiteY6" fmla="*/ 2116682 h 2327408"/>
                        <a:gd name="connsiteX7" fmla="*/ 194024 w 630124"/>
                        <a:gd name="connsiteY7" fmla="*/ 1334207 h 2327408"/>
                        <a:gd name="connsiteX8" fmla="*/ 353078 w 630124"/>
                        <a:gd name="connsiteY8" fmla="*/ 0 h 2327408"/>
                        <a:gd name="connsiteX0" fmla="*/ 284021 w 630124"/>
                        <a:gd name="connsiteY0" fmla="*/ 30166 h 993201"/>
                        <a:gd name="connsiteX1" fmla="*/ 95250 w 630124"/>
                        <a:gd name="connsiteY1" fmla="*/ 776625 h 993201"/>
                        <a:gd name="connsiteX2" fmla="*/ 346568 w 630124"/>
                        <a:gd name="connsiteY2" fmla="*/ 883203 h 993201"/>
                        <a:gd name="connsiteX3" fmla="*/ 593385 w 630124"/>
                        <a:gd name="connsiteY3" fmla="*/ 819670 h 993201"/>
                        <a:gd name="connsiteX4" fmla="*/ 600630 w 630124"/>
                        <a:gd name="connsiteY4" fmla="*/ 904414 h 993201"/>
                        <a:gd name="connsiteX5" fmla="*/ 355080 w 630124"/>
                        <a:gd name="connsiteY5" fmla="*/ 989573 h 993201"/>
                        <a:gd name="connsiteX6" fmla="*/ 2907 w 630124"/>
                        <a:gd name="connsiteY6" fmla="*/ 782475 h 993201"/>
                        <a:gd name="connsiteX7" fmla="*/ 194024 w 630124"/>
                        <a:gd name="connsiteY7" fmla="*/ 0 h 993201"/>
                        <a:gd name="connsiteX0" fmla="*/ 281114 w 627217"/>
                        <a:gd name="connsiteY0" fmla="*/ 0 h 963035"/>
                        <a:gd name="connsiteX1" fmla="*/ 92343 w 627217"/>
                        <a:gd name="connsiteY1" fmla="*/ 746459 h 963035"/>
                        <a:gd name="connsiteX2" fmla="*/ 343661 w 627217"/>
                        <a:gd name="connsiteY2" fmla="*/ 853037 h 963035"/>
                        <a:gd name="connsiteX3" fmla="*/ 590478 w 627217"/>
                        <a:gd name="connsiteY3" fmla="*/ 789504 h 963035"/>
                        <a:gd name="connsiteX4" fmla="*/ 597723 w 627217"/>
                        <a:gd name="connsiteY4" fmla="*/ 874248 h 963035"/>
                        <a:gd name="connsiteX5" fmla="*/ 352173 w 627217"/>
                        <a:gd name="connsiteY5" fmla="*/ 959407 h 963035"/>
                        <a:gd name="connsiteX6" fmla="*/ 0 w 627217"/>
                        <a:gd name="connsiteY6" fmla="*/ 752309 h 963035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0" fmla="*/ 92343 w 627217"/>
                        <a:gd name="connsiteY0" fmla="*/ 0 h 216576"/>
                        <a:gd name="connsiteX1" fmla="*/ 343661 w 627217"/>
                        <a:gd name="connsiteY1" fmla="*/ 106578 h 216576"/>
                        <a:gd name="connsiteX2" fmla="*/ 590478 w 627217"/>
                        <a:gd name="connsiteY2" fmla="*/ 43045 h 216576"/>
                        <a:gd name="connsiteX3" fmla="*/ 597723 w 627217"/>
                        <a:gd name="connsiteY3" fmla="*/ 127789 h 216576"/>
                        <a:gd name="connsiteX4" fmla="*/ 352173 w 627217"/>
                        <a:gd name="connsiteY4" fmla="*/ 212948 h 216576"/>
                        <a:gd name="connsiteX5" fmla="*/ 0 w 627217"/>
                        <a:gd name="connsiteY5" fmla="*/ 5850 h 216576"/>
                        <a:gd name="connsiteX6" fmla="*/ 92343 w 627217"/>
                        <a:gd name="connsiteY6" fmla="*/ 0 h 216576"/>
                        <a:gd name="connsiteX0" fmla="*/ 98547 w 633421"/>
                        <a:gd name="connsiteY0" fmla="*/ 12096 h 241776"/>
                        <a:gd name="connsiteX1" fmla="*/ 349865 w 633421"/>
                        <a:gd name="connsiteY1" fmla="*/ 118674 h 241776"/>
                        <a:gd name="connsiteX2" fmla="*/ 596682 w 633421"/>
                        <a:gd name="connsiteY2" fmla="*/ 55141 h 241776"/>
                        <a:gd name="connsiteX3" fmla="*/ 603927 w 633421"/>
                        <a:gd name="connsiteY3" fmla="*/ 139885 h 241776"/>
                        <a:gd name="connsiteX4" fmla="*/ 283408 w 633421"/>
                        <a:gd name="connsiteY4" fmla="*/ 238638 h 241776"/>
                        <a:gd name="connsiteX5" fmla="*/ 6204 w 633421"/>
                        <a:gd name="connsiteY5" fmla="*/ 17946 h 241776"/>
                        <a:gd name="connsiteX6" fmla="*/ 98547 w 633421"/>
                        <a:gd name="connsiteY6" fmla="*/ 12096 h 241776"/>
                        <a:gd name="connsiteX0" fmla="*/ 92523 w 627397"/>
                        <a:gd name="connsiteY0" fmla="*/ 6817 h 233707"/>
                        <a:gd name="connsiteX1" fmla="*/ 343841 w 627397"/>
                        <a:gd name="connsiteY1" fmla="*/ 113395 h 233707"/>
                        <a:gd name="connsiteX2" fmla="*/ 590658 w 627397"/>
                        <a:gd name="connsiteY2" fmla="*/ 49862 h 233707"/>
                        <a:gd name="connsiteX3" fmla="*/ 597903 w 627397"/>
                        <a:gd name="connsiteY3" fmla="*/ 134606 h 233707"/>
                        <a:gd name="connsiteX4" fmla="*/ 277384 w 627397"/>
                        <a:gd name="connsiteY4" fmla="*/ 233359 h 233707"/>
                        <a:gd name="connsiteX5" fmla="*/ 75307 w 627397"/>
                        <a:gd name="connsiteY5" fmla="*/ 161496 h 233707"/>
                        <a:gd name="connsiteX6" fmla="*/ 180 w 627397"/>
                        <a:gd name="connsiteY6" fmla="*/ 12667 h 233707"/>
                        <a:gd name="connsiteX7" fmla="*/ 92523 w 627397"/>
                        <a:gd name="connsiteY7" fmla="*/ 6817 h 233707"/>
                        <a:gd name="connsiteX0" fmla="*/ 92523 w 632092"/>
                        <a:gd name="connsiteY0" fmla="*/ 6817 h 233707"/>
                        <a:gd name="connsiteX1" fmla="*/ 263875 w 632092"/>
                        <a:gd name="connsiteY1" fmla="*/ 113395 h 233707"/>
                        <a:gd name="connsiteX2" fmla="*/ 590658 w 632092"/>
                        <a:gd name="connsiteY2" fmla="*/ 49862 h 233707"/>
                        <a:gd name="connsiteX3" fmla="*/ 597903 w 632092"/>
                        <a:gd name="connsiteY3" fmla="*/ 134606 h 233707"/>
                        <a:gd name="connsiteX4" fmla="*/ 277384 w 632092"/>
                        <a:gd name="connsiteY4" fmla="*/ 233359 h 233707"/>
                        <a:gd name="connsiteX5" fmla="*/ 75307 w 632092"/>
                        <a:gd name="connsiteY5" fmla="*/ 161496 h 233707"/>
                        <a:gd name="connsiteX6" fmla="*/ 180 w 632092"/>
                        <a:gd name="connsiteY6" fmla="*/ 12667 h 233707"/>
                        <a:gd name="connsiteX7" fmla="*/ 92523 w 632092"/>
                        <a:gd name="connsiteY7" fmla="*/ 6817 h 233707"/>
                        <a:gd name="connsiteX0" fmla="*/ 92523 w 605782"/>
                        <a:gd name="connsiteY0" fmla="*/ 6817 h 233508"/>
                        <a:gd name="connsiteX1" fmla="*/ 263875 w 605782"/>
                        <a:gd name="connsiteY1" fmla="*/ 113395 h 233508"/>
                        <a:gd name="connsiteX2" fmla="*/ 590658 w 605782"/>
                        <a:gd name="connsiteY2" fmla="*/ 49862 h 233508"/>
                        <a:gd name="connsiteX3" fmla="*/ 527932 w 605782"/>
                        <a:gd name="connsiteY3" fmla="*/ 175389 h 233508"/>
                        <a:gd name="connsiteX4" fmla="*/ 277384 w 605782"/>
                        <a:gd name="connsiteY4" fmla="*/ 233359 h 233508"/>
                        <a:gd name="connsiteX5" fmla="*/ 75307 w 605782"/>
                        <a:gd name="connsiteY5" fmla="*/ 161496 h 233508"/>
                        <a:gd name="connsiteX6" fmla="*/ 180 w 605782"/>
                        <a:gd name="connsiteY6" fmla="*/ 12667 h 233508"/>
                        <a:gd name="connsiteX7" fmla="*/ 92523 w 605782"/>
                        <a:gd name="connsiteY7" fmla="*/ 6817 h 233508"/>
                        <a:gd name="connsiteX0" fmla="*/ 92523 w 557988"/>
                        <a:gd name="connsiteY0" fmla="*/ 6817 h 233508"/>
                        <a:gd name="connsiteX1" fmla="*/ 263875 w 557988"/>
                        <a:gd name="connsiteY1" fmla="*/ 113395 h 233508"/>
                        <a:gd name="connsiteX2" fmla="*/ 520687 w 557988"/>
                        <a:gd name="connsiteY2" fmla="*/ 104240 h 233508"/>
                        <a:gd name="connsiteX3" fmla="*/ 527932 w 557988"/>
                        <a:gd name="connsiteY3" fmla="*/ 175389 h 233508"/>
                        <a:gd name="connsiteX4" fmla="*/ 277384 w 557988"/>
                        <a:gd name="connsiteY4" fmla="*/ 233359 h 233508"/>
                        <a:gd name="connsiteX5" fmla="*/ 75307 w 557988"/>
                        <a:gd name="connsiteY5" fmla="*/ 161496 h 233508"/>
                        <a:gd name="connsiteX6" fmla="*/ 180 w 557988"/>
                        <a:gd name="connsiteY6" fmla="*/ 12667 h 233508"/>
                        <a:gd name="connsiteX7" fmla="*/ 92523 w 557988"/>
                        <a:gd name="connsiteY7" fmla="*/ 6817 h 233508"/>
                        <a:gd name="connsiteX0" fmla="*/ 92523 w 556871"/>
                        <a:gd name="connsiteY0" fmla="*/ 6817 h 233508"/>
                        <a:gd name="connsiteX1" fmla="*/ 283867 w 556871"/>
                        <a:gd name="connsiteY1" fmla="*/ 147381 h 233508"/>
                        <a:gd name="connsiteX2" fmla="*/ 520687 w 556871"/>
                        <a:gd name="connsiteY2" fmla="*/ 104240 h 233508"/>
                        <a:gd name="connsiteX3" fmla="*/ 527932 w 556871"/>
                        <a:gd name="connsiteY3" fmla="*/ 175389 h 233508"/>
                        <a:gd name="connsiteX4" fmla="*/ 277384 w 556871"/>
                        <a:gd name="connsiteY4" fmla="*/ 233359 h 233508"/>
                        <a:gd name="connsiteX5" fmla="*/ 75307 w 556871"/>
                        <a:gd name="connsiteY5" fmla="*/ 161496 h 233508"/>
                        <a:gd name="connsiteX6" fmla="*/ 180 w 556871"/>
                        <a:gd name="connsiteY6" fmla="*/ 12667 h 233508"/>
                        <a:gd name="connsiteX7" fmla="*/ 92523 w 556871"/>
                        <a:gd name="connsiteY7" fmla="*/ 6817 h 233508"/>
                        <a:gd name="connsiteX0" fmla="*/ 45710 w 510058"/>
                        <a:gd name="connsiteY0" fmla="*/ 0 h 226691"/>
                        <a:gd name="connsiteX1" fmla="*/ 237054 w 510058"/>
                        <a:gd name="connsiteY1" fmla="*/ 140564 h 226691"/>
                        <a:gd name="connsiteX2" fmla="*/ 473874 w 510058"/>
                        <a:gd name="connsiteY2" fmla="*/ 97423 h 226691"/>
                        <a:gd name="connsiteX3" fmla="*/ 481119 w 510058"/>
                        <a:gd name="connsiteY3" fmla="*/ 168572 h 226691"/>
                        <a:gd name="connsiteX4" fmla="*/ 230571 w 510058"/>
                        <a:gd name="connsiteY4" fmla="*/ 226542 h 226691"/>
                        <a:gd name="connsiteX5" fmla="*/ 28494 w 510058"/>
                        <a:gd name="connsiteY5" fmla="*/ 154679 h 226691"/>
                        <a:gd name="connsiteX6" fmla="*/ 8344 w 510058"/>
                        <a:gd name="connsiteY6" fmla="*/ 80619 h 226691"/>
                        <a:gd name="connsiteX7" fmla="*/ 45710 w 510058"/>
                        <a:gd name="connsiteY7" fmla="*/ 0 h 226691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51011 w 510361"/>
                        <a:gd name="connsiteY0" fmla="*/ 0 h 199502"/>
                        <a:gd name="connsiteX1" fmla="*/ 237357 w 510361"/>
                        <a:gd name="connsiteY1" fmla="*/ 113375 h 199502"/>
                        <a:gd name="connsiteX2" fmla="*/ 474177 w 510361"/>
                        <a:gd name="connsiteY2" fmla="*/ 70234 h 199502"/>
                        <a:gd name="connsiteX3" fmla="*/ 481422 w 510361"/>
                        <a:gd name="connsiteY3" fmla="*/ 141383 h 199502"/>
                        <a:gd name="connsiteX4" fmla="*/ 230874 w 510361"/>
                        <a:gd name="connsiteY4" fmla="*/ 199353 h 199502"/>
                        <a:gd name="connsiteX5" fmla="*/ 28797 w 510361"/>
                        <a:gd name="connsiteY5" fmla="*/ 127490 h 199502"/>
                        <a:gd name="connsiteX6" fmla="*/ 8647 w 510361"/>
                        <a:gd name="connsiteY6" fmla="*/ 53430 h 199502"/>
                        <a:gd name="connsiteX7" fmla="*/ 51011 w 510361"/>
                        <a:gd name="connsiteY7" fmla="*/ 0 h 199502"/>
                        <a:gd name="connsiteX0" fmla="*/ 42772 w 502122"/>
                        <a:gd name="connsiteY0" fmla="*/ 0 h 199405"/>
                        <a:gd name="connsiteX1" fmla="*/ 229118 w 502122"/>
                        <a:gd name="connsiteY1" fmla="*/ 113375 h 199405"/>
                        <a:gd name="connsiteX2" fmla="*/ 465938 w 502122"/>
                        <a:gd name="connsiteY2" fmla="*/ 70234 h 199405"/>
                        <a:gd name="connsiteX3" fmla="*/ 473183 w 502122"/>
                        <a:gd name="connsiteY3" fmla="*/ 141383 h 199405"/>
                        <a:gd name="connsiteX4" fmla="*/ 222635 w 502122"/>
                        <a:gd name="connsiteY4" fmla="*/ 199353 h 199405"/>
                        <a:gd name="connsiteX5" fmla="*/ 40549 w 502122"/>
                        <a:gd name="connsiteY5" fmla="*/ 147882 h 199405"/>
                        <a:gd name="connsiteX6" fmla="*/ 408 w 502122"/>
                        <a:gd name="connsiteY6" fmla="*/ 53430 h 199405"/>
                        <a:gd name="connsiteX7" fmla="*/ 42772 w 502122"/>
                        <a:gd name="connsiteY7" fmla="*/ 0 h 199405"/>
                        <a:gd name="connsiteX0" fmla="*/ 37450 w 501798"/>
                        <a:gd name="connsiteY0" fmla="*/ 0 h 179013"/>
                        <a:gd name="connsiteX1" fmla="*/ 228794 w 501798"/>
                        <a:gd name="connsiteY1" fmla="*/ 92983 h 179013"/>
                        <a:gd name="connsiteX2" fmla="*/ 465614 w 501798"/>
                        <a:gd name="connsiteY2" fmla="*/ 49842 h 179013"/>
                        <a:gd name="connsiteX3" fmla="*/ 472859 w 501798"/>
                        <a:gd name="connsiteY3" fmla="*/ 120991 h 179013"/>
                        <a:gd name="connsiteX4" fmla="*/ 222311 w 501798"/>
                        <a:gd name="connsiteY4" fmla="*/ 178961 h 179013"/>
                        <a:gd name="connsiteX5" fmla="*/ 40225 w 501798"/>
                        <a:gd name="connsiteY5" fmla="*/ 127490 h 179013"/>
                        <a:gd name="connsiteX6" fmla="*/ 84 w 501798"/>
                        <a:gd name="connsiteY6" fmla="*/ 33038 h 179013"/>
                        <a:gd name="connsiteX7" fmla="*/ 37450 w 501798"/>
                        <a:gd name="connsiteY7" fmla="*/ 0 h 179013"/>
                        <a:gd name="connsiteX0" fmla="*/ 22009 w 486357"/>
                        <a:gd name="connsiteY0" fmla="*/ 264 h 179277"/>
                        <a:gd name="connsiteX1" fmla="*/ 213353 w 486357"/>
                        <a:gd name="connsiteY1" fmla="*/ 93247 h 179277"/>
                        <a:gd name="connsiteX2" fmla="*/ 450173 w 486357"/>
                        <a:gd name="connsiteY2" fmla="*/ 50106 h 179277"/>
                        <a:gd name="connsiteX3" fmla="*/ 457418 w 486357"/>
                        <a:gd name="connsiteY3" fmla="*/ 121255 h 179277"/>
                        <a:gd name="connsiteX4" fmla="*/ 206870 w 486357"/>
                        <a:gd name="connsiteY4" fmla="*/ 179225 h 179277"/>
                        <a:gd name="connsiteX5" fmla="*/ 24784 w 486357"/>
                        <a:gd name="connsiteY5" fmla="*/ 127754 h 179277"/>
                        <a:gd name="connsiteX6" fmla="*/ 22009 w 486357"/>
                        <a:gd name="connsiteY6" fmla="*/ 264 h 179277"/>
                        <a:gd name="connsiteX0" fmla="*/ 40883 w 505231"/>
                        <a:gd name="connsiteY0" fmla="*/ 264 h 179730"/>
                        <a:gd name="connsiteX1" fmla="*/ 232227 w 505231"/>
                        <a:gd name="connsiteY1" fmla="*/ 93247 h 179730"/>
                        <a:gd name="connsiteX2" fmla="*/ 469047 w 505231"/>
                        <a:gd name="connsiteY2" fmla="*/ 50106 h 179730"/>
                        <a:gd name="connsiteX3" fmla="*/ 476292 w 505231"/>
                        <a:gd name="connsiteY3" fmla="*/ 121255 h 179730"/>
                        <a:gd name="connsiteX4" fmla="*/ 225744 w 505231"/>
                        <a:gd name="connsiteY4" fmla="*/ 179225 h 179730"/>
                        <a:gd name="connsiteX5" fmla="*/ 13670 w 505231"/>
                        <a:gd name="connsiteY5" fmla="*/ 93768 h 179730"/>
                        <a:gd name="connsiteX6" fmla="*/ 40883 w 505231"/>
                        <a:gd name="connsiteY6" fmla="*/ 264 h 179730"/>
                        <a:gd name="connsiteX0" fmla="*/ 40883 w 512474"/>
                        <a:gd name="connsiteY0" fmla="*/ 264 h 179730"/>
                        <a:gd name="connsiteX1" fmla="*/ 232227 w 512474"/>
                        <a:gd name="connsiteY1" fmla="*/ 93247 h 179730"/>
                        <a:gd name="connsiteX2" fmla="*/ 484041 w 512474"/>
                        <a:gd name="connsiteY2" fmla="*/ 16121 h 179730"/>
                        <a:gd name="connsiteX3" fmla="*/ 476292 w 512474"/>
                        <a:gd name="connsiteY3" fmla="*/ 121255 h 179730"/>
                        <a:gd name="connsiteX4" fmla="*/ 225744 w 512474"/>
                        <a:gd name="connsiteY4" fmla="*/ 179225 h 179730"/>
                        <a:gd name="connsiteX5" fmla="*/ 13670 w 512474"/>
                        <a:gd name="connsiteY5" fmla="*/ 93768 h 179730"/>
                        <a:gd name="connsiteX6" fmla="*/ 40883 w 512474"/>
                        <a:gd name="connsiteY6" fmla="*/ 264 h 179730"/>
                        <a:gd name="connsiteX0" fmla="*/ 40883 w 511025"/>
                        <a:gd name="connsiteY0" fmla="*/ 344 h 179810"/>
                        <a:gd name="connsiteX1" fmla="*/ 254272 w 511025"/>
                        <a:gd name="connsiteY1" fmla="*/ 71479 h 179810"/>
                        <a:gd name="connsiteX2" fmla="*/ 484041 w 511025"/>
                        <a:gd name="connsiteY2" fmla="*/ 16201 h 179810"/>
                        <a:gd name="connsiteX3" fmla="*/ 476292 w 511025"/>
                        <a:gd name="connsiteY3" fmla="*/ 121335 h 179810"/>
                        <a:gd name="connsiteX4" fmla="*/ 225744 w 511025"/>
                        <a:gd name="connsiteY4" fmla="*/ 179305 h 179810"/>
                        <a:gd name="connsiteX5" fmla="*/ 13670 w 511025"/>
                        <a:gd name="connsiteY5" fmla="*/ 93848 h 179810"/>
                        <a:gd name="connsiteX6" fmla="*/ 40883 w 511025"/>
                        <a:gd name="connsiteY6" fmla="*/ 344 h 179810"/>
                        <a:gd name="connsiteX0" fmla="*/ 40883 w 511025"/>
                        <a:gd name="connsiteY0" fmla="*/ 344 h 162886"/>
                        <a:gd name="connsiteX1" fmla="*/ 254272 w 511025"/>
                        <a:gd name="connsiteY1" fmla="*/ 71479 h 162886"/>
                        <a:gd name="connsiteX2" fmla="*/ 484041 w 511025"/>
                        <a:gd name="connsiteY2" fmla="*/ 16201 h 162886"/>
                        <a:gd name="connsiteX3" fmla="*/ 476292 w 511025"/>
                        <a:gd name="connsiteY3" fmla="*/ 121335 h 162886"/>
                        <a:gd name="connsiteX4" fmla="*/ 258812 w 511025"/>
                        <a:gd name="connsiteY4" fmla="*/ 161827 h 162886"/>
                        <a:gd name="connsiteX5" fmla="*/ 13670 w 511025"/>
                        <a:gd name="connsiteY5" fmla="*/ 93848 h 162886"/>
                        <a:gd name="connsiteX6" fmla="*/ 40883 w 511025"/>
                        <a:gd name="connsiteY6" fmla="*/ 344 h 162886"/>
                        <a:gd name="connsiteX0" fmla="*/ 40883 w 511025"/>
                        <a:gd name="connsiteY0" fmla="*/ 344 h 155035"/>
                        <a:gd name="connsiteX1" fmla="*/ 254272 w 511025"/>
                        <a:gd name="connsiteY1" fmla="*/ 71479 h 155035"/>
                        <a:gd name="connsiteX2" fmla="*/ 484041 w 511025"/>
                        <a:gd name="connsiteY2" fmla="*/ 16201 h 155035"/>
                        <a:gd name="connsiteX3" fmla="*/ 476292 w 511025"/>
                        <a:gd name="connsiteY3" fmla="*/ 121335 h 155035"/>
                        <a:gd name="connsiteX4" fmla="*/ 247789 w 511025"/>
                        <a:gd name="connsiteY4" fmla="*/ 153088 h 155035"/>
                        <a:gd name="connsiteX5" fmla="*/ 13670 w 511025"/>
                        <a:gd name="connsiteY5" fmla="*/ 93848 h 155035"/>
                        <a:gd name="connsiteX6" fmla="*/ 40883 w 511025"/>
                        <a:gd name="connsiteY6" fmla="*/ 344 h 155035"/>
                        <a:gd name="connsiteX0" fmla="*/ 40883 w 511025"/>
                        <a:gd name="connsiteY0" fmla="*/ 344 h 153384"/>
                        <a:gd name="connsiteX1" fmla="*/ 254272 w 511025"/>
                        <a:gd name="connsiteY1" fmla="*/ 71479 h 153384"/>
                        <a:gd name="connsiteX2" fmla="*/ 484041 w 511025"/>
                        <a:gd name="connsiteY2" fmla="*/ 16201 h 153384"/>
                        <a:gd name="connsiteX3" fmla="*/ 476292 w 511025"/>
                        <a:gd name="connsiteY3" fmla="*/ 108226 h 153384"/>
                        <a:gd name="connsiteX4" fmla="*/ 247789 w 511025"/>
                        <a:gd name="connsiteY4" fmla="*/ 153088 h 153384"/>
                        <a:gd name="connsiteX5" fmla="*/ 13670 w 511025"/>
                        <a:gd name="connsiteY5" fmla="*/ 93848 h 153384"/>
                        <a:gd name="connsiteX6" fmla="*/ 40883 w 511025"/>
                        <a:gd name="connsiteY6" fmla="*/ 344 h 153384"/>
                        <a:gd name="connsiteX0" fmla="*/ 43745 w 513887"/>
                        <a:gd name="connsiteY0" fmla="*/ 344 h 154138"/>
                        <a:gd name="connsiteX1" fmla="*/ 257134 w 513887"/>
                        <a:gd name="connsiteY1" fmla="*/ 71479 h 154138"/>
                        <a:gd name="connsiteX2" fmla="*/ 486903 w 513887"/>
                        <a:gd name="connsiteY2" fmla="*/ 16201 h 154138"/>
                        <a:gd name="connsiteX3" fmla="*/ 479154 w 513887"/>
                        <a:gd name="connsiteY3" fmla="*/ 108226 h 154138"/>
                        <a:gd name="connsiteX4" fmla="*/ 250651 w 513887"/>
                        <a:gd name="connsiteY4" fmla="*/ 153088 h 154138"/>
                        <a:gd name="connsiteX5" fmla="*/ 12858 w 513887"/>
                        <a:gd name="connsiteY5" fmla="*/ 76370 h 154138"/>
                        <a:gd name="connsiteX6" fmla="*/ 43745 w 513887"/>
                        <a:gd name="connsiteY6" fmla="*/ 344 h 1541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3887" h="154138">
                          <a:moveTo>
                            <a:pt x="43745" y="344"/>
                          </a:moveTo>
                          <a:cubicBezTo>
                            <a:pt x="75173" y="-5407"/>
                            <a:pt x="166003" y="62537"/>
                            <a:pt x="257134" y="71479"/>
                          </a:cubicBezTo>
                          <a:cubicBezTo>
                            <a:pt x="348265" y="80421"/>
                            <a:pt x="449900" y="10077"/>
                            <a:pt x="486903" y="16201"/>
                          </a:cubicBezTo>
                          <a:cubicBezTo>
                            <a:pt x="523906" y="22325"/>
                            <a:pt x="524277" y="72839"/>
                            <a:pt x="479154" y="108226"/>
                          </a:cubicBezTo>
                          <a:cubicBezTo>
                            <a:pt x="434031" y="143614"/>
                            <a:pt x="328367" y="158397"/>
                            <a:pt x="250651" y="153088"/>
                          </a:cubicBezTo>
                          <a:cubicBezTo>
                            <a:pt x="172935" y="147779"/>
                            <a:pt x="59059" y="113152"/>
                            <a:pt x="12858" y="76370"/>
                          </a:cubicBezTo>
                          <a:cubicBezTo>
                            <a:pt x="-17952" y="46543"/>
                            <a:pt x="12317" y="6095"/>
                            <a:pt x="43745" y="34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100000">
                          <a:srgbClr val="FFFF00"/>
                        </a:gs>
                        <a:gs pos="2000">
                          <a:srgbClr val="EAB200"/>
                        </a:gs>
                      </a:gsLst>
                      <a:lin ang="0" scaled="0"/>
                    </a:gradFill>
                    <a:ln>
                      <a:solidFill>
                        <a:schemeClr val="bg1">
                          <a:lumMod val="65000"/>
                          <a:alpha val="59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sp>
        <p:nvSpPr>
          <p:cNvPr id="83" name="BlokTextu 92"/>
          <p:cNvSpPr txBox="1"/>
          <p:nvPr/>
        </p:nvSpPr>
        <p:spPr>
          <a:xfrm>
            <a:off x="3483426" y="3886200"/>
            <a:ext cx="213519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i="1" dirty="0" smtClean="0">
                <a:latin typeface="+mj-lt"/>
              </a:rPr>
              <a:t>spirals as a new source</a:t>
            </a:r>
            <a:endParaRPr lang="en-US" sz="3200" b="1" i="1" dirty="0">
              <a:latin typeface="+mj-lt"/>
            </a:endParaRPr>
          </a:p>
        </p:txBody>
      </p:sp>
      <p:sp>
        <p:nvSpPr>
          <p:cNvPr id="86" name="BlokTextu 96"/>
          <p:cNvSpPr txBox="1"/>
          <p:nvPr/>
        </p:nvSpPr>
        <p:spPr>
          <a:xfrm>
            <a:off x="3677180" y="5032253"/>
            <a:ext cx="234262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+mj-lt"/>
              </a:rPr>
              <a:t>viscous regime</a:t>
            </a:r>
            <a:endParaRPr lang="en-US" sz="3200" dirty="0">
              <a:latin typeface="+mj-lt"/>
            </a:endParaRPr>
          </a:p>
        </p:txBody>
      </p:sp>
      <p:grpSp>
        <p:nvGrpSpPr>
          <p:cNvPr id="87" name="Skupina 99"/>
          <p:cNvGrpSpPr/>
          <p:nvPr/>
        </p:nvGrpSpPr>
        <p:grpSpPr>
          <a:xfrm>
            <a:off x="2001609" y="3246997"/>
            <a:ext cx="3484791" cy="834088"/>
            <a:chOff x="2190610" y="2619867"/>
            <a:chExt cx="3484791" cy="834088"/>
          </a:xfrm>
        </p:grpSpPr>
        <p:sp>
          <p:nvSpPr>
            <p:cNvPr id="88" name="Šípka dolu 97"/>
            <p:cNvSpPr/>
            <p:nvPr/>
          </p:nvSpPr>
          <p:spPr>
            <a:xfrm rot="3594943">
              <a:off x="2347463" y="2733392"/>
              <a:ext cx="563710" cy="877416"/>
            </a:xfrm>
            <a:prstGeom prst="downArrow">
              <a:avLst>
                <a:gd name="adj1" fmla="val 44801"/>
                <a:gd name="adj2" fmla="val 60553"/>
              </a:avLst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BlokTextu 98"/>
            <p:cNvSpPr txBox="1"/>
            <p:nvPr/>
          </p:nvSpPr>
          <p:spPr>
            <a:xfrm>
              <a:off x="3047822" y="2619867"/>
              <a:ext cx="262757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+mj-lt"/>
                </a:rPr>
                <a:t>inertial regime</a:t>
              </a:r>
              <a:endParaRPr lang="en-US" sz="3200" dirty="0">
                <a:latin typeface="+mj-lt"/>
              </a:endParaRPr>
            </a:p>
          </p:txBody>
        </p:sp>
      </p:grpSp>
      <p:pic>
        <p:nvPicPr>
          <p:cNvPr id="90" name="Obrázok 10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79" t="15993" r="33766" b="42967"/>
          <a:stretch/>
        </p:blipFill>
        <p:spPr>
          <a:xfrm>
            <a:off x="6019800" y="1219200"/>
            <a:ext cx="2599415" cy="4959737"/>
          </a:xfrm>
          <a:prstGeom prst="rect">
            <a:avLst/>
          </a:prstGeom>
        </p:spPr>
      </p:pic>
      <p:sp>
        <p:nvSpPr>
          <p:cNvPr id="91" name="Šípka dolu 97"/>
          <p:cNvSpPr/>
          <p:nvPr/>
        </p:nvSpPr>
        <p:spPr>
          <a:xfrm rot="4505423">
            <a:off x="2710469" y="4150437"/>
            <a:ext cx="563710" cy="877416"/>
          </a:xfrm>
          <a:prstGeom prst="downArrow">
            <a:avLst>
              <a:gd name="adj1" fmla="val 44801"/>
              <a:gd name="adj2" fmla="val 605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Šípka dolu 97"/>
          <p:cNvSpPr/>
          <p:nvPr/>
        </p:nvSpPr>
        <p:spPr>
          <a:xfrm rot="4727021">
            <a:off x="2857081" y="4941299"/>
            <a:ext cx="644341" cy="1002919"/>
          </a:xfrm>
          <a:prstGeom prst="downArrow">
            <a:avLst>
              <a:gd name="adj1" fmla="val 44801"/>
              <a:gd name="adj2" fmla="val 60553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86719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</a:t>
            </a:r>
            <a:endParaRPr lang="sk-S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39</a:t>
            </a:fld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idx="1"/>
          </p:nvPr>
        </p:nvSpPr>
        <p:spPr>
          <a:xfrm>
            <a:off x="2819400" y="1447800"/>
            <a:ext cx="5867400" cy="5029200"/>
          </a:xfrm>
        </p:spPr>
        <p:txBody>
          <a:bodyPr>
            <a:normAutofit fontScale="92500" lnSpcReduction="20000"/>
          </a:bodyPr>
          <a:lstStyle/>
          <a:p>
            <a:r>
              <a:rPr lang="en-US" dirty="0" smtClean="0"/>
              <a:t>dynamics of creation shown</a:t>
            </a:r>
          </a:p>
          <a:p>
            <a:r>
              <a:rPr lang="en-US" i="1" dirty="0" smtClean="0"/>
              <a:t> </a:t>
            </a:r>
            <a:r>
              <a:rPr lang="en-US" sz="2600" i="1" dirty="0" smtClean="0"/>
              <a:t>viscous forces qualitatively equivalent to elasticity</a:t>
            </a:r>
          </a:p>
          <a:p>
            <a:r>
              <a:rPr lang="en-US" dirty="0" smtClean="0"/>
              <a:t>influence of relevant parameters:</a:t>
            </a:r>
          </a:p>
          <a:p>
            <a:pPr lvl="1"/>
            <a:r>
              <a:rPr lang="en-US" dirty="0" smtClean="0"/>
              <a:t>height</a:t>
            </a:r>
          </a:p>
          <a:p>
            <a:pPr lvl="1"/>
            <a:r>
              <a:rPr lang="en-US" dirty="0" smtClean="0"/>
              <a:t>viscosity</a:t>
            </a:r>
          </a:p>
          <a:p>
            <a:r>
              <a:rPr lang="en-US" dirty="0" smtClean="0"/>
              <a:t>different regimes</a:t>
            </a:r>
          </a:p>
          <a:p>
            <a:pPr marL="971550" lvl="1" indent="-514350">
              <a:buFont typeface="+mj-lt"/>
              <a:buAutoNum type="arabicPeriod"/>
            </a:pPr>
            <a:r>
              <a:rPr lang="sk-SK" b="1" dirty="0" smtClean="0"/>
              <a:t>v</a:t>
            </a:r>
            <a:r>
              <a:rPr lang="en-US" b="1" dirty="0" err="1"/>
              <a:t>iscous</a:t>
            </a:r>
            <a:endParaRPr lang="sk-SK" b="1" dirty="0"/>
          </a:p>
          <a:p>
            <a:pPr marL="971550" lvl="1" indent="-514350">
              <a:buFont typeface="+mj-lt"/>
              <a:buAutoNum type="arabicPeriod"/>
            </a:pPr>
            <a:r>
              <a:rPr lang="sk-SK" b="1" dirty="0"/>
              <a:t>g</a:t>
            </a:r>
            <a:r>
              <a:rPr lang="en-US" b="1" dirty="0" err="1"/>
              <a:t>ravitational</a:t>
            </a:r>
            <a:endParaRPr lang="sk-SK" b="1" dirty="0"/>
          </a:p>
          <a:p>
            <a:pPr lvl="1">
              <a:buFont typeface="Arial" pitchFamily="34" charset="0"/>
              <a:buChar char="•"/>
            </a:pPr>
            <a:r>
              <a:rPr lang="sk-SK" b="1" dirty="0">
                <a:solidFill>
                  <a:schemeClr val="tx2"/>
                </a:solidFill>
              </a:rPr>
              <a:t>  g</a:t>
            </a:r>
            <a:r>
              <a:rPr lang="en-US" b="1" dirty="0" err="1">
                <a:solidFill>
                  <a:schemeClr val="tx2"/>
                </a:solidFill>
              </a:rPr>
              <a:t>ravitational</a:t>
            </a:r>
            <a:r>
              <a:rPr lang="en-US" b="1" dirty="0">
                <a:solidFill>
                  <a:schemeClr val="tx2"/>
                </a:solidFill>
              </a:rPr>
              <a:t>-</a:t>
            </a:r>
            <a:r>
              <a:rPr lang="sk-SK" b="1" dirty="0">
                <a:solidFill>
                  <a:schemeClr val="tx2"/>
                </a:solidFill>
              </a:rPr>
              <a:t>i</a:t>
            </a:r>
            <a:r>
              <a:rPr lang="en-US" b="1" dirty="0" err="1">
                <a:solidFill>
                  <a:schemeClr val="tx2"/>
                </a:solidFill>
              </a:rPr>
              <a:t>nertial</a:t>
            </a:r>
            <a:r>
              <a:rPr lang="sk-SK" dirty="0">
                <a:solidFill>
                  <a:schemeClr val="tx2"/>
                </a:solidFill>
              </a:rPr>
              <a:t> (transition)</a:t>
            </a:r>
            <a:endParaRPr lang="en-US" dirty="0">
              <a:solidFill>
                <a:schemeClr val="tx2"/>
              </a:solidFill>
            </a:endParaRPr>
          </a:p>
          <a:p>
            <a:pPr marL="971550" lvl="1" indent="-514350">
              <a:buFont typeface="+mj-lt"/>
              <a:buAutoNum type="arabicPeriod" startAt="3"/>
            </a:pPr>
            <a:r>
              <a:rPr lang="sk-SK" b="1" dirty="0"/>
              <a:t>i</a:t>
            </a:r>
            <a:r>
              <a:rPr lang="en-US" b="1" dirty="0" err="1" smtClean="0"/>
              <a:t>nertial</a:t>
            </a:r>
            <a:endParaRPr lang="en-US" b="1" dirty="0" smtClean="0"/>
          </a:p>
          <a:p>
            <a:pPr lvl="0">
              <a:buClr>
                <a:srgbClr val="0091ED"/>
              </a:buClr>
              <a:buFont typeface="Calluna Sans" pitchFamily="50" charset="0"/>
              <a:buChar char="+"/>
            </a:pPr>
            <a:r>
              <a:rPr lang="en-US" dirty="0" smtClean="0">
                <a:solidFill>
                  <a:prstClr val="black"/>
                </a:solidFill>
              </a:rPr>
              <a:t>additional effects shown</a:t>
            </a:r>
            <a:endParaRPr lang="en-US" b="1" dirty="0" smtClean="0"/>
          </a:p>
          <a:p>
            <a:endParaRPr lang="en-US" dirty="0" smtClean="0"/>
          </a:p>
          <a:p>
            <a:pPr marL="457200" lvl="1" indent="0">
              <a:buNone/>
            </a:pPr>
            <a:endParaRPr lang="sk-SK" sz="3200" dirty="0"/>
          </a:p>
        </p:txBody>
      </p:sp>
      <p:pic>
        <p:nvPicPr>
          <p:cNvPr id="7" name="zrychlene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4"/>
          <a:srcRect l="11724" t="13056" r="10382" b="12778"/>
          <a:stretch/>
        </p:blipFill>
        <p:spPr>
          <a:xfrm>
            <a:off x="515260" y="1499510"/>
            <a:ext cx="1585682" cy="1189262"/>
          </a:xfrm>
          <a:prstGeom prst="rect">
            <a:avLst/>
          </a:prstGeom>
          <a:ln>
            <a:solidFill>
              <a:schemeClr val="accent1"/>
            </a:solidFill>
          </a:ln>
        </p:spPr>
      </p:pic>
      <p:graphicFrame>
        <p:nvGraphicFramePr>
          <p:cNvPr id="8" name="Graf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5730617"/>
              </p:ext>
            </p:extLst>
          </p:nvPr>
        </p:nvGraphicFramePr>
        <p:xfrm>
          <a:off x="119742" y="2699658"/>
          <a:ext cx="1299028" cy="137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Graf 11"/>
          <p:cNvGraphicFramePr/>
          <p:nvPr>
            <p:extLst>
              <p:ext uri="{D42A27DB-BD31-4B8C-83A1-F6EECF244321}">
                <p14:modId xmlns:p14="http://schemas.microsoft.com/office/powerpoint/2010/main" val="2621791541"/>
              </p:ext>
            </p:extLst>
          </p:nvPr>
        </p:nvGraphicFramePr>
        <p:xfrm>
          <a:off x="1291771" y="2699658"/>
          <a:ext cx="1388273" cy="137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6" name="Group 15"/>
          <p:cNvGrpSpPr/>
          <p:nvPr/>
        </p:nvGrpSpPr>
        <p:grpSpPr>
          <a:xfrm>
            <a:off x="520381" y="4126079"/>
            <a:ext cx="1984385" cy="1686892"/>
            <a:chOff x="400080" y="3385454"/>
            <a:chExt cx="3460720" cy="2941900"/>
          </a:xfrm>
        </p:grpSpPr>
        <p:pic>
          <p:nvPicPr>
            <p:cNvPr id="12" name="Picture 56"/>
            <p:cNvPicPr>
              <a:picLocks noChangeAspect="1" noChangeArrowheads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0801" t="45118" r="43426" b="25607"/>
            <a:stretch/>
          </p:blipFill>
          <p:spPr bwMode="auto">
            <a:xfrm>
              <a:off x="400080" y="4953000"/>
              <a:ext cx="1651000" cy="13743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3" name="Obrázok 8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029" t="27455" r="41187" b="45459"/>
            <a:stretch/>
          </p:blipFill>
          <p:spPr>
            <a:xfrm>
              <a:off x="2209800" y="4953000"/>
              <a:ext cx="1651000" cy="1374353"/>
            </a:xfrm>
            <a:prstGeom prst="rect">
              <a:avLst/>
            </a:prstGeom>
          </p:spPr>
        </p:pic>
        <p:pic>
          <p:nvPicPr>
            <p:cNvPr id="14" name="Picture 2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4" t="10946" r="-1"/>
            <a:stretch/>
          </p:blipFill>
          <p:spPr bwMode="auto">
            <a:xfrm>
              <a:off x="2209801" y="3385457"/>
              <a:ext cx="1650999" cy="14612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5" name="Picture 2"/>
            <p:cNvPicPr>
              <a:picLocks noChangeAspect="1" noChangeArrowheads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0698" b="26524"/>
            <a:stretch/>
          </p:blipFill>
          <p:spPr bwMode="auto">
            <a:xfrm>
              <a:off x="410134" y="3385454"/>
              <a:ext cx="1651000" cy="14612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7" name="Title 1"/>
          <p:cNvSpPr txBox="1">
            <a:spLocks/>
          </p:cNvSpPr>
          <p:nvPr/>
        </p:nvSpPr>
        <p:spPr>
          <a:xfrm>
            <a:off x="457200" y="272142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 smtClean="0"/>
              <a:t>Thank you for your attention!</a:t>
            </a:r>
            <a:endParaRPr lang="sk-SK" b="1" dirty="0"/>
          </a:p>
        </p:txBody>
      </p:sp>
    </p:spTree>
    <p:extLst>
      <p:ext uri="{BB962C8B-B14F-4D97-AF65-F5344CB8AC3E}">
        <p14:creationId xmlns:p14="http://schemas.microsoft.com/office/powerpoint/2010/main" val="5937616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30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2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5" repeatCount="indefinite" fill="remove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  <p:bldLst>
      <p:bldP spid="2" grpId="0"/>
      <p:bldP spid="1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Inception Dynamics</a:t>
            </a:r>
            <a:endParaRPr lang="sk-SK" dirty="0"/>
          </a:p>
        </p:txBody>
      </p:sp>
      <p:sp>
        <p:nvSpPr>
          <p:cNvPr id="7" name="Obdĺžnik 2"/>
          <p:cNvSpPr/>
          <p:nvPr/>
        </p:nvSpPr>
        <p:spPr>
          <a:xfrm>
            <a:off x="-17168" y="6393904"/>
            <a:ext cx="9161168" cy="44794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1">
                  <a:lumMod val="5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2" descr="C:\Users\kamila\Dropbox\TMF2013\template\strip-bottom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815"/>
          <a:stretch/>
        </p:blipFill>
        <p:spPr bwMode="auto">
          <a:xfrm>
            <a:off x="0" y="6143352"/>
            <a:ext cx="9144000" cy="698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38" name="Voľná forma 29"/>
          <p:cNvSpPr/>
          <p:nvPr/>
        </p:nvSpPr>
        <p:spPr>
          <a:xfrm>
            <a:off x="2598941" y="1310482"/>
            <a:ext cx="451166" cy="5103018"/>
          </a:xfrm>
          <a:custGeom>
            <a:avLst/>
            <a:gdLst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532263 w 655093"/>
              <a:gd name="connsiteY6" fmla="*/ 1665026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18615 w 655093"/>
              <a:gd name="connsiteY4" fmla="*/ 259307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33719 h 5182671"/>
              <a:gd name="connsiteX1" fmla="*/ 655093 w 655093"/>
              <a:gd name="connsiteY1" fmla="*/ 20072 h 5182671"/>
              <a:gd name="connsiteX2" fmla="*/ 655093 w 655093"/>
              <a:gd name="connsiteY2" fmla="*/ 61015 h 5182671"/>
              <a:gd name="connsiteX3" fmla="*/ 559558 w 655093"/>
              <a:gd name="connsiteY3" fmla="*/ 6424 h 5182671"/>
              <a:gd name="connsiteX4" fmla="*/ 518615 w 655093"/>
              <a:gd name="connsiteY4" fmla="*/ 279379 h 5182671"/>
              <a:gd name="connsiteX5" fmla="*/ 504968 w 655093"/>
              <a:gd name="connsiteY5" fmla="*/ 511390 h 5182671"/>
              <a:gd name="connsiteX6" fmla="*/ 491320 w 655093"/>
              <a:gd name="connsiteY6" fmla="*/ 3677671 h 5182671"/>
              <a:gd name="connsiteX7" fmla="*/ 504967 w 655093"/>
              <a:gd name="connsiteY7" fmla="*/ 5178925 h 5182671"/>
              <a:gd name="connsiteX8" fmla="*/ 409433 w 655093"/>
              <a:gd name="connsiteY8" fmla="*/ 5165278 h 5182671"/>
              <a:gd name="connsiteX9" fmla="*/ 382138 w 655093"/>
              <a:gd name="connsiteY9" fmla="*/ 3882388 h 5182671"/>
              <a:gd name="connsiteX10" fmla="*/ 368490 w 655093"/>
              <a:gd name="connsiteY10" fmla="*/ 3759558 h 5182671"/>
              <a:gd name="connsiteX11" fmla="*/ 341194 w 655093"/>
              <a:gd name="connsiteY11" fmla="*/ 3268239 h 5182671"/>
              <a:gd name="connsiteX12" fmla="*/ 327546 w 655093"/>
              <a:gd name="connsiteY12" fmla="*/ 1425791 h 5182671"/>
              <a:gd name="connsiteX13" fmla="*/ 313899 w 655093"/>
              <a:gd name="connsiteY13" fmla="*/ 1330257 h 5182671"/>
              <a:gd name="connsiteX14" fmla="*/ 300251 w 655093"/>
              <a:gd name="connsiteY14" fmla="*/ 675164 h 5182671"/>
              <a:gd name="connsiteX15" fmla="*/ 286603 w 655093"/>
              <a:gd name="connsiteY15" fmla="*/ 634221 h 5182671"/>
              <a:gd name="connsiteX16" fmla="*/ 272955 w 655093"/>
              <a:gd name="connsiteY16" fmla="*/ 579630 h 5182671"/>
              <a:gd name="connsiteX17" fmla="*/ 245660 w 655093"/>
              <a:gd name="connsiteY17" fmla="*/ 402209 h 5182671"/>
              <a:gd name="connsiteX18" fmla="*/ 232012 w 655093"/>
              <a:gd name="connsiteY18" fmla="*/ 333970 h 5182671"/>
              <a:gd name="connsiteX19" fmla="*/ 204717 w 655093"/>
              <a:gd name="connsiteY19" fmla="*/ 279379 h 5182671"/>
              <a:gd name="connsiteX20" fmla="*/ 191069 w 655093"/>
              <a:gd name="connsiteY20" fmla="*/ 238436 h 5182671"/>
              <a:gd name="connsiteX21" fmla="*/ 163773 w 655093"/>
              <a:gd name="connsiteY21" fmla="*/ 129254 h 5182671"/>
              <a:gd name="connsiteX22" fmla="*/ 136478 w 655093"/>
              <a:gd name="connsiteY22" fmla="*/ 74663 h 5182671"/>
              <a:gd name="connsiteX23" fmla="*/ 109182 w 655093"/>
              <a:gd name="connsiteY23" fmla="*/ 47367 h 5182671"/>
              <a:gd name="connsiteX24" fmla="*/ 0 w 655093"/>
              <a:gd name="connsiteY24" fmla="*/ 33719 h 5182671"/>
              <a:gd name="connsiteX0" fmla="*/ 0 w 655093"/>
              <a:gd name="connsiteY0" fmla="*/ 36650 h 5185602"/>
              <a:gd name="connsiteX1" fmla="*/ 655093 w 655093"/>
              <a:gd name="connsiteY1" fmla="*/ 23003 h 5185602"/>
              <a:gd name="connsiteX2" fmla="*/ 559559 w 655093"/>
              <a:gd name="connsiteY2" fmla="*/ 36651 h 5185602"/>
              <a:gd name="connsiteX3" fmla="*/ 559558 w 655093"/>
              <a:gd name="connsiteY3" fmla="*/ 9355 h 5185602"/>
              <a:gd name="connsiteX4" fmla="*/ 518615 w 655093"/>
              <a:gd name="connsiteY4" fmla="*/ 282310 h 5185602"/>
              <a:gd name="connsiteX5" fmla="*/ 504968 w 655093"/>
              <a:gd name="connsiteY5" fmla="*/ 514321 h 5185602"/>
              <a:gd name="connsiteX6" fmla="*/ 491320 w 655093"/>
              <a:gd name="connsiteY6" fmla="*/ 3680602 h 5185602"/>
              <a:gd name="connsiteX7" fmla="*/ 504967 w 655093"/>
              <a:gd name="connsiteY7" fmla="*/ 5181856 h 5185602"/>
              <a:gd name="connsiteX8" fmla="*/ 409433 w 655093"/>
              <a:gd name="connsiteY8" fmla="*/ 5168209 h 5185602"/>
              <a:gd name="connsiteX9" fmla="*/ 382138 w 655093"/>
              <a:gd name="connsiteY9" fmla="*/ 3885319 h 5185602"/>
              <a:gd name="connsiteX10" fmla="*/ 368490 w 655093"/>
              <a:gd name="connsiteY10" fmla="*/ 3762489 h 5185602"/>
              <a:gd name="connsiteX11" fmla="*/ 341194 w 655093"/>
              <a:gd name="connsiteY11" fmla="*/ 3271170 h 5185602"/>
              <a:gd name="connsiteX12" fmla="*/ 327546 w 655093"/>
              <a:gd name="connsiteY12" fmla="*/ 1428722 h 5185602"/>
              <a:gd name="connsiteX13" fmla="*/ 313899 w 655093"/>
              <a:gd name="connsiteY13" fmla="*/ 1333188 h 5185602"/>
              <a:gd name="connsiteX14" fmla="*/ 300251 w 655093"/>
              <a:gd name="connsiteY14" fmla="*/ 678095 h 5185602"/>
              <a:gd name="connsiteX15" fmla="*/ 286603 w 655093"/>
              <a:gd name="connsiteY15" fmla="*/ 637152 h 5185602"/>
              <a:gd name="connsiteX16" fmla="*/ 272955 w 655093"/>
              <a:gd name="connsiteY16" fmla="*/ 582561 h 5185602"/>
              <a:gd name="connsiteX17" fmla="*/ 245660 w 655093"/>
              <a:gd name="connsiteY17" fmla="*/ 405140 h 5185602"/>
              <a:gd name="connsiteX18" fmla="*/ 232012 w 655093"/>
              <a:gd name="connsiteY18" fmla="*/ 336901 h 5185602"/>
              <a:gd name="connsiteX19" fmla="*/ 204717 w 655093"/>
              <a:gd name="connsiteY19" fmla="*/ 282310 h 5185602"/>
              <a:gd name="connsiteX20" fmla="*/ 191069 w 655093"/>
              <a:gd name="connsiteY20" fmla="*/ 241367 h 5185602"/>
              <a:gd name="connsiteX21" fmla="*/ 163773 w 655093"/>
              <a:gd name="connsiteY21" fmla="*/ 132185 h 5185602"/>
              <a:gd name="connsiteX22" fmla="*/ 136478 w 655093"/>
              <a:gd name="connsiteY22" fmla="*/ 77594 h 5185602"/>
              <a:gd name="connsiteX23" fmla="*/ 109182 w 655093"/>
              <a:gd name="connsiteY23" fmla="*/ 50298 h 5185602"/>
              <a:gd name="connsiteX24" fmla="*/ 0 w 655093"/>
              <a:gd name="connsiteY24" fmla="*/ 36650 h 5185602"/>
              <a:gd name="connsiteX0" fmla="*/ 0 w 655093"/>
              <a:gd name="connsiteY0" fmla="*/ 36650 h 5275942"/>
              <a:gd name="connsiteX1" fmla="*/ 655093 w 655093"/>
              <a:gd name="connsiteY1" fmla="*/ 23003 h 5275942"/>
              <a:gd name="connsiteX2" fmla="*/ 559559 w 655093"/>
              <a:gd name="connsiteY2" fmla="*/ 36651 h 5275942"/>
              <a:gd name="connsiteX3" fmla="*/ 559558 w 655093"/>
              <a:gd name="connsiteY3" fmla="*/ 9355 h 5275942"/>
              <a:gd name="connsiteX4" fmla="*/ 518615 w 655093"/>
              <a:gd name="connsiteY4" fmla="*/ 282310 h 5275942"/>
              <a:gd name="connsiteX5" fmla="*/ 504968 w 655093"/>
              <a:gd name="connsiteY5" fmla="*/ 514321 h 5275942"/>
              <a:gd name="connsiteX6" fmla="*/ 491320 w 655093"/>
              <a:gd name="connsiteY6" fmla="*/ 3680602 h 5275942"/>
              <a:gd name="connsiteX7" fmla="*/ 504967 w 655093"/>
              <a:gd name="connsiteY7" fmla="*/ 5181856 h 5275942"/>
              <a:gd name="connsiteX8" fmla="*/ 409433 w 655093"/>
              <a:gd name="connsiteY8" fmla="*/ 5168209 h 5275942"/>
              <a:gd name="connsiteX9" fmla="*/ 368490 w 655093"/>
              <a:gd name="connsiteY9" fmla="*/ 3762489 h 5275942"/>
              <a:gd name="connsiteX10" fmla="*/ 341194 w 655093"/>
              <a:gd name="connsiteY10" fmla="*/ 3271170 h 5275942"/>
              <a:gd name="connsiteX11" fmla="*/ 327546 w 655093"/>
              <a:gd name="connsiteY11" fmla="*/ 1428722 h 5275942"/>
              <a:gd name="connsiteX12" fmla="*/ 313899 w 655093"/>
              <a:gd name="connsiteY12" fmla="*/ 1333188 h 5275942"/>
              <a:gd name="connsiteX13" fmla="*/ 300251 w 655093"/>
              <a:gd name="connsiteY13" fmla="*/ 678095 h 5275942"/>
              <a:gd name="connsiteX14" fmla="*/ 286603 w 655093"/>
              <a:gd name="connsiteY14" fmla="*/ 637152 h 5275942"/>
              <a:gd name="connsiteX15" fmla="*/ 272955 w 655093"/>
              <a:gd name="connsiteY15" fmla="*/ 582561 h 5275942"/>
              <a:gd name="connsiteX16" fmla="*/ 245660 w 655093"/>
              <a:gd name="connsiteY16" fmla="*/ 405140 h 5275942"/>
              <a:gd name="connsiteX17" fmla="*/ 232012 w 655093"/>
              <a:gd name="connsiteY17" fmla="*/ 336901 h 5275942"/>
              <a:gd name="connsiteX18" fmla="*/ 204717 w 655093"/>
              <a:gd name="connsiteY18" fmla="*/ 282310 h 5275942"/>
              <a:gd name="connsiteX19" fmla="*/ 191069 w 655093"/>
              <a:gd name="connsiteY19" fmla="*/ 241367 h 5275942"/>
              <a:gd name="connsiteX20" fmla="*/ 163773 w 655093"/>
              <a:gd name="connsiteY20" fmla="*/ 132185 h 5275942"/>
              <a:gd name="connsiteX21" fmla="*/ 136478 w 655093"/>
              <a:gd name="connsiteY21" fmla="*/ 77594 h 5275942"/>
              <a:gd name="connsiteX22" fmla="*/ 109182 w 655093"/>
              <a:gd name="connsiteY22" fmla="*/ 50298 h 5275942"/>
              <a:gd name="connsiteX23" fmla="*/ 0 w 655093"/>
              <a:gd name="connsiteY23" fmla="*/ 36650 h 5275942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91320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50377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574786"/>
              <a:gd name="connsiteX1" fmla="*/ 655093 w 655093"/>
              <a:gd name="connsiteY1" fmla="*/ 23003 h 5574786"/>
              <a:gd name="connsiteX2" fmla="*/ 559559 w 655093"/>
              <a:gd name="connsiteY2" fmla="*/ 36651 h 5574786"/>
              <a:gd name="connsiteX3" fmla="*/ 559558 w 655093"/>
              <a:gd name="connsiteY3" fmla="*/ 9355 h 5574786"/>
              <a:gd name="connsiteX4" fmla="*/ 518615 w 655093"/>
              <a:gd name="connsiteY4" fmla="*/ 282310 h 5574786"/>
              <a:gd name="connsiteX5" fmla="*/ 504968 w 655093"/>
              <a:gd name="connsiteY5" fmla="*/ 514321 h 5574786"/>
              <a:gd name="connsiteX6" fmla="*/ 504967 w 655093"/>
              <a:gd name="connsiteY6" fmla="*/ 5181856 h 5574786"/>
              <a:gd name="connsiteX7" fmla="*/ 409433 w 655093"/>
              <a:gd name="connsiteY7" fmla="*/ 5168209 h 5574786"/>
              <a:gd name="connsiteX8" fmla="*/ 395786 w 655093"/>
              <a:gd name="connsiteY8" fmla="*/ 3898967 h 5574786"/>
              <a:gd name="connsiteX9" fmla="*/ 341194 w 655093"/>
              <a:gd name="connsiteY9" fmla="*/ 3271170 h 5574786"/>
              <a:gd name="connsiteX10" fmla="*/ 327546 w 655093"/>
              <a:gd name="connsiteY10" fmla="*/ 1428722 h 5574786"/>
              <a:gd name="connsiteX11" fmla="*/ 313899 w 655093"/>
              <a:gd name="connsiteY11" fmla="*/ 1333188 h 5574786"/>
              <a:gd name="connsiteX12" fmla="*/ 300251 w 655093"/>
              <a:gd name="connsiteY12" fmla="*/ 678095 h 5574786"/>
              <a:gd name="connsiteX13" fmla="*/ 286603 w 655093"/>
              <a:gd name="connsiteY13" fmla="*/ 637152 h 5574786"/>
              <a:gd name="connsiteX14" fmla="*/ 272955 w 655093"/>
              <a:gd name="connsiteY14" fmla="*/ 582561 h 5574786"/>
              <a:gd name="connsiteX15" fmla="*/ 245660 w 655093"/>
              <a:gd name="connsiteY15" fmla="*/ 405140 h 5574786"/>
              <a:gd name="connsiteX16" fmla="*/ 232012 w 655093"/>
              <a:gd name="connsiteY16" fmla="*/ 336901 h 5574786"/>
              <a:gd name="connsiteX17" fmla="*/ 204717 w 655093"/>
              <a:gd name="connsiteY17" fmla="*/ 282310 h 5574786"/>
              <a:gd name="connsiteX18" fmla="*/ 191069 w 655093"/>
              <a:gd name="connsiteY18" fmla="*/ 241367 h 5574786"/>
              <a:gd name="connsiteX19" fmla="*/ 163773 w 655093"/>
              <a:gd name="connsiteY19" fmla="*/ 132185 h 5574786"/>
              <a:gd name="connsiteX20" fmla="*/ 136478 w 655093"/>
              <a:gd name="connsiteY20" fmla="*/ 77594 h 5574786"/>
              <a:gd name="connsiteX21" fmla="*/ 109182 w 655093"/>
              <a:gd name="connsiteY21" fmla="*/ 50298 h 5574786"/>
              <a:gd name="connsiteX22" fmla="*/ 0 w 655093"/>
              <a:gd name="connsiteY22" fmla="*/ 36650 h 5574786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2929976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3926262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27546 w 655093"/>
              <a:gd name="connsiteY10" fmla="*/ 1428722 h 5400429"/>
              <a:gd name="connsiteX11" fmla="*/ 313899 w 655093"/>
              <a:gd name="connsiteY11" fmla="*/ 1333188 h 5400429"/>
              <a:gd name="connsiteX12" fmla="*/ 300251 w 655093"/>
              <a:gd name="connsiteY12" fmla="*/ 678095 h 5400429"/>
              <a:gd name="connsiteX13" fmla="*/ 286603 w 655093"/>
              <a:gd name="connsiteY13" fmla="*/ 637152 h 5400429"/>
              <a:gd name="connsiteX14" fmla="*/ 272955 w 655093"/>
              <a:gd name="connsiteY14" fmla="*/ 582561 h 5400429"/>
              <a:gd name="connsiteX15" fmla="*/ 245660 w 655093"/>
              <a:gd name="connsiteY15" fmla="*/ 405140 h 5400429"/>
              <a:gd name="connsiteX16" fmla="*/ 232012 w 655093"/>
              <a:gd name="connsiteY16" fmla="*/ 336901 h 5400429"/>
              <a:gd name="connsiteX17" fmla="*/ 204717 w 655093"/>
              <a:gd name="connsiteY17" fmla="*/ 282310 h 5400429"/>
              <a:gd name="connsiteX18" fmla="*/ 191069 w 655093"/>
              <a:gd name="connsiteY18" fmla="*/ 241367 h 5400429"/>
              <a:gd name="connsiteX19" fmla="*/ 163773 w 655093"/>
              <a:gd name="connsiteY19" fmla="*/ 132185 h 5400429"/>
              <a:gd name="connsiteX20" fmla="*/ 136478 w 655093"/>
              <a:gd name="connsiteY20" fmla="*/ 77594 h 5400429"/>
              <a:gd name="connsiteX21" fmla="*/ 109182 w 655093"/>
              <a:gd name="connsiteY21" fmla="*/ 50298 h 5400429"/>
              <a:gd name="connsiteX22" fmla="*/ 0 w 655093"/>
              <a:gd name="connsiteY22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13899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82138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60483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45660 w 655093"/>
              <a:gd name="connsiteY13" fmla="*/ 405140 h 5400429"/>
              <a:gd name="connsiteX14" fmla="*/ 232012 w 655093"/>
              <a:gd name="connsiteY14" fmla="*/ 336901 h 5400429"/>
              <a:gd name="connsiteX15" fmla="*/ 204717 w 655093"/>
              <a:gd name="connsiteY15" fmla="*/ 282310 h 5400429"/>
              <a:gd name="connsiteX16" fmla="*/ 191069 w 655093"/>
              <a:gd name="connsiteY16" fmla="*/ 241367 h 5400429"/>
              <a:gd name="connsiteX17" fmla="*/ 163773 w 655093"/>
              <a:gd name="connsiteY17" fmla="*/ 132185 h 5400429"/>
              <a:gd name="connsiteX18" fmla="*/ 136478 w 655093"/>
              <a:gd name="connsiteY18" fmla="*/ 77594 h 5400429"/>
              <a:gd name="connsiteX19" fmla="*/ 109182 w 655093"/>
              <a:gd name="connsiteY19" fmla="*/ 50298 h 5400429"/>
              <a:gd name="connsiteX20" fmla="*/ 0 w 655093"/>
              <a:gd name="connsiteY20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63773 w 655093"/>
              <a:gd name="connsiteY15" fmla="*/ 132185 h 5400429"/>
              <a:gd name="connsiteX16" fmla="*/ 136478 w 655093"/>
              <a:gd name="connsiteY16" fmla="*/ 77594 h 5400429"/>
              <a:gd name="connsiteX17" fmla="*/ 109182 w 655093"/>
              <a:gd name="connsiteY17" fmla="*/ 50298 h 5400429"/>
              <a:gd name="connsiteX18" fmla="*/ 0 w 655093"/>
              <a:gd name="connsiteY18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163773 w 655093"/>
              <a:gd name="connsiteY14" fmla="*/ 132185 h 5400429"/>
              <a:gd name="connsiteX15" fmla="*/ 136478 w 655093"/>
              <a:gd name="connsiteY15" fmla="*/ 77594 h 5400429"/>
              <a:gd name="connsiteX16" fmla="*/ 109182 w 655093"/>
              <a:gd name="connsiteY16" fmla="*/ 50298 h 5400429"/>
              <a:gd name="connsiteX17" fmla="*/ 0 w 655093"/>
              <a:gd name="connsiteY17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09182 w 655093"/>
              <a:gd name="connsiteY14" fmla="*/ 50298 h 5400429"/>
              <a:gd name="connsiteX15" fmla="*/ 0 w 655093"/>
              <a:gd name="connsiteY15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09182 w 655093"/>
              <a:gd name="connsiteY13" fmla="*/ 50298 h 5400429"/>
              <a:gd name="connsiteX14" fmla="*/ 0 w 655093"/>
              <a:gd name="connsiteY14" fmla="*/ 36650 h 5400429"/>
              <a:gd name="connsiteX0" fmla="*/ 7481 w 662574"/>
              <a:gd name="connsiteY0" fmla="*/ 36650 h 5400429"/>
              <a:gd name="connsiteX1" fmla="*/ 662574 w 662574"/>
              <a:gd name="connsiteY1" fmla="*/ 23003 h 5400429"/>
              <a:gd name="connsiteX2" fmla="*/ 567040 w 662574"/>
              <a:gd name="connsiteY2" fmla="*/ 36651 h 5400429"/>
              <a:gd name="connsiteX3" fmla="*/ 567039 w 662574"/>
              <a:gd name="connsiteY3" fmla="*/ 9355 h 5400429"/>
              <a:gd name="connsiteX4" fmla="*/ 526096 w 662574"/>
              <a:gd name="connsiteY4" fmla="*/ 282310 h 5400429"/>
              <a:gd name="connsiteX5" fmla="*/ 512449 w 662574"/>
              <a:gd name="connsiteY5" fmla="*/ 514321 h 5400429"/>
              <a:gd name="connsiteX6" fmla="*/ 485152 w 662574"/>
              <a:gd name="connsiteY6" fmla="*/ 3912614 h 5400429"/>
              <a:gd name="connsiteX7" fmla="*/ 512448 w 662574"/>
              <a:gd name="connsiteY7" fmla="*/ 5181856 h 5400429"/>
              <a:gd name="connsiteX8" fmla="*/ 416914 w 662574"/>
              <a:gd name="connsiteY8" fmla="*/ 5168209 h 5400429"/>
              <a:gd name="connsiteX9" fmla="*/ 403267 w 662574"/>
              <a:gd name="connsiteY9" fmla="*/ 3898967 h 5400429"/>
              <a:gd name="connsiteX10" fmla="*/ 348676 w 662574"/>
              <a:gd name="connsiteY10" fmla="*/ 1305892 h 5400429"/>
              <a:gd name="connsiteX11" fmla="*/ 307732 w 662574"/>
              <a:gd name="connsiteY11" fmla="*/ 514322 h 5400429"/>
              <a:gd name="connsiteX12" fmla="*/ 307732 w 662574"/>
              <a:gd name="connsiteY12" fmla="*/ 268662 h 5400429"/>
              <a:gd name="connsiteX13" fmla="*/ 7481 w 662574"/>
              <a:gd name="connsiteY13" fmla="*/ 36650 h 5400429"/>
              <a:gd name="connsiteX0" fmla="*/ 8850 w 663943"/>
              <a:gd name="connsiteY0" fmla="*/ 36650 h 5400429"/>
              <a:gd name="connsiteX1" fmla="*/ 663943 w 663943"/>
              <a:gd name="connsiteY1" fmla="*/ 23003 h 5400429"/>
              <a:gd name="connsiteX2" fmla="*/ 568409 w 663943"/>
              <a:gd name="connsiteY2" fmla="*/ 36651 h 5400429"/>
              <a:gd name="connsiteX3" fmla="*/ 568408 w 663943"/>
              <a:gd name="connsiteY3" fmla="*/ 9355 h 5400429"/>
              <a:gd name="connsiteX4" fmla="*/ 527465 w 663943"/>
              <a:gd name="connsiteY4" fmla="*/ 282310 h 5400429"/>
              <a:gd name="connsiteX5" fmla="*/ 513818 w 663943"/>
              <a:gd name="connsiteY5" fmla="*/ 514321 h 5400429"/>
              <a:gd name="connsiteX6" fmla="*/ 486521 w 663943"/>
              <a:gd name="connsiteY6" fmla="*/ 3912614 h 5400429"/>
              <a:gd name="connsiteX7" fmla="*/ 513817 w 663943"/>
              <a:gd name="connsiteY7" fmla="*/ 5181856 h 5400429"/>
              <a:gd name="connsiteX8" fmla="*/ 418283 w 663943"/>
              <a:gd name="connsiteY8" fmla="*/ 5168209 h 5400429"/>
              <a:gd name="connsiteX9" fmla="*/ 404636 w 663943"/>
              <a:gd name="connsiteY9" fmla="*/ 3898967 h 5400429"/>
              <a:gd name="connsiteX10" fmla="*/ 350045 w 663943"/>
              <a:gd name="connsiteY10" fmla="*/ 1305892 h 5400429"/>
              <a:gd name="connsiteX11" fmla="*/ 309101 w 663943"/>
              <a:gd name="connsiteY11" fmla="*/ 514322 h 5400429"/>
              <a:gd name="connsiteX12" fmla="*/ 254510 w 663943"/>
              <a:gd name="connsiteY12" fmla="*/ 186775 h 5400429"/>
              <a:gd name="connsiteX13" fmla="*/ 8850 w 663943"/>
              <a:gd name="connsiteY13" fmla="*/ 36650 h 5400429"/>
              <a:gd name="connsiteX0" fmla="*/ 14350 w 532965"/>
              <a:gd name="connsiteY0" fmla="*/ 36650 h 5400429"/>
              <a:gd name="connsiteX1" fmla="*/ 532965 w 532965"/>
              <a:gd name="connsiteY1" fmla="*/ 23003 h 5400429"/>
              <a:gd name="connsiteX2" fmla="*/ 437431 w 532965"/>
              <a:gd name="connsiteY2" fmla="*/ 36651 h 5400429"/>
              <a:gd name="connsiteX3" fmla="*/ 437430 w 532965"/>
              <a:gd name="connsiteY3" fmla="*/ 9355 h 5400429"/>
              <a:gd name="connsiteX4" fmla="*/ 396487 w 532965"/>
              <a:gd name="connsiteY4" fmla="*/ 282310 h 5400429"/>
              <a:gd name="connsiteX5" fmla="*/ 382840 w 532965"/>
              <a:gd name="connsiteY5" fmla="*/ 514321 h 5400429"/>
              <a:gd name="connsiteX6" fmla="*/ 355543 w 532965"/>
              <a:gd name="connsiteY6" fmla="*/ 3912614 h 5400429"/>
              <a:gd name="connsiteX7" fmla="*/ 382839 w 532965"/>
              <a:gd name="connsiteY7" fmla="*/ 5181856 h 5400429"/>
              <a:gd name="connsiteX8" fmla="*/ 287305 w 532965"/>
              <a:gd name="connsiteY8" fmla="*/ 5168209 h 5400429"/>
              <a:gd name="connsiteX9" fmla="*/ 273658 w 532965"/>
              <a:gd name="connsiteY9" fmla="*/ 3898967 h 5400429"/>
              <a:gd name="connsiteX10" fmla="*/ 219067 w 532965"/>
              <a:gd name="connsiteY10" fmla="*/ 1305892 h 5400429"/>
              <a:gd name="connsiteX11" fmla="*/ 178123 w 532965"/>
              <a:gd name="connsiteY11" fmla="*/ 514322 h 5400429"/>
              <a:gd name="connsiteX12" fmla="*/ 123532 w 532965"/>
              <a:gd name="connsiteY12" fmla="*/ 186775 h 5400429"/>
              <a:gd name="connsiteX13" fmla="*/ 14350 w 532965"/>
              <a:gd name="connsiteY13" fmla="*/ 36650 h 5400429"/>
              <a:gd name="connsiteX0" fmla="*/ 4902 w 946597"/>
              <a:gd name="connsiteY0" fmla="*/ 23003 h 5400429"/>
              <a:gd name="connsiteX1" fmla="*/ 946597 w 946597"/>
              <a:gd name="connsiteY1" fmla="*/ 23003 h 5400429"/>
              <a:gd name="connsiteX2" fmla="*/ 851063 w 946597"/>
              <a:gd name="connsiteY2" fmla="*/ 36651 h 5400429"/>
              <a:gd name="connsiteX3" fmla="*/ 851062 w 946597"/>
              <a:gd name="connsiteY3" fmla="*/ 9355 h 5400429"/>
              <a:gd name="connsiteX4" fmla="*/ 810119 w 946597"/>
              <a:gd name="connsiteY4" fmla="*/ 282310 h 5400429"/>
              <a:gd name="connsiteX5" fmla="*/ 796472 w 946597"/>
              <a:gd name="connsiteY5" fmla="*/ 514321 h 5400429"/>
              <a:gd name="connsiteX6" fmla="*/ 769175 w 946597"/>
              <a:gd name="connsiteY6" fmla="*/ 3912614 h 5400429"/>
              <a:gd name="connsiteX7" fmla="*/ 796471 w 946597"/>
              <a:gd name="connsiteY7" fmla="*/ 5181856 h 5400429"/>
              <a:gd name="connsiteX8" fmla="*/ 700937 w 946597"/>
              <a:gd name="connsiteY8" fmla="*/ 5168209 h 5400429"/>
              <a:gd name="connsiteX9" fmla="*/ 687290 w 946597"/>
              <a:gd name="connsiteY9" fmla="*/ 3898967 h 5400429"/>
              <a:gd name="connsiteX10" fmla="*/ 632699 w 946597"/>
              <a:gd name="connsiteY10" fmla="*/ 1305892 h 5400429"/>
              <a:gd name="connsiteX11" fmla="*/ 591755 w 946597"/>
              <a:gd name="connsiteY11" fmla="*/ 514322 h 5400429"/>
              <a:gd name="connsiteX12" fmla="*/ 537164 w 946597"/>
              <a:gd name="connsiteY12" fmla="*/ 186775 h 5400429"/>
              <a:gd name="connsiteX13" fmla="*/ 4902 w 946597"/>
              <a:gd name="connsiteY13" fmla="*/ 23003 h 5400429"/>
              <a:gd name="connsiteX0" fmla="*/ 4902 w 946597"/>
              <a:gd name="connsiteY0" fmla="*/ 61739 h 5439165"/>
              <a:gd name="connsiteX1" fmla="*/ 946597 w 946597"/>
              <a:gd name="connsiteY1" fmla="*/ 61739 h 5439165"/>
              <a:gd name="connsiteX2" fmla="*/ 851063 w 946597"/>
              <a:gd name="connsiteY2" fmla="*/ 75387 h 5439165"/>
              <a:gd name="connsiteX3" fmla="*/ 387038 w 946597"/>
              <a:gd name="connsiteY3" fmla="*/ 7147 h 5439165"/>
              <a:gd name="connsiteX4" fmla="*/ 810119 w 946597"/>
              <a:gd name="connsiteY4" fmla="*/ 321046 h 5439165"/>
              <a:gd name="connsiteX5" fmla="*/ 796472 w 946597"/>
              <a:gd name="connsiteY5" fmla="*/ 553057 h 5439165"/>
              <a:gd name="connsiteX6" fmla="*/ 769175 w 946597"/>
              <a:gd name="connsiteY6" fmla="*/ 3951350 h 5439165"/>
              <a:gd name="connsiteX7" fmla="*/ 796471 w 946597"/>
              <a:gd name="connsiteY7" fmla="*/ 5220592 h 5439165"/>
              <a:gd name="connsiteX8" fmla="*/ 700937 w 946597"/>
              <a:gd name="connsiteY8" fmla="*/ 5206945 h 5439165"/>
              <a:gd name="connsiteX9" fmla="*/ 687290 w 946597"/>
              <a:gd name="connsiteY9" fmla="*/ 3937703 h 5439165"/>
              <a:gd name="connsiteX10" fmla="*/ 632699 w 946597"/>
              <a:gd name="connsiteY10" fmla="*/ 1344628 h 5439165"/>
              <a:gd name="connsiteX11" fmla="*/ 591755 w 946597"/>
              <a:gd name="connsiteY11" fmla="*/ 553058 h 5439165"/>
              <a:gd name="connsiteX12" fmla="*/ 537164 w 946597"/>
              <a:gd name="connsiteY12" fmla="*/ 225511 h 5439165"/>
              <a:gd name="connsiteX13" fmla="*/ 4902 w 946597"/>
              <a:gd name="connsiteY13" fmla="*/ 61739 h 5439165"/>
              <a:gd name="connsiteX0" fmla="*/ 4902 w 1233200"/>
              <a:gd name="connsiteY0" fmla="*/ 54853 h 5432279"/>
              <a:gd name="connsiteX1" fmla="*/ 946597 w 1233200"/>
              <a:gd name="connsiteY1" fmla="*/ 54853 h 5432279"/>
              <a:gd name="connsiteX2" fmla="*/ 1233200 w 1233200"/>
              <a:gd name="connsiteY2" fmla="*/ 368752 h 5432279"/>
              <a:gd name="connsiteX3" fmla="*/ 387038 w 1233200"/>
              <a:gd name="connsiteY3" fmla="*/ 261 h 5432279"/>
              <a:gd name="connsiteX4" fmla="*/ 810119 w 1233200"/>
              <a:gd name="connsiteY4" fmla="*/ 314160 h 5432279"/>
              <a:gd name="connsiteX5" fmla="*/ 796472 w 1233200"/>
              <a:gd name="connsiteY5" fmla="*/ 546171 h 5432279"/>
              <a:gd name="connsiteX6" fmla="*/ 769175 w 1233200"/>
              <a:gd name="connsiteY6" fmla="*/ 3944464 h 5432279"/>
              <a:gd name="connsiteX7" fmla="*/ 796471 w 1233200"/>
              <a:gd name="connsiteY7" fmla="*/ 5213706 h 5432279"/>
              <a:gd name="connsiteX8" fmla="*/ 700937 w 1233200"/>
              <a:gd name="connsiteY8" fmla="*/ 5200059 h 5432279"/>
              <a:gd name="connsiteX9" fmla="*/ 687290 w 1233200"/>
              <a:gd name="connsiteY9" fmla="*/ 3930817 h 5432279"/>
              <a:gd name="connsiteX10" fmla="*/ 632699 w 1233200"/>
              <a:gd name="connsiteY10" fmla="*/ 1337742 h 5432279"/>
              <a:gd name="connsiteX11" fmla="*/ 591755 w 1233200"/>
              <a:gd name="connsiteY11" fmla="*/ 546172 h 5432279"/>
              <a:gd name="connsiteX12" fmla="*/ 537164 w 1233200"/>
              <a:gd name="connsiteY12" fmla="*/ 218625 h 5432279"/>
              <a:gd name="connsiteX13" fmla="*/ 4902 w 1233200"/>
              <a:gd name="connsiteY13" fmla="*/ 54853 h 5432279"/>
              <a:gd name="connsiteX0" fmla="*/ 4902 w 1233200"/>
              <a:gd name="connsiteY0" fmla="*/ 0 h 5377426"/>
              <a:gd name="connsiteX1" fmla="*/ 946597 w 1233200"/>
              <a:gd name="connsiteY1" fmla="*/ 0 h 5377426"/>
              <a:gd name="connsiteX2" fmla="*/ 1233200 w 1233200"/>
              <a:gd name="connsiteY2" fmla="*/ 313899 h 5377426"/>
              <a:gd name="connsiteX3" fmla="*/ 810119 w 1233200"/>
              <a:gd name="connsiteY3" fmla="*/ 259307 h 5377426"/>
              <a:gd name="connsiteX4" fmla="*/ 796472 w 1233200"/>
              <a:gd name="connsiteY4" fmla="*/ 491318 h 5377426"/>
              <a:gd name="connsiteX5" fmla="*/ 769175 w 1233200"/>
              <a:gd name="connsiteY5" fmla="*/ 3889611 h 5377426"/>
              <a:gd name="connsiteX6" fmla="*/ 796471 w 1233200"/>
              <a:gd name="connsiteY6" fmla="*/ 5158853 h 5377426"/>
              <a:gd name="connsiteX7" fmla="*/ 700937 w 1233200"/>
              <a:gd name="connsiteY7" fmla="*/ 5145206 h 5377426"/>
              <a:gd name="connsiteX8" fmla="*/ 687290 w 1233200"/>
              <a:gd name="connsiteY8" fmla="*/ 3875964 h 5377426"/>
              <a:gd name="connsiteX9" fmla="*/ 632699 w 1233200"/>
              <a:gd name="connsiteY9" fmla="*/ 1282889 h 5377426"/>
              <a:gd name="connsiteX10" fmla="*/ 591755 w 1233200"/>
              <a:gd name="connsiteY10" fmla="*/ 491319 h 5377426"/>
              <a:gd name="connsiteX11" fmla="*/ 537164 w 1233200"/>
              <a:gd name="connsiteY11" fmla="*/ 163772 h 5377426"/>
              <a:gd name="connsiteX12" fmla="*/ 4902 w 1233200"/>
              <a:gd name="connsiteY12" fmla="*/ 0 h 5377426"/>
              <a:gd name="connsiteX0" fmla="*/ 4902 w 946597"/>
              <a:gd name="connsiteY0" fmla="*/ 0 h 5377426"/>
              <a:gd name="connsiteX1" fmla="*/ 946597 w 946597"/>
              <a:gd name="connsiteY1" fmla="*/ 0 h 5377426"/>
              <a:gd name="connsiteX2" fmla="*/ 837415 w 946597"/>
              <a:gd name="connsiteY2" fmla="*/ 95535 h 5377426"/>
              <a:gd name="connsiteX3" fmla="*/ 810119 w 946597"/>
              <a:gd name="connsiteY3" fmla="*/ 259307 h 5377426"/>
              <a:gd name="connsiteX4" fmla="*/ 796472 w 946597"/>
              <a:gd name="connsiteY4" fmla="*/ 491318 h 5377426"/>
              <a:gd name="connsiteX5" fmla="*/ 769175 w 946597"/>
              <a:gd name="connsiteY5" fmla="*/ 3889611 h 5377426"/>
              <a:gd name="connsiteX6" fmla="*/ 796471 w 946597"/>
              <a:gd name="connsiteY6" fmla="*/ 5158853 h 5377426"/>
              <a:gd name="connsiteX7" fmla="*/ 700937 w 946597"/>
              <a:gd name="connsiteY7" fmla="*/ 5145206 h 5377426"/>
              <a:gd name="connsiteX8" fmla="*/ 687290 w 946597"/>
              <a:gd name="connsiteY8" fmla="*/ 3875964 h 5377426"/>
              <a:gd name="connsiteX9" fmla="*/ 632699 w 946597"/>
              <a:gd name="connsiteY9" fmla="*/ 1282889 h 5377426"/>
              <a:gd name="connsiteX10" fmla="*/ 591755 w 946597"/>
              <a:gd name="connsiteY10" fmla="*/ 491319 h 5377426"/>
              <a:gd name="connsiteX11" fmla="*/ 537164 w 946597"/>
              <a:gd name="connsiteY11" fmla="*/ 163772 h 5377426"/>
              <a:gd name="connsiteX12" fmla="*/ 4902 w 946597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491319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354841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5164 w 946859"/>
              <a:gd name="connsiteY0" fmla="*/ 0 h 5377426"/>
              <a:gd name="connsiteX1" fmla="*/ 946859 w 946859"/>
              <a:gd name="connsiteY1" fmla="*/ 0 h 5377426"/>
              <a:gd name="connsiteX2" fmla="*/ 837677 w 946859"/>
              <a:gd name="connsiteY2" fmla="*/ 95535 h 5377426"/>
              <a:gd name="connsiteX3" fmla="*/ 810381 w 946859"/>
              <a:gd name="connsiteY3" fmla="*/ 259307 h 5377426"/>
              <a:gd name="connsiteX4" fmla="*/ 796734 w 946859"/>
              <a:gd name="connsiteY4" fmla="*/ 491318 h 5377426"/>
              <a:gd name="connsiteX5" fmla="*/ 769437 w 946859"/>
              <a:gd name="connsiteY5" fmla="*/ 3889611 h 5377426"/>
              <a:gd name="connsiteX6" fmla="*/ 796733 w 946859"/>
              <a:gd name="connsiteY6" fmla="*/ 5158853 h 5377426"/>
              <a:gd name="connsiteX7" fmla="*/ 701199 w 946859"/>
              <a:gd name="connsiteY7" fmla="*/ 5145206 h 5377426"/>
              <a:gd name="connsiteX8" fmla="*/ 687552 w 946859"/>
              <a:gd name="connsiteY8" fmla="*/ 3875964 h 5377426"/>
              <a:gd name="connsiteX9" fmla="*/ 632961 w 946859"/>
              <a:gd name="connsiteY9" fmla="*/ 1282889 h 5377426"/>
              <a:gd name="connsiteX10" fmla="*/ 592017 w 946859"/>
              <a:gd name="connsiteY10" fmla="*/ 354841 h 5377426"/>
              <a:gd name="connsiteX11" fmla="*/ 510132 w 946859"/>
              <a:gd name="connsiteY11" fmla="*/ 109180 h 5377426"/>
              <a:gd name="connsiteX12" fmla="*/ 5164 w 946859"/>
              <a:gd name="connsiteY12" fmla="*/ 0 h 5377426"/>
              <a:gd name="connsiteX0" fmla="*/ 18127 w 523093"/>
              <a:gd name="connsiteY0" fmla="*/ 0 h 5377426"/>
              <a:gd name="connsiteX1" fmla="*/ 523093 w 523093"/>
              <a:gd name="connsiteY1" fmla="*/ 0 h 5377426"/>
              <a:gd name="connsiteX2" fmla="*/ 413911 w 523093"/>
              <a:gd name="connsiteY2" fmla="*/ 95535 h 5377426"/>
              <a:gd name="connsiteX3" fmla="*/ 386615 w 523093"/>
              <a:gd name="connsiteY3" fmla="*/ 259307 h 5377426"/>
              <a:gd name="connsiteX4" fmla="*/ 372968 w 523093"/>
              <a:gd name="connsiteY4" fmla="*/ 491318 h 5377426"/>
              <a:gd name="connsiteX5" fmla="*/ 345671 w 523093"/>
              <a:gd name="connsiteY5" fmla="*/ 3889611 h 5377426"/>
              <a:gd name="connsiteX6" fmla="*/ 372967 w 523093"/>
              <a:gd name="connsiteY6" fmla="*/ 5158853 h 5377426"/>
              <a:gd name="connsiteX7" fmla="*/ 277433 w 523093"/>
              <a:gd name="connsiteY7" fmla="*/ 5145206 h 5377426"/>
              <a:gd name="connsiteX8" fmla="*/ 263786 w 523093"/>
              <a:gd name="connsiteY8" fmla="*/ 3875964 h 5377426"/>
              <a:gd name="connsiteX9" fmla="*/ 209195 w 523093"/>
              <a:gd name="connsiteY9" fmla="*/ 1282889 h 5377426"/>
              <a:gd name="connsiteX10" fmla="*/ 168251 w 523093"/>
              <a:gd name="connsiteY10" fmla="*/ 354841 h 5377426"/>
              <a:gd name="connsiteX11" fmla="*/ 86366 w 523093"/>
              <a:gd name="connsiteY11" fmla="*/ 109180 h 5377426"/>
              <a:gd name="connsiteX12" fmla="*/ 18127 w 523093"/>
              <a:gd name="connsiteY12" fmla="*/ 0 h 5377426"/>
              <a:gd name="connsiteX0" fmla="*/ 46746 w 551712"/>
              <a:gd name="connsiteY0" fmla="*/ 1867 h 5379293"/>
              <a:gd name="connsiteX1" fmla="*/ 551712 w 551712"/>
              <a:gd name="connsiteY1" fmla="*/ 1867 h 5379293"/>
              <a:gd name="connsiteX2" fmla="*/ 442530 w 551712"/>
              <a:gd name="connsiteY2" fmla="*/ 97402 h 5379293"/>
              <a:gd name="connsiteX3" fmla="*/ 415234 w 551712"/>
              <a:gd name="connsiteY3" fmla="*/ 261174 h 5379293"/>
              <a:gd name="connsiteX4" fmla="*/ 401587 w 551712"/>
              <a:gd name="connsiteY4" fmla="*/ 493185 h 5379293"/>
              <a:gd name="connsiteX5" fmla="*/ 374290 w 551712"/>
              <a:gd name="connsiteY5" fmla="*/ 3891478 h 5379293"/>
              <a:gd name="connsiteX6" fmla="*/ 401586 w 551712"/>
              <a:gd name="connsiteY6" fmla="*/ 5160720 h 5379293"/>
              <a:gd name="connsiteX7" fmla="*/ 306052 w 551712"/>
              <a:gd name="connsiteY7" fmla="*/ 5147073 h 5379293"/>
              <a:gd name="connsiteX8" fmla="*/ 292405 w 551712"/>
              <a:gd name="connsiteY8" fmla="*/ 3877831 h 5379293"/>
              <a:gd name="connsiteX9" fmla="*/ 237814 w 551712"/>
              <a:gd name="connsiteY9" fmla="*/ 1284756 h 5379293"/>
              <a:gd name="connsiteX10" fmla="*/ 196870 w 551712"/>
              <a:gd name="connsiteY10" fmla="*/ 356708 h 5379293"/>
              <a:gd name="connsiteX11" fmla="*/ 114985 w 551712"/>
              <a:gd name="connsiteY11" fmla="*/ 111047 h 5379293"/>
              <a:gd name="connsiteX12" fmla="*/ 46746 w 551712"/>
              <a:gd name="connsiteY12" fmla="*/ 1867 h 5379293"/>
              <a:gd name="connsiteX0" fmla="*/ 46746 w 647879"/>
              <a:gd name="connsiteY0" fmla="*/ 1867 h 5361524"/>
              <a:gd name="connsiteX1" fmla="*/ 551712 w 647879"/>
              <a:gd name="connsiteY1" fmla="*/ 1867 h 5361524"/>
              <a:gd name="connsiteX2" fmla="*/ 442530 w 647879"/>
              <a:gd name="connsiteY2" fmla="*/ 97402 h 5361524"/>
              <a:gd name="connsiteX3" fmla="*/ 415234 w 647879"/>
              <a:gd name="connsiteY3" fmla="*/ 261174 h 5361524"/>
              <a:gd name="connsiteX4" fmla="*/ 401587 w 647879"/>
              <a:gd name="connsiteY4" fmla="*/ 493185 h 5361524"/>
              <a:gd name="connsiteX5" fmla="*/ 374290 w 647879"/>
              <a:gd name="connsiteY5" fmla="*/ 3891478 h 5361524"/>
              <a:gd name="connsiteX6" fmla="*/ 647245 w 647879"/>
              <a:gd name="connsiteY6" fmla="*/ 5133424 h 5361524"/>
              <a:gd name="connsiteX7" fmla="*/ 306052 w 647879"/>
              <a:gd name="connsiteY7" fmla="*/ 5147073 h 5361524"/>
              <a:gd name="connsiteX8" fmla="*/ 292405 w 647879"/>
              <a:gd name="connsiteY8" fmla="*/ 3877831 h 5361524"/>
              <a:gd name="connsiteX9" fmla="*/ 237814 w 647879"/>
              <a:gd name="connsiteY9" fmla="*/ 1284756 h 5361524"/>
              <a:gd name="connsiteX10" fmla="*/ 196870 w 647879"/>
              <a:gd name="connsiteY10" fmla="*/ 356708 h 5361524"/>
              <a:gd name="connsiteX11" fmla="*/ 114985 w 647879"/>
              <a:gd name="connsiteY11" fmla="*/ 111047 h 5361524"/>
              <a:gd name="connsiteX12" fmla="*/ 46746 w 647879"/>
              <a:gd name="connsiteY12" fmla="*/ 1867 h 5361524"/>
              <a:gd name="connsiteX0" fmla="*/ 46746 w 647879"/>
              <a:gd name="connsiteY0" fmla="*/ 1867 h 5220513"/>
              <a:gd name="connsiteX1" fmla="*/ 551712 w 647879"/>
              <a:gd name="connsiteY1" fmla="*/ 1867 h 5220513"/>
              <a:gd name="connsiteX2" fmla="*/ 442530 w 647879"/>
              <a:gd name="connsiteY2" fmla="*/ 97402 h 5220513"/>
              <a:gd name="connsiteX3" fmla="*/ 415234 w 647879"/>
              <a:gd name="connsiteY3" fmla="*/ 261174 h 5220513"/>
              <a:gd name="connsiteX4" fmla="*/ 401587 w 647879"/>
              <a:gd name="connsiteY4" fmla="*/ 493185 h 5220513"/>
              <a:gd name="connsiteX5" fmla="*/ 374290 w 647879"/>
              <a:gd name="connsiteY5" fmla="*/ 3891478 h 5220513"/>
              <a:gd name="connsiteX6" fmla="*/ 647245 w 647879"/>
              <a:gd name="connsiteY6" fmla="*/ 5133424 h 5220513"/>
              <a:gd name="connsiteX7" fmla="*/ 306052 w 647879"/>
              <a:gd name="connsiteY7" fmla="*/ 5147073 h 5220513"/>
              <a:gd name="connsiteX8" fmla="*/ 292405 w 647879"/>
              <a:gd name="connsiteY8" fmla="*/ 3877831 h 5220513"/>
              <a:gd name="connsiteX9" fmla="*/ 237814 w 647879"/>
              <a:gd name="connsiteY9" fmla="*/ 1284756 h 5220513"/>
              <a:gd name="connsiteX10" fmla="*/ 196870 w 647879"/>
              <a:gd name="connsiteY10" fmla="*/ 356708 h 5220513"/>
              <a:gd name="connsiteX11" fmla="*/ 114985 w 647879"/>
              <a:gd name="connsiteY11" fmla="*/ 111047 h 5220513"/>
              <a:gd name="connsiteX12" fmla="*/ 46746 w 647879"/>
              <a:gd name="connsiteY12" fmla="*/ 1867 h 5220513"/>
              <a:gd name="connsiteX0" fmla="*/ 46746 w 647879"/>
              <a:gd name="connsiteY0" fmla="*/ 1867 h 5133424"/>
              <a:gd name="connsiteX1" fmla="*/ 551712 w 647879"/>
              <a:gd name="connsiteY1" fmla="*/ 1867 h 5133424"/>
              <a:gd name="connsiteX2" fmla="*/ 442530 w 647879"/>
              <a:gd name="connsiteY2" fmla="*/ 97402 h 5133424"/>
              <a:gd name="connsiteX3" fmla="*/ 415234 w 647879"/>
              <a:gd name="connsiteY3" fmla="*/ 261174 h 5133424"/>
              <a:gd name="connsiteX4" fmla="*/ 401587 w 647879"/>
              <a:gd name="connsiteY4" fmla="*/ 493185 h 5133424"/>
              <a:gd name="connsiteX5" fmla="*/ 374290 w 647879"/>
              <a:gd name="connsiteY5" fmla="*/ 3891478 h 5133424"/>
              <a:gd name="connsiteX6" fmla="*/ 647245 w 647879"/>
              <a:gd name="connsiteY6" fmla="*/ 5133424 h 5133424"/>
              <a:gd name="connsiteX7" fmla="*/ 237813 w 647879"/>
              <a:gd name="connsiteY7" fmla="*/ 4792232 h 5133424"/>
              <a:gd name="connsiteX8" fmla="*/ 292405 w 647879"/>
              <a:gd name="connsiteY8" fmla="*/ 3877831 h 5133424"/>
              <a:gd name="connsiteX9" fmla="*/ 237814 w 647879"/>
              <a:gd name="connsiteY9" fmla="*/ 1284756 h 5133424"/>
              <a:gd name="connsiteX10" fmla="*/ 196870 w 647879"/>
              <a:gd name="connsiteY10" fmla="*/ 356708 h 5133424"/>
              <a:gd name="connsiteX11" fmla="*/ 114985 w 647879"/>
              <a:gd name="connsiteY11" fmla="*/ 111047 h 5133424"/>
              <a:gd name="connsiteX12" fmla="*/ 46746 w 647879"/>
              <a:gd name="connsiteY12" fmla="*/ 1867 h 5133424"/>
              <a:gd name="connsiteX0" fmla="*/ 46746 w 551712"/>
              <a:gd name="connsiteY0" fmla="*/ 1867 h 4846940"/>
              <a:gd name="connsiteX1" fmla="*/ 551712 w 551712"/>
              <a:gd name="connsiteY1" fmla="*/ 1867 h 4846940"/>
              <a:gd name="connsiteX2" fmla="*/ 442530 w 551712"/>
              <a:gd name="connsiteY2" fmla="*/ 97402 h 4846940"/>
              <a:gd name="connsiteX3" fmla="*/ 415234 w 551712"/>
              <a:gd name="connsiteY3" fmla="*/ 261174 h 4846940"/>
              <a:gd name="connsiteX4" fmla="*/ 401587 w 551712"/>
              <a:gd name="connsiteY4" fmla="*/ 493185 h 4846940"/>
              <a:gd name="connsiteX5" fmla="*/ 374290 w 551712"/>
              <a:gd name="connsiteY5" fmla="*/ 3891478 h 4846940"/>
              <a:gd name="connsiteX6" fmla="*/ 524415 w 551712"/>
              <a:gd name="connsiteY6" fmla="*/ 4805877 h 4846940"/>
              <a:gd name="connsiteX7" fmla="*/ 237813 w 551712"/>
              <a:gd name="connsiteY7" fmla="*/ 4792232 h 4846940"/>
              <a:gd name="connsiteX8" fmla="*/ 292405 w 551712"/>
              <a:gd name="connsiteY8" fmla="*/ 3877831 h 4846940"/>
              <a:gd name="connsiteX9" fmla="*/ 237814 w 551712"/>
              <a:gd name="connsiteY9" fmla="*/ 1284756 h 4846940"/>
              <a:gd name="connsiteX10" fmla="*/ 196870 w 551712"/>
              <a:gd name="connsiteY10" fmla="*/ 356708 h 4846940"/>
              <a:gd name="connsiteX11" fmla="*/ 114985 w 551712"/>
              <a:gd name="connsiteY11" fmla="*/ 111047 h 4846940"/>
              <a:gd name="connsiteX12" fmla="*/ 46746 w 551712"/>
              <a:gd name="connsiteY12" fmla="*/ 1867 h 4846940"/>
              <a:gd name="connsiteX0" fmla="*/ 46746 w 552058"/>
              <a:gd name="connsiteY0" fmla="*/ 1867 h 4846940"/>
              <a:gd name="connsiteX1" fmla="*/ 551712 w 552058"/>
              <a:gd name="connsiteY1" fmla="*/ 1867 h 4846940"/>
              <a:gd name="connsiteX2" fmla="*/ 442530 w 552058"/>
              <a:gd name="connsiteY2" fmla="*/ 97402 h 4846940"/>
              <a:gd name="connsiteX3" fmla="*/ 415234 w 552058"/>
              <a:gd name="connsiteY3" fmla="*/ 261174 h 4846940"/>
              <a:gd name="connsiteX4" fmla="*/ 401587 w 552058"/>
              <a:gd name="connsiteY4" fmla="*/ 493185 h 4846940"/>
              <a:gd name="connsiteX5" fmla="*/ 374290 w 552058"/>
              <a:gd name="connsiteY5" fmla="*/ 3891478 h 4846940"/>
              <a:gd name="connsiteX6" fmla="*/ 524415 w 552058"/>
              <a:gd name="connsiteY6" fmla="*/ 4805877 h 4846940"/>
              <a:gd name="connsiteX7" fmla="*/ 237813 w 552058"/>
              <a:gd name="connsiteY7" fmla="*/ 4792232 h 4846940"/>
              <a:gd name="connsiteX8" fmla="*/ 292405 w 552058"/>
              <a:gd name="connsiteY8" fmla="*/ 3877831 h 4846940"/>
              <a:gd name="connsiteX9" fmla="*/ 237814 w 552058"/>
              <a:gd name="connsiteY9" fmla="*/ 1284756 h 4846940"/>
              <a:gd name="connsiteX10" fmla="*/ 196870 w 552058"/>
              <a:gd name="connsiteY10" fmla="*/ 356708 h 4846940"/>
              <a:gd name="connsiteX11" fmla="*/ 114985 w 552058"/>
              <a:gd name="connsiteY11" fmla="*/ 111047 h 4846940"/>
              <a:gd name="connsiteX12" fmla="*/ 46746 w 552058"/>
              <a:gd name="connsiteY12" fmla="*/ 1867 h 4846940"/>
              <a:gd name="connsiteX0" fmla="*/ 46746 w 552058"/>
              <a:gd name="connsiteY0" fmla="*/ 1867 h 4960000"/>
              <a:gd name="connsiteX1" fmla="*/ 551712 w 552058"/>
              <a:gd name="connsiteY1" fmla="*/ 1867 h 4960000"/>
              <a:gd name="connsiteX2" fmla="*/ 442530 w 552058"/>
              <a:gd name="connsiteY2" fmla="*/ 97402 h 4960000"/>
              <a:gd name="connsiteX3" fmla="*/ 415234 w 552058"/>
              <a:gd name="connsiteY3" fmla="*/ 261174 h 4960000"/>
              <a:gd name="connsiteX4" fmla="*/ 401587 w 552058"/>
              <a:gd name="connsiteY4" fmla="*/ 493185 h 4960000"/>
              <a:gd name="connsiteX5" fmla="*/ 374290 w 552058"/>
              <a:gd name="connsiteY5" fmla="*/ 3891478 h 4960000"/>
              <a:gd name="connsiteX6" fmla="*/ 524415 w 552058"/>
              <a:gd name="connsiteY6" fmla="*/ 4805877 h 4960000"/>
              <a:gd name="connsiteX7" fmla="*/ 237813 w 552058"/>
              <a:gd name="connsiteY7" fmla="*/ 4792232 h 4960000"/>
              <a:gd name="connsiteX8" fmla="*/ 292405 w 552058"/>
              <a:gd name="connsiteY8" fmla="*/ 3877831 h 4960000"/>
              <a:gd name="connsiteX9" fmla="*/ 237814 w 552058"/>
              <a:gd name="connsiteY9" fmla="*/ 1284756 h 4960000"/>
              <a:gd name="connsiteX10" fmla="*/ 196870 w 552058"/>
              <a:gd name="connsiteY10" fmla="*/ 356708 h 4960000"/>
              <a:gd name="connsiteX11" fmla="*/ 114985 w 552058"/>
              <a:gd name="connsiteY11" fmla="*/ 111047 h 4960000"/>
              <a:gd name="connsiteX12" fmla="*/ 46746 w 552058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524415 w 551712"/>
              <a:gd name="connsiteY6" fmla="*/ 4805877 h 4960000"/>
              <a:gd name="connsiteX7" fmla="*/ 237813 w 551712"/>
              <a:gd name="connsiteY7" fmla="*/ 4792232 h 4960000"/>
              <a:gd name="connsiteX8" fmla="*/ 292405 w 551712"/>
              <a:gd name="connsiteY8" fmla="*/ 3877831 h 4960000"/>
              <a:gd name="connsiteX9" fmla="*/ 237814 w 551712"/>
              <a:gd name="connsiteY9" fmla="*/ 1284756 h 4960000"/>
              <a:gd name="connsiteX10" fmla="*/ 196870 w 551712"/>
              <a:gd name="connsiteY10" fmla="*/ 356708 h 4960000"/>
              <a:gd name="connsiteX11" fmla="*/ 114985 w 551712"/>
              <a:gd name="connsiteY11" fmla="*/ 111047 h 4960000"/>
              <a:gd name="connsiteX12" fmla="*/ 46746 w 551712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74292 w 551712"/>
              <a:gd name="connsiteY6" fmla="*/ 405525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87940 w 551712"/>
              <a:gd name="connsiteY6" fmla="*/ 417808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33817"/>
              <a:gd name="connsiteX1" fmla="*/ 551712 w 551712"/>
              <a:gd name="connsiteY1" fmla="*/ 1867 h 4933817"/>
              <a:gd name="connsiteX2" fmla="*/ 442530 w 551712"/>
              <a:gd name="connsiteY2" fmla="*/ 97402 h 4933817"/>
              <a:gd name="connsiteX3" fmla="*/ 415234 w 551712"/>
              <a:gd name="connsiteY3" fmla="*/ 261174 h 4933817"/>
              <a:gd name="connsiteX4" fmla="*/ 401587 w 551712"/>
              <a:gd name="connsiteY4" fmla="*/ 493185 h 4933817"/>
              <a:gd name="connsiteX5" fmla="*/ 374290 w 551712"/>
              <a:gd name="connsiteY5" fmla="*/ 3891478 h 4933817"/>
              <a:gd name="connsiteX6" fmla="*/ 387940 w 551712"/>
              <a:gd name="connsiteY6" fmla="*/ 4178084 h 4933817"/>
              <a:gd name="connsiteX7" fmla="*/ 538063 w 551712"/>
              <a:gd name="connsiteY7" fmla="*/ 4764934 h 4933817"/>
              <a:gd name="connsiteX8" fmla="*/ 237813 w 551712"/>
              <a:gd name="connsiteY8" fmla="*/ 4792232 h 4933817"/>
              <a:gd name="connsiteX9" fmla="*/ 292405 w 551712"/>
              <a:gd name="connsiteY9" fmla="*/ 3877831 h 4933817"/>
              <a:gd name="connsiteX10" fmla="*/ 237814 w 551712"/>
              <a:gd name="connsiteY10" fmla="*/ 1284756 h 4933817"/>
              <a:gd name="connsiteX11" fmla="*/ 196870 w 551712"/>
              <a:gd name="connsiteY11" fmla="*/ 356708 h 4933817"/>
              <a:gd name="connsiteX12" fmla="*/ 114985 w 551712"/>
              <a:gd name="connsiteY12" fmla="*/ 111047 h 4933817"/>
              <a:gd name="connsiteX13" fmla="*/ 46746 w 551712"/>
              <a:gd name="connsiteY13" fmla="*/ 1867 h 4933817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387940 w 551712"/>
              <a:gd name="connsiteY6" fmla="*/ 4178084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428883 w 551712"/>
              <a:gd name="connsiteY6" fmla="*/ 4259970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41960"/>
              <a:gd name="connsiteY0" fmla="*/ 1867 h 4911914"/>
              <a:gd name="connsiteX1" fmla="*/ 477285 w 541960"/>
              <a:gd name="connsiteY1" fmla="*/ 1867 h 4911914"/>
              <a:gd name="connsiteX2" fmla="*/ 442530 w 541960"/>
              <a:gd name="connsiteY2" fmla="*/ 97402 h 4911914"/>
              <a:gd name="connsiteX3" fmla="*/ 415234 w 541960"/>
              <a:gd name="connsiteY3" fmla="*/ 261174 h 4911914"/>
              <a:gd name="connsiteX4" fmla="*/ 401587 w 541960"/>
              <a:gd name="connsiteY4" fmla="*/ 493185 h 4911914"/>
              <a:gd name="connsiteX5" fmla="*/ 374290 w 541960"/>
              <a:gd name="connsiteY5" fmla="*/ 3891478 h 4911914"/>
              <a:gd name="connsiteX6" fmla="*/ 428883 w 541960"/>
              <a:gd name="connsiteY6" fmla="*/ 4259970 h 4911914"/>
              <a:gd name="connsiteX7" fmla="*/ 538063 w 541960"/>
              <a:gd name="connsiteY7" fmla="*/ 4764934 h 4911914"/>
              <a:gd name="connsiteX8" fmla="*/ 224166 w 541960"/>
              <a:gd name="connsiteY8" fmla="*/ 4737641 h 4911914"/>
              <a:gd name="connsiteX9" fmla="*/ 292405 w 541960"/>
              <a:gd name="connsiteY9" fmla="*/ 3877831 h 4911914"/>
              <a:gd name="connsiteX10" fmla="*/ 237814 w 541960"/>
              <a:gd name="connsiteY10" fmla="*/ 1284756 h 4911914"/>
              <a:gd name="connsiteX11" fmla="*/ 196870 w 541960"/>
              <a:gd name="connsiteY11" fmla="*/ 356708 h 4911914"/>
              <a:gd name="connsiteX12" fmla="*/ 114985 w 541960"/>
              <a:gd name="connsiteY12" fmla="*/ 111047 h 4911914"/>
              <a:gd name="connsiteX13" fmla="*/ 46746 w 541960"/>
              <a:gd name="connsiteY13" fmla="*/ 1867 h 4911914"/>
              <a:gd name="connsiteX0" fmla="*/ 54094 w 506778"/>
              <a:gd name="connsiteY0" fmla="*/ 1672 h 4922352"/>
              <a:gd name="connsiteX1" fmla="*/ 442103 w 506778"/>
              <a:gd name="connsiteY1" fmla="*/ 12305 h 4922352"/>
              <a:gd name="connsiteX2" fmla="*/ 407348 w 506778"/>
              <a:gd name="connsiteY2" fmla="*/ 107840 h 4922352"/>
              <a:gd name="connsiteX3" fmla="*/ 380052 w 506778"/>
              <a:gd name="connsiteY3" fmla="*/ 271612 h 4922352"/>
              <a:gd name="connsiteX4" fmla="*/ 366405 w 506778"/>
              <a:gd name="connsiteY4" fmla="*/ 503623 h 4922352"/>
              <a:gd name="connsiteX5" fmla="*/ 339108 w 506778"/>
              <a:gd name="connsiteY5" fmla="*/ 3901916 h 4922352"/>
              <a:gd name="connsiteX6" fmla="*/ 393701 w 506778"/>
              <a:gd name="connsiteY6" fmla="*/ 4270408 h 4922352"/>
              <a:gd name="connsiteX7" fmla="*/ 502881 w 506778"/>
              <a:gd name="connsiteY7" fmla="*/ 4775372 h 4922352"/>
              <a:gd name="connsiteX8" fmla="*/ 188984 w 506778"/>
              <a:gd name="connsiteY8" fmla="*/ 4748079 h 4922352"/>
              <a:gd name="connsiteX9" fmla="*/ 257223 w 506778"/>
              <a:gd name="connsiteY9" fmla="*/ 3888269 h 4922352"/>
              <a:gd name="connsiteX10" fmla="*/ 202632 w 506778"/>
              <a:gd name="connsiteY10" fmla="*/ 1295194 h 4922352"/>
              <a:gd name="connsiteX11" fmla="*/ 161688 w 506778"/>
              <a:gd name="connsiteY11" fmla="*/ 367146 h 4922352"/>
              <a:gd name="connsiteX12" fmla="*/ 79803 w 506778"/>
              <a:gd name="connsiteY12" fmla="*/ 121485 h 4922352"/>
              <a:gd name="connsiteX13" fmla="*/ 54094 w 506778"/>
              <a:gd name="connsiteY13" fmla="*/ 1672 h 4922352"/>
              <a:gd name="connsiteX0" fmla="*/ 45659 w 498343"/>
              <a:gd name="connsiteY0" fmla="*/ 554 h 4921234"/>
              <a:gd name="connsiteX1" fmla="*/ 433668 w 498343"/>
              <a:gd name="connsiteY1" fmla="*/ 11187 h 4921234"/>
              <a:gd name="connsiteX2" fmla="*/ 398913 w 498343"/>
              <a:gd name="connsiteY2" fmla="*/ 106722 h 4921234"/>
              <a:gd name="connsiteX3" fmla="*/ 371617 w 498343"/>
              <a:gd name="connsiteY3" fmla="*/ 270494 h 4921234"/>
              <a:gd name="connsiteX4" fmla="*/ 357970 w 498343"/>
              <a:gd name="connsiteY4" fmla="*/ 502505 h 4921234"/>
              <a:gd name="connsiteX5" fmla="*/ 330673 w 498343"/>
              <a:gd name="connsiteY5" fmla="*/ 3900798 h 4921234"/>
              <a:gd name="connsiteX6" fmla="*/ 385266 w 498343"/>
              <a:gd name="connsiteY6" fmla="*/ 4269290 h 4921234"/>
              <a:gd name="connsiteX7" fmla="*/ 494446 w 498343"/>
              <a:gd name="connsiteY7" fmla="*/ 4774254 h 4921234"/>
              <a:gd name="connsiteX8" fmla="*/ 180549 w 498343"/>
              <a:gd name="connsiteY8" fmla="*/ 4746961 h 4921234"/>
              <a:gd name="connsiteX9" fmla="*/ 248788 w 498343"/>
              <a:gd name="connsiteY9" fmla="*/ 3887151 h 4921234"/>
              <a:gd name="connsiteX10" fmla="*/ 194197 w 498343"/>
              <a:gd name="connsiteY10" fmla="*/ 1294076 h 4921234"/>
              <a:gd name="connsiteX11" fmla="*/ 153253 w 498343"/>
              <a:gd name="connsiteY11" fmla="*/ 366028 h 4921234"/>
              <a:gd name="connsiteX12" fmla="*/ 113898 w 498343"/>
              <a:gd name="connsiteY12" fmla="*/ 290488 h 4921234"/>
              <a:gd name="connsiteX13" fmla="*/ 45659 w 498343"/>
              <a:gd name="connsiteY13" fmla="*/ 554 h 4921234"/>
              <a:gd name="connsiteX0" fmla="*/ 45926 w 498610"/>
              <a:gd name="connsiteY0" fmla="*/ 680 h 4921360"/>
              <a:gd name="connsiteX1" fmla="*/ 433935 w 498610"/>
              <a:gd name="connsiteY1" fmla="*/ 11313 h 4921360"/>
              <a:gd name="connsiteX2" fmla="*/ 399180 w 498610"/>
              <a:gd name="connsiteY2" fmla="*/ 106848 h 4921360"/>
              <a:gd name="connsiteX3" fmla="*/ 371884 w 498610"/>
              <a:gd name="connsiteY3" fmla="*/ 270620 h 4921360"/>
              <a:gd name="connsiteX4" fmla="*/ 358237 w 498610"/>
              <a:gd name="connsiteY4" fmla="*/ 502631 h 4921360"/>
              <a:gd name="connsiteX5" fmla="*/ 330940 w 498610"/>
              <a:gd name="connsiteY5" fmla="*/ 3900924 h 4921360"/>
              <a:gd name="connsiteX6" fmla="*/ 385533 w 498610"/>
              <a:gd name="connsiteY6" fmla="*/ 4269416 h 4921360"/>
              <a:gd name="connsiteX7" fmla="*/ 494713 w 498610"/>
              <a:gd name="connsiteY7" fmla="*/ 4774380 h 4921360"/>
              <a:gd name="connsiteX8" fmla="*/ 180816 w 498610"/>
              <a:gd name="connsiteY8" fmla="*/ 4747087 h 4921360"/>
              <a:gd name="connsiteX9" fmla="*/ 249055 w 498610"/>
              <a:gd name="connsiteY9" fmla="*/ 3887277 h 4921360"/>
              <a:gd name="connsiteX10" fmla="*/ 194464 w 498610"/>
              <a:gd name="connsiteY10" fmla="*/ 1294202 h 4921360"/>
              <a:gd name="connsiteX11" fmla="*/ 164152 w 498610"/>
              <a:gd name="connsiteY11" fmla="*/ 653233 h 4921360"/>
              <a:gd name="connsiteX12" fmla="*/ 114165 w 498610"/>
              <a:gd name="connsiteY12" fmla="*/ 290614 h 4921360"/>
              <a:gd name="connsiteX13" fmla="*/ 45926 w 498610"/>
              <a:gd name="connsiteY13" fmla="*/ 680 h 4921360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96247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03684 w 454689"/>
              <a:gd name="connsiteY4" fmla="*/ 90670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27963 w 454689"/>
              <a:gd name="connsiteY2" fmla="*/ 260019 h 4910759"/>
              <a:gd name="connsiteX3" fmla="*/ 303684 w 454689"/>
              <a:gd name="connsiteY3" fmla="*/ 906700 h 4910759"/>
              <a:gd name="connsiteX4" fmla="*/ 287019 w 454689"/>
              <a:gd name="connsiteY4" fmla="*/ 3890323 h 4910759"/>
              <a:gd name="connsiteX5" fmla="*/ 341612 w 454689"/>
              <a:gd name="connsiteY5" fmla="*/ 4258815 h 4910759"/>
              <a:gd name="connsiteX6" fmla="*/ 450792 w 454689"/>
              <a:gd name="connsiteY6" fmla="*/ 4763779 h 4910759"/>
              <a:gd name="connsiteX7" fmla="*/ 136895 w 454689"/>
              <a:gd name="connsiteY7" fmla="*/ 4736486 h 4910759"/>
              <a:gd name="connsiteX8" fmla="*/ 205134 w 454689"/>
              <a:gd name="connsiteY8" fmla="*/ 3876676 h 4910759"/>
              <a:gd name="connsiteX9" fmla="*/ 150543 w 454689"/>
              <a:gd name="connsiteY9" fmla="*/ 1283601 h 4910759"/>
              <a:gd name="connsiteX10" fmla="*/ 120231 w 454689"/>
              <a:gd name="connsiteY10" fmla="*/ 642632 h 4910759"/>
              <a:gd name="connsiteX11" fmla="*/ 70244 w 454689"/>
              <a:gd name="connsiteY11" fmla="*/ 280013 h 4910759"/>
              <a:gd name="connsiteX12" fmla="*/ 55168 w 454689"/>
              <a:gd name="connsiteY12" fmla="*/ 712 h 4910759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304058 w 455063"/>
              <a:gd name="connsiteY3" fmla="*/ 906954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19020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87393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55496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308659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76761 w 455063"/>
              <a:gd name="connsiteY4" fmla="*/ 3879944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3269"/>
              <a:gd name="connsiteY0" fmla="*/ 966 h 4860168"/>
              <a:gd name="connsiteX1" fmla="*/ 390388 w 453269"/>
              <a:gd name="connsiteY1" fmla="*/ 966 h 4860168"/>
              <a:gd name="connsiteX2" fmla="*/ 349602 w 453269"/>
              <a:gd name="connsiteY2" fmla="*/ 462291 h 4860168"/>
              <a:gd name="connsiteX3" fmla="*/ 325323 w 453269"/>
              <a:gd name="connsiteY3" fmla="*/ 1140870 h 4860168"/>
              <a:gd name="connsiteX4" fmla="*/ 276761 w 453269"/>
              <a:gd name="connsiteY4" fmla="*/ 3879944 h 4860168"/>
              <a:gd name="connsiteX5" fmla="*/ 451166 w 453269"/>
              <a:gd name="connsiteY5" fmla="*/ 4764033 h 4860168"/>
              <a:gd name="connsiteX6" fmla="*/ 137269 w 453269"/>
              <a:gd name="connsiteY6" fmla="*/ 4736740 h 4860168"/>
              <a:gd name="connsiteX7" fmla="*/ 162978 w 453269"/>
              <a:gd name="connsiteY7" fmla="*/ 3876930 h 4860168"/>
              <a:gd name="connsiteX8" fmla="*/ 119020 w 453269"/>
              <a:gd name="connsiteY8" fmla="*/ 1283855 h 4860168"/>
              <a:gd name="connsiteX9" fmla="*/ 131237 w 453269"/>
              <a:gd name="connsiteY9" fmla="*/ 961863 h 4860168"/>
              <a:gd name="connsiteX10" fmla="*/ 70618 w 453269"/>
              <a:gd name="connsiteY10" fmla="*/ 280267 h 4860168"/>
              <a:gd name="connsiteX11" fmla="*/ 55542 w 453269"/>
              <a:gd name="connsiteY11" fmla="*/ 966 h 4860168"/>
              <a:gd name="connsiteX0" fmla="*/ 55542 w 453269"/>
              <a:gd name="connsiteY0" fmla="*/ 966 h 4810997"/>
              <a:gd name="connsiteX1" fmla="*/ 390388 w 453269"/>
              <a:gd name="connsiteY1" fmla="*/ 966 h 4810997"/>
              <a:gd name="connsiteX2" fmla="*/ 349602 w 453269"/>
              <a:gd name="connsiteY2" fmla="*/ 462291 h 4810997"/>
              <a:gd name="connsiteX3" fmla="*/ 325323 w 453269"/>
              <a:gd name="connsiteY3" fmla="*/ 1140870 h 4810997"/>
              <a:gd name="connsiteX4" fmla="*/ 276761 w 453269"/>
              <a:gd name="connsiteY4" fmla="*/ 3879944 h 4810997"/>
              <a:gd name="connsiteX5" fmla="*/ 451166 w 453269"/>
              <a:gd name="connsiteY5" fmla="*/ 4668783 h 4810997"/>
              <a:gd name="connsiteX6" fmla="*/ 137269 w 453269"/>
              <a:gd name="connsiteY6" fmla="*/ 4736740 h 4810997"/>
              <a:gd name="connsiteX7" fmla="*/ 162978 w 453269"/>
              <a:gd name="connsiteY7" fmla="*/ 3876930 h 4810997"/>
              <a:gd name="connsiteX8" fmla="*/ 119020 w 453269"/>
              <a:gd name="connsiteY8" fmla="*/ 1283855 h 4810997"/>
              <a:gd name="connsiteX9" fmla="*/ 131237 w 453269"/>
              <a:gd name="connsiteY9" fmla="*/ 961863 h 4810997"/>
              <a:gd name="connsiteX10" fmla="*/ 70618 w 453269"/>
              <a:gd name="connsiteY10" fmla="*/ 280267 h 4810997"/>
              <a:gd name="connsiteX11" fmla="*/ 55542 w 453269"/>
              <a:gd name="connsiteY11" fmla="*/ 966 h 4810997"/>
              <a:gd name="connsiteX0" fmla="*/ 55542 w 453269"/>
              <a:gd name="connsiteY0" fmla="*/ 966 h 4806310"/>
              <a:gd name="connsiteX1" fmla="*/ 390388 w 453269"/>
              <a:gd name="connsiteY1" fmla="*/ 966 h 4806310"/>
              <a:gd name="connsiteX2" fmla="*/ 349602 w 453269"/>
              <a:gd name="connsiteY2" fmla="*/ 462291 h 4806310"/>
              <a:gd name="connsiteX3" fmla="*/ 325323 w 453269"/>
              <a:gd name="connsiteY3" fmla="*/ 1140870 h 4806310"/>
              <a:gd name="connsiteX4" fmla="*/ 276761 w 453269"/>
              <a:gd name="connsiteY4" fmla="*/ 3879944 h 4806310"/>
              <a:gd name="connsiteX5" fmla="*/ 451166 w 453269"/>
              <a:gd name="connsiteY5" fmla="*/ 4668783 h 4806310"/>
              <a:gd name="connsiteX6" fmla="*/ 137269 w 453269"/>
              <a:gd name="connsiteY6" fmla="*/ 4736740 h 4806310"/>
              <a:gd name="connsiteX7" fmla="*/ 162978 w 453269"/>
              <a:gd name="connsiteY7" fmla="*/ 3876930 h 4806310"/>
              <a:gd name="connsiteX8" fmla="*/ 119020 w 453269"/>
              <a:gd name="connsiteY8" fmla="*/ 1283855 h 4806310"/>
              <a:gd name="connsiteX9" fmla="*/ 131237 w 453269"/>
              <a:gd name="connsiteY9" fmla="*/ 961863 h 4806310"/>
              <a:gd name="connsiteX10" fmla="*/ 70618 w 453269"/>
              <a:gd name="connsiteY10" fmla="*/ 280267 h 4806310"/>
              <a:gd name="connsiteX11" fmla="*/ 55542 w 453269"/>
              <a:gd name="connsiteY11" fmla="*/ 966 h 4806310"/>
              <a:gd name="connsiteX0" fmla="*/ 55542 w 495175"/>
              <a:gd name="connsiteY0" fmla="*/ 966 h 4806310"/>
              <a:gd name="connsiteX1" fmla="*/ 390388 w 495175"/>
              <a:gd name="connsiteY1" fmla="*/ 966 h 4806310"/>
              <a:gd name="connsiteX2" fmla="*/ 349602 w 495175"/>
              <a:gd name="connsiteY2" fmla="*/ 462291 h 4806310"/>
              <a:gd name="connsiteX3" fmla="*/ 325323 w 495175"/>
              <a:gd name="connsiteY3" fmla="*/ 1140870 h 4806310"/>
              <a:gd name="connsiteX4" fmla="*/ 276761 w 495175"/>
              <a:gd name="connsiteY4" fmla="*/ 3879944 h 4806310"/>
              <a:gd name="connsiteX5" fmla="*/ 451166 w 495175"/>
              <a:gd name="connsiteY5" fmla="*/ 4668783 h 4806310"/>
              <a:gd name="connsiteX6" fmla="*/ 137269 w 495175"/>
              <a:gd name="connsiteY6" fmla="*/ 4736740 h 4806310"/>
              <a:gd name="connsiteX7" fmla="*/ 162978 w 495175"/>
              <a:gd name="connsiteY7" fmla="*/ 3876930 h 4806310"/>
              <a:gd name="connsiteX8" fmla="*/ 119020 w 495175"/>
              <a:gd name="connsiteY8" fmla="*/ 1283855 h 4806310"/>
              <a:gd name="connsiteX9" fmla="*/ 131237 w 495175"/>
              <a:gd name="connsiteY9" fmla="*/ 961863 h 4806310"/>
              <a:gd name="connsiteX10" fmla="*/ 70618 w 495175"/>
              <a:gd name="connsiteY10" fmla="*/ 280267 h 4806310"/>
              <a:gd name="connsiteX11" fmla="*/ 55542 w 495175"/>
              <a:gd name="connsiteY11" fmla="*/ 966 h 4806310"/>
              <a:gd name="connsiteX0" fmla="*/ 55542 w 477555"/>
              <a:gd name="connsiteY0" fmla="*/ 966 h 4806310"/>
              <a:gd name="connsiteX1" fmla="*/ 390388 w 477555"/>
              <a:gd name="connsiteY1" fmla="*/ 966 h 4806310"/>
              <a:gd name="connsiteX2" fmla="*/ 349602 w 477555"/>
              <a:gd name="connsiteY2" fmla="*/ 462291 h 4806310"/>
              <a:gd name="connsiteX3" fmla="*/ 325323 w 477555"/>
              <a:gd name="connsiteY3" fmla="*/ 1140870 h 4806310"/>
              <a:gd name="connsiteX4" fmla="*/ 276761 w 477555"/>
              <a:gd name="connsiteY4" fmla="*/ 3879944 h 4806310"/>
              <a:gd name="connsiteX5" fmla="*/ 451166 w 477555"/>
              <a:gd name="connsiteY5" fmla="*/ 4668783 h 4806310"/>
              <a:gd name="connsiteX6" fmla="*/ 137269 w 477555"/>
              <a:gd name="connsiteY6" fmla="*/ 4736740 h 4806310"/>
              <a:gd name="connsiteX7" fmla="*/ 162978 w 477555"/>
              <a:gd name="connsiteY7" fmla="*/ 3876930 h 4806310"/>
              <a:gd name="connsiteX8" fmla="*/ 119020 w 477555"/>
              <a:gd name="connsiteY8" fmla="*/ 1283855 h 4806310"/>
              <a:gd name="connsiteX9" fmla="*/ 131237 w 477555"/>
              <a:gd name="connsiteY9" fmla="*/ 961863 h 4806310"/>
              <a:gd name="connsiteX10" fmla="*/ 70618 w 477555"/>
              <a:gd name="connsiteY10" fmla="*/ 280267 h 4806310"/>
              <a:gd name="connsiteX11" fmla="*/ 55542 w 477555"/>
              <a:gd name="connsiteY11" fmla="*/ 966 h 4806310"/>
              <a:gd name="connsiteX0" fmla="*/ 55542 w 455024"/>
              <a:gd name="connsiteY0" fmla="*/ 966 h 4806310"/>
              <a:gd name="connsiteX1" fmla="*/ 390388 w 455024"/>
              <a:gd name="connsiteY1" fmla="*/ 966 h 4806310"/>
              <a:gd name="connsiteX2" fmla="*/ 349602 w 455024"/>
              <a:gd name="connsiteY2" fmla="*/ 462291 h 4806310"/>
              <a:gd name="connsiteX3" fmla="*/ 325323 w 455024"/>
              <a:gd name="connsiteY3" fmla="*/ 1140870 h 4806310"/>
              <a:gd name="connsiteX4" fmla="*/ 276761 w 455024"/>
              <a:gd name="connsiteY4" fmla="*/ 3879944 h 4806310"/>
              <a:gd name="connsiteX5" fmla="*/ 451166 w 455024"/>
              <a:gd name="connsiteY5" fmla="*/ 4668783 h 4806310"/>
              <a:gd name="connsiteX6" fmla="*/ 137269 w 455024"/>
              <a:gd name="connsiteY6" fmla="*/ 4736740 h 4806310"/>
              <a:gd name="connsiteX7" fmla="*/ 162978 w 455024"/>
              <a:gd name="connsiteY7" fmla="*/ 3876930 h 4806310"/>
              <a:gd name="connsiteX8" fmla="*/ 119020 w 455024"/>
              <a:gd name="connsiteY8" fmla="*/ 1283855 h 4806310"/>
              <a:gd name="connsiteX9" fmla="*/ 131237 w 455024"/>
              <a:gd name="connsiteY9" fmla="*/ 961863 h 4806310"/>
              <a:gd name="connsiteX10" fmla="*/ 70618 w 455024"/>
              <a:gd name="connsiteY10" fmla="*/ 280267 h 4806310"/>
              <a:gd name="connsiteX11" fmla="*/ 55542 w 455024"/>
              <a:gd name="connsiteY11" fmla="*/ 966 h 4806310"/>
              <a:gd name="connsiteX0" fmla="*/ 55542 w 451166"/>
              <a:gd name="connsiteY0" fmla="*/ 966 h 4806310"/>
              <a:gd name="connsiteX1" fmla="*/ 390388 w 451166"/>
              <a:gd name="connsiteY1" fmla="*/ 966 h 4806310"/>
              <a:gd name="connsiteX2" fmla="*/ 349602 w 451166"/>
              <a:gd name="connsiteY2" fmla="*/ 462291 h 4806310"/>
              <a:gd name="connsiteX3" fmla="*/ 325323 w 451166"/>
              <a:gd name="connsiteY3" fmla="*/ 1140870 h 4806310"/>
              <a:gd name="connsiteX4" fmla="*/ 276761 w 451166"/>
              <a:gd name="connsiteY4" fmla="*/ 3879944 h 4806310"/>
              <a:gd name="connsiteX5" fmla="*/ 451166 w 451166"/>
              <a:gd name="connsiteY5" fmla="*/ 4668783 h 4806310"/>
              <a:gd name="connsiteX6" fmla="*/ 137269 w 451166"/>
              <a:gd name="connsiteY6" fmla="*/ 4736740 h 4806310"/>
              <a:gd name="connsiteX7" fmla="*/ 162978 w 451166"/>
              <a:gd name="connsiteY7" fmla="*/ 3876930 h 4806310"/>
              <a:gd name="connsiteX8" fmla="*/ 119020 w 451166"/>
              <a:gd name="connsiteY8" fmla="*/ 1283855 h 4806310"/>
              <a:gd name="connsiteX9" fmla="*/ 131237 w 451166"/>
              <a:gd name="connsiteY9" fmla="*/ 961863 h 4806310"/>
              <a:gd name="connsiteX10" fmla="*/ 70618 w 451166"/>
              <a:gd name="connsiteY10" fmla="*/ 280267 h 4806310"/>
              <a:gd name="connsiteX11" fmla="*/ 55542 w 451166"/>
              <a:gd name="connsiteY11" fmla="*/ 966 h 4806310"/>
              <a:gd name="connsiteX0" fmla="*/ 55542 w 451166"/>
              <a:gd name="connsiteY0" fmla="*/ 966 h 4921617"/>
              <a:gd name="connsiteX1" fmla="*/ 390388 w 451166"/>
              <a:gd name="connsiteY1" fmla="*/ 966 h 4921617"/>
              <a:gd name="connsiteX2" fmla="*/ 349602 w 451166"/>
              <a:gd name="connsiteY2" fmla="*/ 462291 h 4921617"/>
              <a:gd name="connsiteX3" fmla="*/ 325323 w 451166"/>
              <a:gd name="connsiteY3" fmla="*/ 1140870 h 4921617"/>
              <a:gd name="connsiteX4" fmla="*/ 276761 w 451166"/>
              <a:gd name="connsiteY4" fmla="*/ 3879944 h 4921617"/>
              <a:gd name="connsiteX5" fmla="*/ 451166 w 451166"/>
              <a:gd name="connsiteY5" fmla="*/ 4668783 h 4921617"/>
              <a:gd name="connsiteX6" fmla="*/ 137269 w 451166"/>
              <a:gd name="connsiteY6" fmla="*/ 4736740 h 4921617"/>
              <a:gd name="connsiteX7" fmla="*/ 162978 w 451166"/>
              <a:gd name="connsiteY7" fmla="*/ 3876930 h 4921617"/>
              <a:gd name="connsiteX8" fmla="*/ 119020 w 451166"/>
              <a:gd name="connsiteY8" fmla="*/ 1283855 h 4921617"/>
              <a:gd name="connsiteX9" fmla="*/ 131237 w 451166"/>
              <a:gd name="connsiteY9" fmla="*/ 961863 h 4921617"/>
              <a:gd name="connsiteX10" fmla="*/ 70618 w 451166"/>
              <a:gd name="connsiteY10" fmla="*/ 280267 h 4921617"/>
              <a:gd name="connsiteX11" fmla="*/ 55542 w 451166"/>
              <a:gd name="connsiteY11" fmla="*/ 966 h 4921617"/>
              <a:gd name="connsiteX0" fmla="*/ 55542 w 451166"/>
              <a:gd name="connsiteY0" fmla="*/ 966 h 4851848"/>
              <a:gd name="connsiteX1" fmla="*/ 390388 w 451166"/>
              <a:gd name="connsiteY1" fmla="*/ 966 h 4851848"/>
              <a:gd name="connsiteX2" fmla="*/ 349602 w 451166"/>
              <a:gd name="connsiteY2" fmla="*/ 462291 h 4851848"/>
              <a:gd name="connsiteX3" fmla="*/ 325323 w 451166"/>
              <a:gd name="connsiteY3" fmla="*/ 1140870 h 4851848"/>
              <a:gd name="connsiteX4" fmla="*/ 276761 w 451166"/>
              <a:gd name="connsiteY4" fmla="*/ 3879944 h 4851848"/>
              <a:gd name="connsiteX5" fmla="*/ 451166 w 451166"/>
              <a:gd name="connsiteY5" fmla="*/ 4668783 h 4851848"/>
              <a:gd name="connsiteX6" fmla="*/ 137269 w 451166"/>
              <a:gd name="connsiteY6" fmla="*/ 4736740 h 4851848"/>
              <a:gd name="connsiteX7" fmla="*/ 162978 w 451166"/>
              <a:gd name="connsiteY7" fmla="*/ 3876930 h 4851848"/>
              <a:gd name="connsiteX8" fmla="*/ 119020 w 451166"/>
              <a:gd name="connsiteY8" fmla="*/ 1283855 h 4851848"/>
              <a:gd name="connsiteX9" fmla="*/ 131237 w 451166"/>
              <a:gd name="connsiteY9" fmla="*/ 961863 h 4851848"/>
              <a:gd name="connsiteX10" fmla="*/ 70618 w 451166"/>
              <a:gd name="connsiteY10" fmla="*/ 280267 h 4851848"/>
              <a:gd name="connsiteX11" fmla="*/ 55542 w 451166"/>
              <a:gd name="connsiteY11" fmla="*/ 966 h 485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1166" h="4851848">
                <a:moveTo>
                  <a:pt x="55542" y="966"/>
                </a:moveTo>
                <a:lnTo>
                  <a:pt x="390388" y="966"/>
                </a:lnTo>
                <a:cubicBezTo>
                  <a:pt x="369704" y="87402"/>
                  <a:pt x="360446" y="272307"/>
                  <a:pt x="349602" y="462291"/>
                </a:cubicBezTo>
                <a:cubicBezTo>
                  <a:pt x="338758" y="652275"/>
                  <a:pt x="327598" y="699592"/>
                  <a:pt x="325323" y="1140870"/>
                </a:cubicBezTo>
                <a:cubicBezTo>
                  <a:pt x="323048" y="1582148"/>
                  <a:pt x="255787" y="3276084"/>
                  <a:pt x="276761" y="3879944"/>
                </a:cubicBezTo>
                <a:cubicBezTo>
                  <a:pt x="297735" y="4483804"/>
                  <a:pt x="426790" y="4297384"/>
                  <a:pt x="451166" y="4668783"/>
                </a:cubicBezTo>
                <a:cubicBezTo>
                  <a:pt x="370767" y="4944932"/>
                  <a:pt x="208243" y="4857930"/>
                  <a:pt x="137269" y="4736740"/>
                </a:cubicBezTo>
                <a:cubicBezTo>
                  <a:pt x="32088" y="4557140"/>
                  <a:pt x="166019" y="4452411"/>
                  <a:pt x="162978" y="3876930"/>
                </a:cubicBezTo>
                <a:cubicBezTo>
                  <a:pt x="159937" y="3301449"/>
                  <a:pt x="124310" y="1769700"/>
                  <a:pt x="119020" y="1283855"/>
                </a:cubicBezTo>
                <a:cubicBezTo>
                  <a:pt x="113730" y="798011"/>
                  <a:pt x="139796" y="1180107"/>
                  <a:pt x="131237" y="961863"/>
                </a:cubicBezTo>
                <a:cubicBezTo>
                  <a:pt x="115315" y="811738"/>
                  <a:pt x="83234" y="440417"/>
                  <a:pt x="70618" y="280267"/>
                </a:cubicBezTo>
                <a:cubicBezTo>
                  <a:pt x="58002" y="120118"/>
                  <a:pt x="-71837" y="-12682"/>
                  <a:pt x="55542" y="966"/>
                </a:cubicBezTo>
                <a:close/>
              </a:path>
            </a:pathLst>
          </a:custGeom>
          <a:gradFill>
            <a:gsLst>
              <a:gs pos="0">
                <a:srgbClr val="FFFF00"/>
              </a:gs>
              <a:gs pos="100000">
                <a:srgbClr val="EAB2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Voľná forma 63"/>
          <p:cNvSpPr/>
          <p:nvPr/>
        </p:nvSpPr>
        <p:spPr>
          <a:xfrm>
            <a:off x="1828800" y="5715000"/>
            <a:ext cx="2217095" cy="748521"/>
          </a:xfrm>
          <a:custGeom>
            <a:avLst/>
            <a:gdLst>
              <a:gd name="connsiteX0" fmla="*/ 996435 w 2647814"/>
              <a:gd name="connsiteY0" fmla="*/ 0 h 723331"/>
              <a:gd name="connsiteX1" fmla="*/ 1446811 w 2647814"/>
              <a:gd name="connsiteY1" fmla="*/ 0 h 723331"/>
              <a:gd name="connsiteX2" fmla="*/ 1460459 w 2647814"/>
              <a:gd name="connsiteY2" fmla="*/ 13647 h 723331"/>
              <a:gd name="connsiteX3" fmla="*/ 1501402 w 2647814"/>
              <a:gd name="connsiteY3" fmla="*/ 150125 h 723331"/>
              <a:gd name="connsiteX4" fmla="*/ 1624232 w 2647814"/>
              <a:gd name="connsiteY4" fmla="*/ 232011 h 723331"/>
              <a:gd name="connsiteX5" fmla="*/ 1706119 w 2647814"/>
              <a:gd name="connsiteY5" fmla="*/ 286603 h 723331"/>
              <a:gd name="connsiteX6" fmla="*/ 1747062 w 2647814"/>
              <a:gd name="connsiteY6" fmla="*/ 313898 h 723331"/>
              <a:gd name="connsiteX7" fmla="*/ 1828949 w 2647814"/>
              <a:gd name="connsiteY7" fmla="*/ 341194 h 723331"/>
              <a:gd name="connsiteX8" fmla="*/ 1869892 w 2647814"/>
              <a:gd name="connsiteY8" fmla="*/ 354841 h 723331"/>
              <a:gd name="connsiteX9" fmla="*/ 2470393 w 2647814"/>
              <a:gd name="connsiteY9" fmla="*/ 395785 h 723331"/>
              <a:gd name="connsiteX10" fmla="*/ 2552280 w 2647814"/>
              <a:gd name="connsiteY10" fmla="*/ 409432 h 723331"/>
              <a:gd name="connsiteX11" fmla="*/ 2634166 w 2647814"/>
              <a:gd name="connsiteY11" fmla="*/ 477671 h 723331"/>
              <a:gd name="connsiteX12" fmla="*/ 2647814 w 2647814"/>
              <a:gd name="connsiteY12" fmla="*/ 518614 h 723331"/>
              <a:gd name="connsiteX13" fmla="*/ 2634166 w 2647814"/>
              <a:gd name="connsiteY13" fmla="*/ 573205 h 723331"/>
              <a:gd name="connsiteX14" fmla="*/ 2606871 w 2647814"/>
              <a:gd name="connsiteY14" fmla="*/ 627797 h 723331"/>
              <a:gd name="connsiteX15" fmla="*/ 2538632 w 2647814"/>
              <a:gd name="connsiteY15" fmla="*/ 682388 h 723331"/>
              <a:gd name="connsiteX16" fmla="*/ 1788005 w 2647814"/>
              <a:gd name="connsiteY16" fmla="*/ 696035 h 723331"/>
              <a:gd name="connsiteX17" fmla="*/ 1665175 w 2647814"/>
              <a:gd name="connsiteY17" fmla="*/ 723331 h 723331"/>
              <a:gd name="connsiteX18" fmla="*/ 354990 w 2647814"/>
              <a:gd name="connsiteY18" fmla="*/ 709683 h 723331"/>
              <a:gd name="connsiteX19" fmla="*/ 286752 w 2647814"/>
              <a:gd name="connsiteY19" fmla="*/ 696035 h 723331"/>
              <a:gd name="connsiteX20" fmla="*/ 245808 w 2647814"/>
              <a:gd name="connsiteY20" fmla="*/ 682388 h 723331"/>
              <a:gd name="connsiteX21" fmla="*/ 177569 w 2647814"/>
              <a:gd name="connsiteY21" fmla="*/ 668740 h 723331"/>
              <a:gd name="connsiteX22" fmla="*/ 68387 w 2647814"/>
              <a:gd name="connsiteY22" fmla="*/ 641444 h 723331"/>
              <a:gd name="connsiteX23" fmla="*/ 27444 w 2647814"/>
              <a:gd name="connsiteY23" fmla="*/ 614149 h 723331"/>
              <a:gd name="connsiteX24" fmla="*/ 149 w 2647814"/>
              <a:gd name="connsiteY24" fmla="*/ 559558 h 723331"/>
              <a:gd name="connsiteX25" fmla="*/ 41092 w 2647814"/>
              <a:gd name="connsiteY25" fmla="*/ 477671 h 723331"/>
              <a:gd name="connsiteX26" fmla="*/ 122978 w 2647814"/>
              <a:gd name="connsiteY26" fmla="*/ 423080 h 723331"/>
              <a:gd name="connsiteX27" fmla="*/ 163922 w 2647814"/>
              <a:gd name="connsiteY27" fmla="*/ 382137 h 723331"/>
              <a:gd name="connsiteX28" fmla="*/ 204865 w 2647814"/>
              <a:gd name="connsiteY28" fmla="*/ 368489 h 723331"/>
              <a:gd name="connsiteX29" fmla="*/ 300399 w 2647814"/>
              <a:gd name="connsiteY29" fmla="*/ 341194 h 723331"/>
              <a:gd name="connsiteX30" fmla="*/ 341343 w 2647814"/>
              <a:gd name="connsiteY30" fmla="*/ 327546 h 723331"/>
              <a:gd name="connsiteX31" fmla="*/ 464172 w 2647814"/>
              <a:gd name="connsiteY31" fmla="*/ 313898 h 723331"/>
              <a:gd name="connsiteX32" fmla="*/ 518763 w 2647814"/>
              <a:gd name="connsiteY32" fmla="*/ 300250 h 723331"/>
              <a:gd name="connsiteX33" fmla="*/ 587002 w 2647814"/>
              <a:gd name="connsiteY33" fmla="*/ 286603 h 723331"/>
              <a:gd name="connsiteX34" fmla="*/ 641593 w 2647814"/>
              <a:gd name="connsiteY34" fmla="*/ 259307 h 723331"/>
              <a:gd name="connsiteX35" fmla="*/ 750775 w 2647814"/>
              <a:gd name="connsiteY35" fmla="*/ 245659 h 723331"/>
              <a:gd name="connsiteX36" fmla="*/ 805366 w 2647814"/>
              <a:gd name="connsiteY36" fmla="*/ 218364 h 723331"/>
              <a:gd name="connsiteX37" fmla="*/ 846310 w 2647814"/>
              <a:gd name="connsiteY37" fmla="*/ 204716 h 723331"/>
              <a:gd name="connsiteX38" fmla="*/ 887253 w 2647814"/>
              <a:gd name="connsiteY38" fmla="*/ 177420 h 723331"/>
              <a:gd name="connsiteX39" fmla="*/ 941844 w 2647814"/>
              <a:gd name="connsiteY39" fmla="*/ 95534 h 723331"/>
              <a:gd name="connsiteX40" fmla="*/ 969140 w 2647814"/>
              <a:gd name="connsiteY40" fmla="*/ 54591 h 723331"/>
              <a:gd name="connsiteX41" fmla="*/ 996435 w 2647814"/>
              <a:gd name="connsiteY41" fmla="*/ 0 h 723331"/>
              <a:gd name="connsiteX0" fmla="*/ 996435 w 2647814"/>
              <a:gd name="connsiteY0" fmla="*/ 0 h 729700"/>
              <a:gd name="connsiteX1" fmla="*/ 1446811 w 2647814"/>
              <a:gd name="connsiteY1" fmla="*/ 0 h 729700"/>
              <a:gd name="connsiteX2" fmla="*/ 1460459 w 2647814"/>
              <a:gd name="connsiteY2" fmla="*/ 13647 h 729700"/>
              <a:gd name="connsiteX3" fmla="*/ 1501402 w 2647814"/>
              <a:gd name="connsiteY3" fmla="*/ 150125 h 729700"/>
              <a:gd name="connsiteX4" fmla="*/ 1624232 w 2647814"/>
              <a:gd name="connsiteY4" fmla="*/ 232011 h 729700"/>
              <a:gd name="connsiteX5" fmla="*/ 1706119 w 2647814"/>
              <a:gd name="connsiteY5" fmla="*/ 286603 h 729700"/>
              <a:gd name="connsiteX6" fmla="*/ 1747062 w 2647814"/>
              <a:gd name="connsiteY6" fmla="*/ 313898 h 729700"/>
              <a:gd name="connsiteX7" fmla="*/ 1828949 w 2647814"/>
              <a:gd name="connsiteY7" fmla="*/ 341194 h 729700"/>
              <a:gd name="connsiteX8" fmla="*/ 1869892 w 2647814"/>
              <a:gd name="connsiteY8" fmla="*/ 354841 h 729700"/>
              <a:gd name="connsiteX9" fmla="*/ 2470393 w 2647814"/>
              <a:gd name="connsiteY9" fmla="*/ 395785 h 729700"/>
              <a:gd name="connsiteX10" fmla="*/ 2552280 w 2647814"/>
              <a:gd name="connsiteY10" fmla="*/ 409432 h 729700"/>
              <a:gd name="connsiteX11" fmla="*/ 2634166 w 2647814"/>
              <a:gd name="connsiteY11" fmla="*/ 477671 h 729700"/>
              <a:gd name="connsiteX12" fmla="*/ 2647814 w 2647814"/>
              <a:gd name="connsiteY12" fmla="*/ 518614 h 729700"/>
              <a:gd name="connsiteX13" fmla="*/ 2634166 w 2647814"/>
              <a:gd name="connsiteY13" fmla="*/ 573205 h 729700"/>
              <a:gd name="connsiteX14" fmla="*/ 2606871 w 2647814"/>
              <a:gd name="connsiteY14" fmla="*/ 627797 h 729700"/>
              <a:gd name="connsiteX15" fmla="*/ 2538632 w 2647814"/>
              <a:gd name="connsiteY15" fmla="*/ 682388 h 729700"/>
              <a:gd name="connsiteX16" fmla="*/ 1963093 w 2647814"/>
              <a:gd name="connsiteY16" fmla="*/ 722758 h 729700"/>
              <a:gd name="connsiteX17" fmla="*/ 1665175 w 2647814"/>
              <a:gd name="connsiteY17" fmla="*/ 723331 h 729700"/>
              <a:gd name="connsiteX18" fmla="*/ 354990 w 2647814"/>
              <a:gd name="connsiteY18" fmla="*/ 709683 h 729700"/>
              <a:gd name="connsiteX19" fmla="*/ 286752 w 2647814"/>
              <a:gd name="connsiteY19" fmla="*/ 696035 h 729700"/>
              <a:gd name="connsiteX20" fmla="*/ 245808 w 2647814"/>
              <a:gd name="connsiteY20" fmla="*/ 682388 h 729700"/>
              <a:gd name="connsiteX21" fmla="*/ 177569 w 2647814"/>
              <a:gd name="connsiteY21" fmla="*/ 668740 h 729700"/>
              <a:gd name="connsiteX22" fmla="*/ 68387 w 2647814"/>
              <a:gd name="connsiteY22" fmla="*/ 641444 h 729700"/>
              <a:gd name="connsiteX23" fmla="*/ 27444 w 2647814"/>
              <a:gd name="connsiteY23" fmla="*/ 614149 h 729700"/>
              <a:gd name="connsiteX24" fmla="*/ 149 w 2647814"/>
              <a:gd name="connsiteY24" fmla="*/ 559558 h 729700"/>
              <a:gd name="connsiteX25" fmla="*/ 41092 w 2647814"/>
              <a:gd name="connsiteY25" fmla="*/ 477671 h 729700"/>
              <a:gd name="connsiteX26" fmla="*/ 122978 w 2647814"/>
              <a:gd name="connsiteY26" fmla="*/ 423080 h 729700"/>
              <a:gd name="connsiteX27" fmla="*/ 163922 w 2647814"/>
              <a:gd name="connsiteY27" fmla="*/ 382137 h 729700"/>
              <a:gd name="connsiteX28" fmla="*/ 204865 w 2647814"/>
              <a:gd name="connsiteY28" fmla="*/ 368489 h 729700"/>
              <a:gd name="connsiteX29" fmla="*/ 300399 w 2647814"/>
              <a:gd name="connsiteY29" fmla="*/ 341194 h 729700"/>
              <a:gd name="connsiteX30" fmla="*/ 341343 w 2647814"/>
              <a:gd name="connsiteY30" fmla="*/ 327546 h 729700"/>
              <a:gd name="connsiteX31" fmla="*/ 464172 w 2647814"/>
              <a:gd name="connsiteY31" fmla="*/ 313898 h 729700"/>
              <a:gd name="connsiteX32" fmla="*/ 518763 w 2647814"/>
              <a:gd name="connsiteY32" fmla="*/ 300250 h 729700"/>
              <a:gd name="connsiteX33" fmla="*/ 587002 w 2647814"/>
              <a:gd name="connsiteY33" fmla="*/ 286603 h 729700"/>
              <a:gd name="connsiteX34" fmla="*/ 641593 w 2647814"/>
              <a:gd name="connsiteY34" fmla="*/ 259307 h 729700"/>
              <a:gd name="connsiteX35" fmla="*/ 750775 w 2647814"/>
              <a:gd name="connsiteY35" fmla="*/ 245659 h 729700"/>
              <a:gd name="connsiteX36" fmla="*/ 805366 w 2647814"/>
              <a:gd name="connsiteY36" fmla="*/ 218364 h 729700"/>
              <a:gd name="connsiteX37" fmla="*/ 846310 w 2647814"/>
              <a:gd name="connsiteY37" fmla="*/ 204716 h 729700"/>
              <a:gd name="connsiteX38" fmla="*/ 887253 w 2647814"/>
              <a:gd name="connsiteY38" fmla="*/ 177420 h 729700"/>
              <a:gd name="connsiteX39" fmla="*/ 941844 w 2647814"/>
              <a:gd name="connsiteY39" fmla="*/ 95534 h 729700"/>
              <a:gd name="connsiteX40" fmla="*/ 969140 w 2647814"/>
              <a:gd name="connsiteY40" fmla="*/ 54591 h 729700"/>
              <a:gd name="connsiteX41" fmla="*/ 996435 w 2647814"/>
              <a:gd name="connsiteY41" fmla="*/ 0 h 729700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501402 w 2647814"/>
              <a:gd name="connsiteY3" fmla="*/ 150125 h 737433"/>
              <a:gd name="connsiteX4" fmla="*/ 1624232 w 2647814"/>
              <a:gd name="connsiteY4" fmla="*/ 232011 h 737433"/>
              <a:gd name="connsiteX5" fmla="*/ 1706119 w 2647814"/>
              <a:gd name="connsiteY5" fmla="*/ 286603 h 737433"/>
              <a:gd name="connsiteX6" fmla="*/ 1747062 w 2647814"/>
              <a:gd name="connsiteY6" fmla="*/ 313898 h 737433"/>
              <a:gd name="connsiteX7" fmla="*/ 1828949 w 2647814"/>
              <a:gd name="connsiteY7" fmla="*/ 341194 h 737433"/>
              <a:gd name="connsiteX8" fmla="*/ 1869892 w 2647814"/>
              <a:gd name="connsiteY8" fmla="*/ 354841 h 737433"/>
              <a:gd name="connsiteX9" fmla="*/ 2470393 w 2647814"/>
              <a:gd name="connsiteY9" fmla="*/ 395785 h 737433"/>
              <a:gd name="connsiteX10" fmla="*/ 2552280 w 2647814"/>
              <a:gd name="connsiteY10" fmla="*/ 409432 h 737433"/>
              <a:gd name="connsiteX11" fmla="*/ 2634166 w 2647814"/>
              <a:gd name="connsiteY11" fmla="*/ 477671 h 737433"/>
              <a:gd name="connsiteX12" fmla="*/ 2647814 w 2647814"/>
              <a:gd name="connsiteY12" fmla="*/ 518614 h 737433"/>
              <a:gd name="connsiteX13" fmla="*/ 2634166 w 2647814"/>
              <a:gd name="connsiteY13" fmla="*/ 573205 h 737433"/>
              <a:gd name="connsiteX14" fmla="*/ 2606871 w 2647814"/>
              <a:gd name="connsiteY14" fmla="*/ 627797 h 737433"/>
              <a:gd name="connsiteX15" fmla="*/ 2538632 w 2647814"/>
              <a:gd name="connsiteY15" fmla="*/ 682388 h 737433"/>
              <a:gd name="connsiteX16" fmla="*/ 1963093 w 2647814"/>
              <a:gd name="connsiteY16" fmla="*/ 722758 h 737433"/>
              <a:gd name="connsiteX17" fmla="*/ 645540 w 2647814"/>
              <a:gd name="connsiteY17" fmla="*/ 736691 h 737433"/>
              <a:gd name="connsiteX18" fmla="*/ 354990 w 2647814"/>
              <a:gd name="connsiteY18" fmla="*/ 709683 h 737433"/>
              <a:gd name="connsiteX19" fmla="*/ 286752 w 2647814"/>
              <a:gd name="connsiteY19" fmla="*/ 696035 h 737433"/>
              <a:gd name="connsiteX20" fmla="*/ 245808 w 2647814"/>
              <a:gd name="connsiteY20" fmla="*/ 682388 h 737433"/>
              <a:gd name="connsiteX21" fmla="*/ 177569 w 2647814"/>
              <a:gd name="connsiteY21" fmla="*/ 668740 h 737433"/>
              <a:gd name="connsiteX22" fmla="*/ 68387 w 2647814"/>
              <a:gd name="connsiteY22" fmla="*/ 641444 h 737433"/>
              <a:gd name="connsiteX23" fmla="*/ 27444 w 2647814"/>
              <a:gd name="connsiteY23" fmla="*/ 614149 h 737433"/>
              <a:gd name="connsiteX24" fmla="*/ 149 w 2647814"/>
              <a:gd name="connsiteY24" fmla="*/ 559558 h 737433"/>
              <a:gd name="connsiteX25" fmla="*/ 41092 w 2647814"/>
              <a:gd name="connsiteY25" fmla="*/ 477671 h 737433"/>
              <a:gd name="connsiteX26" fmla="*/ 122978 w 2647814"/>
              <a:gd name="connsiteY26" fmla="*/ 423080 h 737433"/>
              <a:gd name="connsiteX27" fmla="*/ 163922 w 2647814"/>
              <a:gd name="connsiteY27" fmla="*/ 382137 h 737433"/>
              <a:gd name="connsiteX28" fmla="*/ 204865 w 2647814"/>
              <a:gd name="connsiteY28" fmla="*/ 368489 h 737433"/>
              <a:gd name="connsiteX29" fmla="*/ 300399 w 2647814"/>
              <a:gd name="connsiteY29" fmla="*/ 341194 h 737433"/>
              <a:gd name="connsiteX30" fmla="*/ 341343 w 2647814"/>
              <a:gd name="connsiteY30" fmla="*/ 327546 h 737433"/>
              <a:gd name="connsiteX31" fmla="*/ 464172 w 2647814"/>
              <a:gd name="connsiteY31" fmla="*/ 313898 h 737433"/>
              <a:gd name="connsiteX32" fmla="*/ 518763 w 2647814"/>
              <a:gd name="connsiteY32" fmla="*/ 300250 h 737433"/>
              <a:gd name="connsiteX33" fmla="*/ 587002 w 2647814"/>
              <a:gd name="connsiteY33" fmla="*/ 286603 h 737433"/>
              <a:gd name="connsiteX34" fmla="*/ 641593 w 2647814"/>
              <a:gd name="connsiteY34" fmla="*/ 259307 h 737433"/>
              <a:gd name="connsiteX35" fmla="*/ 750775 w 2647814"/>
              <a:gd name="connsiteY35" fmla="*/ 245659 h 737433"/>
              <a:gd name="connsiteX36" fmla="*/ 805366 w 2647814"/>
              <a:gd name="connsiteY36" fmla="*/ 218364 h 737433"/>
              <a:gd name="connsiteX37" fmla="*/ 846310 w 2647814"/>
              <a:gd name="connsiteY37" fmla="*/ 204716 h 737433"/>
              <a:gd name="connsiteX38" fmla="*/ 887253 w 2647814"/>
              <a:gd name="connsiteY38" fmla="*/ 177420 h 737433"/>
              <a:gd name="connsiteX39" fmla="*/ 941844 w 2647814"/>
              <a:gd name="connsiteY39" fmla="*/ 95534 h 737433"/>
              <a:gd name="connsiteX40" fmla="*/ 969140 w 2647814"/>
              <a:gd name="connsiteY40" fmla="*/ 54591 h 737433"/>
              <a:gd name="connsiteX41" fmla="*/ 996435 w 2647814"/>
              <a:gd name="connsiteY41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501402 w 2647814"/>
              <a:gd name="connsiteY3" fmla="*/ 150125 h 737433"/>
              <a:gd name="connsiteX4" fmla="*/ 1624232 w 2647814"/>
              <a:gd name="connsiteY4" fmla="*/ 232011 h 737433"/>
              <a:gd name="connsiteX5" fmla="*/ 1706119 w 2647814"/>
              <a:gd name="connsiteY5" fmla="*/ 286603 h 737433"/>
              <a:gd name="connsiteX6" fmla="*/ 1747062 w 2647814"/>
              <a:gd name="connsiteY6" fmla="*/ 313898 h 737433"/>
              <a:gd name="connsiteX7" fmla="*/ 1828949 w 2647814"/>
              <a:gd name="connsiteY7" fmla="*/ 341194 h 737433"/>
              <a:gd name="connsiteX8" fmla="*/ 1952286 w 2647814"/>
              <a:gd name="connsiteY8" fmla="*/ 314759 h 737433"/>
              <a:gd name="connsiteX9" fmla="*/ 2470393 w 2647814"/>
              <a:gd name="connsiteY9" fmla="*/ 395785 h 737433"/>
              <a:gd name="connsiteX10" fmla="*/ 2552280 w 2647814"/>
              <a:gd name="connsiteY10" fmla="*/ 409432 h 737433"/>
              <a:gd name="connsiteX11" fmla="*/ 2634166 w 2647814"/>
              <a:gd name="connsiteY11" fmla="*/ 477671 h 737433"/>
              <a:gd name="connsiteX12" fmla="*/ 2647814 w 2647814"/>
              <a:gd name="connsiteY12" fmla="*/ 518614 h 737433"/>
              <a:gd name="connsiteX13" fmla="*/ 2634166 w 2647814"/>
              <a:gd name="connsiteY13" fmla="*/ 573205 h 737433"/>
              <a:gd name="connsiteX14" fmla="*/ 2606871 w 2647814"/>
              <a:gd name="connsiteY14" fmla="*/ 627797 h 737433"/>
              <a:gd name="connsiteX15" fmla="*/ 2538632 w 2647814"/>
              <a:gd name="connsiteY15" fmla="*/ 682388 h 737433"/>
              <a:gd name="connsiteX16" fmla="*/ 1963093 w 2647814"/>
              <a:gd name="connsiteY16" fmla="*/ 722758 h 737433"/>
              <a:gd name="connsiteX17" fmla="*/ 645540 w 2647814"/>
              <a:gd name="connsiteY17" fmla="*/ 736691 h 737433"/>
              <a:gd name="connsiteX18" fmla="*/ 354990 w 2647814"/>
              <a:gd name="connsiteY18" fmla="*/ 709683 h 737433"/>
              <a:gd name="connsiteX19" fmla="*/ 286752 w 2647814"/>
              <a:gd name="connsiteY19" fmla="*/ 696035 h 737433"/>
              <a:gd name="connsiteX20" fmla="*/ 245808 w 2647814"/>
              <a:gd name="connsiteY20" fmla="*/ 682388 h 737433"/>
              <a:gd name="connsiteX21" fmla="*/ 177569 w 2647814"/>
              <a:gd name="connsiteY21" fmla="*/ 668740 h 737433"/>
              <a:gd name="connsiteX22" fmla="*/ 68387 w 2647814"/>
              <a:gd name="connsiteY22" fmla="*/ 641444 h 737433"/>
              <a:gd name="connsiteX23" fmla="*/ 27444 w 2647814"/>
              <a:gd name="connsiteY23" fmla="*/ 614149 h 737433"/>
              <a:gd name="connsiteX24" fmla="*/ 149 w 2647814"/>
              <a:gd name="connsiteY24" fmla="*/ 559558 h 737433"/>
              <a:gd name="connsiteX25" fmla="*/ 41092 w 2647814"/>
              <a:gd name="connsiteY25" fmla="*/ 477671 h 737433"/>
              <a:gd name="connsiteX26" fmla="*/ 122978 w 2647814"/>
              <a:gd name="connsiteY26" fmla="*/ 423080 h 737433"/>
              <a:gd name="connsiteX27" fmla="*/ 163922 w 2647814"/>
              <a:gd name="connsiteY27" fmla="*/ 382137 h 737433"/>
              <a:gd name="connsiteX28" fmla="*/ 204865 w 2647814"/>
              <a:gd name="connsiteY28" fmla="*/ 368489 h 737433"/>
              <a:gd name="connsiteX29" fmla="*/ 300399 w 2647814"/>
              <a:gd name="connsiteY29" fmla="*/ 341194 h 737433"/>
              <a:gd name="connsiteX30" fmla="*/ 341343 w 2647814"/>
              <a:gd name="connsiteY30" fmla="*/ 327546 h 737433"/>
              <a:gd name="connsiteX31" fmla="*/ 464172 w 2647814"/>
              <a:gd name="connsiteY31" fmla="*/ 313898 h 737433"/>
              <a:gd name="connsiteX32" fmla="*/ 518763 w 2647814"/>
              <a:gd name="connsiteY32" fmla="*/ 300250 h 737433"/>
              <a:gd name="connsiteX33" fmla="*/ 587002 w 2647814"/>
              <a:gd name="connsiteY33" fmla="*/ 286603 h 737433"/>
              <a:gd name="connsiteX34" fmla="*/ 641593 w 2647814"/>
              <a:gd name="connsiteY34" fmla="*/ 259307 h 737433"/>
              <a:gd name="connsiteX35" fmla="*/ 750775 w 2647814"/>
              <a:gd name="connsiteY35" fmla="*/ 245659 h 737433"/>
              <a:gd name="connsiteX36" fmla="*/ 805366 w 2647814"/>
              <a:gd name="connsiteY36" fmla="*/ 218364 h 737433"/>
              <a:gd name="connsiteX37" fmla="*/ 846310 w 2647814"/>
              <a:gd name="connsiteY37" fmla="*/ 204716 h 737433"/>
              <a:gd name="connsiteX38" fmla="*/ 887253 w 2647814"/>
              <a:gd name="connsiteY38" fmla="*/ 177420 h 737433"/>
              <a:gd name="connsiteX39" fmla="*/ 941844 w 2647814"/>
              <a:gd name="connsiteY39" fmla="*/ 95534 h 737433"/>
              <a:gd name="connsiteX40" fmla="*/ 969140 w 2647814"/>
              <a:gd name="connsiteY40" fmla="*/ 54591 h 737433"/>
              <a:gd name="connsiteX41" fmla="*/ 996435 w 2647814"/>
              <a:gd name="connsiteY41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501402 w 2647814"/>
              <a:gd name="connsiteY3" fmla="*/ 150125 h 737433"/>
              <a:gd name="connsiteX4" fmla="*/ 1624232 w 2647814"/>
              <a:gd name="connsiteY4" fmla="*/ 232011 h 737433"/>
              <a:gd name="connsiteX5" fmla="*/ 1706119 w 2647814"/>
              <a:gd name="connsiteY5" fmla="*/ 286603 h 737433"/>
              <a:gd name="connsiteX6" fmla="*/ 1777961 w 2647814"/>
              <a:gd name="connsiteY6" fmla="*/ 233733 h 737433"/>
              <a:gd name="connsiteX7" fmla="*/ 1828949 w 2647814"/>
              <a:gd name="connsiteY7" fmla="*/ 341194 h 737433"/>
              <a:gd name="connsiteX8" fmla="*/ 1952286 w 2647814"/>
              <a:gd name="connsiteY8" fmla="*/ 314759 h 737433"/>
              <a:gd name="connsiteX9" fmla="*/ 2470393 w 2647814"/>
              <a:gd name="connsiteY9" fmla="*/ 395785 h 737433"/>
              <a:gd name="connsiteX10" fmla="*/ 2552280 w 2647814"/>
              <a:gd name="connsiteY10" fmla="*/ 409432 h 737433"/>
              <a:gd name="connsiteX11" fmla="*/ 2634166 w 2647814"/>
              <a:gd name="connsiteY11" fmla="*/ 477671 h 737433"/>
              <a:gd name="connsiteX12" fmla="*/ 2647814 w 2647814"/>
              <a:gd name="connsiteY12" fmla="*/ 518614 h 737433"/>
              <a:gd name="connsiteX13" fmla="*/ 2634166 w 2647814"/>
              <a:gd name="connsiteY13" fmla="*/ 573205 h 737433"/>
              <a:gd name="connsiteX14" fmla="*/ 2606871 w 2647814"/>
              <a:gd name="connsiteY14" fmla="*/ 627797 h 737433"/>
              <a:gd name="connsiteX15" fmla="*/ 2538632 w 2647814"/>
              <a:gd name="connsiteY15" fmla="*/ 682388 h 737433"/>
              <a:gd name="connsiteX16" fmla="*/ 1963093 w 2647814"/>
              <a:gd name="connsiteY16" fmla="*/ 722758 h 737433"/>
              <a:gd name="connsiteX17" fmla="*/ 645540 w 2647814"/>
              <a:gd name="connsiteY17" fmla="*/ 736691 h 737433"/>
              <a:gd name="connsiteX18" fmla="*/ 354990 w 2647814"/>
              <a:gd name="connsiteY18" fmla="*/ 709683 h 737433"/>
              <a:gd name="connsiteX19" fmla="*/ 286752 w 2647814"/>
              <a:gd name="connsiteY19" fmla="*/ 696035 h 737433"/>
              <a:gd name="connsiteX20" fmla="*/ 245808 w 2647814"/>
              <a:gd name="connsiteY20" fmla="*/ 682388 h 737433"/>
              <a:gd name="connsiteX21" fmla="*/ 177569 w 2647814"/>
              <a:gd name="connsiteY21" fmla="*/ 668740 h 737433"/>
              <a:gd name="connsiteX22" fmla="*/ 68387 w 2647814"/>
              <a:gd name="connsiteY22" fmla="*/ 641444 h 737433"/>
              <a:gd name="connsiteX23" fmla="*/ 27444 w 2647814"/>
              <a:gd name="connsiteY23" fmla="*/ 614149 h 737433"/>
              <a:gd name="connsiteX24" fmla="*/ 149 w 2647814"/>
              <a:gd name="connsiteY24" fmla="*/ 559558 h 737433"/>
              <a:gd name="connsiteX25" fmla="*/ 41092 w 2647814"/>
              <a:gd name="connsiteY25" fmla="*/ 477671 h 737433"/>
              <a:gd name="connsiteX26" fmla="*/ 122978 w 2647814"/>
              <a:gd name="connsiteY26" fmla="*/ 423080 h 737433"/>
              <a:gd name="connsiteX27" fmla="*/ 163922 w 2647814"/>
              <a:gd name="connsiteY27" fmla="*/ 382137 h 737433"/>
              <a:gd name="connsiteX28" fmla="*/ 204865 w 2647814"/>
              <a:gd name="connsiteY28" fmla="*/ 368489 h 737433"/>
              <a:gd name="connsiteX29" fmla="*/ 300399 w 2647814"/>
              <a:gd name="connsiteY29" fmla="*/ 341194 h 737433"/>
              <a:gd name="connsiteX30" fmla="*/ 341343 w 2647814"/>
              <a:gd name="connsiteY30" fmla="*/ 327546 h 737433"/>
              <a:gd name="connsiteX31" fmla="*/ 464172 w 2647814"/>
              <a:gd name="connsiteY31" fmla="*/ 313898 h 737433"/>
              <a:gd name="connsiteX32" fmla="*/ 518763 w 2647814"/>
              <a:gd name="connsiteY32" fmla="*/ 300250 h 737433"/>
              <a:gd name="connsiteX33" fmla="*/ 587002 w 2647814"/>
              <a:gd name="connsiteY33" fmla="*/ 286603 h 737433"/>
              <a:gd name="connsiteX34" fmla="*/ 641593 w 2647814"/>
              <a:gd name="connsiteY34" fmla="*/ 259307 h 737433"/>
              <a:gd name="connsiteX35" fmla="*/ 750775 w 2647814"/>
              <a:gd name="connsiteY35" fmla="*/ 245659 h 737433"/>
              <a:gd name="connsiteX36" fmla="*/ 805366 w 2647814"/>
              <a:gd name="connsiteY36" fmla="*/ 218364 h 737433"/>
              <a:gd name="connsiteX37" fmla="*/ 846310 w 2647814"/>
              <a:gd name="connsiteY37" fmla="*/ 204716 h 737433"/>
              <a:gd name="connsiteX38" fmla="*/ 887253 w 2647814"/>
              <a:gd name="connsiteY38" fmla="*/ 177420 h 737433"/>
              <a:gd name="connsiteX39" fmla="*/ 941844 w 2647814"/>
              <a:gd name="connsiteY39" fmla="*/ 95534 h 737433"/>
              <a:gd name="connsiteX40" fmla="*/ 969140 w 2647814"/>
              <a:gd name="connsiteY40" fmla="*/ 54591 h 737433"/>
              <a:gd name="connsiteX41" fmla="*/ 996435 w 2647814"/>
              <a:gd name="connsiteY41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501402 w 2647814"/>
              <a:gd name="connsiteY3" fmla="*/ 150125 h 737433"/>
              <a:gd name="connsiteX4" fmla="*/ 1624232 w 2647814"/>
              <a:gd name="connsiteY4" fmla="*/ 232011 h 737433"/>
              <a:gd name="connsiteX5" fmla="*/ 1706119 w 2647814"/>
              <a:gd name="connsiteY5" fmla="*/ 286603 h 737433"/>
              <a:gd name="connsiteX6" fmla="*/ 1777961 w 2647814"/>
              <a:gd name="connsiteY6" fmla="*/ 233733 h 737433"/>
              <a:gd name="connsiteX7" fmla="*/ 1952286 w 2647814"/>
              <a:gd name="connsiteY7" fmla="*/ 314759 h 737433"/>
              <a:gd name="connsiteX8" fmla="*/ 2470393 w 2647814"/>
              <a:gd name="connsiteY8" fmla="*/ 395785 h 737433"/>
              <a:gd name="connsiteX9" fmla="*/ 2552280 w 2647814"/>
              <a:gd name="connsiteY9" fmla="*/ 409432 h 737433"/>
              <a:gd name="connsiteX10" fmla="*/ 2634166 w 2647814"/>
              <a:gd name="connsiteY10" fmla="*/ 477671 h 737433"/>
              <a:gd name="connsiteX11" fmla="*/ 2647814 w 2647814"/>
              <a:gd name="connsiteY11" fmla="*/ 518614 h 737433"/>
              <a:gd name="connsiteX12" fmla="*/ 2634166 w 2647814"/>
              <a:gd name="connsiteY12" fmla="*/ 573205 h 737433"/>
              <a:gd name="connsiteX13" fmla="*/ 2606871 w 2647814"/>
              <a:gd name="connsiteY13" fmla="*/ 627797 h 737433"/>
              <a:gd name="connsiteX14" fmla="*/ 2538632 w 2647814"/>
              <a:gd name="connsiteY14" fmla="*/ 682388 h 737433"/>
              <a:gd name="connsiteX15" fmla="*/ 1963093 w 2647814"/>
              <a:gd name="connsiteY15" fmla="*/ 722758 h 737433"/>
              <a:gd name="connsiteX16" fmla="*/ 645540 w 2647814"/>
              <a:gd name="connsiteY16" fmla="*/ 736691 h 737433"/>
              <a:gd name="connsiteX17" fmla="*/ 354990 w 2647814"/>
              <a:gd name="connsiteY17" fmla="*/ 709683 h 737433"/>
              <a:gd name="connsiteX18" fmla="*/ 286752 w 2647814"/>
              <a:gd name="connsiteY18" fmla="*/ 696035 h 737433"/>
              <a:gd name="connsiteX19" fmla="*/ 245808 w 2647814"/>
              <a:gd name="connsiteY19" fmla="*/ 682388 h 737433"/>
              <a:gd name="connsiteX20" fmla="*/ 177569 w 2647814"/>
              <a:gd name="connsiteY20" fmla="*/ 668740 h 737433"/>
              <a:gd name="connsiteX21" fmla="*/ 68387 w 2647814"/>
              <a:gd name="connsiteY21" fmla="*/ 641444 h 737433"/>
              <a:gd name="connsiteX22" fmla="*/ 27444 w 2647814"/>
              <a:gd name="connsiteY22" fmla="*/ 614149 h 737433"/>
              <a:gd name="connsiteX23" fmla="*/ 149 w 2647814"/>
              <a:gd name="connsiteY23" fmla="*/ 559558 h 737433"/>
              <a:gd name="connsiteX24" fmla="*/ 41092 w 2647814"/>
              <a:gd name="connsiteY24" fmla="*/ 477671 h 737433"/>
              <a:gd name="connsiteX25" fmla="*/ 122978 w 2647814"/>
              <a:gd name="connsiteY25" fmla="*/ 423080 h 737433"/>
              <a:gd name="connsiteX26" fmla="*/ 163922 w 2647814"/>
              <a:gd name="connsiteY26" fmla="*/ 382137 h 737433"/>
              <a:gd name="connsiteX27" fmla="*/ 204865 w 2647814"/>
              <a:gd name="connsiteY27" fmla="*/ 368489 h 737433"/>
              <a:gd name="connsiteX28" fmla="*/ 300399 w 2647814"/>
              <a:gd name="connsiteY28" fmla="*/ 341194 h 737433"/>
              <a:gd name="connsiteX29" fmla="*/ 341343 w 2647814"/>
              <a:gd name="connsiteY29" fmla="*/ 327546 h 737433"/>
              <a:gd name="connsiteX30" fmla="*/ 464172 w 2647814"/>
              <a:gd name="connsiteY30" fmla="*/ 313898 h 737433"/>
              <a:gd name="connsiteX31" fmla="*/ 518763 w 2647814"/>
              <a:gd name="connsiteY31" fmla="*/ 300250 h 737433"/>
              <a:gd name="connsiteX32" fmla="*/ 587002 w 2647814"/>
              <a:gd name="connsiteY32" fmla="*/ 286603 h 737433"/>
              <a:gd name="connsiteX33" fmla="*/ 641593 w 2647814"/>
              <a:gd name="connsiteY33" fmla="*/ 259307 h 737433"/>
              <a:gd name="connsiteX34" fmla="*/ 750775 w 2647814"/>
              <a:gd name="connsiteY34" fmla="*/ 245659 h 737433"/>
              <a:gd name="connsiteX35" fmla="*/ 805366 w 2647814"/>
              <a:gd name="connsiteY35" fmla="*/ 218364 h 737433"/>
              <a:gd name="connsiteX36" fmla="*/ 846310 w 2647814"/>
              <a:gd name="connsiteY36" fmla="*/ 204716 h 737433"/>
              <a:gd name="connsiteX37" fmla="*/ 887253 w 2647814"/>
              <a:gd name="connsiteY37" fmla="*/ 177420 h 737433"/>
              <a:gd name="connsiteX38" fmla="*/ 941844 w 2647814"/>
              <a:gd name="connsiteY38" fmla="*/ 95534 h 737433"/>
              <a:gd name="connsiteX39" fmla="*/ 969140 w 2647814"/>
              <a:gd name="connsiteY39" fmla="*/ 54591 h 737433"/>
              <a:gd name="connsiteX40" fmla="*/ 996435 w 2647814"/>
              <a:gd name="connsiteY40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501402 w 2647814"/>
              <a:gd name="connsiteY3" fmla="*/ 150125 h 737433"/>
              <a:gd name="connsiteX4" fmla="*/ 1603634 w 2647814"/>
              <a:gd name="connsiteY4" fmla="*/ 138488 h 737433"/>
              <a:gd name="connsiteX5" fmla="*/ 1706119 w 2647814"/>
              <a:gd name="connsiteY5" fmla="*/ 286603 h 737433"/>
              <a:gd name="connsiteX6" fmla="*/ 1777961 w 2647814"/>
              <a:gd name="connsiteY6" fmla="*/ 233733 h 737433"/>
              <a:gd name="connsiteX7" fmla="*/ 1952286 w 2647814"/>
              <a:gd name="connsiteY7" fmla="*/ 314759 h 737433"/>
              <a:gd name="connsiteX8" fmla="*/ 2470393 w 2647814"/>
              <a:gd name="connsiteY8" fmla="*/ 395785 h 737433"/>
              <a:gd name="connsiteX9" fmla="*/ 2552280 w 2647814"/>
              <a:gd name="connsiteY9" fmla="*/ 409432 h 737433"/>
              <a:gd name="connsiteX10" fmla="*/ 2634166 w 2647814"/>
              <a:gd name="connsiteY10" fmla="*/ 477671 h 737433"/>
              <a:gd name="connsiteX11" fmla="*/ 2647814 w 2647814"/>
              <a:gd name="connsiteY11" fmla="*/ 518614 h 737433"/>
              <a:gd name="connsiteX12" fmla="*/ 2634166 w 2647814"/>
              <a:gd name="connsiteY12" fmla="*/ 573205 h 737433"/>
              <a:gd name="connsiteX13" fmla="*/ 2606871 w 2647814"/>
              <a:gd name="connsiteY13" fmla="*/ 627797 h 737433"/>
              <a:gd name="connsiteX14" fmla="*/ 2538632 w 2647814"/>
              <a:gd name="connsiteY14" fmla="*/ 682388 h 737433"/>
              <a:gd name="connsiteX15" fmla="*/ 1963093 w 2647814"/>
              <a:gd name="connsiteY15" fmla="*/ 722758 h 737433"/>
              <a:gd name="connsiteX16" fmla="*/ 645540 w 2647814"/>
              <a:gd name="connsiteY16" fmla="*/ 736691 h 737433"/>
              <a:gd name="connsiteX17" fmla="*/ 354990 w 2647814"/>
              <a:gd name="connsiteY17" fmla="*/ 709683 h 737433"/>
              <a:gd name="connsiteX18" fmla="*/ 286752 w 2647814"/>
              <a:gd name="connsiteY18" fmla="*/ 696035 h 737433"/>
              <a:gd name="connsiteX19" fmla="*/ 245808 w 2647814"/>
              <a:gd name="connsiteY19" fmla="*/ 682388 h 737433"/>
              <a:gd name="connsiteX20" fmla="*/ 177569 w 2647814"/>
              <a:gd name="connsiteY20" fmla="*/ 668740 h 737433"/>
              <a:gd name="connsiteX21" fmla="*/ 68387 w 2647814"/>
              <a:gd name="connsiteY21" fmla="*/ 641444 h 737433"/>
              <a:gd name="connsiteX22" fmla="*/ 27444 w 2647814"/>
              <a:gd name="connsiteY22" fmla="*/ 614149 h 737433"/>
              <a:gd name="connsiteX23" fmla="*/ 149 w 2647814"/>
              <a:gd name="connsiteY23" fmla="*/ 559558 h 737433"/>
              <a:gd name="connsiteX24" fmla="*/ 41092 w 2647814"/>
              <a:gd name="connsiteY24" fmla="*/ 477671 h 737433"/>
              <a:gd name="connsiteX25" fmla="*/ 122978 w 2647814"/>
              <a:gd name="connsiteY25" fmla="*/ 423080 h 737433"/>
              <a:gd name="connsiteX26" fmla="*/ 163922 w 2647814"/>
              <a:gd name="connsiteY26" fmla="*/ 382137 h 737433"/>
              <a:gd name="connsiteX27" fmla="*/ 204865 w 2647814"/>
              <a:gd name="connsiteY27" fmla="*/ 368489 h 737433"/>
              <a:gd name="connsiteX28" fmla="*/ 300399 w 2647814"/>
              <a:gd name="connsiteY28" fmla="*/ 341194 h 737433"/>
              <a:gd name="connsiteX29" fmla="*/ 341343 w 2647814"/>
              <a:gd name="connsiteY29" fmla="*/ 327546 h 737433"/>
              <a:gd name="connsiteX30" fmla="*/ 464172 w 2647814"/>
              <a:gd name="connsiteY30" fmla="*/ 313898 h 737433"/>
              <a:gd name="connsiteX31" fmla="*/ 518763 w 2647814"/>
              <a:gd name="connsiteY31" fmla="*/ 300250 h 737433"/>
              <a:gd name="connsiteX32" fmla="*/ 587002 w 2647814"/>
              <a:gd name="connsiteY32" fmla="*/ 286603 h 737433"/>
              <a:gd name="connsiteX33" fmla="*/ 641593 w 2647814"/>
              <a:gd name="connsiteY33" fmla="*/ 259307 h 737433"/>
              <a:gd name="connsiteX34" fmla="*/ 750775 w 2647814"/>
              <a:gd name="connsiteY34" fmla="*/ 245659 h 737433"/>
              <a:gd name="connsiteX35" fmla="*/ 805366 w 2647814"/>
              <a:gd name="connsiteY35" fmla="*/ 218364 h 737433"/>
              <a:gd name="connsiteX36" fmla="*/ 846310 w 2647814"/>
              <a:gd name="connsiteY36" fmla="*/ 204716 h 737433"/>
              <a:gd name="connsiteX37" fmla="*/ 887253 w 2647814"/>
              <a:gd name="connsiteY37" fmla="*/ 177420 h 737433"/>
              <a:gd name="connsiteX38" fmla="*/ 941844 w 2647814"/>
              <a:gd name="connsiteY38" fmla="*/ 95534 h 737433"/>
              <a:gd name="connsiteX39" fmla="*/ 969140 w 2647814"/>
              <a:gd name="connsiteY39" fmla="*/ 54591 h 737433"/>
              <a:gd name="connsiteX40" fmla="*/ 996435 w 2647814"/>
              <a:gd name="connsiteY40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501402 w 2647814"/>
              <a:gd name="connsiteY3" fmla="*/ 150125 h 737433"/>
              <a:gd name="connsiteX4" fmla="*/ 1603634 w 2647814"/>
              <a:gd name="connsiteY4" fmla="*/ 138488 h 737433"/>
              <a:gd name="connsiteX5" fmla="*/ 1777961 w 2647814"/>
              <a:gd name="connsiteY5" fmla="*/ 233733 h 737433"/>
              <a:gd name="connsiteX6" fmla="*/ 1952286 w 2647814"/>
              <a:gd name="connsiteY6" fmla="*/ 314759 h 737433"/>
              <a:gd name="connsiteX7" fmla="*/ 2470393 w 2647814"/>
              <a:gd name="connsiteY7" fmla="*/ 395785 h 737433"/>
              <a:gd name="connsiteX8" fmla="*/ 2552280 w 2647814"/>
              <a:gd name="connsiteY8" fmla="*/ 409432 h 737433"/>
              <a:gd name="connsiteX9" fmla="*/ 2634166 w 2647814"/>
              <a:gd name="connsiteY9" fmla="*/ 477671 h 737433"/>
              <a:gd name="connsiteX10" fmla="*/ 2647814 w 2647814"/>
              <a:gd name="connsiteY10" fmla="*/ 518614 h 737433"/>
              <a:gd name="connsiteX11" fmla="*/ 2634166 w 2647814"/>
              <a:gd name="connsiteY11" fmla="*/ 573205 h 737433"/>
              <a:gd name="connsiteX12" fmla="*/ 2606871 w 2647814"/>
              <a:gd name="connsiteY12" fmla="*/ 627797 h 737433"/>
              <a:gd name="connsiteX13" fmla="*/ 2538632 w 2647814"/>
              <a:gd name="connsiteY13" fmla="*/ 682388 h 737433"/>
              <a:gd name="connsiteX14" fmla="*/ 1963093 w 2647814"/>
              <a:gd name="connsiteY14" fmla="*/ 722758 h 737433"/>
              <a:gd name="connsiteX15" fmla="*/ 645540 w 2647814"/>
              <a:gd name="connsiteY15" fmla="*/ 736691 h 737433"/>
              <a:gd name="connsiteX16" fmla="*/ 354990 w 2647814"/>
              <a:gd name="connsiteY16" fmla="*/ 709683 h 737433"/>
              <a:gd name="connsiteX17" fmla="*/ 286752 w 2647814"/>
              <a:gd name="connsiteY17" fmla="*/ 696035 h 737433"/>
              <a:gd name="connsiteX18" fmla="*/ 245808 w 2647814"/>
              <a:gd name="connsiteY18" fmla="*/ 682388 h 737433"/>
              <a:gd name="connsiteX19" fmla="*/ 177569 w 2647814"/>
              <a:gd name="connsiteY19" fmla="*/ 668740 h 737433"/>
              <a:gd name="connsiteX20" fmla="*/ 68387 w 2647814"/>
              <a:gd name="connsiteY20" fmla="*/ 641444 h 737433"/>
              <a:gd name="connsiteX21" fmla="*/ 27444 w 2647814"/>
              <a:gd name="connsiteY21" fmla="*/ 614149 h 737433"/>
              <a:gd name="connsiteX22" fmla="*/ 149 w 2647814"/>
              <a:gd name="connsiteY22" fmla="*/ 559558 h 737433"/>
              <a:gd name="connsiteX23" fmla="*/ 41092 w 2647814"/>
              <a:gd name="connsiteY23" fmla="*/ 477671 h 737433"/>
              <a:gd name="connsiteX24" fmla="*/ 122978 w 2647814"/>
              <a:gd name="connsiteY24" fmla="*/ 423080 h 737433"/>
              <a:gd name="connsiteX25" fmla="*/ 163922 w 2647814"/>
              <a:gd name="connsiteY25" fmla="*/ 382137 h 737433"/>
              <a:gd name="connsiteX26" fmla="*/ 204865 w 2647814"/>
              <a:gd name="connsiteY26" fmla="*/ 368489 h 737433"/>
              <a:gd name="connsiteX27" fmla="*/ 300399 w 2647814"/>
              <a:gd name="connsiteY27" fmla="*/ 341194 h 737433"/>
              <a:gd name="connsiteX28" fmla="*/ 341343 w 2647814"/>
              <a:gd name="connsiteY28" fmla="*/ 327546 h 737433"/>
              <a:gd name="connsiteX29" fmla="*/ 464172 w 2647814"/>
              <a:gd name="connsiteY29" fmla="*/ 313898 h 737433"/>
              <a:gd name="connsiteX30" fmla="*/ 518763 w 2647814"/>
              <a:gd name="connsiteY30" fmla="*/ 300250 h 737433"/>
              <a:gd name="connsiteX31" fmla="*/ 587002 w 2647814"/>
              <a:gd name="connsiteY31" fmla="*/ 286603 h 737433"/>
              <a:gd name="connsiteX32" fmla="*/ 641593 w 2647814"/>
              <a:gd name="connsiteY32" fmla="*/ 259307 h 737433"/>
              <a:gd name="connsiteX33" fmla="*/ 750775 w 2647814"/>
              <a:gd name="connsiteY33" fmla="*/ 245659 h 737433"/>
              <a:gd name="connsiteX34" fmla="*/ 805366 w 2647814"/>
              <a:gd name="connsiteY34" fmla="*/ 218364 h 737433"/>
              <a:gd name="connsiteX35" fmla="*/ 846310 w 2647814"/>
              <a:gd name="connsiteY35" fmla="*/ 204716 h 737433"/>
              <a:gd name="connsiteX36" fmla="*/ 887253 w 2647814"/>
              <a:gd name="connsiteY36" fmla="*/ 177420 h 737433"/>
              <a:gd name="connsiteX37" fmla="*/ 941844 w 2647814"/>
              <a:gd name="connsiteY37" fmla="*/ 95534 h 737433"/>
              <a:gd name="connsiteX38" fmla="*/ 969140 w 2647814"/>
              <a:gd name="connsiteY38" fmla="*/ 54591 h 737433"/>
              <a:gd name="connsiteX39" fmla="*/ 996435 w 2647814"/>
              <a:gd name="connsiteY39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341343 w 2647814"/>
              <a:gd name="connsiteY27" fmla="*/ 327546 h 737433"/>
              <a:gd name="connsiteX28" fmla="*/ 464172 w 2647814"/>
              <a:gd name="connsiteY28" fmla="*/ 313898 h 737433"/>
              <a:gd name="connsiteX29" fmla="*/ 518763 w 2647814"/>
              <a:gd name="connsiteY29" fmla="*/ 300250 h 737433"/>
              <a:gd name="connsiteX30" fmla="*/ 587002 w 2647814"/>
              <a:gd name="connsiteY30" fmla="*/ 286603 h 737433"/>
              <a:gd name="connsiteX31" fmla="*/ 641593 w 2647814"/>
              <a:gd name="connsiteY31" fmla="*/ 259307 h 737433"/>
              <a:gd name="connsiteX32" fmla="*/ 750775 w 2647814"/>
              <a:gd name="connsiteY32" fmla="*/ 245659 h 737433"/>
              <a:gd name="connsiteX33" fmla="*/ 805366 w 2647814"/>
              <a:gd name="connsiteY33" fmla="*/ 218364 h 737433"/>
              <a:gd name="connsiteX34" fmla="*/ 846310 w 2647814"/>
              <a:gd name="connsiteY34" fmla="*/ 204716 h 737433"/>
              <a:gd name="connsiteX35" fmla="*/ 887253 w 2647814"/>
              <a:gd name="connsiteY35" fmla="*/ 177420 h 737433"/>
              <a:gd name="connsiteX36" fmla="*/ 941844 w 2647814"/>
              <a:gd name="connsiteY36" fmla="*/ 95534 h 737433"/>
              <a:gd name="connsiteX37" fmla="*/ 969140 w 2647814"/>
              <a:gd name="connsiteY37" fmla="*/ 54591 h 737433"/>
              <a:gd name="connsiteX38" fmla="*/ 996435 w 2647814"/>
              <a:gd name="connsiteY38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464172 w 2647814"/>
              <a:gd name="connsiteY27" fmla="*/ 313898 h 737433"/>
              <a:gd name="connsiteX28" fmla="*/ 518763 w 2647814"/>
              <a:gd name="connsiteY28" fmla="*/ 300250 h 737433"/>
              <a:gd name="connsiteX29" fmla="*/ 587002 w 2647814"/>
              <a:gd name="connsiteY29" fmla="*/ 286603 h 737433"/>
              <a:gd name="connsiteX30" fmla="*/ 641593 w 2647814"/>
              <a:gd name="connsiteY30" fmla="*/ 259307 h 737433"/>
              <a:gd name="connsiteX31" fmla="*/ 750775 w 2647814"/>
              <a:gd name="connsiteY31" fmla="*/ 245659 h 737433"/>
              <a:gd name="connsiteX32" fmla="*/ 805366 w 2647814"/>
              <a:gd name="connsiteY32" fmla="*/ 218364 h 737433"/>
              <a:gd name="connsiteX33" fmla="*/ 846310 w 2647814"/>
              <a:gd name="connsiteY33" fmla="*/ 204716 h 737433"/>
              <a:gd name="connsiteX34" fmla="*/ 887253 w 2647814"/>
              <a:gd name="connsiteY34" fmla="*/ 177420 h 737433"/>
              <a:gd name="connsiteX35" fmla="*/ 941844 w 2647814"/>
              <a:gd name="connsiteY35" fmla="*/ 95534 h 737433"/>
              <a:gd name="connsiteX36" fmla="*/ 969140 w 2647814"/>
              <a:gd name="connsiteY36" fmla="*/ 54591 h 737433"/>
              <a:gd name="connsiteX37" fmla="*/ 996435 w 2647814"/>
              <a:gd name="connsiteY37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464172 w 2647814"/>
              <a:gd name="connsiteY27" fmla="*/ 313898 h 737433"/>
              <a:gd name="connsiteX28" fmla="*/ 518763 w 2647814"/>
              <a:gd name="connsiteY28" fmla="*/ 300250 h 737433"/>
              <a:gd name="connsiteX29" fmla="*/ 641593 w 2647814"/>
              <a:gd name="connsiteY29" fmla="*/ 259307 h 737433"/>
              <a:gd name="connsiteX30" fmla="*/ 750775 w 2647814"/>
              <a:gd name="connsiteY30" fmla="*/ 245659 h 737433"/>
              <a:gd name="connsiteX31" fmla="*/ 805366 w 2647814"/>
              <a:gd name="connsiteY31" fmla="*/ 218364 h 737433"/>
              <a:gd name="connsiteX32" fmla="*/ 846310 w 2647814"/>
              <a:gd name="connsiteY32" fmla="*/ 204716 h 737433"/>
              <a:gd name="connsiteX33" fmla="*/ 887253 w 2647814"/>
              <a:gd name="connsiteY33" fmla="*/ 177420 h 737433"/>
              <a:gd name="connsiteX34" fmla="*/ 941844 w 2647814"/>
              <a:gd name="connsiteY34" fmla="*/ 95534 h 737433"/>
              <a:gd name="connsiteX35" fmla="*/ 969140 w 2647814"/>
              <a:gd name="connsiteY35" fmla="*/ 54591 h 737433"/>
              <a:gd name="connsiteX36" fmla="*/ 996435 w 2647814"/>
              <a:gd name="connsiteY36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464172 w 2647814"/>
              <a:gd name="connsiteY27" fmla="*/ 313898 h 737433"/>
              <a:gd name="connsiteX28" fmla="*/ 518763 w 2647814"/>
              <a:gd name="connsiteY28" fmla="*/ 300250 h 737433"/>
              <a:gd name="connsiteX29" fmla="*/ 641593 w 2647814"/>
              <a:gd name="connsiteY29" fmla="*/ 259307 h 737433"/>
              <a:gd name="connsiteX30" fmla="*/ 750775 w 2647814"/>
              <a:gd name="connsiteY30" fmla="*/ 245659 h 737433"/>
              <a:gd name="connsiteX31" fmla="*/ 805366 w 2647814"/>
              <a:gd name="connsiteY31" fmla="*/ 218364 h 737433"/>
              <a:gd name="connsiteX32" fmla="*/ 887253 w 2647814"/>
              <a:gd name="connsiteY32" fmla="*/ 177420 h 737433"/>
              <a:gd name="connsiteX33" fmla="*/ 941844 w 2647814"/>
              <a:gd name="connsiteY33" fmla="*/ 95534 h 737433"/>
              <a:gd name="connsiteX34" fmla="*/ 969140 w 2647814"/>
              <a:gd name="connsiteY34" fmla="*/ 54591 h 737433"/>
              <a:gd name="connsiteX35" fmla="*/ 996435 w 2647814"/>
              <a:gd name="connsiteY35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464172 w 2647814"/>
              <a:gd name="connsiteY27" fmla="*/ 313898 h 737433"/>
              <a:gd name="connsiteX28" fmla="*/ 518763 w 2647814"/>
              <a:gd name="connsiteY28" fmla="*/ 300250 h 737433"/>
              <a:gd name="connsiteX29" fmla="*/ 641593 w 2647814"/>
              <a:gd name="connsiteY29" fmla="*/ 259307 h 737433"/>
              <a:gd name="connsiteX30" fmla="*/ 750775 w 2647814"/>
              <a:gd name="connsiteY30" fmla="*/ 245659 h 737433"/>
              <a:gd name="connsiteX31" fmla="*/ 805366 w 2647814"/>
              <a:gd name="connsiteY31" fmla="*/ 218364 h 737433"/>
              <a:gd name="connsiteX32" fmla="*/ 941844 w 2647814"/>
              <a:gd name="connsiteY32" fmla="*/ 95534 h 737433"/>
              <a:gd name="connsiteX33" fmla="*/ 969140 w 2647814"/>
              <a:gd name="connsiteY33" fmla="*/ 54591 h 737433"/>
              <a:gd name="connsiteX34" fmla="*/ 996435 w 2647814"/>
              <a:gd name="connsiteY34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464172 w 2647814"/>
              <a:gd name="connsiteY27" fmla="*/ 313898 h 737433"/>
              <a:gd name="connsiteX28" fmla="*/ 518763 w 2647814"/>
              <a:gd name="connsiteY28" fmla="*/ 300250 h 737433"/>
              <a:gd name="connsiteX29" fmla="*/ 641593 w 2647814"/>
              <a:gd name="connsiteY29" fmla="*/ 259307 h 737433"/>
              <a:gd name="connsiteX30" fmla="*/ 750775 w 2647814"/>
              <a:gd name="connsiteY30" fmla="*/ 245659 h 737433"/>
              <a:gd name="connsiteX31" fmla="*/ 805366 w 2647814"/>
              <a:gd name="connsiteY31" fmla="*/ 218364 h 737433"/>
              <a:gd name="connsiteX32" fmla="*/ 969140 w 2647814"/>
              <a:gd name="connsiteY32" fmla="*/ 54591 h 737433"/>
              <a:gd name="connsiteX33" fmla="*/ 996435 w 2647814"/>
              <a:gd name="connsiteY33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464172 w 2647814"/>
              <a:gd name="connsiteY27" fmla="*/ 313898 h 737433"/>
              <a:gd name="connsiteX28" fmla="*/ 518763 w 2647814"/>
              <a:gd name="connsiteY28" fmla="*/ 300250 h 737433"/>
              <a:gd name="connsiteX29" fmla="*/ 641593 w 2647814"/>
              <a:gd name="connsiteY29" fmla="*/ 259307 h 737433"/>
              <a:gd name="connsiteX30" fmla="*/ 750775 w 2647814"/>
              <a:gd name="connsiteY30" fmla="*/ 245659 h 737433"/>
              <a:gd name="connsiteX31" fmla="*/ 805366 w 2647814"/>
              <a:gd name="connsiteY31" fmla="*/ 218364 h 737433"/>
              <a:gd name="connsiteX32" fmla="*/ 876446 w 2647814"/>
              <a:gd name="connsiteY32" fmla="*/ 134753 h 737433"/>
              <a:gd name="connsiteX33" fmla="*/ 996435 w 2647814"/>
              <a:gd name="connsiteY33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464172 w 2647814"/>
              <a:gd name="connsiteY27" fmla="*/ 313898 h 737433"/>
              <a:gd name="connsiteX28" fmla="*/ 518763 w 2647814"/>
              <a:gd name="connsiteY28" fmla="*/ 300250 h 737433"/>
              <a:gd name="connsiteX29" fmla="*/ 641593 w 2647814"/>
              <a:gd name="connsiteY29" fmla="*/ 259307 h 737433"/>
              <a:gd name="connsiteX30" fmla="*/ 637483 w 2647814"/>
              <a:gd name="connsiteY30" fmla="*/ 245659 h 737433"/>
              <a:gd name="connsiteX31" fmla="*/ 805366 w 2647814"/>
              <a:gd name="connsiteY31" fmla="*/ 218364 h 737433"/>
              <a:gd name="connsiteX32" fmla="*/ 876446 w 2647814"/>
              <a:gd name="connsiteY32" fmla="*/ 134753 h 737433"/>
              <a:gd name="connsiteX33" fmla="*/ 996435 w 2647814"/>
              <a:gd name="connsiteY33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464172 w 2647814"/>
              <a:gd name="connsiteY27" fmla="*/ 313898 h 737433"/>
              <a:gd name="connsiteX28" fmla="*/ 518763 w 2647814"/>
              <a:gd name="connsiteY28" fmla="*/ 300250 h 737433"/>
              <a:gd name="connsiteX29" fmla="*/ 641593 w 2647814"/>
              <a:gd name="connsiteY29" fmla="*/ 259307 h 737433"/>
              <a:gd name="connsiteX30" fmla="*/ 637483 w 2647814"/>
              <a:gd name="connsiteY30" fmla="*/ 245659 h 737433"/>
              <a:gd name="connsiteX31" fmla="*/ 764170 w 2647814"/>
              <a:gd name="connsiteY31" fmla="*/ 191642 h 737433"/>
              <a:gd name="connsiteX32" fmla="*/ 876446 w 2647814"/>
              <a:gd name="connsiteY32" fmla="*/ 134753 h 737433"/>
              <a:gd name="connsiteX33" fmla="*/ 996435 w 2647814"/>
              <a:gd name="connsiteY33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464172 w 2647814"/>
              <a:gd name="connsiteY27" fmla="*/ 313898 h 737433"/>
              <a:gd name="connsiteX28" fmla="*/ 518763 w 2647814"/>
              <a:gd name="connsiteY28" fmla="*/ 300250 h 737433"/>
              <a:gd name="connsiteX29" fmla="*/ 641593 w 2647814"/>
              <a:gd name="connsiteY29" fmla="*/ 259307 h 737433"/>
              <a:gd name="connsiteX30" fmla="*/ 606584 w 2647814"/>
              <a:gd name="connsiteY30" fmla="*/ 272380 h 737433"/>
              <a:gd name="connsiteX31" fmla="*/ 764170 w 2647814"/>
              <a:gd name="connsiteY31" fmla="*/ 191642 h 737433"/>
              <a:gd name="connsiteX32" fmla="*/ 876446 w 2647814"/>
              <a:gd name="connsiteY32" fmla="*/ 134753 h 737433"/>
              <a:gd name="connsiteX33" fmla="*/ 996435 w 2647814"/>
              <a:gd name="connsiteY33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464172 w 2647814"/>
              <a:gd name="connsiteY27" fmla="*/ 313898 h 737433"/>
              <a:gd name="connsiteX28" fmla="*/ 446667 w 2647814"/>
              <a:gd name="connsiteY28" fmla="*/ 313610 h 737433"/>
              <a:gd name="connsiteX29" fmla="*/ 641593 w 2647814"/>
              <a:gd name="connsiteY29" fmla="*/ 259307 h 737433"/>
              <a:gd name="connsiteX30" fmla="*/ 606584 w 2647814"/>
              <a:gd name="connsiteY30" fmla="*/ 272380 h 737433"/>
              <a:gd name="connsiteX31" fmla="*/ 764170 w 2647814"/>
              <a:gd name="connsiteY31" fmla="*/ 191642 h 737433"/>
              <a:gd name="connsiteX32" fmla="*/ 876446 w 2647814"/>
              <a:gd name="connsiteY32" fmla="*/ 134753 h 737433"/>
              <a:gd name="connsiteX33" fmla="*/ 996435 w 2647814"/>
              <a:gd name="connsiteY33" fmla="*/ 0 h 737433"/>
              <a:gd name="connsiteX0" fmla="*/ 996435 w 2647814"/>
              <a:gd name="connsiteY0" fmla="*/ 0 h 737433"/>
              <a:gd name="connsiteX1" fmla="*/ 1446811 w 2647814"/>
              <a:gd name="connsiteY1" fmla="*/ 0 h 737433"/>
              <a:gd name="connsiteX2" fmla="*/ 1460459 w 2647814"/>
              <a:gd name="connsiteY2" fmla="*/ 13647 h 737433"/>
              <a:gd name="connsiteX3" fmla="*/ 1603634 w 2647814"/>
              <a:gd name="connsiteY3" fmla="*/ 138488 h 737433"/>
              <a:gd name="connsiteX4" fmla="*/ 1777961 w 2647814"/>
              <a:gd name="connsiteY4" fmla="*/ 233733 h 737433"/>
              <a:gd name="connsiteX5" fmla="*/ 1952286 w 2647814"/>
              <a:gd name="connsiteY5" fmla="*/ 314759 h 737433"/>
              <a:gd name="connsiteX6" fmla="*/ 2470393 w 2647814"/>
              <a:gd name="connsiteY6" fmla="*/ 395785 h 737433"/>
              <a:gd name="connsiteX7" fmla="*/ 2552280 w 2647814"/>
              <a:gd name="connsiteY7" fmla="*/ 409432 h 737433"/>
              <a:gd name="connsiteX8" fmla="*/ 2634166 w 2647814"/>
              <a:gd name="connsiteY8" fmla="*/ 477671 h 737433"/>
              <a:gd name="connsiteX9" fmla="*/ 2647814 w 2647814"/>
              <a:gd name="connsiteY9" fmla="*/ 518614 h 737433"/>
              <a:gd name="connsiteX10" fmla="*/ 2634166 w 2647814"/>
              <a:gd name="connsiteY10" fmla="*/ 573205 h 737433"/>
              <a:gd name="connsiteX11" fmla="*/ 2606871 w 2647814"/>
              <a:gd name="connsiteY11" fmla="*/ 627797 h 737433"/>
              <a:gd name="connsiteX12" fmla="*/ 2538632 w 2647814"/>
              <a:gd name="connsiteY12" fmla="*/ 682388 h 737433"/>
              <a:gd name="connsiteX13" fmla="*/ 1963093 w 2647814"/>
              <a:gd name="connsiteY13" fmla="*/ 722758 h 737433"/>
              <a:gd name="connsiteX14" fmla="*/ 645540 w 2647814"/>
              <a:gd name="connsiteY14" fmla="*/ 736691 h 737433"/>
              <a:gd name="connsiteX15" fmla="*/ 354990 w 2647814"/>
              <a:gd name="connsiteY15" fmla="*/ 709683 h 737433"/>
              <a:gd name="connsiteX16" fmla="*/ 286752 w 2647814"/>
              <a:gd name="connsiteY16" fmla="*/ 696035 h 737433"/>
              <a:gd name="connsiteX17" fmla="*/ 245808 w 2647814"/>
              <a:gd name="connsiteY17" fmla="*/ 682388 h 737433"/>
              <a:gd name="connsiteX18" fmla="*/ 177569 w 2647814"/>
              <a:gd name="connsiteY18" fmla="*/ 668740 h 737433"/>
              <a:gd name="connsiteX19" fmla="*/ 68387 w 2647814"/>
              <a:gd name="connsiteY19" fmla="*/ 641444 h 737433"/>
              <a:gd name="connsiteX20" fmla="*/ 27444 w 2647814"/>
              <a:gd name="connsiteY20" fmla="*/ 614149 h 737433"/>
              <a:gd name="connsiteX21" fmla="*/ 149 w 2647814"/>
              <a:gd name="connsiteY21" fmla="*/ 559558 h 737433"/>
              <a:gd name="connsiteX22" fmla="*/ 41092 w 2647814"/>
              <a:gd name="connsiteY22" fmla="*/ 477671 h 737433"/>
              <a:gd name="connsiteX23" fmla="*/ 122978 w 2647814"/>
              <a:gd name="connsiteY23" fmla="*/ 423080 h 737433"/>
              <a:gd name="connsiteX24" fmla="*/ 163922 w 2647814"/>
              <a:gd name="connsiteY24" fmla="*/ 382137 h 737433"/>
              <a:gd name="connsiteX25" fmla="*/ 204865 w 2647814"/>
              <a:gd name="connsiteY25" fmla="*/ 368489 h 737433"/>
              <a:gd name="connsiteX26" fmla="*/ 300399 w 2647814"/>
              <a:gd name="connsiteY26" fmla="*/ 341194 h 737433"/>
              <a:gd name="connsiteX27" fmla="*/ 464172 w 2647814"/>
              <a:gd name="connsiteY27" fmla="*/ 313898 h 737433"/>
              <a:gd name="connsiteX28" fmla="*/ 446667 w 2647814"/>
              <a:gd name="connsiteY28" fmla="*/ 313610 h 737433"/>
              <a:gd name="connsiteX29" fmla="*/ 641593 w 2647814"/>
              <a:gd name="connsiteY29" fmla="*/ 259307 h 737433"/>
              <a:gd name="connsiteX30" fmla="*/ 606584 w 2647814"/>
              <a:gd name="connsiteY30" fmla="*/ 272380 h 737433"/>
              <a:gd name="connsiteX31" fmla="*/ 764170 w 2647814"/>
              <a:gd name="connsiteY31" fmla="*/ 191642 h 737433"/>
              <a:gd name="connsiteX32" fmla="*/ 876446 w 2647814"/>
              <a:gd name="connsiteY32" fmla="*/ 134753 h 737433"/>
              <a:gd name="connsiteX33" fmla="*/ 996435 w 2647814"/>
              <a:gd name="connsiteY33" fmla="*/ 0 h 737433"/>
              <a:gd name="connsiteX0" fmla="*/ 1173188 w 2647814"/>
              <a:gd name="connsiteY0" fmla="*/ 0 h 967170"/>
              <a:gd name="connsiteX1" fmla="*/ 1446811 w 2647814"/>
              <a:gd name="connsiteY1" fmla="*/ 229737 h 967170"/>
              <a:gd name="connsiteX2" fmla="*/ 1460459 w 2647814"/>
              <a:gd name="connsiteY2" fmla="*/ 243384 h 967170"/>
              <a:gd name="connsiteX3" fmla="*/ 1603634 w 2647814"/>
              <a:gd name="connsiteY3" fmla="*/ 368225 h 967170"/>
              <a:gd name="connsiteX4" fmla="*/ 1777961 w 2647814"/>
              <a:gd name="connsiteY4" fmla="*/ 463470 h 967170"/>
              <a:gd name="connsiteX5" fmla="*/ 1952286 w 2647814"/>
              <a:gd name="connsiteY5" fmla="*/ 544496 h 967170"/>
              <a:gd name="connsiteX6" fmla="*/ 2470393 w 2647814"/>
              <a:gd name="connsiteY6" fmla="*/ 625522 h 967170"/>
              <a:gd name="connsiteX7" fmla="*/ 2552280 w 2647814"/>
              <a:gd name="connsiteY7" fmla="*/ 639169 h 967170"/>
              <a:gd name="connsiteX8" fmla="*/ 2634166 w 2647814"/>
              <a:gd name="connsiteY8" fmla="*/ 707408 h 967170"/>
              <a:gd name="connsiteX9" fmla="*/ 2647814 w 2647814"/>
              <a:gd name="connsiteY9" fmla="*/ 748351 h 967170"/>
              <a:gd name="connsiteX10" fmla="*/ 2634166 w 2647814"/>
              <a:gd name="connsiteY10" fmla="*/ 802942 h 967170"/>
              <a:gd name="connsiteX11" fmla="*/ 2606871 w 2647814"/>
              <a:gd name="connsiteY11" fmla="*/ 857534 h 967170"/>
              <a:gd name="connsiteX12" fmla="*/ 2538632 w 2647814"/>
              <a:gd name="connsiteY12" fmla="*/ 912125 h 967170"/>
              <a:gd name="connsiteX13" fmla="*/ 1963093 w 2647814"/>
              <a:gd name="connsiteY13" fmla="*/ 952495 h 967170"/>
              <a:gd name="connsiteX14" fmla="*/ 645540 w 2647814"/>
              <a:gd name="connsiteY14" fmla="*/ 966428 h 967170"/>
              <a:gd name="connsiteX15" fmla="*/ 354990 w 2647814"/>
              <a:gd name="connsiteY15" fmla="*/ 939420 h 967170"/>
              <a:gd name="connsiteX16" fmla="*/ 286752 w 2647814"/>
              <a:gd name="connsiteY16" fmla="*/ 925772 h 967170"/>
              <a:gd name="connsiteX17" fmla="*/ 245808 w 2647814"/>
              <a:gd name="connsiteY17" fmla="*/ 912125 h 967170"/>
              <a:gd name="connsiteX18" fmla="*/ 177569 w 2647814"/>
              <a:gd name="connsiteY18" fmla="*/ 898477 h 967170"/>
              <a:gd name="connsiteX19" fmla="*/ 68387 w 2647814"/>
              <a:gd name="connsiteY19" fmla="*/ 871181 h 967170"/>
              <a:gd name="connsiteX20" fmla="*/ 27444 w 2647814"/>
              <a:gd name="connsiteY20" fmla="*/ 843886 h 967170"/>
              <a:gd name="connsiteX21" fmla="*/ 149 w 2647814"/>
              <a:gd name="connsiteY21" fmla="*/ 789295 h 967170"/>
              <a:gd name="connsiteX22" fmla="*/ 41092 w 2647814"/>
              <a:gd name="connsiteY22" fmla="*/ 707408 h 967170"/>
              <a:gd name="connsiteX23" fmla="*/ 122978 w 2647814"/>
              <a:gd name="connsiteY23" fmla="*/ 652817 h 967170"/>
              <a:gd name="connsiteX24" fmla="*/ 163922 w 2647814"/>
              <a:gd name="connsiteY24" fmla="*/ 611874 h 967170"/>
              <a:gd name="connsiteX25" fmla="*/ 204865 w 2647814"/>
              <a:gd name="connsiteY25" fmla="*/ 598226 h 967170"/>
              <a:gd name="connsiteX26" fmla="*/ 300399 w 2647814"/>
              <a:gd name="connsiteY26" fmla="*/ 570931 h 967170"/>
              <a:gd name="connsiteX27" fmla="*/ 464172 w 2647814"/>
              <a:gd name="connsiteY27" fmla="*/ 543635 h 967170"/>
              <a:gd name="connsiteX28" fmla="*/ 446667 w 2647814"/>
              <a:gd name="connsiteY28" fmla="*/ 543347 h 967170"/>
              <a:gd name="connsiteX29" fmla="*/ 641593 w 2647814"/>
              <a:gd name="connsiteY29" fmla="*/ 489044 h 967170"/>
              <a:gd name="connsiteX30" fmla="*/ 606584 w 2647814"/>
              <a:gd name="connsiteY30" fmla="*/ 502117 h 967170"/>
              <a:gd name="connsiteX31" fmla="*/ 764170 w 2647814"/>
              <a:gd name="connsiteY31" fmla="*/ 421379 h 967170"/>
              <a:gd name="connsiteX32" fmla="*/ 876446 w 2647814"/>
              <a:gd name="connsiteY32" fmla="*/ 364490 h 967170"/>
              <a:gd name="connsiteX33" fmla="*/ 1173188 w 2647814"/>
              <a:gd name="connsiteY33" fmla="*/ 0 h 967170"/>
              <a:gd name="connsiteX0" fmla="*/ 1173188 w 2647814"/>
              <a:gd name="connsiteY0" fmla="*/ 0 h 967170"/>
              <a:gd name="connsiteX1" fmla="*/ 1446811 w 2647814"/>
              <a:gd name="connsiteY1" fmla="*/ 229737 h 967170"/>
              <a:gd name="connsiteX2" fmla="*/ 1299775 w 2647814"/>
              <a:gd name="connsiteY2" fmla="*/ 30057 h 967170"/>
              <a:gd name="connsiteX3" fmla="*/ 1603634 w 2647814"/>
              <a:gd name="connsiteY3" fmla="*/ 368225 h 967170"/>
              <a:gd name="connsiteX4" fmla="*/ 1777961 w 2647814"/>
              <a:gd name="connsiteY4" fmla="*/ 463470 h 967170"/>
              <a:gd name="connsiteX5" fmla="*/ 1952286 w 2647814"/>
              <a:gd name="connsiteY5" fmla="*/ 544496 h 967170"/>
              <a:gd name="connsiteX6" fmla="*/ 2470393 w 2647814"/>
              <a:gd name="connsiteY6" fmla="*/ 625522 h 967170"/>
              <a:gd name="connsiteX7" fmla="*/ 2552280 w 2647814"/>
              <a:gd name="connsiteY7" fmla="*/ 639169 h 967170"/>
              <a:gd name="connsiteX8" fmla="*/ 2634166 w 2647814"/>
              <a:gd name="connsiteY8" fmla="*/ 707408 h 967170"/>
              <a:gd name="connsiteX9" fmla="*/ 2647814 w 2647814"/>
              <a:gd name="connsiteY9" fmla="*/ 748351 h 967170"/>
              <a:gd name="connsiteX10" fmla="*/ 2634166 w 2647814"/>
              <a:gd name="connsiteY10" fmla="*/ 802942 h 967170"/>
              <a:gd name="connsiteX11" fmla="*/ 2606871 w 2647814"/>
              <a:gd name="connsiteY11" fmla="*/ 857534 h 967170"/>
              <a:gd name="connsiteX12" fmla="*/ 2538632 w 2647814"/>
              <a:gd name="connsiteY12" fmla="*/ 912125 h 967170"/>
              <a:gd name="connsiteX13" fmla="*/ 1963093 w 2647814"/>
              <a:gd name="connsiteY13" fmla="*/ 952495 h 967170"/>
              <a:gd name="connsiteX14" fmla="*/ 645540 w 2647814"/>
              <a:gd name="connsiteY14" fmla="*/ 966428 h 967170"/>
              <a:gd name="connsiteX15" fmla="*/ 354990 w 2647814"/>
              <a:gd name="connsiteY15" fmla="*/ 939420 h 967170"/>
              <a:gd name="connsiteX16" fmla="*/ 286752 w 2647814"/>
              <a:gd name="connsiteY16" fmla="*/ 925772 h 967170"/>
              <a:gd name="connsiteX17" fmla="*/ 245808 w 2647814"/>
              <a:gd name="connsiteY17" fmla="*/ 912125 h 967170"/>
              <a:gd name="connsiteX18" fmla="*/ 177569 w 2647814"/>
              <a:gd name="connsiteY18" fmla="*/ 898477 h 967170"/>
              <a:gd name="connsiteX19" fmla="*/ 68387 w 2647814"/>
              <a:gd name="connsiteY19" fmla="*/ 871181 h 967170"/>
              <a:gd name="connsiteX20" fmla="*/ 27444 w 2647814"/>
              <a:gd name="connsiteY20" fmla="*/ 843886 h 967170"/>
              <a:gd name="connsiteX21" fmla="*/ 149 w 2647814"/>
              <a:gd name="connsiteY21" fmla="*/ 789295 h 967170"/>
              <a:gd name="connsiteX22" fmla="*/ 41092 w 2647814"/>
              <a:gd name="connsiteY22" fmla="*/ 707408 h 967170"/>
              <a:gd name="connsiteX23" fmla="*/ 122978 w 2647814"/>
              <a:gd name="connsiteY23" fmla="*/ 652817 h 967170"/>
              <a:gd name="connsiteX24" fmla="*/ 163922 w 2647814"/>
              <a:gd name="connsiteY24" fmla="*/ 611874 h 967170"/>
              <a:gd name="connsiteX25" fmla="*/ 204865 w 2647814"/>
              <a:gd name="connsiteY25" fmla="*/ 598226 h 967170"/>
              <a:gd name="connsiteX26" fmla="*/ 300399 w 2647814"/>
              <a:gd name="connsiteY26" fmla="*/ 570931 h 967170"/>
              <a:gd name="connsiteX27" fmla="*/ 464172 w 2647814"/>
              <a:gd name="connsiteY27" fmla="*/ 543635 h 967170"/>
              <a:gd name="connsiteX28" fmla="*/ 446667 w 2647814"/>
              <a:gd name="connsiteY28" fmla="*/ 543347 h 967170"/>
              <a:gd name="connsiteX29" fmla="*/ 641593 w 2647814"/>
              <a:gd name="connsiteY29" fmla="*/ 489044 h 967170"/>
              <a:gd name="connsiteX30" fmla="*/ 606584 w 2647814"/>
              <a:gd name="connsiteY30" fmla="*/ 502117 h 967170"/>
              <a:gd name="connsiteX31" fmla="*/ 764170 w 2647814"/>
              <a:gd name="connsiteY31" fmla="*/ 421379 h 967170"/>
              <a:gd name="connsiteX32" fmla="*/ 876446 w 2647814"/>
              <a:gd name="connsiteY32" fmla="*/ 364490 h 967170"/>
              <a:gd name="connsiteX33" fmla="*/ 1173188 w 2647814"/>
              <a:gd name="connsiteY33" fmla="*/ 0 h 967170"/>
              <a:gd name="connsiteX0" fmla="*/ 1173188 w 2647814"/>
              <a:gd name="connsiteY0" fmla="*/ 0 h 967170"/>
              <a:gd name="connsiteX1" fmla="*/ 1446811 w 2647814"/>
              <a:gd name="connsiteY1" fmla="*/ 229737 h 967170"/>
              <a:gd name="connsiteX2" fmla="*/ 1299775 w 2647814"/>
              <a:gd name="connsiteY2" fmla="*/ 30057 h 967170"/>
              <a:gd name="connsiteX3" fmla="*/ 1603634 w 2647814"/>
              <a:gd name="connsiteY3" fmla="*/ 368225 h 967170"/>
              <a:gd name="connsiteX4" fmla="*/ 1777961 w 2647814"/>
              <a:gd name="connsiteY4" fmla="*/ 463470 h 967170"/>
              <a:gd name="connsiteX5" fmla="*/ 1952286 w 2647814"/>
              <a:gd name="connsiteY5" fmla="*/ 544496 h 967170"/>
              <a:gd name="connsiteX6" fmla="*/ 2470393 w 2647814"/>
              <a:gd name="connsiteY6" fmla="*/ 625522 h 967170"/>
              <a:gd name="connsiteX7" fmla="*/ 2552280 w 2647814"/>
              <a:gd name="connsiteY7" fmla="*/ 639169 h 967170"/>
              <a:gd name="connsiteX8" fmla="*/ 2634166 w 2647814"/>
              <a:gd name="connsiteY8" fmla="*/ 707408 h 967170"/>
              <a:gd name="connsiteX9" fmla="*/ 2647814 w 2647814"/>
              <a:gd name="connsiteY9" fmla="*/ 748351 h 967170"/>
              <a:gd name="connsiteX10" fmla="*/ 2634166 w 2647814"/>
              <a:gd name="connsiteY10" fmla="*/ 802942 h 967170"/>
              <a:gd name="connsiteX11" fmla="*/ 2606871 w 2647814"/>
              <a:gd name="connsiteY11" fmla="*/ 857534 h 967170"/>
              <a:gd name="connsiteX12" fmla="*/ 2538632 w 2647814"/>
              <a:gd name="connsiteY12" fmla="*/ 912125 h 967170"/>
              <a:gd name="connsiteX13" fmla="*/ 1963093 w 2647814"/>
              <a:gd name="connsiteY13" fmla="*/ 952495 h 967170"/>
              <a:gd name="connsiteX14" fmla="*/ 645540 w 2647814"/>
              <a:gd name="connsiteY14" fmla="*/ 966428 h 967170"/>
              <a:gd name="connsiteX15" fmla="*/ 354990 w 2647814"/>
              <a:gd name="connsiteY15" fmla="*/ 939420 h 967170"/>
              <a:gd name="connsiteX16" fmla="*/ 286752 w 2647814"/>
              <a:gd name="connsiteY16" fmla="*/ 925772 h 967170"/>
              <a:gd name="connsiteX17" fmla="*/ 245808 w 2647814"/>
              <a:gd name="connsiteY17" fmla="*/ 912125 h 967170"/>
              <a:gd name="connsiteX18" fmla="*/ 177569 w 2647814"/>
              <a:gd name="connsiteY18" fmla="*/ 898477 h 967170"/>
              <a:gd name="connsiteX19" fmla="*/ 68387 w 2647814"/>
              <a:gd name="connsiteY19" fmla="*/ 871181 h 967170"/>
              <a:gd name="connsiteX20" fmla="*/ 27444 w 2647814"/>
              <a:gd name="connsiteY20" fmla="*/ 843886 h 967170"/>
              <a:gd name="connsiteX21" fmla="*/ 149 w 2647814"/>
              <a:gd name="connsiteY21" fmla="*/ 789295 h 967170"/>
              <a:gd name="connsiteX22" fmla="*/ 41092 w 2647814"/>
              <a:gd name="connsiteY22" fmla="*/ 707408 h 967170"/>
              <a:gd name="connsiteX23" fmla="*/ 122978 w 2647814"/>
              <a:gd name="connsiteY23" fmla="*/ 652817 h 967170"/>
              <a:gd name="connsiteX24" fmla="*/ 163922 w 2647814"/>
              <a:gd name="connsiteY24" fmla="*/ 611874 h 967170"/>
              <a:gd name="connsiteX25" fmla="*/ 204865 w 2647814"/>
              <a:gd name="connsiteY25" fmla="*/ 598226 h 967170"/>
              <a:gd name="connsiteX26" fmla="*/ 300399 w 2647814"/>
              <a:gd name="connsiteY26" fmla="*/ 570931 h 967170"/>
              <a:gd name="connsiteX27" fmla="*/ 464172 w 2647814"/>
              <a:gd name="connsiteY27" fmla="*/ 543635 h 967170"/>
              <a:gd name="connsiteX28" fmla="*/ 446667 w 2647814"/>
              <a:gd name="connsiteY28" fmla="*/ 543347 h 967170"/>
              <a:gd name="connsiteX29" fmla="*/ 641593 w 2647814"/>
              <a:gd name="connsiteY29" fmla="*/ 489044 h 967170"/>
              <a:gd name="connsiteX30" fmla="*/ 606584 w 2647814"/>
              <a:gd name="connsiteY30" fmla="*/ 502117 h 967170"/>
              <a:gd name="connsiteX31" fmla="*/ 764170 w 2647814"/>
              <a:gd name="connsiteY31" fmla="*/ 421379 h 967170"/>
              <a:gd name="connsiteX32" fmla="*/ 988925 w 2647814"/>
              <a:gd name="connsiteY32" fmla="*/ 446539 h 967170"/>
              <a:gd name="connsiteX33" fmla="*/ 1173188 w 2647814"/>
              <a:gd name="connsiteY33" fmla="*/ 0 h 967170"/>
              <a:gd name="connsiteX0" fmla="*/ 1173188 w 2647814"/>
              <a:gd name="connsiteY0" fmla="*/ 0 h 967170"/>
              <a:gd name="connsiteX1" fmla="*/ 1446811 w 2647814"/>
              <a:gd name="connsiteY1" fmla="*/ 229737 h 967170"/>
              <a:gd name="connsiteX2" fmla="*/ 1299775 w 2647814"/>
              <a:gd name="connsiteY2" fmla="*/ 30057 h 967170"/>
              <a:gd name="connsiteX3" fmla="*/ 1603634 w 2647814"/>
              <a:gd name="connsiteY3" fmla="*/ 368225 h 967170"/>
              <a:gd name="connsiteX4" fmla="*/ 1777961 w 2647814"/>
              <a:gd name="connsiteY4" fmla="*/ 463470 h 967170"/>
              <a:gd name="connsiteX5" fmla="*/ 1952286 w 2647814"/>
              <a:gd name="connsiteY5" fmla="*/ 544496 h 967170"/>
              <a:gd name="connsiteX6" fmla="*/ 2470393 w 2647814"/>
              <a:gd name="connsiteY6" fmla="*/ 625522 h 967170"/>
              <a:gd name="connsiteX7" fmla="*/ 2552280 w 2647814"/>
              <a:gd name="connsiteY7" fmla="*/ 639169 h 967170"/>
              <a:gd name="connsiteX8" fmla="*/ 2634166 w 2647814"/>
              <a:gd name="connsiteY8" fmla="*/ 707408 h 967170"/>
              <a:gd name="connsiteX9" fmla="*/ 2647814 w 2647814"/>
              <a:gd name="connsiteY9" fmla="*/ 748351 h 967170"/>
              <a:gd name="connsiteX10" fmla="*/ 2634166 w 2647814"/>
              <a:gd name="connsiteY10" fmla="*/ 802942 h 967170"/>
              <a:gd name="connsiteX11" fmla="*/ 2606871 w 2647814"/>
              <a:gd name="connsiteY11" fmla="*/ 857534 h 967170"/>
              <a:gd name="connsiteX12" fmla="*/ 2538632 w 2647814"/>
              <a:gd name="connsiteY12" fmla="*/ 912125 h 967170"/>
              <a:gd name="connsiteX13" fmla="*/ 1963093 w 2647814"/>
              <a:gd name="connsiteY13" fmla="*/ 952495 h 967170"/>
              <a:gd name="connsiteX14" fmla="*/ 645540 w 2647814"/>
              <a:gd name="connsiteY14" fmla="*/ 966428 h 967170"/>
              <a:gd name="connsiteX15" fmla="*/ 354990 w 2647814"/>
              <a:gd name="connsiteY15" fmla="*/ 939420 h 967170"/>
              <a:gd name="connsiteX16" fmla="*/ 286752 w 2647814"/>
              <a:gd name="connsiteY16" fmla="*/ 925772 h 967170"/>
              <a:gd name="connsiteX17" fmla="*/ 245808 w 2647814"/>
              <a:gd name="connsiteY17" fmla="*/ 912125 h 967170"/>
              <a:gd name="connsiteX18" fmla="*/ 177569 w 2647814"/>
              <a:gd name="connsiteY18" fmla="*/ 898477 h 967170"/>
              <a:gd name="connsiteX19" fmla="*/ 68387 w 2647814"/>
              <a:gd name="connsiteY19" fmla="*/ 871181 h 967170"/>
              <a:gd name="connsiteX20" fmla="*/ 27444 w 2647814"/>
              <a:gd name="connsiteY20" fmla="*/ 843886 h 967170"/>
              <a:gd name="connsiteX21" fmla="*/ 149 w 2647814"/>
              <a:gd name="connsiteY21" fmla="*/ 789295 h 967170"/>
              <a:gd name="connsiteX22" fmla="*/ 41092 w 2647814"/>
              <a:gd name="connsiteY22" fmla="*/ 707408 h 967170"/>
              <a:gd name="connsiteX23" fmla="*/ 122978 w 2647814"/>
              <a:gd name="connsiteY23" fmla="*/ 652817 h 967170"/>
              <a:gd name="connsiteX24" fmla="*/ 163922 w 2647814"/>
              <a:gd name="connsiteY24" fmla="*/ 611874 h 967170"/>
              <a:gd name="connsiteX25" fmla="*/ 204865 w 2647814"/>
              <a:gd name="connsiteY25" fmla="*/ 598226 h 967170"/>
              <a:gd name="connsiteX26" fmla="*/ 300399 w 2647814"/>
              <a:gd name="connsiteY26" fmla="*/ 570931 h 967170"/>
              <a:gd name="connsiteX27" fmla="*/ 464172 w 2647814"/>
              <a:gd name="connsiteY27" fmla="*/ 543635 h 967170"/>
              <a:gd name="connsiteX28" fmla="*/ 446667 w 2647814"/>
              <a:gd name="connsiteY28" fmla="*/ 543347 h 967170"/>
              <a:gd name="connsiteX29" fmla="*/ 641593 w 2647814"/>
              <a:gd name="connsiteY29" fmla="*/ 489044 h 967170"/>
              <a:gd name="connsiteX30" fmla="*/ 606584 w 2647814"/>
              <a:gd name="connsiteY30" fmla="*/ 502117 h 967170"/>
              <a:gd name="connsiteX31" fmla="*/ 764170 w 2647814"/>
              <a:gd name="connsiteY31" fmla="*/ 421379 h 967170"/>
              <a:gd name="connsiteX32" fmla="*/ 988925 w 2647814"/>
              <a:gd name="connsiteY32" fmla="*/ 315261 h 967170"/>
              <a:gd name="connsiteX33" fmla="*/ 1173188 w 2647814"/>
              <a:gd name="connsiteY33" fmla="*/ 0 h 967170"/>
              <a:gd name="connsiteX0" fmla="*/ 1173188 w 2647814"/>
              <a:gd name="connsiteY0" fmla="*/ 0 h 967170"/>
              <a:gd name="connsiteX1" fmla="*/ 1446811 w 2647814"/>
              <a:gd name="connsiteY1" fmla="*/ 229737 h 967170"/>
              <a:gd name="connsiteX2" fmla="*/ 1299775 w 2647814"/>
              <a:gd name="connsiteY2" fmla="*/ 30057 h 967170"/>
              <a:gd name="connsiteX3" fmla="*/ 1603634 w 2647814"/>
              <a:gd name="connsiteY3" fmla="*/ 368225 h 967170"/>
              <a:gd name="connsiteX4" fmla="*/ 1777961 w 2647814"/>
              <a:gd name="connsiteY4" fmla="*/ 463470 h 967170"/>
              <a:gd name="connsiteX5" fmla="*/ 1952286 w 2647814"/>
              <a:gd name="connsiteY5" fmla="*/ 544496 h 967170"/>
              <a:gd name="connsiteX6" fmla="*/ 2470393 w 2647814"/>
              <a:gd name="connsiteY6" fmla="*/ 625522 h 967170"/>
              <a:gd name="connsiteX7" fmla="*/ 2552280 w 2647814"/>
              <a:gd name="connsiteY7" fmla="*/ 639169 h 967170"/>
              <a:gd name="connsiteX8" fmla="*/ 2634166 w 2647814"/>
              <a:gd name="connsiteY8" fmla="*/ 707408 h 967170"/>
              <a:gd name="connsiteX9" fmla="*/ 2647814 w 2647814"/>
              <a:gd name="connsiteY9" fmla="*/ 748351 h 967170"/>
              <a:gd name="connsiteX10" fmla="*/ 2634166 w 2647814"/>
              <a:gd name="connsiteY10" fmla="*/ 802942 h 967170"/>
              <a:gd name="connsiteX11" fmla="*/ 2606871 w 2647814"/>
              <a:gd name="connsiteY11" fmla="*/ 857534 h 967170"/>
              <a:gd name="connsiteX12" fmla="*/ 2538632 w 2647814"/>
              <a:gd name="connsiteY12" fmla="*/ 912125 h 967170"/>
              <a:gd name="connsiteX13" fmla="*/ 1963093 w 2647814"/>
              <a:gd name="connsiteY13" fmla="*/ 952495 h 967170"/>
              <a:gd name="connsiteX14" fmla="*/ 645540 w 2647814"/>
              <a:gd name="connsiteY14" fmla="*/ 966428 h 967170"/>
              <a:gd name="connsiteX15" fmla="*/ 354990 w 2647814"/>
              <a:gd name="connsiteY15" fmla="*/ 939420 h 967170"/>
              <a:gd name="connsiteX16" fmla="*/ 286752 w 2647814"/>
              <a:gd name="connsiteY16" fmla="*/ 925772 h 967170"/>
              <a:gd name="connsiteX17" fmla="*/ 245808 w 2647814"/>
              <a:gd name="connsiteY17" fmla="*/ 912125 h 967170"/>
              <a:gd name="connsiteX18" fmla="*/ 177569 w 2647814"/>
              <a:gd name="connsiteY18" fmla="*/ 898477 h 967170"/>
              <a:gd name="connsiteX19" fmla="*/ 68387 w 2647814"/>
              <a:gd name="connsiteY19" fmla="*/ 871181 h 967170"/>
              <a:gd name="connsiteX20" fmla="*/ 27444 w 2647814"/>
              <a:gd name="connsiteY20" fmla="*/ 843886 h 967170"/>
              <a:gd name="connsiteX21" fmla="*/ 149 w 2647814"/>
              <a:gd name="connsiteY21" fmla="*/ 789295 h 967170"/>
              <a:gd name="connsiteX22" fmla="*/ 41092 w 2647814"/>
              <a:gd name="connsiteY22" fmla="*/ 707408 h 967170"/>
              <a:gd name="connsiteX23" fmla="*/ 122978 w 2647814"/>
              <a:gd name="connsiteY23" fmla="*/ 652817 h 967170"/>
              <a:gd name="connsiteX24" fmla="*/ 163922 w 2647814"/>
              <a:gd name="connsiteY24" fmla="*/ 611874 h 967170"/>
              <a:gd name="connsiteX25" fmla="*/ 204865 w 2647814"/>
              <a:gd name="connsiteY25" fmla="*/ 598226 h 967170"/>
              <a:gd name="connsiteX26" fmla="*/ 300399 w 2647814"/>
              <a:gd name="connsiteY26" fmla="*/ 570931 h 967170"/>
              <a:gd name="connsiteX27" fmla="*/ 464172 w 2647814"/>
              <a:gd name="connsiteY27" fmla="*/ 543635 h 967170"/>
              <a:gd name="connsiteX28" fmla="*/ 446667 w 2647814"/>
              <a:gd name="connsiteY28" fmla="*/ 543347 h 967170"/>
              <a:gd name="connsiteX29" fmla="*/ 641593 w 2647814"/>
              <a:gd name="connsiteY29" fmla="*/ 489044 h 967170"/>
              <a:gd name="connsiteX30" fmla="*/ 606584 w 2647814"/>
              <a:gd name="connsiteY30" fmla="*/ 502117 h 967170"/>
              <a:gd name="connsiteX31" fmla="*/ 844512 w 2647814"/>
              <a:gd name="connsiteY31" fmla="*/ 454199 h 967170"/>
              <a:gd name="connsiteX32" fmla="*/ 988925 w 2647814"/>
              <a:gd name="connsiteY32" fmla="*/ 315261 h 967170"/>
              <a:gd name="connsiteX33" fmla="*/ 1173188 w 2647814"/>
              <a:gd name="connsiteY33" fmla="*/ 0 h 967170"/>
              <a:gd name="connsiteX0" fmla="*/ 1173188 w 2647814"/>
              <a:gd name="connsiteY0" fmla="*/ 0 h 967170"/>
              <a:gd name="connsiteX1" fmla="*/ 1414675 w 2647814"/>
              <a:gd name="connsiteY1" fmla="*/ 311786 h 967170"/>
              <a:gd name="connsiteX2" fmla="*/ 1299775 w 2647814"/>
              <a:gd name="connsiteY2" fmla="*/ 30057 h 967170"/>
              <a:gd name="connsiteX3" fmla="*/ 1603634 w 2647814"/>
              <a:gd name="connsiteY3" fmla="*/ 368225 h 967170"/>
              <a:gd name="connsiteX4" fmla="*/ 1777961 w 2647814"/>
              <a:gd name="connsiteY4" fmla="*/ 463470 h 967170"/>
              <a:gd name="connsiteX5" fmla="*/ 1952286 w 2647814"/>
              <a:gd name="connsiteY5" fmla="*/ 544496 h 967170"/>
              <a:gd name="connsiteX6" fmla="*/ 2470393 w 2647814"/>
              <a:gd name="connsiteY6" fmla="*/ 625522 h 967170"/>
              <a:gd name="connsiteX7" fmla="*/ 2552280 w 2647814"/>
              <a:gd name="connsiteY7" fmla="*/ 639169 h 967170"/>
              <a:gd name="connsiteX8" fmla="*/ 2634166 w 2647814"/>
              <a:gd name="connsiteY8" fmla="*/ 707408 h 967170"/>
              <a:gd name="connsiteX9" fmla="*/ 2647814 w 2647814"/>
              <a:gd name="connsiteY9" fmla="*/ 748351 h 967170"/>
              <a:gd name="connsiteX10" fmla="*/ 2634166 w 2647814"/>
              <a:gd name="connsiteY10" fmla="*/ 802942 h 967170"/>
              <a:gd name="connsiteX11" fmla="*/ 2606871 w 2647814"/>
              <a:gd name="connsiteY11" fmla="*/ 857534 h 967170"/>
              <a:gd name="connsiteX12" fmla="*/ 2538632 w 2647814"/>
              <a:gd name="connsiteY12" fmla="*/ 912125 h 967170"/>
              <a:gd name="connsiteX13" fmla="*/ 1963093 w 2647814"/>
              <a:gd name="connsiteY13" fmla="*/ 952495 h 967170"/>
              <a:gd name="connsiteX14" fmla="*/ 645540 w 2647814"/>
              <a:gd name="connsiteY14" fmla="*/ 966428 h 967170"/>
              <a:gd name="connsiteX15" fmla="*/ 354990 w 2647814"/>
              <a:gd name="connsiteY15" fmla="*/ 939420 h 967170"/>
              <a:gd name="connsiteX16" fmla="*/ 286752 w 2647814"/>
              <a:gd name="connsiteY16" fmla="*/ 925772 h 967170"/>
              <a:gd name="connsiteX17" fmla="*/ 245808 w 2647814"/>
              <a:gd name="connsiteY17" fmla="*/ 912125 h 967170"/>
              <a:gd name="connsiteX18" fmla="*/ 177569 w 2647814"/>
              <a:gd name="connsiteY18" fmla="*/ 898477 h 967170"/>
              <a:gd name="connsiteX19" fmla="*/ 68387 w 2647814"/>
              <a:gd name="connsiteY19" fmla="*/ 871181 h 967170"/>
              <a:gd name="connsiteX20" fmla="*/ 27444 w 2647814"/>
              <a:gd name="connsiteY20" fmla="*/ 843886 h 967170"/>
              <a:gd name="connsiteX21" fmla="*/ 149 w 2647814"/>
              <a:gd name="connsiteY21" fmla="*/ 789295 h 967170"/>
              <a:gd name="connsiteX22" fmla="*/ 41092 w 2647814"/>
              <a:gd name="connsiteY22" fmla="*/ 707408 h 967170"/>
              <a:gd name="connsiteX23" fmla="*/ 122978 w 2647814"/>
              <a:gd name="connsiteY23" fmla="*/ 652817 h 967170"/>
              <a:gd name="connsiteX24" fmla="*/ 163922 w 2647814"/>
              <a:gd name="connsiteY24" fmla="*/ 611874 h 967170"/>
              <a:gd name="connsiteX25" fmla="*/ 204865 w 2647814"/>
              <a:gd name="connsiteY25" fmla="*/ 598226 h 967170"/>
              <a:gd name="connsiteX26" fmla="*/ 300399 w 2647814"/>
              <a:gd name="connsiteY26" fmla="*/ 570931 h 967170"/>
              <a:gd name="connsiteX27" fmla="*/ 464172 w 2647814"/>
              <a:gd name="connsiteY27" fmla="*/ 543635 h 967170"/>
              <a:gd name="connsiteX28" fmla="*/ 446667 w 2647814"/>
              <a:gd name="connsiteY28" fmla="*/ 543347 h 967170"/>
              <a:gd name="connsiteX29" fmla="*/ 641593 w 2647814"/>
              <a:gd name="connsiteY29" fmla="*/ 489044 h 967170"/>
              <a:gd name="connsiteX30" fmla="*/ 606584 w 2647814"/>
              <a:gd name="connsiteY30" fmla="*/ 502117 h 967170"/>
              <a:gd name="connsiteX31" fmla="*/ 844512 w 2647814"/>
              <a:gd name="connsiteY31" fmla="*/ 454199 h 967170"/>
              <a:gd name="connsiteX32" fmla="*/ 988925 w 2647814"/>
              <a:gd name="connsiteY32" fmla="*/ 315261 h 967170"/>
              <a:gd name="connsiteX33" fmla="*/ 1173188 w 2647814"/>
              <a:gd name="connsiteY33" fmla="*/ 0 h 967170"/>
              <a:gd name="connsiteX0" fmla="*/ 1173188 w 2647814"/>
              <a:gd name="connsiteY0" fmla="*/ 2763 h 969933"/>
              <a:gd name="connsiteX1" fmla="*/ 1414675 w 2647814"/>
              <a:gd name="connsiteY1" fmla="*/ 314549 h 969933"/>
              <a:gd name="connsiteX2" fmla="*/ 1364049 w 2647814"/>
              <a:gd name="connsiteY2" fmla="*/ 0 h 969933"/>
              <a:gd name="connsiteX3" fmla="*/ 1603634 w 2647814"/>
              <a:gd name="connsiteY3" fmla="*/ 370988 h 969933"/>
              <a:gd name="connsiteX4" fmla="*/ 1777961 w 2647814"/>
              <a:gd name="connsiteY4" fmla="*/ 466233 h 969933"/>
              <a:gd name="connsiteX5" fmla="*/ 1952286 w 2647814"/>
              <a:gd name="connsiteY5" fmla="*/ 547259 h 969933"/>
              <a:gd name="connsiteX6" fmla="*/ 2470393 w 2647814"/>
              <a:gd name="connsiteY6" fmla="*/ 628285 h 969933"/>
              <a:gd name="connsiteX7" fmla="*/ 2552280 w 2647814"/>
              <a:gd name="connsiteY7" fmla="*/ 641932 h 969933"/>
              <a:gd name="connsiteX8" fmla="*/ 2634166 w 2647814"/>
              <a:gd name="connsiteY8" fmla="*/ 710171 h 969933"/>
              <a:gd name="connsiteX9" fmla="*/ 2647814 w 2647814"/>
              <a:gd name="connsiteY9" fmla="*/ 751114 h 969933"/>
              <a:gd name="connsiteX10" fmla="*/ 2634166 w 2647814"/>
              <a:gd name="connsiteY10" fmla="*/ 805705 h 969933"/>
              <a:gd name="connsiteX11" fmla="*/ 2606871 w 2647814"/>
              <a:gd name="connsiteY11" fmla="*/ 860297 h 969933"/>
              <a:gd name="connsiteX12" fmla="*/ 2538632 w 2647814"/>
              <a:gd name="connsiteY12" fmla="*/ 914888 h 969933"/>
              <a:gd name="connsiteX13" fmla="*/ 1963093 w 2647814"/>
              <a:gd name="connsiteY13" fmla="*/ 955258 h 969933"/>
              <a:gd name="connsiteX14" fmla="*/ 645540 w 2647814"/>
              <a:gd name="connsiteY14" fmla="*/ 969191 h 969933"/>
              <a:gd name="connsiteX15" fmla="*/ 354990 w 2647814"/>
              <a:gd name="connsiteY15" fmla="*/ 942183 h 969933"/>
              <a:gd name="connsiteX16" fmla="*/ 286752 w 2647814"/>
              <a:gd name="connsiteY16" fmla="*/ 928535 h 969933"/>
              <a:gd name="connsiteX17" fmla="*/ 245808 w 2647814"/>
              <a:gd name="connsiteY17" fmla="*/ 914888 h 969933"/>
              <a:gd name="connsiteX18" fmla="*/ 177569 w 2647814"/>
              <a:gd name="connsiteY18" fmla="*/ 901240 h 969933"/>
              <a:gd name="connsiteX19" fmla="*/ 68387 w 2647814"/>
              <a:gd name="connsiteY19" fmla="*/ 873944 h 969933"/>
              <a:gd name="connsiteX20" fmla="*/ 27444 w 2647814"/>
              <a:gd name="connsiteY20" fmla="*/ 846649 h 969933"/>
              <a:gd name="connsiteX21" fmla="*/ 149 w 2647814"/>
              <a:gd name="connsiteY21" fmla="*/ 792058 h 969933"/>
              <a:gd name="connsiteX22" fmla="*/ 41092 w 2647814"/>
              <a:gd name="connsiteY22" fmla="*/ 710171 h 969933"/>
              <a:gd name="connsiteX23" fmla="*/ 122978 w 2647814"/>
              <a:gd name="connsiteY23" fmla="*/ 655580 h 969933"/>
              <a:gd name="connsiteX24" fmla="*/ 163922 w 2647814"/>
              <a:gd name="connsiteY24" fmla="*/ 614637 h 969933"/>
              <a:gd name="connsiteX25" fmla="*/ 204865 w 2647814"/>
              <a:gd name="connsiteY25" fmla="*/ 600989 h 969933"/>
              <a:gd name="connsiteX26" fmla="*/ 300399 w 2647814"/>
              <a:gd name="connsiteY26" fmla="*/ 573694 h 969933"/>
              <a:gd name="connsiteX27" fmla="*/ 464172 w 2647814"/>
              <a:gd name="connsiteY27" fmla="*/ 546398 h 969933"/>
              <a:gd name="connsiteX28" fmla="*/ 446667 w 2647814"/>
              <a:gd name="connsiteY28" fmla="*/ 546110 h 969933"/>
              <a:gd name="connsiteX29" fmla="*/ 641593 w 2647814"/>
              <a:gd name="connsiteY29" fmla="*/ 491807 h 969933"/>
              <a:gd name="connsiteX30" fmla="*/ 606584 w 2647814"/>
              <a:gd name="connsiteY30" fmla="*/ 504880 h 969933"/>
              <a:gd name="connsiteX31" fmla="*/ 844512 w 2647814"/>
              <a:gd name="connsiteY31" fmla="*/ 456962 h 969933"/>
              <a:gd name="connsiteX32" fmla="*/ 988925 w 2647814"/>
              <a:gd name="connsiteY32" fmla="*/ 318024 h 969933"/>
              <a:gd name="connsiteX33" fmla="*/ 1173188 w 2647814"/>
              <a:gd name="connsiteY33" fmla="*/ 2763 h 969933"/>
              <a:gd name="connsiteX0" fmla="*/ 1173188 w 2647814"/>
              <a:gd name="connsiteY0" fmla="*/ 2763 h 969933"/>
              <a:gd name="connsiteX1" fmla="*/ 1364049 w 2647814"/>
              <a:gd name="connsiteY1" fmla="*/ 0 h 969933"/>
              <a:gd name="connsiteX2" fmla="*/ 1603634 w 2647814"/>
              <a:gd name="connsiteY2" fmla="*/ 370988 h 969933"/>
              <a:gd name="connsiteX3" fmla="*/ 1777961 w 2647814"/>
              <a:gd name="connsiteY3" fmla="*/ 466233 h 969933"/>
              <a:gd name="connsiteX4" fmla="*/ 1952286 w 2647814"/>
              <a:gd name="connsiteY4" fmla="*/ 547259 h 969933"/>
              <a:gd name="connsiteX5" fmla="*/ 2470393 w 2647814"/>
              <a:gd name="connsiteY5" fmla="*/ 628285 h 969933"/>
              <a:gd name="connsiteX6" fmla="*/ 2552280 w 2647814"/>
              <a:gd name="connsiteY6" fmla="*/ 641932 h 969933"/>
              <a:gd name="connsiteX7" fmla="*/ 2634166 w 2647814"/>
              <a:gd name="connsiteY7" fmla="*/ 710171 h 969933"/>
              <a:gd name="connsiteX8" fmla="*/ 2647814 w 2647814"/>
              <a:gd name="connsiteY8" fmla="*/ 751114 h 969933"/>
              <a:gd name="connsiteX9" fmla="*/ 2634166 w 2647814"/>
              <a:gd name="connsiteY9" fmla="*/ 805705 h 969933"/>
              <a:gd name="connsiteX10" fmla="*/ 2606871 w 2647814"/>
              <a:gd name="connsiteY10" fmla="*/ 860297 h 969933"/>
              <a:gd name="connsiteX11" fmla="*/ 2538632 w 2647814"/>
              <a:gd name="connsiteY11" fmla="*/ 914888 h 969933"/>
              <a:gd name="connsiteX12" fmla="*/ 1963093 w 2647814"/>
              <a:gd name="connsiteY12" fmla="*/ 955258 h 969933"/>
              <a:gd name="connsiteX13" fmla="*/ 645540 w 2647814"/>
              <a:gd name="connsiteY13" fmla="*/ 969191 h 969933"/>
              <a:gd name="connsiteX14" fmla="*/ 354990 w 2647814"/>
              <a:gd name="connsiteY14" fmla="*/ 942183 h 969933"/>
              <a:gd name="connsiteX15" fmla="*/ 286752 w 2647814"/>
              <a:gd name="connsiteY15" fmla="*/ 928535 h 969933"/>
              <a:gd name="connsiteX16" fmla="*/ 245808 w 2647814"/>
              <a:gd name="connsiteY16" fmla="*/ 914888 h 969933"/>
              <a:gd name="connsiteX17" fmla="*/ 177569 w 2647814"/>
              <a:gd name="connsiteY17" fmla="*/ 901240 h 969933"/>
              <a:gd name="connsiteX18" fmla="*/ 68387 w 2647814"/>
              <a:gd name="connsiteY18" fmla="*/ 873944 h 969933"/>
              <a:gd name="connsiteX19" fmla="*/ 27444 w 2647814"/>
              <a:gd name="connsiteY19" fmla="*/ 846649 h 969933"/>
              <a:gd name="connsiteX20" fmla="*/ 149 w 2647814"/>
              <a:gd name="connsiteY20" fmla="*/ 792058 h 969933"/>
              <a:gd name="connsiteX21" fmla="*/ 41092 w 2647814"/>
              <a:gd name="connsiteY21" fmla="*/ 710171 h 969933"/>
              <a:gd name="connsiteX22" fmla="*/ 122978 w 2647814"/>
              <a:gd name="connsiteY22" fmla="*/ 655580 h 969933"/>
              <a:gd name="connsiteX23" fmla="*/ 163922 w 2647814"/>
              <a:gd name="connsiteY23" fmla="*/ 614637 h 969933"/>
              <a:gd name="connsiteX24" fmla="*/ 204865 w 2647814"/>
              <a:gd name="connsiteY24" fmla="*/ 600989 h 969933"/>
              <a:gd name="connsiteX25" fmla="*/ 300399 w 2647814"/>
              <a:gd name="connsiteY25" fmla="*/ 573694 h 969933"/>
              <a:gd name="connsiteX26" fmla="*/ 464172 w 2647814"/>
              <a:gd name="connsiteY26" fmla="*/ 546398 h 969933"/>
              <a:gd name="connsiteX27" fmla="*/ 446667 w 2647814"/>
              <a:gd name="connsiteY27" fmla="*/ 546110 h 969933"/>
              <a:gd name="connsiteX28" fmla="*/ 641593 w 2647814"/>
              <a:gd name="connsiteY28" fmla="*/ 491807 h 969933"/>
              <a:gd name="connsiteX29" fmla="*/ 606584 w 2647814"/>
              <a:gd name="connsiteY29" fmla="*/ 504880 h 969933"/>
              <a:gd name="connsiteX30" fmla="*/ 844512 w 2647814"/>
              <a:gd name="connsiteY30" fmla="*/ 456962 h 969933"/>
              <a:gd name="connsiteX31" fmla="*/ 988925 w 2647814"/>
              <a:gd name="connsiteY31" fmla="*/ 318024 h 969933"/>
              <a:gd name="connsiteX32" fmla="*/ 1173188 w 2647814"/>
              <a:gd name="connsiteY32" fmla="*/ 2763 h 969933"/>
              <a:gd name="connsiteX0" fmla="*/ 1173188 w 2647814"/>
              <a:gd name="connsiteY0" fmla="*/ 2763 h 969933"/>
              <a:gd name="connsiteX1" fmla="*/ 1364049 w 2647814"/>
              <a:gd name="connsiteY1" fmla="*/ 0 h 969933"/>
              <a:gd name="connsiteX2" fmla="*/ 1523292 w 2647814"/>
              <a:gd name="connsiteY2" fmla="*/ 305349 h 969933"/>
              <a:gd name="connsiteX3" fmla="*/ 1777961 w 2647814"/>
              <a:gd name="connsiteY3" fmla="*/ 466233 h 969933"/>
              <a:gd name="connsiteX4" fmla="*/ 1952286 w 2647814"/>
              <a:gd name="connsiteY4" fmla="*/ 547259 h 969933"/>
              <a:gd name="connsiteX5" fmla="*/ 2470393 w 2647814"/>
              <a:gd name="connsiteY5" fmla="*/ 628285 h 969933"/>
              <a:gd name="connsiteX6" fmla="*/ 2552280 w 2647814"/>
              <a:gd name="connsiteY6" fmla="*/ 641932 h 969933"/>
              <a:gd name="connsiteX7" fmla="*/ 2634166 w 2647814"/>
              <a:gd name="connsiteY7" fmla="*/ 710171 h 969933"/>
              <a:gd name="connsiteX8" fmla="*/ 2647814 w 2647814"/>
              <a:gd name="connsiteY8" fmla="*/ 751114 h 969933"/>
              <a:gd name="connsiteX9" fmla="*/ 2634166 w 2647814"/>
              <a:gd name="connsiteY9" fmla="*/ 805705 h 969933"/>
              <a:gd name="connsiteX10" fmla="*/ 2606871 w 2647814"/>
              <a:gd name="connsiteY10" fmla="*/ 860297 h 969933"/>
              <a:gd name="connsiteX11" fmla="*/ 2538632 w 2647814"/>
              <a:gd name="connsiteY11" fmla="*/ 914888 h 969933"/>
              <a:gd name="connsiteX12" fmla="*/ 1963093 w 2647814"/>
              <a:gd name="connsiteY12" fmla="*/ 955258 h 969933"/>
              <a:gd name="connsiteX13" fmla="*/ 645540 w 2647814"/>
              <a:gd name="connsiteY13" fmla="*/ 969191 h 969933"/>
              <a:gd name="connsiteX14" fmla="*/ 354990 w 2647814"/>
              <a:gd name="connsiteY14" fmla="*/ 942183 h 969933"/>
              <a:gd name="connsiteX15" fmla="*/ 286752 w 2647814"/>
              <a:gd name="connsiteY15" fmla="*/ 928535 h 969933"/>
              <a:gd name="connsiteX16" fmla="*/ 245808 w 2647814"/>
              <a:gd name="connsiteY16" fmla="*/ 914888 h 969933"/>
              <a:gd name="connsiteX17" fmla="*/ 177569 w 2647814"/>
              <a:gd name="connsiteY17" fmla="*/ 901240 h 969933"/>
              <a:gd name="connsiteX18" fmla="*/ 68387 w 2647814"/>
              <a:gd name="connsiteY18" fmla="*/ 873944 h 969933"/>
              <a:gd name="connsiteX19" fmla="*/ 27444 w 2647814"/>
              <a:gd name="connsiteY19" fmla="*/ 846649 h 969933"/>
              <a:gd name="connsiteX20" fmla="*/ 149 w 2647814"/>
              <a:gd name="connsiteY20" fmla="*/ 792058 h 969933"/>
              <a:gd name="connsiteX21" fmla="*/ 41092 w 2647814"/>
              <a:gd name="connsiteY21" fmla="*/ 710171 h 969933"/>
              <a:gd name="connsiteX22" fmla="*/ 122978 w 2647814"/>
              <a:gd name="connsiteY22" fmla="*/ 655580 h 969933"/>
              <a:gd name="connsiteX23" fmla="*/ 163922 w 2647814"/>
              <a:gd name="connsiteY23" fmla="*/ 614637 h 969933"/>
              <a:gd name="connsiteX24" fmla="*/ 204865 w 2647814"/>
              <a:gd name="connsiteY24" fmla="*/ 600989 h 969933"/>
              <a:gd name="connsiteX25" fmla="*/ 300399 w 2647814"/>
              <a:gd name="connsiteY25" fmla="*/ 573694 h 969933"/>
              <a:gd name="connsiteX26" fmla="*/ 464172 w 2647814"/>
              <a:gd name="connsiteY26" fmla="*/ 546398 h 969933"/>
              <a:gd name="connsiteX27" fmla="*/ 446667 w 2647814"/>
              <a:gd name="connsiteY27" fmla="*/ 546110 h 969933"/>
              <a:gd name="connsiteX28" fmla="*/ 641593 w 2647814"/>
              <a:gd name="connsiteY28" fmla="*/ 491807 h 969933"/>
              <a:gd name="connsiteX29" fmla="*/ 606584 w 2647814"/>
              <a:gd name="connsiteY29" fmla="*/ 504880 h 969933"/>
              <a:gd name="connsiteX30" fmla="*/ 844512 w 2647814"/>
              <a:gd name="connsiteY30" fmla="*/ 456962 h 969933"/>
              <a:gd name="connsiteX31" fmla="*/ 988925 w 2647814"/>
              <a:gd name="connsiteY31" fmla="*/ 318024 h 969933"/>
              <a:gd name="connsiteX32" fmla="*/ 1173188 w 2647814"/>
              <a:gd name="connsiteY32" fmla="*/ 2763 h 969933"/>
              <a:gd name="connsiteX0" fmla="*/ 1173188 w 2647814"/>
              <a:gd name="connsiteY0" fmla="*/ 2763 h 969933"/>
              <a:gd name="connsiteX1" fmla="*/ 1364049 w 2647814"/>
              <a:gd name="connsiteY1" fmla="*/ 0 h 969933"/>
              <a:gd name="connsiteX2" fmla="*/ 1523292 w 2647814"/>
              <a:gd name="connsiteY2" fmla="*/ 305349 h 969933"/>
              <a:gd name="connsiteX3" fmla="*/ 1665483 w 2647814"/>
              <a:gd name="connsiteY3" fmla="*/ 466233 h 969933"/>
              <a:gd name="connsiteX4" fmla="*/ 1952286 w 2647814"/>
              <a:gd name="connsiteY4" fmla="*/ 547259 h 969933"/>
              <a:gd name="connsiteX5" fmla="*/ 2470393 w 2647814"/>
              <a:gd name="connsiteY5" fmla="*/ 628285 h 969933"/>
              <a:gd name="connsiteX6" fmla="*/ 2552280 w 2647814"/>
              <a:gd name="connsiteY6" fmla="*/ 641932 h 969933"/>
              <a:gd name="connsiteX7" fmla="*/ 2634166 w 2647814"/>
              <a:gd name="connsiteY7" fmla="*/ 710171 h 969933"/>
              <a:gd name="connsiteX8" fmla="*/ 2647814 w 2647814"/>
              <a:gd name="connsiteY8" fmla="*/ 751114 h 969933"/>
              <a:gd name="connsiteX9" fmla="*/ 2634166 w 2647814"/>
              <a:gd name="connsiteY9" fmla="*/ 805705 h 969933"/>
              <a:gd name="connsiteX10" fmla="*/ 2606871 w 2647814"/>
              <a:gd name="connsiteY10" fmla="*/ 860297 h 969933"/>
              <a:gd name="connsiteX11" fmla="*/ 2538632 w 2647814"/>
              <a:gd name="connsiteY11" fmla="*/ 914888 h 969933"/>
              <a:gd name="connsiteX12" fmla="*/ 1963093 w 2647814"/>
              <a:gd name="connsiteY12" fmla="*/ 955258 h 969933"/>
              <a:gd name="connsiteX13" fmla="*/ 645540 w 2647814"/>
              <a:gd name="connsiteY13" fmla="*/ 969191 h 969933"/>
              <a:gd name="connsiteX14" fmla="*/ 354990 w 2647814"/>
              <a:gd name="connsiteY14" fmla="*/ 942183 h 969933"/>
              <a:gd name="connsiteX15" fmla="*/ 286752 w 2647814"/>
              <a:gd name="connsiteY15" fmla="*/ 928535 h 969933"/>
              <a:gd name="connsiteX16" fmla="*/ 245808 w 2647814"/>
              <a:gd name="connsiteY16" fmla="*/ 914888 h 969933"/>
              <a:gd name="connsiteX17" fmla="*/ 177569 w 2647814"/>
              <a:gd name="connsiteY17" fmla="*/ 901240 h 969933"/>
              <a:gd name="connsiteX18" fmla="*/ 68387 w 2647814"/>
              <a:gd name="connsiteY18" fmla="*/ 873944 h 969933"/>
              <a:gd name="connsiteX19" fmla="*/ 27444 w 2647814"/>
              <a:gd name="connsiteY19" fmla="*/ 846649 h 969933"/>
              <a:gd name="connsiteX20" fmla="*/ 149 w 2647814"/>
              <a:gd name="connsiteY20" fmla="*/ 792058 h 969933"/>
              <a:gd name="connsiteX21" fmla="*/ 41092 w 2647814"/>
              <a:gd name="connsiteY21" fmla="*/ 710171 h 969933"/>
              <a:gd name="connsiteX22" fmla="*/ 122978 w 2647814"/>
              <a:gd name="connsiteY22" fmla="*/ 655580 h 969933"/>
              <a:gd name="connsiteX23" fmla="*/ 163922 w 2647814"/>
              <a:gd name="connsiteY23" fmla="*/ 614637 h 969933"/>
              <a:gd name="connsiteX24" fmla="*/ 204865 w 2647814"/>
              <a:gd name="connsiteY24" fmla="*/ 600989 h 969933"/>
              <a:gd name="connsiteX25" fmla="*/ 300399 w 2647814"/>
              <a:gd name="connsiteY25" fmla="*/ 573694 h 969933"/>
              <a:gd name="connsiteX26" fmla="*/ 464172 w 2647814"/>
              <a:gd name="connsiteY26" fmla="*/ 546398 h 969933"/>
              <a:gd name="connsiteX27" fmla="*/ 446667 w 2647814"/>
              <a:gd name="connsiteY27" fmla="*/ 546110 h 969933"/>
              <a:gd name="connsiteX28" fmla="*/ 641593 w 2647814"/>
              <a:gd name="connsiteY28" fmla="*/ 491807 h 969933"/>
              <a:gd name="connsiteX29" fmla="*/ 606584 w 2647814"/>
              <a:gd name="connsiteY29" fmla="*/ 504880 h 969933"/>
              <a:gd name="connsiteX30" fmla="*/ 844512 w 2647814"/>
              <a:gd name="connsiteY30" fmla="*/ 456962 h 969933"/>
              <a:gd name="connsiteX31" fmla="*/ 988925 w 2647814"/>
              <a:gd name="connsiteY31" fmla="*/ 318024 h 969933"/>
              <a:gd name="connsiteX32" fmla="*/ 1173188 w 2647814"/>
              <a:gd name="connsiteY32" fmla="*/ 2763 h 969933"/>
              <a:gd name="connsiteX0" fmla="*/ 1173188 w 2647814"/>
              <a:gd name="connsiteY0" fmla="*/ 2763 h 969933"/>
              <a:gd name="connsiteX1" fmla="*/ 1364049 w 2647814"/>
              <a:gd name="connsiteY1" fmla="*/ 0 h 969933"/>
              <a:gd name="connsiteX2" fmla="*/ 1523292 w 2647814"/>
              <a:gd name="connsiteY2" fmla="*/ 305349 h 969933"/>
              <a:gd name="connsiteX3" fmla="*/ 1665483 w 2647814"/>
              <a:gd name="connsiteY3" fmla="*/ 466233 h 969933"/>
              <a:gd name="connsiteX4" fmla="*/ 2016560 w 2647814"/>
              <a:gd name="connsiteY4" fmla="*/ 514439 h 969933"/>
              <a:gd name="connsiteX5" fmla="*/ 2470393 w 2647814"/>
              <a:gd name="connsiteY5" fmla="*/ 628285 h 969933"/>
              <a:gd name="connsiteX6" fmla="*/ 2552280 w 2647814"/>
              <a:gd name="connsiteY6" fmla="*/ 641932 h 969933"/>
              <a:gd name="connsiteX7" fmla="*/ 2634166 w 2647814"/>
              <a:gd name="connsiteY7" fmla="*/ 710171 h 969933"/>
              <a:gd name="connsiteX8" fmla="*/ 2647814 w 2647814"/>
              <a:gd name="connsiteY8" fmla="*/ 751114 h 969933"/>
              <a:gd name="connsiteX9" fmla="*/ 2634166 w 2647814"/>
              <a:gd name="connsiteY9" fmla="*/ 805705 h 969933"/>
              <a:gd name="connsiteX10" fmla="*/ 2606871 w 2647814"/>
              <a:gd name="connsiteY10" fmla="*/ 860297 h 969933"/>
              <a:gd name="connsiteX11" fmla="*/ 2538632 w 2647814"/>
              <a:gd name="connsiteY11" fmla="*/ 914888 h 969933"/>
              <a:gd name="connsiteX12" fmla="*/ 1963093 w 2647814"/>
              <a:gd name="connsiteY12" fmla="*/ 955258 h 969933"/>
              <a:gd name="connsiteX13" fmla="*/ 645540 w 2647814"/>
              <a:gd name="connsiteY13" fmla="*/ 969191 h 969933"/>
              <a:gd name="connsiteX14" fmla="*/ 354990 w 2647814"/>
              <a:gd name="connsiteY14" fmla="*/ 942183 h 969933"/>
              <a:gd name="connsiteX15" fmla="*/ 286752 w 2647814"/>
              <a:gd name="connsiteY15" fmla="*/ 928535 h 969933"/>
              <a:gd name="connsiteX16" fmla="*/ 245808 w 2647814"/>
              <a:gd name="connsiteY16" fmla="*/ 914888 h 969933"/>
              <a:gd name="connsiteX17" fmla="*/ 177569 w 2647814"/>
              <a:gd name="connsiteY17" fmla="*/ 901240 h 969933"/>
              <a:gd name="connsiteX18" fmla="*/ 68387 w 2647814"/>
              <a:gd name="connsiteY18" fmla="*/ 873944 h 969933"/>
              <a:gd name="connsiteX19" fmla="*/ 27444 w 2647814"/>
              <a:gd name="connsiteY19" fmla="*/ 846649 h 969933"/>
              <a:gd name="connsiteX20" fmla="*/ 149 w 2647814"/>
              <a:gd name="connsiteY20" fmla="*/ 792058 h 969933"/>
              <a:gd name="connsiteX21" fmla="*/ 41092 w 2647814"/>
              <a:gd name="connsiteY21" fmla="*/ 710171 h 969933"/>
              <a:gd name="connsiteX22" fmla="*/ 122978 w 2647814"/>
              <a:gd name="connsiteY22" fmla="*/ 655580 h 969933"/>
              <a:gd name="connsiteX23" fmla="*/ 163922 w 2647814"/>
              <a:gd name="connsiteY23" fmla="*/ 614637 h 969933"/>
              <a:gd name="connsiteX24" fmla="*/ 204865 w 2647814"/>
              <a:gd name="connsiteY24" fmla="*/ 600989 h 969933"/>
              <a:gd name="connsiteX25" fmla="*/ 300399 w 2647814"/>
              <a:gd name="connsiteY25" fmla="*/ 573694 h 969933"/>
              <a:gd name="connsiteX26" fmla="*/ 464172 w 2647814"/>
              <a:gd name="connsiteY26" fmla="*/ 546398 h 969933"/>
              <a:gd name="connsiteX27" fmla="*/ 446667 w 2647814"/>
              <a:gd name="connsiteY27" fmla="*/ 546110 h 969933"/>
              <a:gd name="connsiteX28" fmla="*/ 641593 w 2647814"/>
              <a:gd name="connsiteY28" fmla="*/ 491807 h 969933"/>
              <a:gd name="connsiteX29" fmla="*/ 606584 w 2647814"/>
              <a:gd name="connsiteY29" fmla="*/ 504880 h 969933"/>
              <a:gd name="connsiteX30" fmla="*/ 844512 w 2647814"/>
              <a:gd name="connsiteY30" fmla="*/ 456962 h 969933"/>
              <a:gd name="connsiteX31" fmla="*/ 988925 w 2647814"/>
              <a:gd name="connsiteY31" fmla="*/ 318024 h 969933"/>
              <a:gd name="connsiteX32" fmla="*/ 1173188 w 2647814"/>
              <a:gd name="connsiteY32" fmla="*/ 2763 h 969933"/>
              <a:gd name="connsiteX0" fmla="*/ 1173188 w 2647814"/>
              <a:gd name="connsiteY0" fmla="*/ 2763 h 969933"/>
              <a:gd name="connsiteX1" fmla="*/ 1364049 w 2647814"/>
              <a:gd name="connsiteY1" fmla="*/ 0 h 969933"/>
              <a:gd name="connsiteX2" fmla="*/ 1523292 w 2647814"/>
              <a:gd name="connsiteY2" fmla="*/ 305349 h 969933"/>
              <a:gd name="connsiteX3" fmla="*/ 1665483 w 2647814"/>
              <a:gd name="connsiteY3" fmla="*/ 466233 h 969933"/>
              <a:gd name="connsiteX4" fmla="*/ 2016560 w 2647814"/>
              <a:gd name="connsiteY4" fmla="*/ 514439 h 969933"/>
              <a:gd name="connsiteX5" fmla="*/ 2438256 w 2647814"/>
              <a:gd name="connsiteY5" fmla="*/ 562646 h 969933"/>
              <a:gd name="connsiteX6" fmla="*/ 2552280 w 2647814"/>
              <a:gd name="connsiteY6" fmla="*/ 641932 h 969933"/>
              <a:gd name="connsiteX7" fmla="*/ 2634166 w 2647814"/>
              <a:gd name="connsiteY7" fmla="*/ 710171 h 969933"/>
              <a:gd name="connsiteX8" fmla="*/ 2647814 w 2647814"/>
              <a:gd name="connsiteY8" fmla="*/ 751114 h 969933"/>
              <a:gd name="connsiteX9" fmla="*/ 2634166 w 2647814"/>
              <a:gd name="connsiteY9" fmla="*/ 805705 h 969933"/>
              <a:gd name="connsiteX10" fmla="*/ 2606871 w 2647814"/>
              <a:gd name="connsiteY10" fmla="*/ 860297 h 969933"/>
              <a:gd name="connsiteX11" fmla="*/ 2538632 w 2647814"/>
              <a:gd name="connsiteY11" fmla="*/ 914888 h 969933"/>
              <a:gd name="connsiteX12" fmla="*/ 1963093 w 2647814"/>
              <a:gd name="connsiteY12" fmla="*/ 955258 h 969933"/>
              <a:gd name="connsiteX13" fmla="*/ 645540 w 2647814"/>
              <a:gd name="connsiteY13" fmla="*/ 969191 h 969933"/>
              <a:gd name="connsiteX14" fmla="*/ 354990 w 2647814"/>
              <a:gd name="connsiteY14" fmla="*/ 942183 h 969933"/>
              <a:gd name="connsiteX15" fmla="*/ 286752 w 2647814"/>
              <a:gd name="connsiteY15" fmla="*/ 928535 h 969933"/>
              <a:gd name="connsiteX16" fmla="*/ 245808 w 2647814"/>
              <a:gd name="connsiteY16" fmla="*/ 914888 h 969933"/>
              <a:gd name="connsiteX17" fmla="*/ 177569 w 2647814"/>
              <a:gd name="connsiteY17" fmla="*/ 901240 h 969933"/>
              <a:gd name="connsiteX18" fmla="*/ 68387 w 2647814"/>
              <a:gd name="connsiteY18" fmla="*/ 873944 h 969933"/>
              <a:gd name="connsiteX19" fmla="*/ 27444 w 2647814"/>
              <a:gd name="connsiteY19" fmla="*/ 846649 h 969933"/>
              <a:gd name="connsiteX20" fmla="*/ 149 w 2647814"/>
              <a:gd name="connsiteY20" fmla="*/ 792058 h 969933"/>
              <a:gd name="connsiteX21" fmla="*/ 41092 w 2647814"/>
              <a:gd name="connsiteY21" fmla="*/ 710171 h 969933"/>
              <a:gd name="connsiteX22" fmla="*/ 122978 w 2647814"/>
              <a:gd name="connsiteY22" fmla="*/ 655580 h 969933"/>
              <a:gd name="connsiteX23" fmla="*/ 163922 w 2647814"/>
              <a:gd name="connsiteY23" fmla="*/ 614637 h 969933"/>
              <a:gd name="connsiteX24" fmla="*/ 204865 w 2647814"/>
              <a:gd name="connsiteY24" fmla="*/ 600989 h 969933"/>
              <a:gd name="connsiteX25" fmla="*/ 300399 w 2647814"/>
              <a:gd name="connsiteY25" fmla="*/ 573694 h 969933"/>
              <a:gd name="connsiteX26" fmla="*/ 464172 w 2647814"/>
              <a:gd name="connsiteY26" fmla="*/ 546398 h 969933"/>
              <a:gd name="connsiteX27" fmla="*/ 446667 w 2647814"/>
              <a:gd name="connsiteY27" fmla="*/ 546110 h 969933"/>
              <a:gd name="connsiteX28" fmla="*/ 641593 w 2647814"/>
              <a:gd name="connsiteY28" fmla="*/ 491807 h 969933"/>
              <a:gd name="connsiteX29" fmla="*/ 606584 w 2647814"/>
              <a:gd name="connsiteY29" fmla="*/ 504880 h 969933"/>
              <a:gd name="connsiteX30" fmla="*/ 844512 w 2647814"/>
              <a:gd name="connsiteY30" fmla="*/ 456962 h 969933"/>
              <a:gd name="connsiteX31" fmla="*/ 988925 w 2647814"/>
              <a:gd name="connsiteY31" fmla="*/ 318024 h 969933"/>
              <a:gd name="connsiteX32" fmla="*/ 1173188 w 2647814"/>
              <a:gd name="connsiteY32" fmla="*/ 2763 h 969933"/>
              <a:gd name="connsiteX0" fmla="*/ 1173188 w 2641374"/>
              <a:gd name="connsiteY0" fmla="*/ 2763 h 969933"/>
              <a:gd name="connsiteX1" fmla="*/ 1364049 w 2641374"/>
              <a:gd name="connsiteY1" fmla="*/ 0 h 969933"/>
              <a:gd name="connsiteX2" fmla="*/ 1523292 w 2641374"/>
              <a:gd name="connsiteY2" fmla="*/ 305349 h 969933"/>
              <a:gd name="connsiteX3" fmla="*/ 1665483 w 2641374"/>
              <a:gd name="connsiteY3" fmla="*/ 466233 h 969933"/>
              <a:gd name="connsiteX4" fmla="*/ 2016560 w 2641374"/>
              <a:gd name="connsiteY4" fmla="*/ 514439 h 969933"/>
              <a:gd name="connsiteX5" fmla="*/ 2438256 w 2641374"/>
              <a:gd name="connsiteY5" fmla="*/ 562646 h 969933"/>
              <a:gd name="connsiteX6" fmla="*/ 2552280 w 2641374"/>
              <a:gd name="connsiteY6" fmla="*/ 641932 h 969933"/>
              <a:gd name="connsiteX7" fmla="*/ 2634166 w 2641374"/>
              <a:gd name="connsiteY7" fmla="*/ 710171 h 969933"/>
              <a:gd name="connsiteX8" fmla="*/ 2634166 w 2641374"/>
              <a:gd name="connsiteY8" fmla="*/ 805705 h 969933"/>
              <a:gd name="connsiteX9" fmla="*/ 2606871 w 2641374"/>
              <a:gd name="connsiteY9" fmla="*/ 860297 h 969933"/>
              <a:gd name="connsiteX10" fmla="*/ 2538632 w 2641374"/>
              <a:gd name="connsiteY10" fmla="*/ 914888 h 969933"/>
              <a:gd name="connsiteX11" fmla="*/ 1963093 w 2641374"/>
              <a:gd name="connsiteY11" fmla="*/ 955258 h 969933"/>
              <a:gd name="connsiteX12" fmla="*/ 645540 w 2641374"/>
              <a:gd name="connsiteY12" fmla="*/ 969191 h 969933"/>
              <a:gd name="connsiteX13" fmla="*/ 354990 w 2641374"/>
              <a:gd name="connsiteY13" fmla="*/ 942183 h 969933"/>
              <a:gd name="connsiteX14" fmla="*/ 286752 w 2641374"/>
              <a:gd name="connsiteY14" fmla="*/ 928535 h 969933"/>
              <a:gd name="connsiteX15" fmla="*/ 245808 w 2641374"/>
              <a:gd name="connsiteY15" fmla="*/ 914888 h 969933"/>
              <a:gd name="connsiteX16" fmla="*/ 177569 w 2641374"/>
              <a:gd name="connsiteY16" fmla="*/ 901240 h 969933"/>
              <a:gd name="connsiteX17" fmla="*/ 68387 w 2641374"/>
              <a:gd name="connsiteY17" fmla="*/ 873944 h 969933"/>
              <a:gd name="connsiteX18" fmla="*/ 27444 w 2641374"/>
              <a:gd name="connsiteY18" fmla="*/ 846649 h 969933"/>
              <a:gd name="connsiteX19" fmla="*/ 149 w 2641374"/>
              <a:gd name="connsiteY19" fmla="*/ 792058 h 969933"/>
              <a:gd name="connsiteX20" fmla="*/ 41092 w 2641374"/>
              <a:gd name="connsiteY20" fmla="*/ 710171 h 969933"/>
              <a:gd name="connsiteX21" fmla="*/ 122978 w 2641374"/>
              <a:gd name="connsiteY21" fmla="*/ 655580 h 969933"/>
              <a:gd name="connsiteX22" fmla="*/ 163922 w 2641374"/>
              <a:gd name="connsiteY22" fmla="*/ 614637 h 969933"/>
              <a:gd name="connsiteX23" fmla="*/ 204865 w 2641374"/>
              <a:gd name="connsiteY23" fmla="*/ 600989 h 969933"/>
              <a:gd name="connsiteX24" fmla="*/ 300399 w 2641374"/>
              <a:gd name="connsiteY24" fmla="*/ 573694 h 969933"/>
              <a:gd name="connsiteX25" fmla="*/ 464172 w 2641374"/>
              <a:gd name="connsiteY25" fmla="*/ 546398 h 969933"/>
              <a:gd name="connsiteX26" fmla="*/ 446667 w 2641374"/>
              <a:gd name="connsiteY26" fmla="*/ 546110 h 969933"/>
              <a:gd name="connsiteX27" fmla="*/ 641593 w 2641374"/>
              <a:gd name="connsiteY27" fmla="*/ 491807 h 969933"/>
              <a:gd name="connsiteX28" fmla="*/ 606584 w 2641374"/>
              <a:gd name="connsiteY28" fmla="*/ 504880 h 969933"/>
              <a:gd name="connsiteX29" fmla="*/ 844512 w 2641374"/>
              <a:gd name="connsiteY29" fmla="*/ 456962 h 969933"/>
              <a:gd name="connsiteX30" fmla="*/ 988925 w 2641374"/>
              <a:gd name="connsiteY30" fmla="*/ 318024 h 969933"/>
              <a:gd name="connsiteX31" fmla="*/ 1173188 w 2641374"/>
              <a:gd name="connsiteY31" fmla="*/ 2763 h 969933"/>
              <a:gd name="connsiteX0" fmla="*/ 2634166 w 2749859"/>
              <a:gd name="connsiteY0" fmla="*/ 805705 h 969933"/>
              <a:gd name="connsiteX1" fmla="*/ 2606871 w 2749859"/>
              <a:gd name="connsiteY1" fmla="*/ 860297 h 969933"/>
              <a:gd name="connsiteX2" fmla="*/ 2538632 w 2749859"/>
              <a:gd name="connsiteY2" fmla="*/ 914888 h 969933"/>
              <a:gd name="connsiteX3" fmla="*/ 1963093 w 2749859"/>
              <a:gd name="connsiteY3" fmla="*/ 955258 h 969933"/>
              <a:gd name="connsiteX4" fmla="*/ 645540 w 2749859"/>
              <a:gd name="connsiteY4" fmla="*/ 969191 h 969933"/>
              <a:gd name="connsiteX5" fmla="*/ 354990 w 2749859"/>
              <a:gd name="connsiteY5" fmla="*/ 942183 h 969933"/>
              <a:gd name="connsiteX6" fmla="*/ 286752 w 2749859"/>
              <a:gd name="connsiteY6" fmla="*/ 928535 h 969933"/>
              <a:gd name="connsiteX7" fmla="*/ 245808 w 2749859"/>
              <a:gd name="connsiteY7" fmla="*/ 914888 h 969933"/>
              <a:gd name="connsiteX8" fmla="*/ 177569 w 2749859"/>
              <a:gd name="connsiteY8" fmla="*/ 901240 h 969933"/>
              <a:gd name="connsiteX9" fmla="*/ 68387 w 2749859"/>
              <a:gd name="connsiteY9" fmla="*/ 873944 h 969933"/>
              <a:gd name="connsiteX10" fmla="*/ 27444 w 2749859"/>
              <a:gd name="connsiteY10" fmla="*/ 846649 h 969933"/>
              <a:gd name="connsiteX11" fmla="*/ 149 w 2749859"/>
              <a:gd name="connsiteY11" fmla="*/ 792058 h 969933"/>
              <a:gd name="connsiteX12" fmla="*/ 41092 w 2749859"/>
              <a:gd name="connsiteY12" fmla="*/ 710171 h 969933"/>
              <a:gd name="connsiteX13" fmla="*/ 122978 w 2749859"/>
              <a:gd name="connsiteY13" fmla="*/ 655580 h 969933"/>
              <a:gd name="connsiteX14" fmla="*/ 163922 w 2749859"/>
              <a:gd name="connsiteY14" fmla="*/ 614637 h 969933"/>
              <a:gd name="connsiteX15" fmla="*/ 204865 w 2749859"/>
              <a:gd name="connsiteY15" fmla="*/ 600989 h 969933"/>
              <a:gd name="connsiteX16" fmla="*/ 300399 w 2749859"/>
              <a:gd name="connsiteY16" fmla="*/ 573694 h 969933"/>
              <a:gd name="connsiteX17" fmla="*/ 464172 w 2749859"/>
              <a:gd name="connsiteY17" fmla="*/ 546398 h 969933"/>
              <a:gd name="connsiteX18" fmla="*/ 446667 w 2749859"/>
              <a:gd name="connsiteY18" fmla="*/ 546110 h 969933"/>
              <a:gd name="connsiteX19" fmla="*/ 641593 w 2749859"/>
              <a:gd name="connsiteY19" fmla="*/ 491807 h 969933"/>
              <a:gd name="connsiteX20" fmla="*/ 606584 w 2749859"/>
              <a:gd name="connsiteY20" fmla="*/ 504880 h 969933"/>
              <a:gd name="connsiteX21" fmla="*/ 844512 w 2749859"/>
              <a:gd name="connsiteY21" fmla="*/ 456962 h 969933"/>
              <a:gd name="connsiteX22" fmla="*/ 988925 w 2749859"/>
              <a:gd name="connsiteY22" fmla="*/ 318024 h 969933"/>
              <a:gd name="connsiteX23" fmla="*/ 1173188 w 2749859"/>
              <a:gd name="connsiteY23" fmla="*/ 2763 h 969933"/>
              <a:gd name="connsiteX24" fmla="*/ 1364049 w 2749859"/>
              <a:gd name="connsiteY24" fmla="*/ 0 h 969933"/>
              <a:gd name="connsiteX25" fmla="*/ 1523292 w 2749859"/>
              <a:gd name="connsiteY25" fmla="*/ 305349 h 969933"/>
              <a:gd name="connsiteX26" fmla="*/ 1665483 w 2749859"/>
              <a:gd name="connsiteY26" fmla="*/ 466233 h 969933"/>
              <a:gd name="connsiteX27" fmla="*/ 2016560 w 2749859"/>
              <a:gd name="connsiteY27" fmla="*/ 514439 h 969933"/>
              <a:gd name="connsiteX28" fmla="*/ 2438256 w 2749859"/>
              <a:gd name="connsiteY28" fmla="*/ 562646 h 969933"/>
              <a:gd name="connsiteX29" fmla="*/ 2552280 w 2749859"/>
              <a:gd name="connsiteY29" fmla="*/ 641932 h 969933"/>
              <a:gd name="connsiteX30" fmla="*/ 2749859 w 2749859"/>
              <a:gd name="connsiteY30" fmla="*/ 828321 h 969933"/>
              <a:gd name="connsiteX0" fmla="*/ 2634166 w 2749859"/>
              <a:gd name="connsiteY0" fmla="*/ 805705 h 969933"/>
              <a:gd name="connsiteX1" fmla="*/ 2606871 w 2749859"/>
              <a:gd name="connsiteY1" fmla="*/ 860297 h 969933"/>
              <a:gd name="connsiteX2" fmla="*/ 2538632 w 2749859"/>
              <a:gd name="connsiteY2" fmla="*/ 914888 h 969933"/>
              <a:gd name="connsiteX3" fmla="*/ 1963093 w 2749859"/>
              <a:gd name="connsiteY3" fmla="*/ 955258 h 969933"/>
              <a:gd name="connsiteX4" fmla="*/ 645540 w 2749859"/>
              <a:gd name="connsiteY4" fmla="*/ 969191 h 969933"/>
              <a:gd name="connsiteX5" fmla="*/ 354990 w 2749859"/>
              <a:gd name="connsiteY5" fmla="*/ 942183 h 969933"/>
              <a:gd name="connsiteX6" fmla="*/ 286752 w 2749859"/>
              <a:gd name="connsiteY6" fmla="*/ 928535 h 969933"/>
              <a:gd name="connsiteX7" fmla="*/ 245808 w 2749859"/>
              <a:gd name="connsiteY7" fmla="*/ 914888 h 969933"/>
              <a:gd name="connsiteX8" fmla="*/ 177569 w 2749859"/>
              <a:gd name="connsiteY8" fmla="*/ 901240 h 969933"/>
              <a:gd name="connsiteX9" fmla="*/ 68387 w 2749859"/>
              <a:gd name="connsiteY9" fmla="*/ 873944 h 969933"/>
              <a:gd name="connsiteX10" fmla="*/ 27444 w 2749859"/>
              <a:gd name="connsiteY10" fmla="*/ 846649 h 969933"/>
              <a:gd name="connsiteX11" fmla="*/ 149 w 2749859"/>
              <a:gd name="connsiteY11" fmla="*/ 792058 h 969933"/>
              <a:gd name="connsiteX12" fmla="*/ 41092 w 2749859"/>
              <a:gd name="connsiteY12" fmla="*/ 710171 h 969933"/>
              <a:gd name="connsiteX13" fmla="*/ 122978 w 2749859"/>
              <a:gd name="connsiteY13" fmla="*/ 655580 h 969933"/>
              <a:gd name="connsiteX14" fmla="*/ 163922 w 2749859"/>
              <a:gd name="connsiteY14" fmla="*/ 614637 h 969933"/>
              <a:gd name="connsiteX15" fmla="*/ 204865 w 2749859"/>
              <a:gd name="connsiteY15" fmla="*/ 600989 h 969933"/>
              <a:gd name="connsiteX16" fmla="*/ 300399 w 2749859"/>
              <a:gd name="connsiteY16" fmla="*/ 573694 h 969933"/>
              <a:gd name="connsiteX17" fmla="*/ 464172 w 2749859"/>
              <a:gd name="connsiteY17" fmla="*/ 546398 h 969933"/>
              <a:gd name="connsiteX18" fmla="*/ 446667 w 2749859"/>
              <a:gd name="connsiteY18" fmla="*/ 546110 h 969933"/>
              <a:gd name="connsiteX19" fmla="*/ 641593 w 2749859"/>
              <a:gd name="connsiteY19" fmla="*/ 491807 h 969933"/>
              <a:gd name="connsiteX20" fmla="*/ 606584 w 2749859"/>
              <a:gd name="connsiteY20" fmla="*/ 504880 h 969933"/>
              <a:gd name="connsiteX21" fmla="*/ 844512 w 2749859"/>
              <a:gd name="connsiteY21" fmla="*/ 456962 h 969933"/>
              <a:gd name="connsiteX22" fmla="*/ 1057654 w 2749859"/>
              <a:gd name="connsiteY22" fmla="*/ 306327 h 969933"/>
              <a:gd name="connsiteX23" fmla="*/ 1173188 w 2749859"/>
              <a:gd name="connsiteY23" fmla="*/ 2763 h 969933"/>
              <a:gd name="connsiteX24" fmla="*/ 1364049 w 2749859"/>
              <a:gd name="connsiteY24" fmla="*/ 0 h 969933"/>
              <a:gd name="connsiteX25" fmla="*/ 1523292 w 2749859"/>
              <a:gd name="connsiteY25" fmla="*/ 305349 h 969933"/>
              <a:gd name="connsiteX26" fmla="*/ 1665483 w 2749859"/>
              <a:gd name="connsiteY26" fmla="*/ 466233 h 969933"/>
              <a:gd name="connsiteX27" fmla="*/ 2016560 w 2749859"/>
              <a:gd name="connsiteY27" fmla="*/ 514439 h 969933"/>
              <a:gd name="connsiteX28" fmla="*/ 2438256 w 2749859"/>
              <a:gd name="connsiteY28" fmla="*/ 562646 h 969933"/>
              <a:gd name="connsiteX29" fmla="*/ 2552280 w 2749859"/>
              <a:gd name="connsiteY29" fmla="*/ 641932 h 969933"/>
              <a:gd name="connsiteX30" fmla="*/ 2749859 w 2749859"/>
              <a:gd name="connsiteY30" fmla="*/ 828321 h 969933"/>
              <a:gd name="connsiteX0" fmla="*/ 2634166 w 2749859"/>
              <a:gd name="connsiteY0" fmla="*/ 805705 h 969933"/>
              <a:gd name="connsiteX1" fmla="*/ 2606871 w 2749859"/>
              <a:gd name="connsiteY1" fmla="*/ 860297 h 969933"/>
              <a:gd name="connsiteX2" fmla="*/ 2538632 w 2749859"/>
              <a:gd name="connsiteY2" fmla="*/ 914888 h 969933"/>
              <a:gd name="connsiteX3" fmla="*/ 1963093 w 2749859"/>
              <a:gd name="connsiteY3" fmla="*/ 955258 h 969933"/>
              <a:gd name="connsiteX4" fmla="*/ 645540 w 2749859"/>
              <a:gd name="connsiteY4" fmla="*/ 969191 h 969933"/>
              <a:gd name="connsiteX5" fmla="*/ 354990 w 2749859"/>
              <a:gd name="connsiteY5" fmla="*/ 942183 h 969933"/>
              <a:gd name="connsiteX6" fmla="*/ 286752 w 2749859"/>
              <a:gd name="connsiteY6" fmla="*/ 928535 h 969933"/>
              <a:gd name="connsiteX7" fmla="*/ 245808 w 2749859"/>
              <a:gd name="connsiteY7" fmla="*/ 914888 h 969933"/>
              <a:gd name="connsiteX8" fmla="*/ 177569 w 2749859"/>
              <a:gd name="connsiteY8" fmla="*/ 901240 h 969933"/>
              <a:gd name="connsiteX9" fmla="*/ 68387 w 2749859"/>
              <a:gd name="connsiteY9" fmla="*/ 873944 h 969933"/>
              <a:gd name="connsiteX10" fmla="*/ 27444 w 2749859"/>
              <a:gd name="connsiteY10" fmla="*/ 846649 h 969933"/>
              <a:gd name="connsiteX11" fmla="*/ 149 w 2749859"/>
              <a:gd name="connsiteY11" fmla="*/ 792058 h 969933"/>
              <a:gd name="connsiteX12" fmla="*/ 41092 w 2749859"/>
              <a:gd name="connsiteY12" fmla="*/ 710171 h 969933"/>
              <a:gd name="connsiteX13" fmla="*/ 122978 w 2749859"/>
              <a:gd name="connsiteY13" fmla="*/ 655580 h 969933"/>
              <a:gd name="connsiteX14" fmla="*/ 163922 w 2749859"/>
              <a:gd name="connsiteY14" fmla="*/ 614637 h 969933"/>
              <a:gd name="connsiteX15" fmla="*/ 204865 w 2749859"/>
              <a:gd name="connsiteY15" fmla="*/ 600989 h 969933"/>
              <a:gd name="connsiteX16" fmla="*/ 300399 w 2749859"/>
              <a:gd name="connsiteY16" fmla="*/ 573694 h 969933"/>
              <a:gd name="connsiteX17" fmla="*/ 464172 w 2749859"/>
              <a:gd name="connsiteY17" fmla="*/ 546398 h 969933"/>
              <a:gd name="connsiteX18" fmla="*/ 446667 w 2749859"/>
              <a:gd name="connsiteY18" fmla="*/ 546110 h 969933"/>
              <a:gd name="connsiteX19" fmla="*/ 641593 w 2749859"/>
              <a:gd name="connsiteY19" fmla="*/ 491807 h 969933"/>
              <a:gd name="connsiteX20" fmla="*/ 606584 w 2749859"/>
              <a:gd name="connsiteY20" fmla="*/ 504880 h 969933"/>
              <a:gd name="connsiteX21" fmla="*/ 844512 w 2749859"/>
              <a:gd name="connsiteY21" fmla="*/ 456962 h 969933"/>
              <a:gd name="connsiteX22" fmla="*/ 1057654 w 2749859"/>
              <a:gd name="connsiteY22" fmla="*/ 306327 h 969933"/>
              <a:gd name="connsiteX23" fmla="*/ 1173188 w 2749859"/>
              <a:gd name="connsiteY23" fmla="*/ 2763 h 969933"/>
              <a:gd name="connsiteX24" fmla="*/ 1364049 w 2749859"/>
              <a:gd name="connsiteY24" fmla="*/ 0 h 969933"/>
              <a:gd name="connsiteX25" fmla="*/ 1523292 w 2749859"/>
              <a:gd name="connsiteY25" fmla="*/ 305349 h 969933"/>
              <a:gd name="connsiteX26" fmla="*/ 1665483 w 2749859"/>
              <a:gd name="connsiteY26" fmla="*/ 466233 h 969933"/>
              <a:gd name="connsiteX27" fmla="*/ 2016560 w 2749859"/>
              <a:gd name="connsiteY27" fmla="*/ 514439 h 969933"/>
              <a:gd name="connsiteX28" fmla="*/ 2438256 w 2749859"/>
              <a:gd name="connsiteY28" fmla="*/ 562646 h 969933"/>
              <a:gd name="connsiteX29" fmla="*/ 2552280 w 2749859"/>
              <a:gd name="connsiteY29" fmla="*/ 641932 h 969933"/>
              <a:gd name="connsiteX30" fmla="*/ 2749859 w 2749859"/>
              <a:gd name="connsiteY30" fmla="*/ 828321 h 969933"/>
              <a:gd name="connsiteX0" fmla="*/ 2634166 w 2749859"/>
              <a:gd name="connsiteY0" fmla="*/ 805705 h 969933"/>
              <a:gd name="connsiteX1" fmla="*/ 2606871 w 2749859"/>
              <a:gd name="connsiteY1" fmla="*/ 860297 h 969933"/>
              <a:gd name="connsiteX2" fmla="*/ 2538632 w 2749859"/>
              <a:gd name="connsiteY2" fmla="*/ 914888 h 969933"/>
              <a:gd name="connsiteX3" fmla="*/ 1963093 w 2749859"/>
              <a:gd name="connsiteY3" fmla="*/ 955258 h 969933"/>
              <a:gd name="connsiteX4" fmla="*/ 645540 w 2749859"/>
              <a:gd name="connsiteY4" fmla="*/ 969191 h 969933"/>
              <a:gd name="connsiteX5" fmla="*/ 354990 w 2749859"/>
              <a:gd name="connsiteY5" fmla="*/ 942183 h 969933"/>
              <a:gd name="connsiteX6" fmla="*/ 286752 w 2749859"/>
              <a:gd name="connsiteY6" fmla="*/ 928535 h 969933"/>
              <a:gd name="connsiteX7" fmla="*/ 245808 w 2749859"/>
              <a:gd name="connsiteY7" fmla="*/ 914888 h 969933"/>
              <a:gd name="connsiteX8" fmla="*/ 177569 w 2749859"/>
              <a:gd name="connsiteY8" fmla="*/ 901240 h 969933"/>
              <a:gd name="connsiteX9" fmla="*/ 68387 w 2749859"/>
              <a:gd name="connsiteY9" fmla="*/ 873944 h 969933"/>
              <a:gd name="connsiteX10" fmla="*/ 27444 w 2749859"/>
              <a:gd name="connsiteY10" fmla="*/ 846649 h 969933"/>
              <a:gd name="connsiteX11" fmla="*/ 149 w 2749859"/>
              <a:gd name="connsiteY11" fmla="*/ 792058 h 969933"/>
              <a:gd name="connsiteX12" fmla="*/ 41092 w 2749859"/>
              <a:gd name="connsiteY12" fmla="*/ 710171 h 969933"/>
              <a:gd name="connsiteX13" fmla="*/ 122978 w 2749859"/>
              <a:gd name="connsiteY13" fmla="*/ 655580 h 969933"/>
              <a:gd name="connsiteX14" fmla="*/ 163922 w 2749859"/>
              <a:gd name="connsiteY14" fmla="*/ 614637 h 969933"/>
              <a:gd name="connsiteX15" fmla="*/ 204865 w 2749859"/>
              <a:gd name="connsiteY15" fmla="*/ 600989 h 969933"/>
              <a:gd name="connsiteX16" fmla="*/ 300399 w 2749859"/>
              <a:gd name="connsiteY16" fmla="*/ 573694 h 969933"/>
              <a:gd name="connsiteX17" fmla="*/ 464172 w 2749859"/>
              <a:gd name="connsiteY17" fmla="*/ 546398 h 969933"/>
              <a:gd name="connsiteX18" fmla="*/ 446667 w 2749859"/>
              <a:gd name="connsiteY18" fmla="*/ 546110 h 969933"/>
              <a:gd name="connsiteX19" fmla="*/ 641593 w 2749859"/>
              <a:gd name="connsiteY19" fmla="*/ 491807 h 969933"/>
              <a:gd name="connsiteX20" fmla="*/ 606584 w 2749859"/>
              <a:gd name="connsiteY20" fmla="*/ 504880 h 969933"/>
              <a:gd name="connsiteX21" fmla="*/ 844512 w 2749859"/>
              <a:gd name="connsiteY21" fmla="*/ 456962 h 969933"/>
              <a:gd name="connsiteX22" fmla="*/ 1057654 w 2749859"/>
              <a:gd name="connsiteY22" fmla="*/ 306327 h 969933"/>
              <a:gd name="connsiteX23" fmla="*/ 1173188 w 2749859"/>
              <a:gd name="connsiteY23" fmla="*/ 2763 h 969933"/>
              <a:gd name="connsiteX24" fmla="*/ 1364049 w 2749859"/>
              <a:gd name="connsiteY24" fmla="*/ 0 h 969933"/>
              <a:gd name="connsiteX25" fmla="*/ 1523292 w 2749859"/>
              <a:gd name="connsiteY25" fmla="*/ 305349 h 969933"/>
              <a:gd name="connsiteX26" fmla="*/ 1665483 w 2749859"/>
              <a:gd name="connsiteY26" fmla="*/ 466233 h 969933"/>
              <a:gd name="connsiteX27" fmla="*/ 2016560 w 2749859"/>
              <a:gd name="connsiteY27" fmla="*/ 514439 h 969933"/>
              <a:gd name="connsiteX28" fmla="*/ 2438256 w 2749859"/>
              <a:gd name="connsiteY28" fmla="*/ 562646 h 969933"/>
              <a:gd name="connsiteX29" fmla="*/ 2552280 w 2749859"/>
              <a:gd name="connsiteY29" fmla="*/ 641932 h 969933"/>
              <a:gd name="connsiteX30" fmla="*/ 2749859 w 2749859"/>
              <a:gd name="connsiteY30" fmla="*/ 828321 h 969933"/>
              <a:gd name="connsiteX0" fmla="*/ 2634166 w 2749859"/>
              <a:gd name="connsiteY0" fmla="*/ 805705 h 969933"/>
              <a:gd name="connsiteX1" fmla="*/ 2606871 w 2749859"/>
              <a:gd name="connsiteY1" fmla="*/ 860297 h 969933"/>
              <a:gd name="connsiteX2" fmla="*/ 2538632 w 2749859"/>
              <a:gd name="connsiteY2" fmla="*/ 914888 h 969933"/>
              <a:gd name="connsiteX3" fmla="*/ 1963093 w 2749859"/>
              <a:gd name="connsiteY3" fmla="*/ 955258 h 969933"/>
              <a:gd name="connsiteX4" fmla="*/ 645540 w 2749859"/>
              <a:gd name="connsiteY4" fmla="*/ 969191 h 969933"/>
              <a:gd name="connsiteX5" fmla="*/ 354990 w 2749859"/>
              <a:gd name="connsiteY5" fmla="*/ 942183 h 969933"/>
              <a:gd name="connsiteX6" fmla="*/ 286752 w 2749859"/>
              <a:gd name="connsiteY6" fmla="*/ 928535 h 969933"/>
              <a:gd name="connsiteX7" fmla="*/ 245808 w 2749859"/>
              <a:gd name="connsiteY7" fmla="*/ 914888 h 969933"/>
              <a:gd name="connsiteX8" fmla="*/ 177569 w 2749859"/>
              <a:gd name="connsiteY8" fmla="*/ 901240 h 969933"/>
              <a:gd name="connsiteX9" fmla="*/ 68387 w 2749859"/>
              <a:gd name="connsiteY9" fmla="*/ 873944 h 969933"/>
              <a:gd name="connsiteX10" fmla="*/ 27444 w 2749859"/>
              <a:gd name="connsiteY10" fmla="*/ 846649 h 969933"/>
              <a:gd name="connsiteX11" fmla="*/ 149 w 2749859"/>
              <a:gd name="connsiteY11" fmla="*/ 792058 h 969933"/>
              <a:gd name="connsiteX12" fmla="*/ 41092 w 2749859"/>
              <a:gd name="connsiteY12" fmla="*/ 710171 h 969933"/>
              <a:gd name="connsiteX13" fmla="*/ 122978 w 2749859"/>
              <a:gd name="connsiteY13" fmla="*/ 655580 h 969933"/>
              <a:gd name="connsiteX14" fmla="*/ 163922 w 2749859"/>
              <a:gd name="connsiteY14" fmla="*/ 614637 h 969933"/>
              <a:gd name="connsiteX15" fmla="*/ 204865 w 2749859"/>
              <a:gd name="connsiteY15" fmla="*/ 600989 h 969933"/>
              <a:gd name="connsiteX16" fmla="*/ 300399 w 2749859"/>
              <a:gd name="connsiteY16" fmla="*/ 573694 h 969933"/>
              <a:gd name="connsiteX17" fmla="*/ 464172 w 2749859"/>
              <a:gd name="connsiteY17" fmla="*/ 546398 h 969933"/>
              <a:gd name="connsiteX18" fmla="*/ 446667 w 2749859"/>
              <a:gd name="connsiteY18" fmla="*/ 546110 h 969933"/>
              <a:gd name="connsiteX19" fmla="*/ 641593 w 2749859"/>
              <a:gd name="connsiteY19" fmla="*/ 491807 h 969933"/>
              <a:gd name="connsiteX20" fmla="*/ 606584 w 2749859"/>
              <a:gd name="connsiteY20" fmla="*/ 504880 h 969933"/>
              <a:gd name="connsiteX21" fmla="*/ 844512 w 2749859"/>
              <a:gd name="connsiteY21" fmla="*/ 456962 h 969933"/>
              <a:gd name="connsiteX22" fmla="*/ 1051926 w 2749859"/>
              <a:gd name="connsiteY22" fmla="*/ 294628 h 969933"/>
              <a:gd name="connsiteX23" fmla="*/ 1173188 w 2749859"/>
              <a:gd name="connsiteY23" fmla="*/ 2763 h 969933"/>
              <a:gd name="connsiteX24" fmla="*/ 1364049 w 2749859"/>
              <a:gd name="connsiteY24" fmla="*/ 0 h 969933"/>
              <a:gd name="connsiteX25" fmla="*/ 1523292 w 2749859"/>
              <a:gd name="connsiteY25" fmla="*/ 305349 h 969933"/>
              <a:gd name="connsiteX26" fmla="*/ 1665483 w 2749859"/>
              <a:gd name="connsiteY26" fmla="*/ 466233 h 969933"/>
              <a:gd name="connsiteX27" fmla="*/ 2016560 w 2749859"/>
              <a:gd name="connsiteY27" fmla="*/ 514439 h 969933"/>
              <a:gd name="connsiteX28" fmla="*/ 2438256 w 2749859"/>
              <a:gd name="connsiteY28" fmla="*/ 562646 h 969933"/>
              <a:gd name="connsiteX29" fmla="*/ 2552280 w 2749859"/>
              <a:gd name="connsiteY29" fmla="*/ 641932 h 969933"/>
              <a:gd name="connsiteX30" fmla="*/ 2749859 w 2749859"/>
              <a:gd name="connsiteY30" fmla="*/ 828321 h 969933"/>
              <a:gd name="connsiteX0" fmla="*/ 2634166 w 2749859"/>
              <a:gd name="connsiteY0" fmla="*/ 805705 h 969933"/>
              <a:gd name="connsiteX1" fmla="*/ 2606871 w 2749859"/>
              <a:gd name="connsiteY1" fmla="*/ 860297 h 969933"/>
              <a:gd name="connsiteX2" fmla="*/ 2538632 w 2749859"/>
              <a:gd name="connsiteY2" fmla="*/ 914888 h 969933"/>
              <a:gd name="connsiteX3" fmla="*/ 1963093 w 2749859"/>
              <a:gd name="connsiteY3" fmla="*/ 955258 h 969933"/>
              <a:gd name="connsiteX4" fmla="*/ 645540 w 2749859"/>
              <a:gd name="connsiteY4" fmla="*/ 969191 h 969933"/>
              <a:gd name="connsiteX5" fmla="*/ 354990 w 2749859"/>
              <a:gd name="connsiteY5" fmla="*/ 942183 h 969933"/>
              <a:gd name="connsiteX6" fmla="*/ 286752 w 2749859"/>
              <a:gd name="connsiteY6" fmla="*/ 928535 h 969933"/>
              <a:gd name="connsiteX7" fmla="*/ 245808 w 2749859"/>
              <a:gd name="connsiteY7" fmla="*/ 914888 h 969933"/>
              <a:gd name="connsiteX8" fmla="*/ 177569 w 2749859"/>
              <a:gd name="connsiteY8" fmla="*/ 901240 h 969933"/>
              <a:gd name="connsiteX9" fmla="*/ 68387 w 2749859"/>
              <a:gd name="connsiteY9" fmla="*/ 873944 h 969933"/>
              <a:gd name="connsiteX10" fmla="*/ 27444 w 2749859"/>
              <a:gd name="connsiteY10" fmla="*/ 846649 h 969933"/>
              <a:gd name="connsiteX11" fmla="*/ 149 w 2749859"/>
              <a:gd name="connsiteY11" fmla="*/ 792058 h 969933"/>
              <a:gd name="connsiteX12" fmla="*/ 41092 w 2749859"/>
              <a:gd name="connsiteY12" fmla="*/ 710171 h 969933"/>
              <a:gd name="connsiteX13" fmla="*/ 122978 w 2749859"/>
              <a:gd name="connsiteY13" fmla="*/ 655580 h 969933"/>
              <a:gd name="connsiteX14" fmla="*/ 163922 w 2749859"/>
              <a:gd name="connsiteY14" fmla="*/ 614637 h 969933"/>
              <a:gd name="connsiteX15" fmla="*/ 204865 w 2749859"/>
              <a:gd name="connsiteY15" fmla="*/ 600989 h 969933"/>
              <a:gd name="connsiteX16" fmla="*/ 300399 w 2749859"/>
              <a:gd name="connsiteY16" fmla="*/ 573694 h 969933"/>
              <a:gd name="connsiteX17" fmla="*/ 464172 w 2749859"/>
              <a:gd name="connsiteY17" fmla="*/ 546398 h 969933"/>
              <a:gd name="connsiteX18" fmla="*/ 446667 w 2749859"/>
              <a:gd name="connsiteY18" fmla="*/ 546110 h 969933"/>
              <a:gd name="connsiteX19" fmla="*/ 641593 w 2749859"/>
              <a:gd name="connsiteY19" fmla="*/ 491807 h 969933"/>
              <a:gd name="connsiteX20" fmla="*/ 606584 w 2749859"/>
              <a:gd name="connsiteY20" fmla="*/ 504880 h 969933"/>
              <a:gd name="connsiteX21" fmla="*/ 844512 w 2749859"/>
              <a:gd name="connsiteY21" fmla="*/ 456962 h 969933"/>
              <a:gd name="connsiteX22" fmla="*/ 1051926 w 2749859"/>
              <a:gd name="connsiteY22" fmla="*/ 294628 h 969933"/>
              <a:gd name="connsiteX23" fmla="*/ 1173188 w 2749859"/>
              <a:gd name="connsiteY23" fmla="*/ 2763 h 969933"/>
              <a:gd name="connsiteX24" fmla="*/ 1364049 w 2749859"/>
              <a:gd name="connsiteY24" fmla="*/ 0 h 969933"/>
              <a:gd name="connsiteX25" fmla="*/ 1454563 w 2749859"/>
              <a:gd name="connsiteY25" fmla="*/ 264405 h 969933"/>
              <a:gd name="connsiteX26" fmla="*/ 1665483 w 2749859"/>
              <a:gd name="connsiteY26" fmla="*/ 466233 h 969933"/>
              <a:gd name="connsiteX27" fmla="*/ 2016560 w 2749859"/>
              <a:gd name="connsiteY27" fmla="*/ 514439 h 969933"/>
              <a:gd name="connsiteX28" fmla="*/ 2438256 w 2749859"/>
              <a:gd name="connsiteY28" fmla="*/ 562646 h 969933"/>
              <a:gd name="connsiteX29" fmla="*/ 2552280 w 2749859"/>
              <a:gd name="connsiteY29" fmla="*/ 641932 h 969933"/>
              <a:gd name="connsiteX30" fmla="*/ 2749859 w 2749859"/>
              <a:gd name="connsiteY30" fmla="*/ 828321 h 969933"/>
              <a:gd name="connsiteX0" fmla="*/ 2634166 w 2749859"/>
              <a:gd name="connsiteY0" fmla="*/ 805705 h 969933"/>
              <a:gd name="connsiteX1" fmla="*/ 2606871 w 2749859"/>
              <a:gd name="connsiteY1" fmla="*/ 860297 h 969933"/>
              <a:gd name="connsiteX2" fmla="*/ 2538632 w 2749859"/>
              <a:gd name="connsiteY2" fmla="*/ 914888 h 969933"/>
              <a:gd name="connsiteX3" fmla="*/ 1963093 w 2749859"/>
              <a:gd name="connsiteY3" fmla="*/ 955258 h 969933"/>
              <a:gd name="connsiteX4" fmla="*/ 645540 w 2749859"/>
              <a:gd name="connsiteY4" fmla="*/ 969191 h 969933"/>
              <a:gd name="connsiteX5" fmla="*/ 354990 w 2749859"/>
              <a:gd name="connsiteY5" fmla="*/ 942183 h 969933"/>
              <a:gd name="connsiteX6" fmla="*/ 286752 w 2749859"/>
              <a:gd name="connsiteY6" fmla="*/ 928535 h 969933"/>
              <a:gd name="connsiteX7" fmla="*/ 245808 w 2749859"/>
              <a:gd name="connsiteY7" fmla="*/ 914888 h 969933"/>
              <a:gd name="connsiteX8" fmla="*/ 177569 w 2749859"/>
              <a:gd name="connsiteY8" fmla="*/ 901240 h 969933"/>
              <a:gd name="connsiteX9" fmla="*/ 68387 w 2749859"/>
              <a:gd name="connsiteY9" fmla="*/ 873944 h 969933"/>
              <a:gd name="connsiteX10" fmla="*/ 27444 w 2749859"/>
              <a:gd name="connsiteY10" fmla="*/ 846649 h 969933"/>
              <a:gd name="connsiteX11" fmla="*/ 149 w 2749859"/>
              <a:gd name="connsiteY11" fmla="*/ 792058 h 969933"/>
              <a:gd name="connsiteX12" fmla="*/ 41092 w 2749859"/>
              <a:gd name="connsiteY12" fmla="*/ 710171 h 969933"/>
              <a:gd name="connsiteX13" fmla="*/ 122978 w 2749859"/>
              <a:gd name="connsiteY13" fmla="*/ 655580 h 969933"/>
              <a:gd name="connsiteX14" fmla="*/ 163922 w 2749859"/>
              <a:gd name="connsiteY14" fmla="*/ 614637 h 969933"/>
              <a:gd name="connsiteX15" fmla="*/ 204865 w 2749859"/>
              <a:gd name="connsiteY15" fmla="*/ 600989 h 969933"/>
              <a:gd name="connsiteX16" fmla="*/ 300399 w 2749859"/>
              <a:gd name="connsiteY16" fmla="*/ 573694 h 969933"/>
              <a:gd name="connsiteX17" fmla="*/ 464172 w 2749859"/>
              <a:gd name="connsiteY17" fmla="*/ 546398 h 969933"/>
              <a:gd name="connsiteX18" fmla="*/ 446667 w 2749859"/>
              <a:gd name="connsiteY18" fmla="*/ 546110 h 969933"/>
              <a:gd name="connsiteX19" fmla="*/ 641593 w 2749859"/>
              <a:gd name="connsiteY19" fmla="*/ 491807 h 969933"/>
              <a:gd name="connsiteX20" fmla="*/ 606584 w 2749859"/>
              <a:gd name="connsiteY20" fmla="*/ 504880 h 969933"/>
              <a:gd name="connsiteX21" fmla="*/ 844512 w 2749859"/>
              <a:gd name="connsiteY21" fmla="*/ 456962 h 969933"/>
              <a:gd name="connsiteX22" fmla="*/ 1051926 w 2749859"/>
              <a:gd name="connsiteY22" fmla="*/ 294628 h 969933"/>
              <a:gd name="connsiteX23" fmla="*/ 1173188 w 2749859"/>
              <a:gd name="connsiteY23" fmla="*/ 2763 h 969933"/>
              <a:gd name="connsiteX24" fmla="*/ 1364049 w 2749859"/>
              <a:gd name="connsiteY24" fmla="*/ 0 h 969933"/>
              <a:gd name="connsiteX25" fmla="*/ 1454563 w 2749859"/>
              <a:gd name="connsiteY25" fmla="*/ 264405 h 969933"/>
              <a:gd name="connsiteX26" fmla="*/ 1665483 w 2749859"/>
              <a:gd name="connsiteY26" fmla="*/ 466233 h 969933"/>
              <a:gd name="connsiteX27" fmla="*/ 2016560 w 2749859"/>
              <a:gd name="connsiteY27" fmla="*/ 514439 h 969933"/>
              <a:gd name="connsiteX28" fmla="*/ 2438256 w 2749859"/>
              <a:gd name="connsiteY28" fmla="*/ 562646 h 969933"/>
              <a:gd name="connsiteX29" fmla="*/ 2552280 w 2749859"/>
              <a:gd name="connsiteY29" fmla="*/ 641932 h 969933"/>
              <a:gd name="connsiteX30" fmla="*/ 2749859 w 2749859"/>
              <a:gd name="connsiteY30" fmla="*/ 828321 h 969933"/>
              <a:gd name="connsiteX0" fmla="*/ 2634166 w 2749859"/>
              <a:gd name="connsiteY0" fmla="*/ 805705 h 969933"/>
              <a:gd name="connsiteX1" fmla="*/ 2606871 w 2749859"/>
              <a:gd name="connsiteY1" fmla="*/ 860297 h 969933"/>
              <a:gd name="connsiteX2" fmla="*/ 2538632 w 2749859"/>
              <a:gd name="connsiteY2" fmla="*/ 914888 h 969933"/>
              <a:gd name="connsiteX3" fmla="*/ 1963093 w 2749859"/>
              <a:gd name="connsiteY3" fmla="*/ 955258 h 969933"/>
              <a:gd name="connsiteX4" fmla="*/ 645540 w 2749859"/>
              <a:gd name="connsiteY4" fmla="*/ 969191 h 969933"/>
              <a:gd name="connsiteX5" fmla="*/ 354990 w 2749859"/>
              <a:gd name="connsiteY5" fmla="*/ 942183 h 969933"/>
              <a:gd name="connsiteX6" fmla="*/ 286752 w 2749859"/>
              <a:gd name="connsiteY6" fmla="*/ 928535 h 969933"/>
              <a:gd name="connsiteX7" fmla="*/ 245808 w 2749859"/>
              <a:gd name="connsiteY7" fmla="*/ 914888 h 969933"/>
              <a:gd name="connsiteX8" fmla="*/ 177569 w 2749859"/>
              <a:gd name="connsiteY8" fmla="*/ 901240 h 969933"/>
              <a:gd name="connsiteX9" fmla="*/ 68387 w 2749859"/>
              <a:gd name="connsiteY9" fmla="*/ 873944 h 969933"/>
              <a:gd name="connsiteX10" fmla="*/ 27444 w 2749859"/>
              <a:gd name="connsiteY10" fmla="*/ 846649 h 969933"/>
              <a:gd name="connsiteX11" fmla="*/ 149 w 2749859"/>
              <a:gd name="connsiteY11" fmla="*/ 792058 h 969933"/>
              <a:gd name="connsiteX12" fmla="*/ 41092 w 2749859"/>
              <a:gd name="connsiteY12" fmla="*/ 710171 h 969933"/>
              <a:gd name="connsiteX13" fmla="*/ 122978 w 2749859"/>
              <a:gd name="connsiteY13" fmla="*/ 655580 h 969933"/>
              <a:gd name="connsiteX14" fmla="*/ 163922 w 2749859"/>
              <a:gd name="connsiteY14" fmla="*/ 614637 h 969933"/>
              <a:gd name="connsiteX15" fmla="*/ 204865 w 2749859"/>
              <a:gd name="connsiteY15" fmla="*/ 600989 h 969933"/>
              <a:gd name="connsiteX16" fmla="*/ 300399 w 2749859"/>
              <a:gd name="connsiteY16" fmla="*/ 573694 h 969933"/>
              <a:gd name="connsiteX17" fmla="*/ 464172 w 2749859"/>
              <a:gd name="connsiteY17" fmla="*/ 546398 h 969933"/>
              <a:gd name="connsiteX18" fmla="*/ 446667 w 2749859"/>
              <a:gd name="connsiteY18" fmla="*/ 546110 h 969933"/>
              <a:gd name="connsiteX19" fmla="*/ 641593 w 2749859"/>
              <a:gd name="connsiteY19" fmla="*/ 491807 h 969933"/>
              <a:gd name="connsiteX20" fmla="*/ 606584 w 2749859"/>
              <a:gd name="connsiteY20" fmla="*/ 504880 h 969933"/>
              <a:gd name="connsiteX21" fmla="*/ 844512 w 2749859"/>
              <a:gd name="connsiteY21" fmla="*/ 456962 h 969933"/>
              <a:gd name="connsiteX22" fmla="*/ 1051926 w 2749859"/>
              <a:gd name="connsiteY22" fmla="*/ 294628 h 969933"/>
              <a:gd name="connsiteX23" fmla="*/ 1173188 w 2749859"/>
              <a:gd name="connsiteY23" fmla="*/ 2763 h 969933"/>
              <a:gd name="connsiteX24" fmla="*/ 1364049 w 2749859"/>
              <a:gd name="connsiteY24" fmla="*/ 0 h 969933"/>
              <a:gd name="connsiteX25" fmla="*/ 1448835 w 2749859"/>
              <a:gd name="connsiteY25" fmla="*/ 287802 h 969933"/>
              <a:gd name="connsiteX26" fmla="*/ 1665483 w 2749859"/>
              <a:gd name="connsiteY26" fmla="*/ 466233 h 969933"/>
              <a:gd name="connsiteX27" fmla="*/ 2016560 w 2749859"/>
              <a:gd name="connsiteY27" fmla="*/ 514439 h 969933"/>
              <a:gd name="connsiteX28" fmla="*/ 2438256 w 2749859"/>
              <a:gd name="connsiteY28" fmla="*/ 562646 h 969933"/>
              <a:gd name="connsiteX29" fmla="*/ 2552280 w 2749859"/>
              <a:gd name="connsiteY29" fmla="*/ 641932 h 969933"/>
              <a:gd name="connsiteX30" fmla="*/ 2749859 w 2749859"/>
              <a:gd name="connsiteY30" fmla="*/ 828321 h 969933"/>
              <a:gd name="connsiteX0" fmla="*/ 2634166 w 2749859"/>
              <a:gd name="connsiteY0" fmla="*/ 802942 h 967170"/>
              <a:gd name="connsiteX1" fmla="*/ 2606871 w 2749859"/>
              <a:gd name="connsiteY1" fmla="*/ 857534 h 967170"/>
              <a:gd name="connsiteX2" fmla="*/ 2538632 w 2749859"/>
              <a:gd name="connsiteY2" fmla="*/ 912125 h 967170"/>
              <a:gd name="connsiteX3" fmla="*/ 1963093 w 2749859"/>
              <a:gd name="connsiteY3" fmla="*/ 952495 h 967170"/>
              <a:gd name="connsiteX4" fmla="*/ 645540 w 2749859"/>
              <a:gd name="connsiteY4" fmla="*/ 966428 h 967170"/>
              <a:gd name="connsiteX5" fmla="*/ 354990 w 2749859"/>
              <a:gd name="connsiteY5" fmla="*/ 939420 h 967170"/>
              <a:gd name="connsiteX6" fmla="*/ 286752 w 2749859"/>
              <a:gd name="connsiteY6" fmla="*/ 925772 h 967170"/>
              <a:gd name="connsiteX7" fmla="*/ 245808 w 2749859"/>
              <a:gd name="connsiteY7" fmla="*/ 912125 h 967170"/>
              <a:gd name="connsiteX8" fmla="*/ 177569 w 2749859"/>
              <a:gd name="connsiteY8" fmla="*/ 898477 h 967170"/>
              <a:gd name="connsiteX9" fmla="*/ 68387 w 2749859"/>
              <a:gd name="connsiteY9" fmla="*/ 871181 h 967170"/>
              <a:gd name="connsiteX10" fmla="*/ 27444 w 2749859"/>
              <a:gd name="connsiteY10" fmla="*/ 843886 h 967170"/>
              <a:gd name="connsiteX11" fmla="*/ 149 w 2749859"/>
              <a:gd name="connsiteY11" fmla="*/ 789295 h 967170"/>
              <a:gd name="connsiteX12" fmla="*/ 41092 w 2749859"/>
              <a:gd name="connsiteY12" fmla="*/ 707408 h 967170"/>
              <a:gd name="connsiteX13" fmla="*/ 122978 w 2749859"/>
              <a:gd name="connsiteY13" fmla="*/ 652817 h 967170"/>
              <a:gd name="connsiteX14" fmla="*/ 163922 w 2749859"/>
              <a:gd name="connsiteY14" fmla="*/ 611874 h 967170"/>
              <a:gd name="connsiteX15" fmla="*/ 204865 w 2749859"/>
              <a:gd name="connsiteY15" fmla="*/ 598226 h 967170"/>
              <a:gd name="connsiteX16" fmla="*/ 300399 w 2749859"/>
              <a:gd name="connsiteY16" fmla="*/ 570931 h 967170"/>
              <a:gd name="connsiteX17" fmla="*/ 464172 w 2749859"/>
              <a:gd name="connsiteY17" fmla="*/ 543635 h 967170"/>
              <a:gd name="connsiteX18" fmla="*/ 446667 w 2749859"/>
              <a:gd name="connsiteY18" fmla="*/ 543347 h 967170"/>
              <a:gd name="connsiteX19" fmla="*/ 641593 w 2749859"/>
              <a:gd name="connsiteY19" fmla="*/ 489044 h 967170"/>
              <a:gd name="connsiteX20" fmla="*/ 606584 w 2749859"/>
              <a:gd name="connsiteY20" fmla="*/ 502117 h 967170"/>
              <a:gd name="connsiteX21" fmla="*/ 844512 w 2749859"/>
              <a:gd name="connsiteY21" fmla="*/ 454199 h 967170"/>
              <a:gd name="connsiteX22" fmla="*/ 1051926 w 2749859"/>
              <a:gd name="connsiteY22" fmla="*/ 291865 h 967170"/>
              <a:gd name="connsiteX23" fmla="*/ 1173188 w 2749859"/>
              <a:gd name="connsiteY23" fmla="*/ 0 h 967170"/>
              <a:gd name="connsiteX24" fmla="*/ 1358321 w 2749859"/>
              <a:gd name="connsiteY24" fmla="*/ 3086 h 967170"/>
              <a:gd name="connsiteX25" fmla="*/ 1448835 w 2749859"/>
              <a:gd name="connsiteY25" fmla="*/ 285039 h 967170"/>
              <a:gd name="connsiteX26" fmla="*/ 1665483 w 2749859"/>
              <a:gd name="connsiteY26" fmla="*/ 463470 h 967170"/>
              <a:gd name="connsiteX27" fmla="*/ 2016560 w 2749859"/>
              <a:gd name="connsiteY27" fmla="*/ 511676 h 967170"/>
              <a:gd name="connsiteX28" fmla="*/ 2438256 w 2749859"/>
              <a:gd name="connsiteY28" fmla="*/ 559883 h 967170"/>
              <a:gd name="connsiteX29" fmla="*/ 2552280 w 2749859"/>
              <a:gd name="connsiteY29" fmla="*/ 639169 h 967170"/>
              <a:gd name="connsiteX30" fmla="*/ 2749859 w 2749859"/>
              <a:gd name="connsiteY30" fmla="*/ 825558 h 967170"/>
              <a:gd name="connsiteX0" fmla="*/ 2634166 w 2749859"/>
              <a:gd name="connsiteY0" fmla="*/ 802942 h 967170"/>
              <a:gd name="connsiteX1" fmla="*/ 2606871 w 2749859"/>
              <a:gd name="connsiteY1" fmla="*/ 857534 h 967170"/>
              <a:gd name="connsiteX2" fmla="*/ 2538632 w 2749859"/>
              <a:gd name="connsiteY2" fmla="*/ 912125 h 967170"/>
              <a:gd name="connsiteX3" fmla="*/ 1963093 w 2749859"/>
              <a:gd name="connsiteY3" fmla="*/ 952495 h 967170"/>
              <a:gd name="connsiteX4" fmla="*/ 645540 w 2749859"/>
              <a:gd name="connsiteY4" fmla="*/ 966428 h 967170"/>
              <a:gd name="connsiteX5" fmla="*/ 354990 w 2749859"/>
              <a:gd name="connsiteY5" fmla="*/ 939420 h 967170"/>
              <a:gd name="connsiteX6" fmla="*/ 286752 w 2749859"/>
              <a:gd name="connsiteY6" fmla="*/ 925772 h 967170"/>
              <a:gd name="connsiteX7" fmla="*/ 245808 w 2749859"/>
              <a:gd name="connsiteY7" fmla="*/ 912125 h 967170"/>
              <a:gd name="connsiteX8" fmla="*/ 177569 w 2749859"/>
              <a:gd name="connsiteY8" fmla="*/ 898477 h 967170"/>
              <a:gd name="connsiteX9" fmla="*/ 68387 w 2749859"/>
              <a:gd name="connsiteY9" fmla="*/ 871181 h 967170"/>
              <a:gd name="connsiteX10" fmla="*/ 27444 w 2749859"/>
              <a:gd name="connsiteY10" fmla="*/ 843886 h 967170"/>
              <a:gd name="connsiteX11" fmla="*/ 149 w 2749859"/>
              <a:gd name="connsiteY11" fmla="*/ 789295 h 967170"/>
              <a:gd name="connsiteX12" fmla="*/ 41092 w 2749859"/>
              <a:gd name="connsiteY12" fmla="*/ 707408 h 967170"/>
              <a:gd name="connsiteX13" fmla="*/ 122978 w 2749859"/>
              <a:gd name="connsiteY13" fmla="*/ 652817 h 967170"/>
              <a:gd name="connsiteX14" fmla="*/ 163922 w 2749859"/>
              <a:gd name="connsiteY14" fmla="*/ 611874 h 967170"/>
              <a:gd name="connsiteX15" fmla="*/ 204865 w 2749859"/>
              <a:gd name="connsiteY15" fmla="*/ 598226 h 967170"/>
              <a:gd name="connsiteX16" fmla="*/ 300399 w 2749859"/>
              <a:gd name="connsiteY16" fmla="*/ 570931 h 967170"/>
              <a:gd name="connsiteX17" fmla="*/ 464172 w 2749859"/>
              <a:gd name="connsiteY17" fmla="*/ 543635 h 967170"/>
              <a:gd name="connsiteX18" fmla="*/ 446667 w 2749859"/>
              <a:gd name="connsiteY18" fmla="*/ 543347 h 967170"/>
              <a:gd name="connsiteX19" fmla="*/ 641593 w 2749859"/>
              <a:gd name="connsiteY19" fmla="*/ 489044 h 967170"/>
              <a:gd name="connsiteX20" fmla="*/ 606584 w 2749859"/>
              <a:gd name="connsiteY20" fmla="*/ 502117 h 967170"/>
              <a:gd name="connsiteX21" fmla="*/ 844512 w 2749859"/>
              <a:gd name="connsiteY21" fmla="*/ 454199 h 967170"/>
              <a:gd name="connsiteX22" fmla="*/ 1051926 w 2749859"/>
              <a:gd name="connsiteY22" fmla="*/ 291865 h 967170"/>
              <a:gd name="connsiteX23" fmla="*/ 1173188 w 2749859"/>
              <a:gd name="connsiteY23" fmla="*/ 0 h 967170"/>
              <a:gd name="connsiteX24" fmla="*/ 1358321 w 2749859"/>
              <a:gd name="connsiteY24" fmla="*/ 3086 h 967170"/>
              <a:gd name="connsiteX25" fmla="*/ 1448835 w 2749859"/>
              <a:gd name="connsiteY25" fmla="*/ 285039 h 967170"/>
              <a:gd name="connsiteX26" fmla="*/ 1665483 w 2749859"/>
              <a:gd name="connsiteY26" fmla="*/ 463470 h 967170"/>
              <a:gd name="connsiteX27" fmla="*/ 2016560 w 2749859"/>
              <a:gd name="connsiteY27" fmla="*/ 511676 h 967170"/>
              <a:gd name="connsiteX28" fmla="*/ 2438256 w 2749859"/>
              <a:gd name="connsiteY28" fmla="*/ 559883 h 967170"/>
              <a:gd name="connsiteX29" fmla="*/ 2552280 w 2749859"/>
              <a:gd name="connsiteY29" fmla="*/ 639169 h 967170"/>
              <a:gd name="connsiteX30" fmla="*/ 2749859 w 2749859"/>
              <a:gd name="connsiteY30" fmla="*/ 825558 h 967170"/>
              <a:gd name="connsiteX0" fmla="*/ 2634166 w 2749859"/>
              <a:gd name="connsiteY0" fmla="*/ 802942 h 967170"/>
              <a:gd name="connsiteX1" fmla="*/ 2606871 w 2749859"/>
              <a:gd name="connsiteY1" fmla="*/ 857534 h 967170"/>
              <a:gd name="connsiteX2" fmla="*/ 2538632 w 2749859"/>
              <a:gd name="connsiteY2" fmla="*/ 912125 h 967170"/>
              <a:gd name="connsiteX3" fmla="*/ 1963093 w 2749859"/>
              <a:gd name="connsiteY3" fmla="*/ 952495 h 967170"/>
              <a:gd name="connsiteX4" fmla="*/ 645540 w 2749859"/>
              <a:gd name="connsiteY4" fmla="*/ 966428 h 967170"/>
              <a:gd name="connsiteX5" fmla="*/ 354990 w 2749859"/>
              <a:gd name="connsiteY5" fmla="*/ 939420 h 967170"/>
              <a:gd name="connsiteX6" fmla="*/ 286752 w 2749859"/>
              <a:gd name="connsiteY6" fmla="*/ 925772 h 967170"/>
              <a:gd name="connsiteX7" fmla="*/ 245808 w 2749859"/>
              <a:gd name="connsiteY7" fmla="*/ 912125 h 967170"/>
              <a:gd name="connsiteX8" fmla="*/ 177569 w 2749859"/>
              <a:gd name="connsiteY8" fmla="*/ 898477 h 967170"/>
              <a:gd name="connsiteX9" fmla="*/ 68387 w 2749859"/>
              <a:gd name="connsiteY9" fmla="*/ 871181 h 967170"/>
              <a:gd name="connsiteX10" fmla="*/ 27444 w 2749859"/>
              <a:gd name="connsiteY10" fmla="*/ 843886 h 967170"/>
              <a:gd name="connsiteX11" fmla="*/ 149 w 2749859"/>
              <a:gd name="connsiteY11" fmla="*/ 789295 h 967170"/>
              <a:gd name="connsiteX12" fmla="*/ 41092 w 2749859"/>
              <a:gd name="connsiteY12" fmla="*/ 707408 h 967170"/>
              <a:gd name="connsiteX13" fmla="*/ 122978 w 2749859"/>
              <a:gd name="connsiteY13" fmla="*/ 652817 h 967170"/>
              <a:gd name="connsiteX14" fmla="*/ 163922 w 2749859"/>
              <a:gd name="connsiteY14" fmla="*/ 611874 h 967170"/>
              <a:gd name="connsiteX15" fmla="*/ 204865 w 2749859"/>
              <a:gd name="connsiteY15" fmla="*/ 598226 h 967170"/>
              <a:gd name="connsiteX16" fmla="*/ 300399 w 2749859"/>
              <a:gd name="connsiteY16" fmla="*/ 570931 h 967170"/>
              <a:gd name="connsiteX17" fmla="*/ 464172 w 2749859"/>
              <a:gd name="connsiteY17" fmla="*/ 543635 h 967170"/>
              <a:gd name="connsiteX18" fmla="*/ 446667 w 2749859"/>
              <a:gd name="connsiteY18" fmla="*/ 543347 h 967170"/>
              <a:gd name="connsiteX19" fmla="*/ 641593 w 2749859"/>
              <a:gd name="connsiteY19" fmla="*/ 489044 h 967170"/>
              <a:gd name="connsiteX20" fmla="*/ 606584 w 2749859"/>
              <a:gd name="connsiteY20" fmla="*/ 502117 h 967170"/>
              <a:gd name="connsiteX21" fmla="*/ 844512 w 2749859"/>
              <a:gd name="connsiteY21" fmla="*/ 454199 h 967170"/>
              <a:gd name="connsiteX22" fmla="*/ 1051926 w 2749859"/>
              <a:gd name="connsiteY22" fmla="*/ 291865 h 967170"/>
              <a:gd name="connsiteX23" fmla="*/ 1173188 w 2749859"/>
              <a:gd name="connsiteY23" fmla="*/ 0 h 967170"/>
              <a:gd name="connsiteX24" fmla="*/ 1358321 w 2749859"/>
              <a:gd name="connsiteY24" fmla="*/ 3086 h 967170"/>
              <a:gd name="connsiteX25" fmla="*/ 1448835 w 2749859"/>
              <a:gd name="connsiteY25" fmla="*/ 285039 h 967170"/>
              <a:gd name="connsiteX26" fmla="*/ 1665483 w 2749859"/>
              <a:gd name="connsiteY26" fmla="*/ 463470 h 967170"/>
              <a:gd name="connsiteX27" fmla="*/ 2016560 w 2749859"/>
              <a:gd name="connsiteY27" fmla="*/ 511676 h 967170"/>
              <a:gd name="connsiteX28" fmla="*/ 2438256 w 2749859"/>
              <a:gd name="connsiteY28" fmla="*/ 559883 h 967170"/>
              <a:gd name="connsiteX29" fmla="*/ 2552280 w 2749859"/>
              <a:gd name="connsiteY29" fmla="*/ 639169 h 967170"/>
              <a:gd name="connsiteX30" fmla="*/ 2749859 w 2749859"/>
              <a:gd name="connsiteY30" fmla="*/ 825558 h 967170"/>
              <a:gd name="connsiteX0" fmla="*/ 2634166 w 2749859"/>
              <a:gd name="connsiteY0" fmla="*/ 802942 h 967170"/>
              <a:gd name="connsiteX1" fmla="*/ 2606871 w 2749859"/>
              <a:gd name="connsiteY1" fmla="*/ 857534 h 967170"/>
              <a:gd name="connsiteX2" fmla="*/ 2538632 w 2749859"/>
              <a:gd name="connsiteY2" fmla="*/ 912125 h 967170"/>
              <a:gd name="connsiteX3" fmla="*/ 1963093 w 2749859"/>
              <a:gd name="connsiteY3" fmla="*/ 952495 h 967170"/>
              <a:gd name="connsiteX4" fmla="*/ 645540 w 2749859"/>
              <a:gd name="connsiteY4" fmla="*/ 966428 h 967170"/>
              <a:gd name="connsiteX5" fmla="*/ 354990 w 2749859"/>
              <a:gd name="connsiteY5" fmla="*/ 939420 h 967170"/>
              <a:gd name="connsiteX6" fmla="*/ 286752 w 2749859"/>
              <a:gd name="connsiteY6" fmla="*/ 925772 h 967170"/>
              <a:gd name="connsiteX7" fmla="*/ 245808 w 2749859"/>
              <a:gd name="connsiteY7" fmla="*/ 912125 h 967170"/>
              <a:gd name="connsiteX8" fmla="*/ 177569 w 2749859"/>
              <a:gd name="connsiteY8" fmla="*/ 898477 h 967170"/>
              <a:gd name="connsiteX9" fmla="*/ 68387 w 2749859"/>
              <a:gd name="connsiteY9" fmla="*/ 871181 h 967170"/>
              <a:gd name="connsiteX10" fmla="*/ 27444 w 2749859"/>
              <a:gd name="connsiteY10" fmla="*/ 843886 h 967170"/>
              <a:gd name="connsiteX11" fmla="*/ 149 w 2749859"/>
              <a:gd name="connsiteY11" fmla="*/ 789295 h 967170"/>
              <a:gd name="connsiteX12" fmla="*/ 41092 w 2749859"/>
              <a:gd name="connsiteY12" fmla="*/ 707408 h 967170"/>
              <a:gd name="connsiteX13" fmla="*/ 122978 w 2749859"/>
              <a:gd name="connsiteY13" fmla="*/ 652817 h 967170"/>
              <a:gd name="connsiteX14" fmla="*/ 163922 w 2749859"/>
              <a:gd name="connsiteY14" fmla="*/ 611874 h 967170"/>
              <a:gd name="connsiteX15" fmla="*/ 204865 w 2749859"/>
              <a:gd name="connsiteY15" fmla="*/ 598226 h 967170"/>
              <a:gd name="connsiteX16" fmla="*/ 300399 w 2749859"/>
              <a:gd name="connsiteY16" fmla="*/ 570931 h 967170"/>
              <a:gd name="connsiteX17" fmla="*/ 464172 w 2749859"/>
              <a:gd name="connsiteY17" fmla="*/ 543635 h 967170"/>
              <a:gd name="connsiteX18" fmla="*/ 446667 w 2749859"/>
              <a:gd name="connsiteY18" fmla="*/ 543347 h 967170"/>
              <a:gd name="connsiteX19" fmla="*/ 641593 w 2749859"/>
              <a:gd name="connsiteY19" fmla="*/ 489044 h 967170"/>
              <a:gd name="connsiteX20" fmla="*/ 606584 w 2749859"/>
              <a:gd name="connsiteY20" fmla="*/ 502117 h 967170"/>
              <a:gd name="connsiteX21" fmla="*/ 844512 w 2749859"/>
              <a:gd name="connsiteY21" fmla="*/ 454199 h 967170"/>
              <a:gd name="connsiteX22" fmla="*/ 1051926 w 2749859"/>
              <a:gd name="connsiteY22" fmla="*/ 291865 h 967170"/>
              <a:gd name="connsiteX23" fmla="*/ 1173188 w 2749859"/>
              <a:gd name="connsiteY23" fmla="*/ 0 h 967170"/>
              <a:gd name="connsiteX24" fmla="*/ 1358321 w 2749859"/>
              <a:gd name="connsiteY24" fmla="*/ 3086 h 967170"/>
              <a:gd name="connsiteX25" fmla="*/ 1448835 w 2749859"/>
              <a:gd name="connsiteY25" fmla="*/ 285039 h 967170"/>
              <a:gd name="connsiteX26" fmla="*/ 1665483 w 2749859"/>
              <a:gd name="connsiteY26" fmla="*/ 463470 h 967170"/>
              <a:gd name="connsiteX27" fmla="*/ 2016560 w 2749859"/>
              <a:gd name="connsiteY27" fmla="*/ 511676 h 967170"/>
              <a:gd name="connsiteX28" fmla="*/ 2438256 w 2749859"/>
              <a:gd name="connsiteY28" fmla="*/ 559883 h 967170"/>
              <a:gd name="connsiteX29" fmla="*/ 2552280 w 2749859"/>
              <a:gd name="connsiteY29" fmla="*/ 639169 h 967170"/>
              <a:gd name="connsiteX30" fmla="*/ 2749859 w 2749859"/>
              <a:gd name="connsiteY30" fmla="*/ 825558 h 967170"/>
              <a:gd name="connsiteX0" fmla="*/ 2634166 w 2749859"/>
              <a:gd name="connsiteY0" fmla="*/ 802942 h 967170"/>
              <a:gd name="connsiteX1" fmla="*/ 2606871 w 2749859"/>
              <a:gd name="connsiteY1" fmla="*/ 857534 h 967170"/>
              <a:gd name="connsiteX2" fmla="*/ 2538632 w 2749859"/>
              <a:gd name="connsiteY2" fmla="*/ 912125 h 967170"/>
              <a:gd name="connsiteX3" fmla="*/ 1963093 w 2749859"/>
              <a:gd name="connsiteY3" fmla="*/ 952495 h 967170"/>
              <a:gd name="connsiteX4" fmla="*/ 645540 w 2749859"/>
              <a:gd name="connsiteY4" fmla="*/ 966428 h 967170"/>
              <a:gd name="connsiteX5" fmla="*/ 354990 w 2749859"/>
              <a:gd name="connsiteY5" fmla="*/ 939420 h 967170"/>
              <a:gd name="connsiteX6" fmla="*/ 286752 w 2749859"/>
              <a:gd name="connsiteY6" fmla="*/ 925772 h 967170"/>
              <a:gd name="connsiteX7" fmla="*/ 245808 w 2749859"/>
              <a:gd name="connsiteY7" fmla="*/ 912125 h 967170"/>
              <a:gd name="connsiteX8" fmla="*/ 177569 w 2749859"/>
              <a:gd name="connsiteY8" fmla="*/ 898477 h 967170"/>
              <a:gd name="connsiteX9" fmla="*/ 68387 w 2749859"/>
              <a:gd name="connsiteY9" fmla="*/ 871181 h 967170"/>
              <a:gd name="connsiteX10" fmla="*/ 27444 w 2749859"/>
              <a:gd name="connsiteY10" fmla="*/ 843886 h 967170"/>
              <a:gd name="connsiteX11" fmla="*/ 149 w 2749859"/>
              <a:gd name="connsiteY11" fmla="*/ 789295 h 967170"/>
              <a:gd name="connsiteX12" fmla="*/ 41092 w 2749859"/>
              <a:gd name="connsiteY12" fmla="*/ 707408 h 967170"/>
              <a:gd name="connsiteX13" fmla="*/ 122978 w 2749859"/>
              <a:gd name="connsiteY13" fmla="*/ 652817 h 967170"/>
              <a:gd name="connsiteX14" fmla="*/ 163922 w 2749859"/>
              <a:gd name="connsiteY14" fmla="*/ 611874 h 967170"/>
              <a:gd name="connsiteX15" fmla="*/ 204865 w 2749859"/>
              <a:gd name="connsiteY15" fmla="*/ 598226 h 967170"/>
              <a:gd name="connsiteX16" fmla="*/ 300399 w 2749859"/>
              <a:gd name="connsiteY16" fmla="*/ 570931 h 967170"/>
              <a:gd name="connsiteX17" fmla="*/ 464172 w 2749859"/>
              <a:gd name="connsiteY17" fmla="*/ 543635 h 967170"/>
              <a:gd name="connsiteX18" fmla="*/ 446667 w 2749859"/>
              <a:gd name="connsiteY18" fmla="*/ 543347 h 967170"/>
              <a:gd name="connsiteX19" fmla="*/ 606584 w 2749859"/>
              <a:gd name="connsiteY19" fmla="*/ 502117 h 967170"/>
              <a:gd name="connsiteX20" fmla="*/ 844512 w 2749859"/>
              <a:gd name="connsiteY20" fmla="*/ 454199 h 967170"/>
              <a:gd name="connsiteX21" fmla="*/ 1051926 w 2749859"/>
              <a:gd name="connsiteY21" fmla="*/ 291865 h 967170"/>
              <a:gd name="connsiteX22" fmla="*/ 1173188 w 2749859"/>
              <a:gd name="connsiteY22" fmla="*/ 0 h 967170"/>
              <a:gd name="connsiteX23" fmla="*/ 1358321 w 2749859"/>
              <a:gd name="connsiteY23" fmla="*/ 3086 h 967170"/>
              <a:gd name="connsiteX24" fmla="*/ 1448835 w 2749859"/>
              <a:gd name="connsiteY24" fmla="*/ 285039 h 967170"/>
              <a:gd name="connsiteX25" fmla="*/ 1665483 w 2749859"/>
              <a:gd name="connsiteY25" fmla="*/ 463470 h 967170"/>
              <a:gd name="connsiteX26" fmla="*/ 2016560 w 2749859"/>
              <a:gd name="connsiteY26" fmla="*/ 511676 h 967170"/>
              <a:gd name="connsiteX27" fmla="*/ 2438256 w 2749859"/>
              <a:gd name="connsiteY27" fmla="*/ 559883 h 967170"/>
              <a:gd name="connsiteX28" fmla="*/ 2552280 w 2749859"/>
              <a:gd name="connsiteY28" fmla="*/ 639169 h 967170"/>
              <a:gd name="connsiteX29" fmla="*/ 2749859 w 2749859"/>
              <a:gd name="connsiteY29" fmla="*/ 825558 h 967170"/>
              <a:gd name="connsiteX0" fmla="*/ 2634166 w 2749859"/>
              <a:gd name="connsiteY0" fmla="*/ 802942 h 967170"/>
              <a:gd name="connsiteX1" fmla="*/ 2606871 w 2749859"/>
              <a:gd name="connsiteY1" fmla="*/ 857534 h 967170"/>
              <a:gd name="connsiteX2" fmla="*/ 2538632 w 2749859"/>
              <a:gd name="connsiteY2" fmla="*/ 912125 h 967170"/>
              <a:gd name="connsiteX3" fmla="*/ 1963093 w 2749859"/>
              <a:gd name="connsiteY3" fmla="*/ 952495 h 967170"/>
              <a:gd name="connsiteX4" fmla="*/ 645540 w 2749859"/>
              <a:gd name="connsiteY4" fmla="*/ 966428 h 967170"/>
              <a:gd name="connsiteX5" fmla="*/ 354990 w 2749859"/>
              <a:gd name="connsiteY5" fmla="*/ 939420 h 967170"/>
              <a:gd name="connsiteX6" fmla="*/ 286752 w 2749859"/>
              <a:gd name="connsiteY6" fmla="*/ 925772 h 967170"/>
              <a:gd name="connsiteX7" fmla="*/ 245808 w 2749859"/>
              <a:gd name="connsiteY7" fmla="*/ 912125 h 967170"/>
              <a:gd name="connsiteX8" fmla="*/ 177569 w 2749859"/>
              <a:gd name="connsiteY8" fmla="*/ 898477 h 967170"/>
              <a:gd name="connsiteX9" fmla="*/ 68387 w 2749859"/>
              <a:gd name="connsiteY9" fmla="*/ 871181 h 967170"/>
              <a:gd name="connsiteX10" fmla="*/ 27444 w 2749859"/>
              <a:gd name="connsiteY10" fmla="*/ 843886 h 967170"/>
              <a:gd name="connsiteX11" fmla="*/ 149 w 2749859"/>
              <a:gd name="connsiteY11" fmla="*/ 789295 h 967170"/>
              <a:gd name="connsiteX12" fmla="*/ 41092 w 2749859"/>
              <a:gd name="connsiteY12" fmla="*/ 707408 h 967170"/>
              <a:gd name="connsiteX13" fmla="*/ 122978 w 2749859"/>
              <a:gd name="connsiteY13" fmla="*/ 652817 h 967170"/>
              <a:gd name="connsiteX14" fmla="*/ 163922 w 2749859"/>
              <a:gd name="connsiteY14" fmla="*/ 611874 h 967170"/>
              <a:gd name="connsiteX15" fmla="*/ 204865 w 2749859"/>
              <a:gd name="connsiteY15" fmla="*/ 598226 h 967170"/>
              <a:gd name="connsiteX16" fmla="*/ 300399 w 2749859"/>
              <a:gd name="connsiteY16" fmla="*/ 570931 h 967170"/>
              <a:gd name="connsiteX17" fmla="*/ 464172 w 2749859"/>
              <a:gd name="connsiteY17" fmla="*/ 543635 h 967170"/>
              <a:gd name="connsiteX18" fmla="*/ 446667 w 2749859"/>
              <a:gd name="connsiteY18" fmla="*/ 543347 h 967170"/>
              <a:gd name="connsiteX19" fmla="*/ 844512 w 2749859"/>
              <a:gd name="connsiteY19" fmla="*/ 454199 h 967170"/>
              <a:gd name="connsiteX20" fmla="*/ 1051926 w 2749859"/>
              <a:gd name="connsiteY20" fmla="*/ 291865 h 967170"/>
              <a:gd name="connsiteX21" fmla="*/ 1173188 w 2749859"/>
              <a:gd name="connsiteY21" fmla="*/ 0 h 967170"/>
              <a:gd name="connsiteX22" fmla="*/ 1358321 w 2749859"/>
              <a:gd name="connsiteY22" fmla="*/ 3086 h 967170"/>
              <a:gd name="connsiteX23" fmla="*/ 1448835 w 2749859"/>
              <a:gd name="connsiteY23" fmla="*/ 285039 h 967170"/>
              <a:gd name="connsiteX24" fmla="*/ 1665483 w 2749859"/>
              <a:gd name="connsiteY24" fmla="*/ 463470 h 967170"/>
              <a:gd name="connsiteX25" fmla="*/ 2016560 w 2749859"/>
              <a:gd name="connsiteY25" fmla="*/ 511676 h 967170"/>
              <a:gd name="connsiteX26" fmla="*/ 2438256 w 2749859"/>
              <a:gd name="connsiteY26" fmla="*/ 559883 h 967170"/>
              <a:gd name="connsiteX27" fmla="*/ 2552280 w 2749859"/>
              <a:gd name="connsiteY27" fmla="*/ 639169 h 967170"/>
              <a:gd name="connsiteX28" fmla="*/ 2749859 w 2749859"/>
              <a:gd name="connsiteY28" fmla="*/ 825558 h 967170"/>
              <a:gd name="connsiteX0" fmla="*/ 2634166 w 2749859"/>
              <a:gd name="connsiteY0" fmla="*/ 802942 h 967170"/>
              <a:gd name="connsiteX1" fmla="*/ 2606871 w 2749859"/>
              <a:gd name="connsiteY1" fmla="*/ 857534 h 967170"/>
              <a:gd name="connsiteX2" fmla="*/ 2538632 w 2749859"/>
              <a:gd name="connsiteY2" fmla="*/ 912125 h 967170"/>
              <a:gd name="connsiteX3" fmla="*/ 1963093 w 2749859"/>
              <a:gd name="connsiteY3" fmla="*/ 952495 h 967170"/>
              <a:gd name="connsiteX4" fmla="*/ 645540 w 2749859"/>
              <a:gd name="connsiteY4" fmla="*/ 966428 h 967170"/>
              <a:gd name="connsiteX5" fmla="*/ 354990 w 2749859"/>
              <a:gd name="connsiteY5" fmla="*/ 939420 h 967170"/>
              <a:gd name="connsiteX6" fmla="*/ 286752 w 2749859"/>
              <a:gd name="connsiteY6" fmla="*/ 925772 h 967170"/>
              <a:gd name="connsiteX7" fmla="*/ 245808 w 2749859"/>
              <a:gd name="connsiteY7" fmla="*/ 912125 h 967170"/>
              <a:gd name="connsiteX8" fmla="*/ 177569 w 2749859"/>
              <a:gd name="connsiteY8" fmla="*/ 898477 h 967170"/>
              <a:gd name="connsiteX9" fmla="*/ 68387 w 2749859"/>
              <a:gd name="connsiteY9" fmla="*/ 871181 h 967170"/>
              <a:gd name="connsiteX10" fmla="*/ 27444 w 2749859"/>
              <a:gd name="connsiteY10" fmla="*/ 843886 h 967170"/>
              <a:gd name="connsiteX11" fmla="*/ 149 w 2749859"/>
              <a:gd name="connsiteY11" fmla="*/ 789295 h 967170"/>
              <a:gd name="connsiteX12" fmla="*/ 41092 w 2749859"/>
              <a:gd name="connsiteY12" fmla="*/ 707408 h 967170"/>
              <a:gd name="connsiteX13" fmla="*/ 122978 w 2749859"/>
              <a:gd name="connsiteY13" fmla="*/ 652817 h 967170"/>
              <a:gd name="connsiteX14" fmla="*/ 163922 w 2749859"/>
              <a:gd name="connsiteY14" fmla="*/ 611874 h 967170"/>
              <a:gd name="connsiteX15" fmla="*/ 204865 w 2749859"/>
              <a:gd name="connsiteY15" fmla="*/ 598226 h 967170"/>
              <a:gd name="connsiteX16" fmla="*/ 300399 w 2749859"/>
              <a:gd name="connsiteY16" fmla="*/ 570931 h 967170"/>
              <a:gd name="connsiteX17" fmla="*/ 464172 w 2749859"/>
              <a:gd name="connsiteY17" fmla="*/ 543635 h 967170"/>
              <a:gd name="connsiteX18" fmla="*/ 844512 w 2749859"/>
              <a:gd name="connsiteY18" fmla="*/ 454199 h 967170"/>
              <a:gd name="connsiteX19" fmla="*/ 1051926 w 2749859"/>
              <a:gd name="connsiteY19" fmla="*/ 291865 h 967170"/>
              <a:gd name="connsiteX20" fmla="*/ 1173188 w 2749859"/>
              <a:gd name="connsiteY20" fmla="*/ 0 h 967170"/>
              <a:gd name="connsiteX21" fmla="*/ 1358321 w 2749859"/>
              <a:gd name="connsiteY21" fmla="*/ 3086 h 967170"/>
              <a:gd name="connsiteX22" fmla="*/ 1448835 w 2749859"/>
              <a:gd name="connsiteY22" fmla="*/ 285039 h 967170"/>
              <a:gd name="connsiteX23" fmla="*/ 1665483 w 2749859"/>
              <a:gd name="connsiteY23" fmla="*/ 463470 h 967170"/>
              <a:gd name="connsiteX24" fmla="*/ 2016560 w 2749859"/>
              <a:gd name="connsiteY24" fmla="*/ 511676 h 967170"/>
              <a:gd name="connsiteX25" fmla="*/ 2438256 w 2749859"/>
              <a:gd name="connsiteY25" fmla="*/ 559883 h 967170"/>
              <a:gd name="connsiteX26" fmla="*/ 2552280 w 2749859"/>
              <a:gd name="connsiteY26" fmla="*/ 639169 h 967170"/>
              <a:gd name="connsiteX27" fmla="*/ 2749859 w 2749859"/>
              <a:gd name="connsiteY27" fmla="*/ 825558 h 967170"/>
              <a:gd name="connsiteX0" fmla="*/ 2634166 w 2749859"/>
              <a:gd name="connsiteY0" fmla="*/ 802942 h 967170"/>
              <a:gd name="connsiteX1" fmla="*/ 2606871 w 2749859"/>
              <a:gd name="connsiteY1" fmla="*/ 857534 h 967170"/>
              <a:gd name="connsiteX2" fmla="*/ 2538632 w 2749859"/>
              <a:gd name="connsiteY2" fmla="*/ 912125 h 967170"/>
              <a:gd name="connsiteX3" fmla="*/ 1963093 w 2749859"/>
              <a:gd name="connsiteY3" fmla="*/ 952495 h 967170"/>
              <a:gd name="connsiteX4" fmla="*/ 645540 w 2749859"/>
              <a:gd name="connsiteY4" fmla="*/ 966428 h 967170"/>
              <a:gd name="connsiteX5" fmla="*/ 354990 w 2749859"/>
              <a:gd name="connsiteY5" fmla="*/ 939420 h 967170"/>
              <a:gd name="connsiteX6" fmla="*/ 286752 w 2749859"/>
              <a:gd name="connsiteY6" fmla="*/ 925772 h 967170"/>
              <a:gd name="connsiteX7" fmla="*/ 245808 w 2749859"/>
              <a:gd name="connsiteY7" fmla="*/ 912125 h 967170"/>
              <a:gd name="connsiteX8" fmla="*/ 177569 w 2749859"/>
              <a:gd name="connsiteY8" fmla="*/ 898477 h 967170"/>
              <a:gd name="connsiteX9" fmla="*/ 68387 w 2749859"/>
              <a:gd name="connsiteY9" fmla="*/ 871181 h 967170"/>
              <a:gd name="connsiteX10" fmla="*/ 27444 w 2749859"/>
              <a:gd name="connsiteY10" fmla="*/ 843886 h 967170"/>
              <a:gd name="connsiteX11" fmla="*/ 149 w 2749859"/>
              <a:gd name="connsiteY11" fmla="*/ 789295 h 967170"/>
              <a:gd name="connsiteX12" fmla="*/ 41092 w 2749859"/>
              <a:gd name="connsiteY12" fmla="*/ 707408 h 967170"/>
              <a:gd name="connsiteX13" fmla="*/ 122978 w 2749859"/>
              <a:gd name="connsiteY13" fmla="*/ 652817 h 967170"/>
              <a:gd name="connsiteX14" fmla="*/ 163922 w 2749859"/>
              <a:gd name="connsiteY14" fmla="*/ 611874 h 967170"/>
              <a:gd name="connsiteX15" fmla="*/ 300399 w 2749859"/>
              <a:gd name="connsiteY15" fmla="*/ 570931 h 967170"/>
              <a:gd name="connsiteX16" fmla="*/ 464172 w 2749859"/>
              <a:gd name="connsiteY16" fmla="*/ 543635 h 967170"/>
              <a:gd name="connsiteX17" fmla="*/ 844512 w 2749859"/>
              <a:gd name="connsiteY17" fmla="*/ 454199 h 967170"/>
              <a:gd name="connsiteX18" fmla="*/ 1051926 w 2749859"/>
              <a:gd name="connsiteY18" fmla="*/ 291865 h 967170"/>
              <a:gd name="connsiteX19" fmla="*/ 1173188 w 2749859"/>
              <a:gd name="connsiteY19" fmla="*/ 0 h 967170"/>
              <a:gd name="connsiteX20" fmla="*/ 1358321 w 2749859"/>
              <a:gd name="connsiteY20" fmla="*/ 3086 h 967170"/>
              <a:gd name="connsiteX21" fmla="*/ 1448835 w 2749859"/>
              <a:gd name="connsiteY21" fmla="*/ 285039 h 967170"/>
              <a:gd name="connsiteX22" fmla="*/ 1665483 w 2749859"/>
              <a:gd name="connsiteY22" fmla="*/ 463470 h 967170"/>
              <a:gd name="connsiteX23" fmla="*/ 2016560 w 2749859"/>
              <a:gd name="connsiteY23" fmla="*/ 511676 h 967170"/>
              <a:gd name="connsiteX24" fmla="*/ 2438256 w 2749859"/>
              <a:gd name="connsiteY24" fmla="*/ 559883 h 967170"/>
              <a:gd name="connsiteX25" fmla="*/ 2552280 w 2749859"/>
              <a:gd name="connsiteY25" fmla="*/ 639169 h 967170"/>
              <a:gd name="connsiteX26" fmla="*/ 2749859 w 2749859"/>
              <a:gd name="connsiteY26" fmla="*/ 825558 h 967170"/>
              <a:gd name="connsiteX0" fmla="*/ 2634293 w 2749986"/>
              <a:gd name="connsiteY0" fmla="*/ 802942 h 967170"/>
              <a:gd name="connsiteX1" fmla="*/ 2606998 w 2749986"/>
              <a:gd name="connsiteY1" fmla="*/ 857534 h 967170"/>
              <a:gd name="connsiteX2" fmla="*/ 2538759 w 2749986"/>
              <a:gd name="connsiteY2" fmla="*/ 912125 h 967170"/>
              <a:gd name="connsiteX3" fmla="*/ 1963220 w 2749986"/>
              <a:gd name="connsiteY3" fmla="*/ 952495 h 967170"/>
              <a:gd name="connsiteX4" fmla="*/ 645667 w 2749986"/>
              <a:gd name="connsiteY4" fmla="*/ 966428 h 967170"/>
              <a:gd name="connsiteX5" fmla="*/ 355117 w 2749986"/>
              <a:gd name="connsiteY5" fmla="*/ 939420 h 967170"/>
              <a:gd name="connsiteX6" fmla="*/ 286879 w 2749986"/>
              <a:gd name="connsiteY6" fmla="*/ 925772 h 967170"/>
              <a:gd name="connsiteX7" fmla="*/ 245935 w 2749986"/>
              <a:gd name="connsiteY7" fmla="*/ 912125 h 967170"/>
              <a:gd name="connsiteX8" fmla="*/ 177696 w 2749986"/>
              <a:gd name="connsiteY8" fmla="*/ 898477 h 967170"/>
              <a:gd name="connsiteX9" fmla="*/ 68514 w 2749986"/>
              <a:gd name="connsiteY9" fmla="*/ 871181 h 967170"/>
              <a:gd name="connsiteX10" fmla="*/ 27571 w 2749986"/>
              <a:gd name="connsiteY10" fmla="*/ 843886 h 967170"/>
              <a:gd name="connsiteX11" fmla="*/ 276 w 2749986"/>
              <a:gd name="connsiteY11" fmla="*/ 789295 h 967170"/>
              <a:gd name="connsiteX12" fmla="*/ 41219 w 2749986"/>
              <a:gd name="connsiteY12" fmla="*/ 707408 h 967170"/>
              <a:gd name="connsiteX13" fmla="*/ 164049 w 2749986"/>
              <a:gd name="connsiteY13" fmla="*/ 611874 h 967170"/>
              <a:gd name="connsiteX14" fmla="*/ 300526 w 2749986"/>
              <a:gd name="connsiteY14" fmla="*/ 570931 h 967170"/>
              <a:gd name="connsiteX15" fmla="*/ 464299 w 2749986"/>
              <a:gd name="connsiteY15" fmla="*/ 543635 h 967170"/>
              <a:gd name="connsiteX16" fmla="*/ 844639 w 2749986"/>
              <a:gd name="connsiteY16" fmla="*/ 454199 h 967170"/>
              <a:gd name="connsiteX17" fmla="*/ 1052053 w 2749986"/>
              <a:gd name="connsiteY17" fmla="*/ 291865 h 967170"/>
              <a:gd name="connsiteX18" fmla="*/ 1173315 w 2749986"/>
              <a:gd name="connsiteY18" fmla="*/ 0 h 967170"/>
              <a:gd name="connsiteX19" fmla="*/ 1358448 w 2749986"/>
              <a:gd name="connsiteY19" fmla="*/ 3086 h 967170"/>
              <a:gd name="connsiteX20" fmla="*/ 1448962 w 2749986"/>
              <a:gd name="connsiteY20" fmla="*/ 285039 h 967170"/>
              <a:gd name="connsiteX21" fmla="*/ 1665610 w 2749986"/>
              <a:gd name="connsiteY21" fmla="*/ 463470 h 967170"/>
              <a:gd name="connsiteX22" fmla="*/ 2016687 w 2749986"/>
              <a:gd name="connsiteY22" fmla="*/ 511676 h 967170"/>
              <a:gd name="connsiteX23" fmla="*/ 2438383 w 2749986"/>
              <a:gd name="connsiteY23" fmla="*/ 559883 h 967170"/>
              <a:gd name="connsiteX24" fmla="*/ 2552407 w 2749986"/>
              <a:gd name="connsiteY24" fmla="*/ 639169 h 967170"/>
              <a:gd name="connsiteX25" fmla="*/ 2749986 w 2749986"/>
              <a:gd name="connsiteY25" fmla="*/ 825558 h 967170"/>
              <a:gd name="connsiteX0" fmla="*/ 2634713 w 2750406"/>
              <a:gd name="connsiteY0" fmla="*/ 802942 h 967170"/>
              <a:gd name="connsiteX1" fmla="*/ 2607418 w 2750406"/>
              <a:gd name="connsiteY1" fmla="*/ 857534 h 967170"/>
              <a:gd name="connsiteX2" fmla="*/ 2539179 w 2750406"/>
              <a:gd name="connsiteY2" fmla="*/ 912125 h 967170"/>
              <a:gd name="connsiteX3" fmla="*/ 1963640 w 2750406"/>
              <a:gd name="connsiteY3" fmla="*/ 952495 h 967170"/>
              <a:gd name="connsiteX4" fmla="*/ 646087 w 2750406"/>
              <a:gd name="connsiteY4" fmla="*/ 966428 h 967170"/>
              <a:gd name="connsiteX5" fmla="*/ 355537 w 2750406"/>
              <a:gd name="connsiteY5" fmla="*/ 939420 h 967170"/>
              <a:gd name="connsiteX6" fmla="*/ 287299 w 2750406"/>
              <a:gd name="connsiteY6" fmla="*/ 925772 h 967170"/>
              <a:gd name="connsiteX7" fmla="*/ 246355 w 2750406"/>
              <a:gd name="connsiteY7" fmla="*/ 912125 h 967170"/>
              <a:gd name="connsiteX8" fmla="*/ 178116 w 2750406"/>
              <a:gd name="connsiteY8" fmla="*/ 898477 h 967170"/>
              <a:gd name="connsiteX9" fmla="*/ 68934 w 2750406"/>
              <a:gd name="connsiteY9" fmla="*/ 871181 h 967170"/>
              <a:gd name="connsiteX10" fmla="*/ 696 w 2750406"/>
              <a:gd name="connsiteY10" fmla="*/ 789295 h 967170"/>
              <a:gd name="connsiteX11" fmla="*/ 41639 w 2750406"/>
              <a:gd name="connsiteY11" fmla="*/ 707408 h 967170"/>
              <a:gd name="connsiteX12" fmla="*/ 164469 w 2750406"/>
              <a:gd name="connsiteY12" fmla="*/ 611874 h 967170"/>
              <a:gd name="connsiteX13" fmla="*/ 300946 w 2750406"/>
              <a:gd name="connsiteY13" fmla="*/ 570931 h 967170"/>
              <a:gd name="connsiteX14" fmla="*/ 464719 w 2750406"/>
              <a:gd name="connsiteY14" fmla="*/ 543635 h 967170"/>
              <a:gd name="connsiteX15" fmla="*/ 845059 w 2750406"/>
              <a:gd name="connsiteY15" fmla="*/ 454199 h 967170"/>
              <a:gd name="connsiteX16" fmla="*/ 1052473 w 2750406"/>
              <a:gd name="connsiteY16" fmla="*/ 291865 h 967170"/>
              <a:gd name="connsiteX17" fmla="*/ 1173735 w 2750406"/>
              <a:gd name="connsiteY17" fmla="*/ 0 h 967170"/>
              <a:gd name="connsiteX18" fmla="*/ 1358868 w 2750406"/>
              <a:gd name="connsiteY18" fmla="*/ 3086 h 967170"/>
              <a:gd name="connsiteX19" fmla="*/ 1449382 w 2750406"/>
              <a:gd name="connsiteY19" fmla="*/ 285039 h 967170"/>
              <a:gd name="connsiteX20" fmla="*/ 1666030 w 2750406"/>
              <a:gd name="connsiteY20" fmla="*/ 463470 h 967170"/>
              <a:gd name="connsiteX21" fmla="*/ 2017107 w 2750406"/>
              <a:gd name="connsiteY21" fmla="*/ 511676 h 967170"/>
              <a:gd name="connsiteX22" fmla="*/ 2438803 w 2750406"/>
              <a:gd name="connsiteY22" fmla="*/ 559883 h 967170"/>
              <a:gd name="connsiteX23" fmla="*/ 2552827 w 2750406"/>
              <a:gd name="connsiteY23" fmla="*/ 639169 h 967170"/>
              <a:gd name="connsiteX24" fmla="*/ 2750406 w 2750406"/>
              <a:gd name="connsiteY24" fmla="*/ 825558 h 967170"/>
              <a:gd name="connsiteX0" fmla="*/ 2634713 w 2750406"/>
              <a:gd name="connsiteY0" fmla="*/ 802942 h 967170"/>
              <a:gd name="connsiteX1" fmla="*/ 2607418 w 2750406"/>
              <a:gd name="connsiteY1" fmla="*/ 857534 h 967170"/>
              <a:gd name="connsiteX2" fmla="*/ 2539179 w 2750406"/>
              <a:gd name="connsiteY2" fmla="*/ 912125 h 967170"/>
              <a:gd name="connsiteX3" fmla="*/ 1963640 w 2750406"/>
              <a:gd name="connsiteY3" fmla="*/ 952495 h 967170"/>
              <a:gd name="connsiteX4" fmla="*/ 646087 w 2750406"/>
              <a:gd name="connsiteY4" fmla="*/ 966428 h 967170"/>
              <a:gd name="connsiteX5" fmla="*/ 355537 w 2750406"/>
              <a:gd name="connsiteY5" fmla="*/ 939420 h 967170"/>
              <a:gd name="connsiteX6" fmla="*/ 287299 w 2750406"/>
              <a:gd name="connsiteY6" fmla="*/ 925772 h 967170"/>
              <a:gd name="connsiteX7" fmla="*/ 246355 w 2750406"/>
              <a:gd name="connsiteY7" fmla="*/ 912125 h 967170"/>
              <a:gd name="connsiteX8" fmla="*/ 68934 w 2750406"/>
              <a:gd name="connsiteY8" fmla="*/ 871181 h 967170"/>
              <a:gd name="connsiteX9" fmla="*/ 696 w 2750406"/>
              <a:gd name="connsiteY9" fmla="*/ 789295 h 967170"/>
              <a:gd name="connsiteX10" fmla="*/ 41639 w 2750406"/>
              <a:gd name="connsiteY10" fmla="*/ 707408 h 967170"/>
              <a:gd name="connsiteX11" fmla="*/ 164469 w 2750406"/>
              <a:gd name="connsiteY11" fmla="*/ 611874 h 967170"/>
              <a:gd name="connsiteX12" fmla="*/ 300946 w 2750406"/>
              <a:gd name="connsiteY12" fmla="*/ 570931 h 967170"/>
              <a:gd name="connsiteX13" fmla="*/ 464719 w 2750406"/>
              <a:gd name="connsiteY13" fmla="*/ 543635 h 967170"/>
              <a:gd name="connsiteX14" fmla="*/ 845059 w 2750406"/>
              <a:gd name="connsiteY14" fmla="*/ 454199 h 967170"/>
              <a:gd name="connsiteX15" fmla="*/ 1052473 w 2750406"/>
              <a:gd name="connsiteY15" fmla="*/ 291865 h 967170"/>
              <a:gd name="connsiteX16" fmla="*/ 1173735 w 2750406"/>
              <a:gd name="connsiteY16" fmla="*/ 0 h 967170"/>
              <a:gd name="connsiteX17" fmla="*/ 1358868 w 2750406"/>
              <a:gd name="connsiteY17" fmla="*/ 3086 h 967170"/>
              <a:gd name="connsiteX18" fmla="*/ 1449382 w 2750406"/>
              <a:gd name="connsiteY18" fmla="*/ 285039 h 967170"/>
              <a:gd name="connsiteX19" fmla="*/ 1666030 w 2750406"/>
              <a:gd name="connsiteY19" fmla="*/ 463470 h 967170"/>
              <a:gd name="connsiteX20" fmla="*/ 2017107 w 2750406"/>
              <a:gd name="connsiteY20" fmla="*/ 511676 h 967170"/>
              <a:gd name="connsiteX21" fmla="*/ 2438803 w 2750406"/>
              <a:gd name="connsiteY21" fmla="*/ 559883 h 967170"/>
              <a:gd name="connsiteX22" fmla="*/ 2552827 w 2750406"/>
              <a:gd name="connsiteY22" fmla="*/ 639169 h 967170"/>
              <a:gd name="connsiteX23" fmla="*/ 2750406 w 2750406"/>
              <a:gd name="connsiteY23" fmla="*/ 825558 h 967170"/>
              <a:gd name="connsiteX0" fmla="*/ 2634713 w 2750406"/>
              <a:gd name="connsiteY0" fmla="*/ 802942 h 967170"/>
              <a:gd name="connsiteX1" fmla="*/ 2607418 w 2750406"/>
              <a:gd name="connsiteY1" fmla="*/ 857534 h 967170"/>
              <a:gd name="connsiteX2" fmla="*/ 2539179 w 2750406"/>
              <a:gd name="connsiteY2" fmla="*/ 912125 h 967170"/>
              <a:gd name="connsiteX3" fmla="*/ 1963640 w 2750406"/>
              <a:gd name="connsiteY3" fmla="*/ 952495 h 967170"/>
              <a:gd name="connsiteX4" fmla="*/ 646087 w 2750406"/>
              <a:gd name="connsiteY4" fmla="*/ 966428 h 967170"/>
              <a:gd name="connsiteX5" fmla="*/ 355537 w 2750406"/>
              <a:gd name="connsiteY5" fmla="*/ 939420 h 967170"/>
              <a:gd name="connsiteX6" fmla="*/ 246355 w 2750406"/>
              <a:gd name="connsiteY6" fmla="*/ 912125 h 967170"/>
              <a:gd name="connsiteX7" fmla="*/ 68934 w 2750406"/>
              <a:gd name="connsiteY7" fmla="*/ 871181 h 967170"/>
              <a:gd name="connsiteX8" fmla="*/ 696 w 2750406"/>
              <a:gd name="connsiteY8" fmla="*/ 789295 h 967170"/>
              <a:gd name="connsiteX9" fmla="*/ 41639 w 2750406"/>
              <a:gd name="connsiteY9" fmla="*/ 707408 h 967170"/>
              <a:gd name="connsiteX10" fmla="*/ 164469 w 2750406"/>
              <a:gd name="connsiteY10" fmla="*/ 611874 h 967170"/>
              <a:gd name="connsiteX11" fmla="*/ 300946 w 2750406"/>
              <a:gd name="connsiteY11" fmla="*/ 570931 h 967170"/>
              <a:gd name="connsiteX12" fmla="*/ 464719 w 2750406"/>
              <a:gd name="connsiteY12" fmla="*/ 543635 h 967170"/>
              <a:gd name="connsiteX13" fmla="*/ 845059 w 2750406"/>
              <a:gd name="connsiteY13" fmla="*/ 454199 h 967170"/>
              <a:gd name="connsiteX14" fmla="*/ 1052473 w 2750406"/>
              <a:gd name="connsiteY14" fmla="*/ 291865 h 967170"/>
              <a:gd name="connsiteX15" fmla="*/ 1173735 w 2750406"/>
              <a:gd name="connsiteY15" fmla="*/ 0 h 967170"/>
              <a:gd name="connsiteX16" fmla="*/ 1358868 w 2750406"/>
              <a:gd name="connsiteY16" fmla="*/ 3086 h 967170"/>
              <a:gd name="connsiteX17" fmla="*/ 1449382 w 2750406"/>
              <a:gd name="connsiteY17" fmla="*/ 285039 h 967170"/>
              <a:gd name="connsiteX18" fmla="*/ 1666030 w 2750406"/>
              <a:gd name="connsiteY18" fmla="*/ 463470 h 967170"/>
              <a:gd name="connsiteX19" fmla="*/ 2017107 w 2750406"/>
              <a:gd name="connsiteY19" fmla="*/ 511676 h 967170"/>
              <a:gd name="connsiteX20" fmla="*/ 2438803 w 2750406"/>
              <a:gd name="connsiteY20" fmla="*/ 559883 h 967170"/>
              <a:gd name="connsiteX21" fmla="*/ 2552827 w 2750406"/>
              <a:gd name="connsiteY21" fmla="*/ 639169 h 967170"/>
              <a:gd name="connsiteX22" fmla="*/ 2750406 w 2750406"/>
              <a:gd name="connsiteY22" fmla="*/ 825558 h 967170"/>
              <a:gd name="connsiteX0" fmla="*/ 2634713 w 2750406"/>
              <a:gd name="connsiteY0" fmla="*/ 802942 h 967170"/>
              <a:gd name="connsiteX1" fmla="*/ 2607418 w 2750406"/>
              <a:gd name="connsiteY1" fmla="*/ 857534 h 967170"/>
              <a:gd name="connsiteX2" fmla="*/ 2539179 w 2750406"/>
              <a:gd name="connsiteY2" fmla="*/ 912125 h 967170"/>
              <a:gd name="connsiteX3" fmla="*/ 1963640 w 2750406"/>
              <a:gd name="connsiteY3" fmla="*/ 952495 h 967170"/>
              <a:gd name="connsiteX4" fmla="*/ 646087 w 2750406"/>
              <a:gd name="connsiteY4" fmla="*/ 966428 h 967170"/>
              <a:gd name="connsiteX5" fmla="*/ 246355 w 2750406"/>
              <a:gd name="connsiteY5" fmla="*/ 912125 h 967170"/>
              <a:gd name="connsiteX6" fmla="*/ 68934 w 2750406"/>
              <a:gd name="connsiteY6" fmla="*/ 871181 h 967170"/>
              <a:gd name="connsiteX7" fmla="*/ 696 w 2750406"/>
              <a:gd name="connsiteY7" fmla="*/ 789295 h 967170"/>
              <a:gd name="connsiteX8" fmla="*/ 41639 w 2750406"/>
              <a:gd name="connsiteY8" fmla="*/ 707408 h 967170"/>
              <a:gd name="connsiteX9" fmla="*/ 164469 w 2750406"/>
              <a:gd name="connsiteY9" fmla="*/ 611874 h 967170"/>
              <a:gd name="connsiteX10" fmla="*/ 300946 w 2750406"/>
              <a:gd name="connsiteY10" fmla="*/ 570931 h 967170"/>
              <a:gd name="connsiteX11" fmla="*/ 464719 w 2750406"/>
              <a:gd name="connsiteY11" fmla="*/ 543635 h 967170"/>
              <a:gd name="connsiteX12" fmla="*/ 845059 w 2750406"/>
              <a:gd name="connsiteY12" fmla="*/ 454199 h 967170"/>
              <a:gd name="connsiteX13" fmla="*/ 1052473 w 2750406"/>
              <a:gd name="connsiteY13" fmla="*/ 291865 h 967170"/>
              <a:gd name="connsiteX14" fmla="*/ 1173735 w 2750406"/>
              <a:gd name="connsiteY14" fmla="*/ 0 h 967170"/>
              <a:gd name="connsiteX15" fmla="*/ 1358868 w 2750406"/>
              <a:gd name="connsiteY15" fmla="*/ 3086 h 967170"/>
              <a:gd name="connsiteX16" fmla="*/ 1449382 w 2750406"/>
              <a:gd name="connsiteY16" fmla="*/ 285039 h 967170"/>
              <a:gd name="connsiteX17" fmla="*/ 1666030 w 2750406"/>
              <a:gd name="connsiteY17" fmla="*/ 463470 h 967170"/>
              <a:gd name="connsiteX18" fmla="*/ 2017107 w 2750406"/>
              <a:gd name="connsiteY18" fmla="*/ 511676 h 967170"/>
              <a:gd name="connsiteX19" fmla="*/ 2438803 w 2750406"/>
              <a:gd name="connsiteY19" fmla="*/ 559883 h 967170"/>
              <a:gd name="connsiteX20" fmla="*/ 2552827 w 2750406"/>
              <a:gd name="connsiteY20" fmla="*/ 639169 h 967170"/>
              <a:gd name="connsiteX21" fmla="*/ 2750406 w 2750406"/>
              <a:gd name="connsiteY21" fmla="*/ 825558 h 967170"/>
              <a:gd name="connsiteX0" fmla="*/ 2634713 w 2750406"/>
              <a:gd name="connsiteY0" fmla="*/ 802942 h 967170"/>
              <a:gd name="connsiteX1" fmla="*/ 2539179 w 2750406"/>
              <a:gd name="connsiteY1" fmla="*/ 912125 h 967170"/>
              <a:gd name="connsiteX2" fmla="*/ 1963640 w 2750406"/>
              <a:gd name="connsiteY2" fmla="*/ 952495 h 967170"/>
              <a:gd name="connsiteX3" fmla="*/ 646087 w 2750406"/>
              <a:gd name="connsiteY3" fmla="*/ 966428 h 967170"/>
              <a:gd name="connsiteX4" fmla="*/ 246355 w 2750406"/>
              <a:gd name="connsiteY4" fmla="*/ 912125 h 967170"/>
              <a:gd name="connsiteX5" fmla="*/ 68934 w 2750406"/>
              <a:gd name="connsiteY5" fmla="*/ 871181 h 967170"/>
              <a:gd name="connsiteX6" fmla="*/ 696 w 2750406"/>
              <a:gd name="connsiteY6" fmla="*/ 789295 h 967170"/>
              <a:gd name="connsiteX7" fmla="*/ 41639 w 2750406"/>
              <a:gd name="connsiteY7" fmla="*/ 707408 h 967170"/>
              <a:gd name="connsiteX8" fmla="*/ 164469 w 2750406"/>
              <a:gd name="connsiteY8" fmla="*/ 611874 h 967170"/>
              <a:gd name="connsiteX9" fmla="*/ 300946 w 2750406"/>
              <a:gd name="connsiteY9" fmla="*/ 570931 h 967170"/>
              <a:gd name="connsiteX10" fmla="*/ 464719 w 2750406"/>
              <a:gd name="connsiteY10" fmla="*/ 543635 h 967170"/>
              <a:gd name="connsiteX11" fmla="*/ 845059 w 2750406"/>
              <a:gd name="connsiteY11" fmla="*/ 454199 h 967170"/>
              <a:gd name="connsiteX12" fmla="*/ 1052473 w 2750406"/>
              <a:gd name="connsiteY12" fmla="*/ 291865 h 967170"/>
              <a:gd name="connsiteX13" fmla="*/ 1173735 w 2750406"/>
              <a:gd name="connsiteY13" fmla="*/ 0 h 967170"/>
              <a:gd name="connsiteX14" fmla="*/ 1358868 w 2750406"/>
              <a:gd name="connsiteY14" fmla="*/ 3086 h 967170"/>
              <a:gd name="connsiteX15" fmla="*/ 1449382 w 2750406"/>
              <a:gd name="connsiteY15" fmla="*/ 285039 h 967170"/>
              <a:gd name="connsiteX16" fmla="*/ 1666030 w 2750406"/>
              <a:gd name="connsiteY16" fmla="*/ 463470 h 967170"/>
              <a:gd name="connsiteX17" fmla="*/ 2017107 w 2750406"/>
              <a:gd name="connsiteY17" fmla="*/ 511676 h 967170"/>
              <a:gd name="connsiteX18" fmla="*/ 2438803 w 2750406"/>
              <a:gd name="connsiteY18" fmla="*/ 559883 h 967170"/>
              <a:gd name="connsiteX19" fmla="*/ 2552827 w 2750406"/>
              <a:gd name="connsiteY19" fmla="*/ 639169 h 967170"/>
              <a:gd name="connsiteX20" fmla="*/ 2750406 w 2750406"/>
              <a:gd name="connsiteY20" fmla="*/ 825558 h 967170"/>
              <a:gd name="connsiteX0" fmla="*/ 2539179 w 2750406"/>
              <a:gd name="connsiteY0" fmla="*/ 912125 h 967170"/>
              <a:gd name="connsiteX1" fmla="*/ 1963640 w 2750406"/>
              <a:gd name="connsiteY1" fmla="*/ 952495 h 967170"/>
              <a:gd name="connsiteX2" fmla="*/ 646087 w 2750406"/>
              <a:gd name="connsiteY2" fmla="*/ 966428 h 967170"/>
              <a:gd name="connsiteX3" fmla="*/ 246355 w 2750406"/>
              <a:gd name="connsiteY3" fmla="*/ 912125 h 967170"/>
              <a:gd name="connsiteX4" fmla="*/ 68934 w 2750406"/>
              <a:gd name="connsiteY4" fmla="*/ 871181 h 967170"/>
              <a:gd name="connsiteX5" fmla="*/ 696 w 2750406"/>
              <a:gd name="connsiteY5" fmla="*/ 789295 h 967170"/>
              <a:gd name="connsiteX6" fmla="*/ 41639 w 2750406"/>
              <a:gd name="connsiteY6" fmla="*/ 707408 h 967170"/>
              <a:gd name="connsiteX7" fmla="*/ 164469 w 2750406"/>
              <a:gd name="connsiteY7" fmla="*/ 611874 h 967170"/>
              <a:gd name="connsiteX8" fmla="*/ 300946 w 2750406"/>
              <a:gd name="connsiteY8" fmla="*/ 570931 h 967170"/>
              <a:gd name="connsiteX9" fmla="*/ 464719 w 2750406"/>
              <a:gd name="connsiteY9" fmla="*/ 543635 h 967170"/>
              <a:gd name="connsiteX10" fmla="*/ 845059 w 2750406"/>
              <a:gd name="connsiteY10" fmla="*/ 454199 h 967170"/>
              <a:gd name="connsiteX11" fmla="*/ 1052473 w 2750406"/>
              <a:gd name="connsiteY11" fmla="*/ 291865 h 967170"/>
              <a:gd name="connsiteX12" fmla="*/ 1173735 w 2750406"/>
              <a:gd name="connsiteY12" fmla="*/ 0 h 967170"/>
              <a:gd name="connsiteX13" fmla="*/ 1358868 w 2750406"/>
              <a:gd name="connsiteY13" fmla="*/ 3086 h 967170"/>
              <a:gd name="connsiteX14" fmla="*/ 1449382 w 2750406"/>
              <a:gd name="connsiteY14" fmla="*/ 285039 h 967170"/>
              <a:gd name="connsiteX15" fmla="*/ 1666030 w 2750406"/>
              <a:gd name="connsiteY15" fmla="*/ 463470 h 967170"/>
              <a:gd name="connsiteX16" fmla="*/ 2017107 w 2750406"/>
              <a:gd name="connsiteY16" fmla="*/ 511676 h 967170"/>
              <a:gd name="connsiteX17" fmla="*/ 2438803 w 2750406"/>
              <a:gd name="connsiteY17" fmla="*/ 559883 h 967170"/>
              <a:gd name="connsiteX18" fmla="*/ 2552827 w 2750406"/>
              <a:gd name="connsiteY18" fmla="*/ 639169 h 967170"/>
              <a:gd name="connsiteX19" fmla="*/ 2750406 w 2750406"/>
              <a:gd name="connsiteY19" fmla="*/ 825558 h 967170"/>
              <a:gd name="connsiteX0" fmla="*/ 2539179 w 2750406"/>
              <a:gd name="connsiteY0" fmla="*/ 912125 h 967170"/>
              <a:gd name="connsiteX1" fmla="*/ 1963640 w 2750406"/>
              <a:gd name="connsiteY1" fmla="*/ 952495 h 967170"/>
              <a:gd name="connsiteX2" fmla="*/ 646087 w 2750406"/>
              <a:gd name="connsiteY2" fmla="*/ 966428 h 967170"/>
              <a:gd name="connsiteX3" fmla="*/ 246355 w 2750406"/>
              <a:gd name="connsiteY3" fmla="*/ 912125 h 967170"/>
              <a:gd name="connsiteX4" fmla="*/ 68934 w 2750406"/>
              <a:gd name="connsiteY4" fmla="*/ 871181 h 967170"/>
              <a:gd name="connsiteX5" fmla="*/ 696 w 2750406"/>
              <a:gd name="connsiteY5" fmla="*/ 789295 h 967170"/>
              <a:gd name="connsiteX6" fmla="*/ 41639 w 2750406"/>
              <a:gd name="connsiteY6" fmla="*/ 707408 h 967170"/>
              <a:gd name="connsiteX7" fmla="*/ 164469 w 2750406"/>
              <a:gd name="connsiteY7" fmla="*/ 611874 h 967170"/>
              <a:gd name="connsiteX8" fmla="*/ 300946 w 2750406"/>
              <a:gd name="connsiteY8" fmla="*/ 570931 h 967170"/>
              <a:gd name="connsiteX9" fmla="*/ 464719 w 2750406"/>
              <a:gd name="connsiteY9" fmla="*/ 543635 h 967170"/>
              <a:gd name="connsiteX10" fmla="*/ 845059 w 2750406"/>
              <a:gd name="connsiteY10" fmla="*/ 454199 h 967170"/>
              <a:gd name="connsiteX11" fmla="*/ 1052473 w 2750406"/>
              <a:gd name="connsiteY11" fmla="*/ 291865 h 967170"/>
              <a:gd name="connsiteX12" fmla="*/ 1173735 w 2750406"/>
              <a:gd name="connsiteY12" fmla="*/ 0 h 967170"/>
              <a:gd name="connsiteX13" fmla="*/ 1358868 w 2750406"/>
              <a:gd name="connsiteY13" fmla="*/ 3086 h 967170"/>
              <a:gd name="connsiteX14" fmla="*/ 1449382 w 2750406"/>
              <a:gd name="connsiteY14" fmla="*/ 285039 h 967170"/>
              <a:gd name="connsiteX15" fmla="*/ 1666030 w 2750406"/>
              <a:gd name="connsiteY15" fmla="*/ 463470 h 967170"/>
              <a:gd name="connsiteX16" fmla="*/ 2017107 w 2750406"/>
              <a:gd name="connsiteY16" fmla="*/ 511676 h 967170"/>
              <a:gd name="connsiteX17" fmla="*/ 2438803 w 2750406"/>
              <a:gd name="connsiteY17" fmla="*/ 559883 h 967170"/>
              <a:gd name="connsiteX18" fmla="*/ 2707465 w 2750406"/>
              <a:gd name="connsiteY18" fmla="*/ 586528 h 967170"/>
              <a:gd name="connsiteX19" fmla="*/ 2750406 w 2750406"/>
              <a:gd name="connsiteY19" fmla="*/ 825558 h 967170"/>
              <a:gd name="connsiteX0" fmla="*/ 2539179 w 2709760"/>
              <a:gd name="connsiteY0" fmla="*/ 912125 h 967170"/>
              <a:gd name="connsiteX1" fmla="*/ 1963640 w 2709760"/>
              <a:gd name="connsiteY1" fmla="*/ 952495 h 967170"/>
              <a:gd name="connsiteX2" fmla="*/ 646087 w 2709760"/>
              <a:gd name="connsiteY2" fmla="*/ 966428 h 967170"/>
              <a:gd name="connsiteX3" fmla="*/ 246355 w 2709760"/>
              <a:gd name="connsiteY3" fmla="*/ 912125 h 967170"/>
              <a:gd name="connsiteX4" fmla="*/ 68934 w 2709760"/>
              <a:gd name="connsiteY4" fmla="*/ 871181 h 967170"/>
              <a:gd name="connsiteX5" fmla="*/ 696 w 2709760"/>
              <a:gd name="connsiteY5" fmla="*/ 789295 h 967170"/>
              <a:gd name="connsiteX6" fmla="*/ 41639 w 2709760"/>
              <a:gd name="connsiteY6" fmla="*/ 707408 h 967170"/>
              <a:gd name="connsiteX7" fmla="*/ 164469 w 2709760"/>
              <a:gd name="connsiteY7" fmla="*/ 611874 h 967170"/>
              <a:gd name="connsiteX8" fmla="*/ 300946 w 2709760"/>
              <a:gd name="connsiteY8" fmla="*/ 570931 h 967170"/>
              <a:gd name="connsiteX9" fmla="*/ 464719 w 2709760"/>
              <a:gd name="connsiteY9" fmla="*/ 543635 h 967170"/>
              <a:gd name="connsiteX10" fmla="*/ 845059 w 2709760"/>
              <a:gd name="connsiteY10" fmla="*/ 454199 h 967170"/>
              <a:gd name="connsiteX11" fmla="*/ 1052473 w 2709760"/>
              <a:gd name="connsiteY11" fmla="*/ 291865 h 967170"/>
              <a:gd name="connsiteX12" fmla="*/ 1173735 w 2709760"/>
              <a:gd name="connsiteY12" fmla="*/ 0 h 967170"/>
              <a:gd name="connsiteX13" fmla="*/ 1358868 w 2709760"/>
              <a:gd name="connsiteY13" fmla="*/ 3086 h 967170"/>
              <a:gd name="connsiteX14" fmla="*/ 1449382 w 2709760"/>
              <a:gd name="connsiteY14" fmla="*/ 285039 h 967170"/>
              <a:gd name="connsiteX15" fmla="*/ 1666030 w 2709760"/>
              <a:gd name="connsiteY15" fmla="*/ 463470 h 967170"/>
              <a:gd name="connsiteX16" fmla="*/ 2017107 w 2709760"/>
              <a:gd name="connsiteY16" fmla="*/ 511676 h 967170"/>
              <a:gd name="connsiteX17" fmla="*/ 2438803 w 2709760"/>
              <a:gd name="connsiteY17" fmla="*/ 559883 h 967170"/>
              <a:gd name="connsiteX18" fmla="*/ 2707465 w 2709760"/>
              <a:gd name="connsiteY18" fmla="*/ 586528 h 967170"/>
              <a:gd name="connsiteX19" fmla="*/ 2612949 w 2709760"/>
              <a:gd name="connsiteY19" fmla="*/ 796313 h 967170"/>
              <a:gd name="connsiteX0" fmla="*/ 2539179 w 2707465"/>
              <a:gd name="connsiteY0" fmla="*/ 912125 h 967170"/>
              <a:gd name="connsiteX1" fmla="*/ 1963640 w 2707465"/>
              <a:gd name="connsiteY1" fmla="*/ 952495 h 967170"/>
              <a:gd name="connsiteX2" fmla="*/ 646087 w 2707465"/>
              <a:gd name="connsiteY2" fmla="*/ 966428 h 967170"/>
              <a:gd name="connsiteX3" fmla="*/ 246355 w 2707465"/>
              <a:gd name="connsiteY3" fmla="*/ 912125 h 967170"/>
              <a:gd name="connsiteX4" fmla="*/ 68934 w 2707465"/>
              <a:gd name="connsiteY4" fmla="*/ 871181 h 967170"/>
              <a:gd name="connsiteX5" fmla="*/ 696 w 2707465"/>
              <a:gd name="connsiteY5" fmla="*/ 789295 h 967170"/>
              <a:gd name="connsiteX6" fmla="*/ 41639 w 2707465"/>
              <a:gd name="connsiteY6" fmla="*/ 707408 h 967170"/>
              <a:gd name="connsiteX7" fmla="*/ 164469 w 2707465"/>
              <a:gd name="connsiteY7" fmla="*/ 611874 h 967170"/>
              <a:gd name="connsiteX8" fmla="*/ 300946 w 2707465"/>
              <a:gd name="connsiteY8" fmla="*/ 570931 h 967170"/>
              <a:gd name="connsiteX9" fmla="*/ 464719 w 2707465"/>
              <a:gd name="connsiteY9" fmla="*/ 543635 h 967170"/>
              <a:gd name="connsiteX10" fmla="*/ 845059 w 2707465"/>
              <a:gd name="connsiteY10" fmla="*/ 454199 h 967170"/>
              <a:gd name="connsiteX11" fmla="*/ 1052473 w 2707465"/>
              <a:gd name="connsiteY11" fmla="*/ 291865 h 967170"/>
              <a:gd name="connsiteX12" fmla="*/ 1173735 w 2707465"/>
              <a:gd name="connsiteY12" fmla="*/ 0 h 967170"/>
              <a:gd name="connsiteX13" fmla="*/ 1358868 w 2707465"/>
              <a:gd name="connsiteY13" fmla="*/ 3086 h 967170"/>
              <a:gd name="connsiteX14" fmla="*/ 1449382 w 2707465"/>
              <a:gd name="connsiteY14" fmla="*/ 285039 h 967170"/>
              <a:gd name="connsiteX15" fmla="*/ 1666030 w 2707465"/>
              <a:gd name="connsiteY15" fmla="*/ 463470 h 967170"/>
              <a:gd name="connsiteX16" fmla="*/ 2017107 w 2707465"/>
              <a:gd name="connsiteY16" fmla="*/ 511676 h 967170"/>
              <a:gd name="connsiteX17" fmla="*/ 2438803 w 2707465"/>
              <a:gd name="connsiteY17" fmla="*/ 559883 h 967170"/>
              <a:gd name="connsiteX18" fmla="*/ 2707465 w 2707465"/>
              <a:gd name="connsiteY18" fmla="*/ 586528 h 967170"/>
              <a:gd name="connsiteX0" fmla="*/ 2539179 w 2793375"/>
              <a:gd name="connsiteY0" fmla="*/ 912125 h 967170"/>
              <a:gd name="connsiteX1" fmla="*/ 1963640 w 2793375"/>
              <a:gd name="connsiteY1" fmla="*/ 952495 h 967170"/>
              <a:gd name="connsiteX2" fmla="*/ 646087 w 2793375"/>
              <a:gd name="connsiteY2" fmla="*/ 966428 h 967170"/>
              <a:gd name="connsiteX3" fmla="*/ 246355 w 2793375"/>
              <a:gd name="connsiteY3" fmla="*/ 912125 h 967170"/>
              <a:gd name="connsiteX4" fmla="*/ 68934 w 2793375"/>
              <a:gd name="connsiteY4" fmla="*/ 871181 h 967170"/>
              <a:gd name="connsiteX5" fmla="*/ 696 w 2793375"/>
              <a:gd name="connsiteY5" fmla="*/ 789295 h 967170"/>
              <a:gd name="connsiteX6" fmla="*/ 41639 w 2793375"/>
              <a:gd name="connsiteY6" fmla="*/ 707408 h 967170"/>
              <a:gd name="connsiteX7" fmla="*/ 164469 w 2793375"/>
              <a:gd name="connsiteY7" fmla="*/ 611874 h 967170"/>
              <a:gd name="connsiteX8" fmla="*/ 300946 w 2793375"/>
              <a:gd name="connsiteY8" fmla="*/ 570931 h 967170"/>
              <a:gd name="connsiteX9" fmla="*/ 464719 w 2793375"/>
              <a:gd name="connsiteY9" fmla="*/ 543635 h 967170"/>
              <a:gd name="connsiteX10" fmla="*/ 845059 w 2793375"/>
              <a:gd name="connsiteY10" fmla="*/ 454199 h 967170"/>
              <a:gd name="connsiteX11" fmla="*/ 1052473 w 2793375"/>
              <a:gd name="connsiteY11" fmla="*/ 291865 h 967170"/>
              <a:gd name="connsiteX12" fmla="*/ 1173735 w 2793375"/>
              <a:gd name="connsiteY12" fmla="*/ 0 h 967170"/>
              <a:gd name="connsiteX13" fmla="*/ 1358868 w 2793375"/>
              <a:gd name="connsiteY13" fmla="*/ 3086 h 967170"/>
              <a:gd name="connsiteX14" fmla="*/ 1449382 w 2793375"/>
              <a:gd name="connsiteY14" fmla="*/ 285039 h 967170"/>
              <a:gd name="connsiteX15" fmla="*/ 1666030 w 2793375"/>
              <a:gd name="connsiteY15" fmla="*/ 463470 h 967170"/>
              <a:gd name="connsiteX16" fmla="*/ 2017107 w 2793375"/>
              <a:gd name="connsiteY16" fmla="*/ 511676 h 967170"/>
              <a:gd name="connsiteX17" fmla="*/ 2438803 w 2793375"/>
              <a:gd name="connsiteY17" fmla="*/ 559883 h 967170"/>
              <a:gd name="connsiteX18" fmla="*/ 2793375 w 2793375"/>
              <a:gd name="connsiteY18" fmla="*/ 726904 h 967170"/>
              <a:gd name="connsiteX0" fmla="*/ 2539179 w 2805016"/>
              <a:gd name="connsiteY0" fmla="*/ 912125 h 967170"/>
              <a:gd name="connsiteX1" fmla="*/ 1963640 w 2805016"/>
              <a:gd name="connsiteY1" fmla="*/ 952495 h 967170"/>
              <a:gd name="connsiteX2" fmla="*/ 646087 w 2805016"/>
              <a:gd name="connsiteY2" fmla="*/ 966428 h 967170"/>
              <a:gd name="connsiteX3" fmla="*/ 246355 w 2805016"/>
              <a:gd name="connsiteY3" fmla="*/ 912125 h 967170"/>
              <a:gd name="connsiteX4" fmla="*/ 68934 w 2805016"/>
              <a:gd name="connsiteY4" fmla="*/ 871181 h 967170"/>
              <a:gd name="connsiteX5" fmla="*/ 696 w 2805016"/>
              <a:gd name="connsiteY5" fmla="*/ 789295 h 967170"/>
              <a:gd name="connsiteX6" fmla="*/ 41639 w 2805016"/>
              <a:gd name="connsiteY6" fmla="*/ 707408 h 967170"/>
              <a:gd name="connsiteX7" fmla="*/ 164469 w 2805016"/>
              <a:gd name="connsiteY7" fmla="*/ 611874 h 967170"/>
              <a:gd name="connsiteX8" fmla="*/ 300946 w 2805016"/>
              <a:gd name="connsiteY8" fmla="*/ 570931 h 967170"/>
              <a:gd name="connsiteX9" fmla="*/ 464719 w 2805016"/>
              <a:gd name="connsiteY9" fmla="*/ 543635 h 967170"/>
              <a:gd name="connsiteX10" fmla="*/ 845059 w 2805016"/>
              <a:gd name="connsiteY10" fmla="*/ 454199 h 967170"/>
              <a:gd name="connsiteX11" fmla="*/ 1052473 w 2805016"/>
              <a:gd name="connsiteY11" fmla="*/ 291865 h 967170"/>
              <a:gd name="connsiteX12" fmla="*/ 1173735 w 2805016"/>
              <a:gd name="connsiteY12" fmla="*/ 0 h 967170"/>
              <a:gd name="connsiteX13" fmla="*/ 1358868 w 2805016"/>
              <a:gd name="connsiteY13" fmla="*/ 3086 h 967170"/>
              <a:gd name="connsiteX14" fmla="*/ 1449382 w 2805016"/>
              <a:gd name="connsiteY14" fmla="*/ 285039 h 967170"/>
              <a:gd name="connsiteX15" fmla="*/ 1666030 w 2805016"/>
              <a:gd name="connsiteY15" fmla="*/ 463470 h 967170"/>
              <a:gd name="connsiteX16" fmla="*/ 2017107 w 2805016"/>
              <a:gd name="connsiteY16" fmla="*/ 511676 h 967170"/>
              <a:gd name="connsiteX17" fmla="*/ 2438803 w 2805016"/>
              <a:gd name="connsiteY17" fmla="*/ 559883 h 967170"/>
              <a:gd name="connsiteX18" fmla="*/ 2793375 w 2805016"/>
              <a:gd name="connsiteY18" fmla="*/ 726904 h 967170"/>
              <a:gd name="connsiteX0" fmla="*/ 2676636 w 2805017"/>
              <a:gd name="connsiteY0" fmla="*/ 929672 h 967170"/>
              <a:gd name="connsiteX1" fmla="*/ 1963640 w 2805017"/>
              <a:gd name="connsiteY1" fmla="*/ 952495 h 967170"/>
              <a:gd name="connsiteX2" fmla="*/ 646087 w 2805017"/>
              <a:gd name="connsiteY2" fmla="*/ 966428 h 967170"/>
              <a:gd name="connsiteX3" fmla="*/ 246355 w 2805017"/>
              <a:gd name="connsiteY3" fmla="*/ 912125 h 967170"/>
              <a:gd name="connsiteX4" fmla="*/ 68934 w 2805017"/>
              <a:gd name="connsiteY4" fmla="*/ 871181 h 967170"/>
              <a:gd name="connsiteX5" fmla="*/ 696 w 2805017"/>
              <a:gd name="connsiteY5" fmla="*/ 789295 h 967170"/>
              <a:gd name="connsiteX6" fmla="*/ 41639 w 2805017"/>
              <a:gd name="connsiteY6" fmla="*/ 707408 h 967170"/>
              <a:gd name="connsiteX7" fmla="*/ 164469 w 2805017"/>
              <a:gd name="connsiteY7" fmla="*/ 611874 h 967170"/>
              <a:gd name="connsiteX8" fmla="*/ 300946 w 2805017"/>
              <a:gd name="connsiteY8" fmla="*/ 570931 h 967170"/>
              <a:gd name="connsiteX9" fmla="*/ 464719 w 2805017"/>
              <a:gd name="connsiteY9" fmla="*/ 543635 h 967170"/>
              <a:gd name="connsiteX10" fmla="*/ 845059 w 2805017"/>
              <a:gd name="connsiteY10" fmla="*/ 454199 h 967170"/>
              <a:gd name="connsiteX11" fmla="*/ 1052473 w 2805017"/>
              <a:gd name="connsiteY11" fmla="*/ 291865 h 967170"/>
              <a:gd name="connsiteX12" fmla="*/ 1173735 w 2805017"/>
              <a:gd name="connsiteY12" fmla="*/ 0 h 967170"/>
              <a:gd name="connsiteX13" fmla="*/ 1358868 w 2805017"/>
              <a:gd name="connsiteY13" fmla="*/ 3086 h 967170"/>
              <a:gd name="connsiteX14" fmla="*/ 1449382 w 2805017"/>
              <a:gd name="connsiteY14" fmla="*/ 285039 h 967170"/>
              <a:gd name="connsiteX15" fmla="*/ 1666030 w 2805017"/>
              <a:gd name="connsiteY15" fmla="*/ 463470 h 967170"/>
              <a:gd name="connsiteX16" fmla="*/ 2017107 w 2805017"/>
              <a:gd name="connsiteY16" fmla="*/ 511676 h 967170"/>
              <a:gd name="connsiteX17" fmla="*/ 2438803 w 2805017"/>
              <a:gd name="connsiteY17" fmla="*/ 559883 h 967170"/>
              <a:gd name="connsiteX18" fmla="*/ 2793375 w 2805017"/>
              <a:gd name="connsiteY18" fmla="*/ 726904 h 967170"/>
              <a:gd name="connsiteX0" fmla="*/ 2676636 w 2805017"/>
              <a:gd name="connsiteY0" fmla="*/ 929672 h 983777"/>
              <a:gd name="connsiteX1" fmla="*/ 1963640 w 2805017"/>
              <a:gd name="connsiteY1" fmla="*/ 952495 h 983777"/>
              <a:gd name="connsiteX2" fmla="*/ 646087 w 2805017"/>
              <a:gd name="connsiteY2" fmla="*/ 966428 h 983777"/>
              <a:gd name="connsiteX3" fmla="*/ 246355 w 2805017"/>
              <a:gd name="connsiteY3" fmla="*/ 912125 h 983777"/>
              <a:gd name="connsiteX4" fmla="*/ 68934 w 2805017"/>
              <a:gd name="connsiteY4" fmla="*/ 871181 h 983777"/>
              <a:gd name="connsiteX5" fmla="*/ 696 w 2805017"/>
              <a:gd name="connsiteY5" fmla="*/ 789295 h 983777"/>
              <a:gd name="connsiteX6" fmla="*/ 41639 w 2805017"/>
              <a:gd name="connsiteY6" fmla="*/ 707408 h 983777"/>
              <a:gd name="connsiteX7" fmla="*/ 164469 w 2805017"/>
              <a:gd name="connsiteY7" fmla="*/ 611874 h 983777"/>
              <a:gd name="connsiteX8" fmla="*/ 300946 w 2805017"/>
              <a:gd name="connsiteY8" fmla="*/ 570931 h 983777"/>
              <a:gd name="connsiteX9" fmla="*/ 464719 w 2805017"/>
              <a:gd name="connsiteY9" fmla="*/ 543635 h 983777"/>
              <a:gd name="connsiteX10" fmla="*/ 845059 w 2805017"/>
              <a:gd name="connsiteY10" fmla="*/ 454199 h 983777"/>
              <a:gd name="connsiteX11" fmla="*/ 1052473 w 2805017"/>
              <a:gd name="connsiteY11" fmla="*/ 291865 h 983777"/>
              <a:gd name="connsiteX12" fmla="*/ 1173735 w 2805017"/>
              <a:gd name="connsiteY12" fmla="*/ 0 h 983777"/>
              <a:gd name="connsiteX13" fmla="*/ 1358868 w 2805017"/>
              <a:gd name="connsiteY13" fmla="*/ 3086 h 983777"/>
              <a:gd name="connsiteX14" fmla="*/ 1449382 w 2805017"/>
              <a:gd name="connsiteY14" fmla="*/ 285039 h 983777"/>
              <a:gd name="connsiteX15" fmla="*/ 1666030 w 2805017"/>
              <a:gd name="connsiteY15" fmla="*/ 463470 h 983777"/>
              <a:gd name="connsiteX16" fmla="*/ 2017107 w 2805017"/>
              <a:gd name="connsiteY16" fmla="*/ 511676 h 983777"/>
              <a:gd name="connsiteX17" fmla="*/ 2438803 w 2805017"/>
              <a:gd name="connsiteY17" fmla="*/ 559883 h 983777"/>
              <a:gd name="connsiteX18" fmla="*/ 2793375 w 2805017"/>
              <a:gd name="connsiteY18" fmla="*/ 726904 h 983777"/>
              <a:gd name="connsiteX0" fmla="*/ 2728182 w 2805017"/>
              <a:gd name="connsiteY0" fmla="*/ 836088 h 967170"/>
              <a:gd name="connsiteX1" fmla="*/ 1963640 w 2805017"/>
              <a:gd name="connsiteY1" fmla="*/ 952495 h 967170"/>
              <a:gd name="connsiteX2" fmla="*/ 646087 w 2805017"/>
              <a:gd name="connsiteY2" fmla="*/ 966428 h 967170"/>
              <a:gd name="connsiteX3" fmla="*/ 246355 w 2805017"/>
              <a:gd name="connsiteY3" fmla="*/ 912125 h 967170"/>
              <a:gd name="connsiteX4" fmla="*/ 68934 w 2805017"/>
              <a:gd name="connsiteY4" fmla="*/ 871181 h 967170"/>
              <a:gd name="connsiteX5" fmla="*/ 696 w 2805017"/>
              <a:gd name="connsiteY5" fmla="*/ 789295 h 967170"/>
              <a:gd name="connsiteX6" fmla="*/ 41639 w 2805017"/>
              <a:gd name="connsiteY6" fmla="*/ 707408 h 967170"/>
              <a:gd name="connsiteX7" fmla="*/ 164469 w 2805017"/>
              <a:gd name="connsiteY7" fmla="*/ 611874 h 967170"/>
              <a:gd name="connsiteX8" fmla="*/ 300946 w 2805017"/>
              <a:gd name="connsiteY8" fmla="*/ 570931 h 967170"/>
              <a:gd name="connsiteX9" fmla="*/ 464719 w 2805017"/>
              <a:gd name="connsiteY9" fmla="*/ 543635 h 967170"/>
              <a:gd name="connsiteX10" fmla="*/ 845059 w 2805017"/>
              <a:gd name="connsiteY10" fmla="*/ 454199 h 967170"/>
              <a:gd name="connsiteX11" fmla="*/ 1052473 w 2805017"/>
              <a:gd name="connsiteY11" fmla="*/ 291865 h 967170"/>
              <a:gd name="connsiteX12" fmla="*/ 1173735 w 2805017"/>
              <a:gd name="connsiteY12" fmla="*/ 0 h 967170"/>
              <a:gd name="connsiteX13" fmla="*/ 1358868 w 2805017"/>
              <a:gd name="connsiteY13" fmla="*/ 3086 h 967170"/>
              <a:gd name="connsiteX14" fmla="*/ 1449382 w 2805017"/>
              <a:gd name="connsiteY14" fmla="*/ 285039 h 967170"/>
              <a:gd name="connsiteX15" fmla="*/ 1666030 w 2805017"/>
              <a:gd name="connsiteY15" fmla="*/ 463470 h 967170"/>
              <a:gd name="connsiteX16" fmla="*/ 2017107 w 2805017"/>
              <a:gd name="connsiteY16" fmla="*/ 511676 h 967170"/>
              <a:gd name="connsiteX17" fmla="*/ 2438803 w 2805017"/>
              <a:gd name="connsiteY17" fmla="*/ 559883 h 967170"/>
              <a:gd name="connsiteX18" fmla="*/ 2793375 w 2805017"/>
              <a:gd name="connsiteY18" fmla="*/ 726904 h 967170"/>
              <a:gd name="connsiteX0" fmla="*/ 2711000 w 2805017"/>
              <a:gd name="connsiteY0" fmla="*/ 900427 h 967170"/>
              <a:gd name="connsiteX1" fmla="*/ 1963640 w 2805017"/>
              <a:gd name="connsiteY1" fmla="*/ 952495 h 967170"/>
              <a:gd name="connsiteX2" fmla="*/ 646087 w 2805017"/>
              <a:gd name="connsiteY2" fmla="*/ 966428 h 967170"/>
              <a:gd name="connsiteX3" fmla="*/ 246355 w 2805017"/>
              <a:gd name="connsiteY3" fmla="*/ 912125 h 967170"/>
              <a:gd name="connsiteX4" fmla="*/ 68934 w 2805017"/>
              <a:gd name="connsiteY4" fmla="*/ 871181 h 967170"/>
              <a:gd name="connsiteX5" fmla="*/ 696 w 2805017"/>
              <a:gd name="connsiteY5" fmla="*/ 789295 h 967170"/>
              <a:gd name="connsiteX6" fmla="*/ 41639 w 2805017"/>
              <a:gd name="connsiteY6" fmla="*/ 707408 h 967170"/>
              <a:gd name="connsiteX7" fmla="*/ 164469 w 2805017"/>
              <a:gd name="connsiteY7" fmla="*/ 611874 h 967170"/>
              <a:gd name="connsiteX8" fmla="*/ 300946 w 2805017"/>
              <a:gd name="connsiteY8" fmla="*/ 570931 h 967170"/>
              <a:gd name="connsiteX9" fmla="*/ 464719 w 2805017"/>
              <a:gd name="connsiteY9" fmla="*/ 543635 h 967170"/>
              <a:gd name="connsiteX10" fmla="*/ 845059 w 2805017"/>
              <a:gd name="connsiteY10" fmla="*/ 454199 h 967170"/>
              <a:gd name="connsiteX11" fmla="*/ 1052473 w 2805017"/>
              <a:gd name="connsiteY11" fmla="*/ 291865 h 967170"/>
              <a:gd name="connsiteX12" fmla="*/ 1173735 w 2805017"/>
              <a:gd name="connsiteY12" fmla="*/ 0 h 967170"/>
              <a:gd name="connsiteX13" fmla="*/ 1358868 w 2805017"/>
              <a:gd name="connsiteY13" fmla="*/ 3086 h 967170"/>
              <a:gd name="connsiteX14" fmla="*/ 1449382 w 2805017"/>
              <a:gd name="connsiteY14" fmla="*/ 285039 h 967170"/>
              <a:gd name="connsiteX15" fmla="*/ 1666030 w 2805017"/>
              <a:gd name="connsiteY15" fmla="*/ 463470 h 967170"/>
              <a:gd name="connsiteX16" fmla="*/ 2017107 w 2805017"/>
              <a:gd name="connsiteY16" fmla="*/ 511676 h 967170"/>
              <a:gd name="connsiteX17" fmla="*/ 2438803 w 2805017"/>
              <a:gd name="connsiteY17" fmla="*/ 559883 h 967170"/>
              <a:gd name="connsiteX18" fmla="*/ 2793375 w 2805017"/>
              <a:gd name="connsiteY18" fmla="*/ 726904 h 967170"/>
              <a:gd name="connsiteX0" fmla="*/ 2711000 w 2721690"/>
              <a:gd name="connsiteY0" fmla="*/ 900427 h 967170"/>
              <a:gd name="connsiteX1" fmla="*/ 1963640 w 2721690"/>
              <a:gd name="connsiteY1" fmla="*/ 952495 h 967170"/>
              <a:gd name="connsiteX2" fmla="*/ 646087 w 2721690"/>
              <a:gd name="connsiteY2" fmla="*/ 966428 h 967170"/>
              <a:gd name="connsiteX3" fmla="*/ 246355 w 2721690"/>
              <a:gd name="connsiteY3" fmla="*/ 912125 h 967170"/>
              <a:gd name="connsiteX4" fmla="*/ 68934 w 2721690"/>
              <a:gd name="connsiteY4" fmla="*/ 871181 h 967170"/>
              <a:gd name="connsiteX5" fmla="*/ 696 w 2721690"/>
              <a:gd name="connsiteY5" fmla="*/ 789295 h 967170"/>
              <a:gd name="connsiteX6" fmla="*/ 41639 w 2721690"/>
              <a:gd name="connsiteY6" fmla="*/ 707408 h 967170"/>
              <a:gd name="connsiteX7" fmla="*/ 164469 w 2721690"/>
              <a:gd name="connsiteY7" fmla="*/ 611874 h 967170"/>
              <a:gd name="connsiteX8" fmla="*/ 300946 w 2721690"/>
              <a:gd name="connsiteY8" fmla="*/ 570931 h 967170"/>
              <a:gd name="connsiteX9" fmla="*/ 464719 w 2721690"/>
              <a:gd name="connsiteY9" fmla="*/ 543635 h 967170"/>
              <a:gd name="connsiteX10" fmla="*/ 845059 w 2721690"/>
              <a:gd name="connsiteY10" fmla="*/ 454199 h 967170"/>
              <a:gd name="connsiteX11" fmla="*/ 1052473 w 2721690"/>
              <a:gd name="connsiteY11" fmla="*/ 291865 h 967170"/>
              <a:gd name="connsiteX12" fmla="*/ 1173735 w 2721690"/>
              <a:gd name="connsiteY12" fmla="*/ 0 h 967170"/>
              <a:gd name="connsiteX13" fmla="*/ 1358868 w 2721690"/>
              <a:gd name="connsiteY13" fmla="*/ 3086 h 967170"/>
              <a:gd name="connsiteX14" fmla="*/ 1449382 w 2721690"/>
              <a:gd name="connsiteY14" fmla="*/ 285039 h 967170"/>
              <a:gd name="connsiteX15" fmla="*/ 1666030 w 2721690"/>
              <a:gd name="connsiteY15" fmla="*/ 463470 h 967170"/>
              <a:gd name="connsiteX16" fmla="*/ 2017107 w 2721690"/>
              <a:gd name="connsiteY16" fmla="*/ 511676 h 967170"/>
              <a:gd name="connsiteX17" fmla="*/ 2438803 w 2721690"/>
              <a:gd name="connsiteY17" fmla="*/ 559883 h 967170"/>
              <a:gd name="connsiteX18" fmla="*/ 2707465 w 2721690"/>
              <a:gd name="connsiteY18" fmla="*/ 919921 h 967170"/>
              <a:gd name="connsiteX0" fmla="*/ 2711000 w 2721690"/>
              <a:gd name="connsiteY0" fmla="*/ 900427 h 967170"/>
              <a:gd name="connsiteX1" fmla="*/ 1963640 w 2721690"/>
              <a:gd name="connsiteY1" fmla="*/ 952495 h 967170"/>
              <a:gd name="connsiteX2" fmla="*/ 646087 w 2721690"/>
              <a:gd name="connsiteY2" fmla="*/ 966428 h 967170"/>
              <a:gd name="connsiteX3" fmla="*/ 246355 w 2721690"/>
              <a:gd name="connsiteY3" fmla="*/ 912125 h 967170"/>
              <a:gd name="connsiteX4" fmla="*/ 68934 w 2721690"/>
              <a:gd name="connsiteY4" fmla="*/ 871181 h 967170"/>
              <a:gd name="connsiteX5" fmla="*/ 696 w 2721690"/>
              <a:gd name="connsiteY5" fmla="*/ 789295 h 967170"/>
              <a:gd name="connsiteX6" fmla="*/ 41639 w 2721690"/>
              <a:gd name="connsiteY6" fmla="*/ 707408 h 967170"/>
              <a:gd name="connsiteX7" fmla="*/ 164469 w 2721690"/>
              <a:gd name="connsiteY7" fmla="*/ 611874 h 967170"/>
              <a:gd name="connsiteX8" fmla="*/ 300946 w 2721690"/>
              <a:gd name="connsiteY8" fmla="*/ 570931 h 967170"/>
              <a:gd name="connsiteX9" fmla="*/ 464719 w 2721690"/>
              <a:gd name="connsiteY9" fmla="*/ 543635 h 967170"/>
              <a:gd name="connsiteX10" fmla="*/ 845059 w 2721690"/>
              <a:gd name="connsiteY10" fmla="*/ 454199 h 967170"/>
              <a:gd name="connsiteX11" fmla="*/ 1052473 w 2721690"/>
              <a:gd name="connsiteY11" fmla="*/ 291865 h 967170"/>
              <a:gd name="connsiteX12" fmla="*/ 1173735 w 2721690"/>
              <a:gd name="connsiteY12" fmla="*/ 0 h 967170"/>
              <a:gd name="connsiteX13" fmla="*/ 1358868 w 2721690"/>
              <a:gd name="connsiteY13" fmla="*/ 3086 h 967170"/>
              <a:gd name="connsiteX14" fmla="*/ 1449382 w 2721690"/>
              <a:gd name="connsiteY14" fmla="*/ 285039 h 967170"/>
              <a:gd name="connsiteX15" fmla="*/ 1666030 w 2721690"/>
              <a:gd name="connsiteY15" fmla="*/ 463470 h 967170"/>
              <a:gd name="connsiteX16" fmla="*/ 2017107 w 2721690"/>
              <a:gd name="connsiteY16" fmla="*/ 511676 h 967170"/>
              <a:gd name="connsiteX17" fmla="*/ 2438803 w 2721690"/>
              <a:gd name="connsiteY17" fmla="*/ 559883 h 967170"/>
              <a:gd name="connsiteX18" fmla="*/ 2707465 w 2721690"/>
              <a:gd name="connsiteY18" fmla="*/ 919921 h 967170"/>
              <a:gd name="connsiteX0" fmla="*/ 2711000 w 2711000"/>
              <a:gd name="connsiteY0" fmla="*/ 900427 h 967170"/>
              <a:gd name="connsiteX1" fmla="*/ 1963640 w 2711000"/>
              <a:gd name="connsiteY1" fmla="*/ 952495 h 967170"/>
              <a:gd name="connsiteX2" fmla="*/ 646087 w 2711000"/>
              <a:gd name="connsiteY2" fmla="*/ 966428 h 967170"/>
              <a:gd name="connsiteX3" fmla="*/ 246355 w 2711000"/>
              <a:gd name="connsiteY3" fmla="*/ 912125 h 967170"/>
              <a:gd name="connsiteX4" fmla="*/ 68934 w 2711000"/>
              <a:gd name="connsiteY4" fmla="*/ 871181 h 967170"/>
              <a:gd name="connsiteX5" fmla="*/ 696 w 2711000"/>
              <a:gd name="connsiteY5" fmla="*/ 789295 h 967170"/>
              <a:gd name="connsiteX6" fmla="*/ 41639 w 2711000"/>
              <a:gd name="connsiteY6" fmla="*/ 707408 h 967170"/>
              <a:gd name="connsiteX7" fmla="*/ 164469 w 2711000"/>
              <a:gd name="connsiteY7" fmla="*/ 611874 h 967170"/>
              <a:gd name="connsiteX8" fmla="*/ 300946 w 2711000"/>
              <a:gd name="connsiteY8" fmla="*/ 570931 h 967170"/>
              <a:gd name="connsiteX9" fmla="*/ 464719 w 2711000"/>
              <a:gd name="connsiteY9" fmla="*/ 543635 h 967170"/>
              <a:gd name="connsiteX10" fmla="*/ 845059 w 2711000"/>
              <a:gd name="connsiteY10" fmla="*/ 454199 h 967170"/>
              <a:gd name="connsiteX11" fmla="*/ 1052473 w 2711000"/>
              <a:gd name="connsiteY11" fmla="*/ 291865 h 967170"/>
              <a:gd name="connsiteX12" fmla="*/ 1173735 w 2711000"/>
              <a:gd name="connsiteY12" fmla="*/ 0 h 967170"/>
              <a:gd name="connsiteX13" fmla="*/ 1358868 w 2711000"/>
              <a:gd name="connsiteY13" fmla="*/ 3086 h 967170"/>
              <a:gd name="connsiteX14" fmla="*/ 1449382 w 2711000"/>
              <a:gd name="connsiteY14" fmla="*/ 285039 h 967170"/>
              <a:gd name="connsiteX15" fmla="*/ 1666030 w 2711000"/>
              <a:gd name="connsiteY15" fmla="*/ 463470 h 967170"/>
              <a:gd name="connsiteX16" fmla="*/ 2017107 w 2711000"/>
              <a:gd name="connsiteY16" fmla="*/ 511676 h 967170"/>
              <a:gd name="connsiteX17" fmla="*/ 2438803 w 2711000"/>
              <a:gd name="connsiteY17" fmla="*/ 559883 h 967170"/>
              <a:gd name="connsiteX18" fmla="*/ 2630741 w 2711000"/>
              <a:gd name="connsiteY18" fmla="*/ 558744 h 967170"/>
              <a:gd name="connsiteX19" fmla="*/ 2707465 w 2711000"/>
              <a:gd name="connsiteY19" fmla="*/ 919921 h 967170"/>
              <a:gd name="connsiteX0" fmla="*/ 2711000 w 2711000"/>
              <a:gd name="connsiteY0" fmla="*/ 900427 h 967170"/>
              <a:gd name="connsiteX1" fmla="*/ 1963640 w 2711000"/>
              <a:gd name="connsiteY1" fmla="*/ 952495 h 967170"/>
              <a:gd name="connsiteX2" fmla="*/ 646087 w 2711000"/>
              <a:gd name="connsiteY2" fmla="*/ 966428 h 967170"/>
              <a:gd name="connsiteX3" fmla="*/ 246355 w 2711000"/>
              <a:gd name="connsiteY3" fmla="*/ 912125 h 967170"/>
              <a:gd name="connsiteX4" fmla="*/ 68934 w 2711000"/>
              <a:gd name="connsiteY4" fmla="*/ 871181 h 967170"/>
              <a:gd name="connsiteX5" fmla="*/ 696 w 2711000"/>
              <a:gd name="connsiteY5" fmla="*/ 789295 h 967170"/>
              <a:gd name="connsiteX6" fmla="*/ 41639 w 2711000"/>
              <a:gd name="connsiteY6" fmla="*/ 707408 h 967170"/>
              <a:gd name="connsiteX7" fmla="*/ 164469 w 2711000"/>
              <a:gd name="connsiteY7" fmla="*/ 611874 h 967170"/>
              <a:gd name="connsiteX8" fmla="*/ 300946 w 2711000"/>
              <a:gd name="connsiteY8" fmla="*/ 570931 h 967170"/>
              <a:gd name="connsiteX9" fmla="*/ 464719 w 2711000"/>
              <a:gd name="connsiteY9" fmla="*/ 543635 h 967170"/>
              <a:gd name="connsiteX10" fmla="*/ 845059 w 2711000"/>
              <a:gd name="connsiteY10" fmla="*/ 454199 h 967170"/>
              <a:gd name="connsiteX11" fmla="*/ 1052473 w 2711000"/>
              <a:gd name="connsiteY11" fmla="*/ 291865 h 967170"/>
              <a:gd name="connsiteX12" fmla="*/ 1173735 w 2711000"/>
              <a:gd name="connsiteY12" fmla="*/ 0 h 967170"/>
              <a:gd name="connsiteX13" fmla="*/ 1358868 w 2711000"/>
              <a:gd name="connsiteY13" fmla="*/ 3086 h 967170"/>
              <a:gd name="connsiteX14" fmla="*/ 1449382 w 2711000"/>
              <a:gd name="connsiteY14" fmla="*/ 285039 h 967170"/>
              <a:gd name="connsiteX15" fmla="*/ 1666030 w 2711000"/>
              <a:gd name="connsiteY15" fmla="*/ 463470 h 967170"/>
              <a:gd name="connsiteX16" fmla="*/ 2017107 w 2711000"/>
              <a:gd name="connsiteY16" fmla="*/ 511676 h 967170"/>
              <a:gd name="connsiteX17" fmla="*/ 2438803 w 2711000"/>
              <a:gd name="connsiteY17" fmla="*/ 559883 h 967170"/>
              <a:gd name="connsiteX18" fmla="*/ 2707465 w 2711000"/>
              <a:gd name="connsiteY18" fmla="*/ 919921 h 967170"/>
              <a:gd name="connsiteX0" fmla="*/ 2711000 w 2712630"/>
              <a:gd name="connsiteY0" fmla="*/ 900427 h 967170"/>
              <a:gd name="connsiteX1" fmla="*/ 1963640 w 2712630"/>
              <a:gd name="connsiteY1" fmla="*/ 952495 h 967170"/>
              <a:gd name="connsiteX2" fmla="*/ 646087 w 2712630"/>
              <a:gd name="connsiteY2" fmla="*/ 966428 h 967170"/>
              <a:gd name="connsiteX3" fmla="*/ 246355 w 2712630"/>
              <a:gd name="connsiteY3" fmla="*/ 912125 h 967170"/>
              <a:gd name="connsiteX4" fmla="*/ 68934 w 2712630"/>
              <a:gd name="connsiteY4" fmla="*/ 871181 h 967170"/>
              <a:gd name="connsiteX5" fmla="*/ 696 w 2712630"/>
              <a:gd name="connsiteY5" fmla="*/ 789295 h 967170"/>
              <a:gd name="connsiteX6" fmla="*/ 41639 w 2712630"/>
              <a:gd name="connsiteY6" fmla="*/ 707408 h 967170"/>
              <a:gd name="connsiteX7" fmla="*/ 164469 w 2712630"/>
              <a:gd name="connsiteY7" fmla="*/ 611874 h 967170"/>
              <a:gd name="connsiteX8" fmla="*/ 300946 w 2712630"/>
              <a:gd name="connsiteY8" fmla="*/ 570931 h 967170"/>
              <a:gd name="connsiteX9" fmla="*/ 464719 w 2712630"/>
              <a:gd name="connsiteY9" fmla="*/ 543635 h 967170"/>
              <a:gd name="connsiteX10" fmla="*/ 845059 w 2712630"/>
              <a:gd name="connsiteY10" fmla="*/ 454199 h 967170"/>
              <a:gd name="connsiteX11" fmla="*/ 1052473 w 2712630"/>
              <a:gd name="connsiteY11" fmla="*/ 291865 h 967170"/>
              <a:gd name="connsiteX12" fmla="*/ 1173735 w 2712630"/>
              <a:gd name="connsiteY12" fmla="*/ 0 h 967170"/>
              <a:gd name="connsiteX13" fmla="*/ 1358868 w 2712630"/>
              <a:gd name="connsiteY13" fmla="*/ 3086 h 967170"/>
              <a:gd name="connsiteX14" fmla="*/ 1449382 w 2712630"/>
              <a:gd name="connsiteY14" fmla="*/ 285039 h 967170"/>
              <a:gd name="connsiteX15" fmla="*/ 1666030 w 2712630"/>
              <a:gd name="connsiteY15" fmla="*/ 463470 h 967170"/>
              <a:gd name="connsiteX16" fmla="*/ 2017107 w 2712630"/>
              <a:gd name="connsiteY16" fmla="*/ 511676 h 967170"/>
              <a:gd name="connsiteX17" fmla="*/ 2662171 w 2712630"/>
              <a:gd name="connsiteY17" fmla="*/ 577430 h 967170"/>
              <a:gd name="connsiteX18" fmla="*/ 2707465 w 2712630"/>
              <a:gd name="connsiteY18" fmla="*/ 919921 h 967170"/>
              <a:gd name="connsiteX0" fmla="*/ 2711000 w 2809347"/>
              <a:gd name="connsiteY0" fmla="*/ 900427 h 967170"/>
              <a:gd name="connsiteX1" fmla="*/ 1963640 w 2809347"/>
              <a:gd name="connsiteY1" fmla="*/ 952495 h 967170"/>
              <a:gd name="connsiteX2" fmla="*/ 646087 w 2809347"/>
              <a:gd name="connsiteY2" fmla="*/ 966428 h 967170"/>
              <a:gd name="connsiteX3" fmla="*/ 246355 w 2809347"/>
              <a:gd name="connsiteY3" fmla="*/ 912125 h 967170"/>
              <a:gd name="connsiteX4" fmla="*/ 68934 w 2809347"/>
              <a:gd name="connsiteY4" fmla="*/ 871181 h 967170"/>
              <a:gd name="connsiteX5" fmla="*/ 696 w 2809347"/>
              <a:gd name="connsiteY5" fmla="*/ 789295 h 967170"/>
              <a:gd name="connsiteX6" fmla="*/ 41639 w 2809347"/>
              <a:gd name="connsiteY6" fmla="*/ 707408 h 967170"/>
              <a:gd name="connsiteX7" fmla="*/ 164469 w 2809347"/>
              <a:gd name="connsiteY7" fmla="*/ 611874 h 967170"/>
              <a:gd name="connsiteX8" fmla="*/ 300946 w 2809347"/>
              <a:gd name="connsiteY8" fmla="*/ 570931 h 967170"/>
              <a:gd name="connsiteX9" fmla="*/ 464719 w 2809347"/>
              <a:gd name="connsiteY9" fmla="*/ 543635 h 967170"/>
              <a:gd name="connsiteX10" fmla="*/ 845059 w 2809347"/>
              <a:gd name="connsiteY10" fmla="*/ 454199 h 967170"/>
              <a:gd name="connsiteX11" fmla="*/ 1052473 w 2809347"/>
              <a:gd name="connsiteY11" fmla="*/ 291865 h 967170"/>
              <a:gd name="connsiteX12" fmla="*/ 1173735 w 2809347"/>
              <a:gd name="connsiteY12" fmla="*/ 0 h 967170"/>
              <a:gd name="connsiteX13" fmla="*/ 1358868 w 2809347"/>
              <a:gd name="connsiteY13" fmla="*/ 3086 h 967170"/>
              <a:gd name="connsiteX14" fmla="*/ 1449382 w 2809347"/>
              <a:gd name="connsiteY14" fmla="*/ 285039 h 967170"/>
              <a:gd name="connsiteX15" fmla="*/ 1666030 w 2809347"/>
              <a:gd name="connsiteY15" fmla="*/ 463470 h 967170"/>
              <a:gd name="connsiteX16" fmla="*/ 2017107 w 2809347"/>
              <a:gd name="connsiteY16" fmla="*/ 511676 h 967170"/>
              <a:gd name="connsiteX17" fmla="*/ 2662171 w 2809347"/>
              <a:gd name="connsiteY17" fmla="*/ 577430 h 967170"/>
              <a:gd name="connsiteX18" fmla="*/ 2707465 w 2809347"/>
              <a:gd name="connsiteY18" fmla="*/ 919921 h 967170"/>
              <a:gd name="connsiteX0" fmla="*/ 2711000 w 2805138"/>
              <a:gd name="connsiteY0" fmla="*/ 900427 h 967170"/>
              <a:gd name="connsiteX1" fmla="*/ 1963640 w 2805138"/>
              <a:gd name="connsiteY1" fmla="*/ 952495 h 967170"/>
              <a:gd name="connsiteX2" fmla="*/ 646087 w 2805138"/>
              <a:gd name="connsiteY2" fmla="*/ 966428 h 967170"/>
              <a:gd name="connsiteX3" fmla="*/ 246355 w 2805138"/>
              <a:gd name="connsiteY3" fmla="*/ 912125 h 967170"/>
              <a:gd name="connsiteX4" fmla="*/ 68934 w 2805138"/>
              <a:gd name="connsiteY4" fmla="*/ 871181 h 967170"/>
              <a:gd name="connsiteX5" fmla="*/ 696 w 2805138"/>
              <a:gd name="connsiteY5" fmla="*/ 789295 h 967170"/>
              <a:gd name="connsiteX6" fmla="*/ 41639 w 2805138"/>
              <a:gd name="connsiteY6" fmla="*/ 707408 h 967170"/>
              <a:gd name="connsiteX7" fmla="*/ 164469 w 2805138"/>
              <a:gd name="connsiteY7" fmla="*/ 611874 h 967170"/>
              <a:gd name="connsiteX8" fmla="*/ 300946 w 2805138"/>
              <a:gd name="connsiteY8" fmla="*/ 570931 h 967170"/>
              <a:gd name="connsiteX9" fmla="*/ 464719 w 2805138"/>
              <a:gd name="connsiteY9" fmla="*/ 543635 h 967170"/>
              <a:gd name="connsiteX10" fmla="*/ 845059 w 2805138"/>
              <a:gd name="connsiteY10" fmla="*/ 454199 h 967170"/>
              <a:gd name="connsiteX11" fmla="*/ 1052473 w 2805138"/>
              <a:gd name="connsiteY11" fmla="*/ 291865 h 967170"/>
              <a:gd name="connsiteX12" fmla="*/ 1173735 w 2805138"/>
              <a:gd name="connsiteY12" fmla="*/ 0 h 967170"/>
              <a:gd name="connsiteX13" fmla="*/ 1358868 w 2805138"/>
              <a:gd name="connsiteY13" fmla="*/ 3086 h 967170"/>
              <a:gd name="connsiteX14" fmla="*/ 1449382 w 2805138"/>
              <a:gd name="connsiteY14" fmla="*/ 285039 h 967170"/>
              <a:gd name="connsiteX15" fmla="*/ 1666030 w 2805138"/>
              <a:gd name="connsiteY15" fmla="*/ 463470 h 967170"/>
              <a:gd name="connsiteX16" fmla="*/ 2017107 w 2805138"/>
              <a:gd name="connsiteY16" fmla="*/ 511676 h 967170"/>
              <a:gd name="connsiteX17" fmla="*/ 2656444 w 2805138"/>
              <a:gd name="connsiteY17" fmla="*/ 594977 h 967170"/>
              <a:gd name="connsiteX18" fmla="*/ 2707465 w 2805138"/>
              <a:gd name="connsiteY18" fmla="*/ 919921 h 967170"/>
              <a:gd name="connsiteX0" fmla="*/ 2711000 w 2805138"/>
              <a:gd name="connsiteY0" fmla="*/ 900427 h 967170"/>
              <a:gd name="connsiteX1" fmla="*/ 1963640 w 2805138"/>
              <a:gd name="connsiteY1" fmla="*/ 952495 h 967170"/>
              <a:gd name="connsiteX2" fmla="*/ 646087 w 2805138"/>
              <a:gd name="connsiteY2" fmla="*/ 966428 h 967170"/>
              <a:gd name="connsiteX3" fmla="*/ 246355 w 2805138"/>
              <a:gd name="connsiteY3" fmla="*/ 912125 h 967170"/>
              <a:gd name="connsiteX4" fmla="*/ 68934 w 2805138"/>
              <a:gd name="connsiteY4" fmla="*/ 871181 h 967170"/>
              <a:gd name="connsiteX5" fmla="*/ 696 w 2805138"/>
              <a:gd name="connsiteY5" fmla="*/ 789295 h 967170"/>
              <a:gd name="connsiteX6" fmla="*/ 41639 w 2805138"/>
              <a:gd name="connsiteY6" fmla="*/ 707408 h 967170"/>
              <a:gd name="connsiteX7" fmla="*/ 164469 w 2805138"/>
              <a:gd name="connsiteY7" fmla="*/ 611874 h 967170"/>
              <a:gd name="connsiteX8" fmla="*/ 300946 w 2805138"/>
              <a:gd name="connsiteY8" fmla="*/ 570931 h 967170"/>
              <a:gd name="connsiteX9" fmla="*/ 464719 w 2805138"/>
              <a:gd name="connsiteY9" fmla="*/ 543635 h 967170"/>
              <a:gd name="connsiteX10" fmla="*/ 845059 w 2805138"/>
              <a:gd name="connsiteY10" fmla="*/ 454199 h 967170"/>
              <a:gd name="connsiteX11" fmla="*/ 1052473 w 2805138"/>
              <a:gd name="connsiteY11" fmla="*/ 291865 h 967170"/>
              <a:gd name="connsiteX12" fmla="*/ 1173735 w 2805138"/>
              <a:gd name="connsiteY12" fmla="*/ 0 h 967170"/>
              <a:gd name="connsiteX13" fmla="*/ 1358868 w 2805138"/>
              <a:gd name="connsiteY13" fmla="*/ 3086 h 967170"/>
              <a:gd name="connsiteX14" fmla="*/ 1449382 w 2805138"/>
              <a:gd name="connsiteY14" fmla="*/ 285039 h 967170"/>
              <a:gd name="connsiteX15" fmla="*/ 1666030 w 2805138"/>
              <a:gd name="connsiteY15" fmla="*/ 463470 h 967170"/>
              <a:gd name="connsiteX16" fmla="*/ 2017107 w 2805138"/>
              <a:gd name="connsiteY16" fmla="*/ 511676 h 967170"/>
              <a:gd name="connsiteX17" fmla="*/ 2184009 w 2805138"/>
              <a:gd name="connsiteY17" fmla="*/ 517801 h 967170"/>
              <a:gd name="connsiteX18" fmla="*/ 2656444 w 2805138"/>
              <a:gd name="connsiteY18" fmla="*/ 594977 h 967170"/>
              <a:gd name="connsiteX19" fmla="*/ 2707465 w 2805138"/>
              <a:gd name="connsiteY19" fmla="*/ 919921 h 967170"/>
              <a:gd name="connsiteX0" fmla="*/ 2711000 w 2805138"/>
              <a:gd name="connsiteY0" fmla="*/ 900427 h 967170"/>
              <a:gd name="connsiteX1" fmla="*/ 1963640 w 2805138"/>
              <a:gd name="connsiteY1" fmla="*/ 952495 h 967170"/>
              <a:gd name="connsiteX2" fmla="*/ 646087 w 2805138"/>
              <a:gd name="connsiteY2" fmla="*/ 966428 h 967170"/>
              <a:gd name="connsiteX3" fmla="*/ 246355 w 2805138"/>
              <a:gd name="connsiteY3" fmla="*/ 912125 h 967170"/>
              <a:gd name="connsiteX4" fmla="*/ 68934 w 2805138"/>
              <a:gd name="connsiteY4" fmla="*/ 871181 h 967170"/>
              <a:gd name="connsiteX5" fmla="*/ 696 w 2805138"/>
              <a:gd name="connsiteY5" fmla="*/ 789295 h 967170"/>
              <a:gd name="connsiteX6" fmla="*/ 41639 w 2805138"/>
              <a:gd name="connsiteY6" fmla="*/ 707408 h 967170"/>
              <a:gd name="connsiteX7" fmla="*/ 164469 w 2805138"/>
              <a:gd name="connsiteY7" fmla="*/ 611874 h 967170"/>
              <a:gd name="connsiteX8" fmla="*/ 300946 w 2805138"/>
              <a:gd name="connsiteY8" fmla="*/ 570931 h 967170"/>
              <a:gd name="connsiteX9" fmla="*/ 464719 w 2805138"/>
              <a:gd name="connsiteY9" fmla="*/ 543635 h 967170"/>
              <a:gd name="connsiteX10" fmla="*/ 845059 w 2805138"/>
              <a:gd name="connsiteY10" fmla="*/ 454199 h 967170"/>
              <a:gd name="connsiteX11" fmla="*/ 1052473 w 2805138"/>
              <a:gd name="connsiteY11" fmla="*/ 291865 h 967170"/>
              <a:gd name="connsiteX12" fmla="*/ 1173735 w 2805138"/>
              <a:gd name="connsiteY12" fmla="*/ 0 h 967170"/>
              <a:gd name="connsiteX13" fmla="*/ 1358868 w 2805138"/>
              <a:gd name="connsiteY13" fmla="*/ 3086 h 967170"/>
              <a:gd name="connsiteX14" fmla="*/ 1449382 w 2805138"/>
              <a:gd name="connsiteY14" fmla="*/ 285039 h 967170"/>
              <a:gd name="connsiteX15" fmla="*/ 1666030 w 2805138"/>
              <a:gd name="connsiteY15" fmla="*/ 463470 h 967170"/>
              <a:gd name="connsiteX16" fmla="*/ 2017107 w 2805138"/>
              <a:gd name="connsiteY16" fmla="*/ 511676 h 967170"/>
              <a:gd name="connsiteX17" fmla="*/ 2184009 w 2805138"/>
              <a:gd name="connsiteY17" fmla="*/ 517801 h 967170"/>
              <a:gd name="connsiteX18" fmla="*/ 2656444 w 2805138"/>
              <a:gd name="connsiteY18" fmla="*/ 594977 h 967170"/>
              <a:gd name="connsiteX19" fmla="*/ 2707465 w 2805138"/>
              <a:gd name="connsiteY19" fmla="*/ 919921 h 967170"/>
              <a:gd name="connsiteX0" fmla="*/ 2711000 w 2805138"/>
              <a:gd name="connsiteY0" fmla="*/ 900427 h 967170"/>
              <a:gd name="connsiteX1" fmla="*/ 1963640 w 2805138"/>
              <a:gd name="connsiteY1" fmla="*/ 952495 h 967170"/>
              <a:gd name="connsiteX2" fmla="*/ 646087 w 2805138"/>
              <a:gd name="connsiteY2" fmla="*/ 966428 h 967170"/>
              <a:gd name="connsiteX3" fmla="*/ 246355 w 2805138"/>
              <a:gd name="connsiteY3" fmla="*/ 912125 h 967170"/>
              <a:gd name="connsiteX4" fmla="*/ 68934 w 2805138"/>
              <a:gd name="connsiteY4" fmla="*/ 871181 h 967170"/>
              <a:gd name="connsiteX5" fmla="*/ 696 w 2805138"/>
              <a:gd name="connsiteY5" fmla="*/ 789295 h 967170"/>
              <a:gd name="connsiteX6" fmla="*/ 41639 w 2805138"/>
              <a:gd name="connsiteY6" fmla="*/ 707408 h 967170"/>
              <a:gd name="connsiteX7" fmla="*/ 164469 w 2805138"/>
              <a:gd name="connsiteY7" fmla="*/ 611874 h 967170"/>
              <a:gd name="connsiteX8" fmla="*/ 300946 w 2805138"/>
              <a:gd name="connsiteY8" fmla="*/ 570931 h 967170"/>
              <a:gd name="connsiteX9" fmla="*/ 464719 w 2805138"/>
              <a:gd name="connsiteY9" fmla="*/ 543635 h 967170"/>
              <a:gd name="connsiteX10" fmla="*/ 845059 w 2805138"/>
              <a:gd name="connsiteY10" fmla="*/ 454199 h 967170"/>
              <a:gd name="connsiteX11" fmla="*/ 1052473 w 2805138"/>
              <a:gd name="connsiteY11" fmla="*/ 291865 h 967170"/>
              <a:gd name="connsiteX12" fmla="*/ 1173735 w 2805138"/>
              <a:gd name="connsiteY12" fmla="*/ 0 h 967170"/>
              <a:gd name="connsiteX13" fmla="*/ 1358868 w 2805138"/>
              <a:gd name="connsiteY13" fmla="*/ 3086 h 967170"/>
              <a:gd name="connsiteX14" fmla="*/ 1449382 w 2805138"/>
              <a:gd name="connsiteY14" fmla="*/ 285039 h 967170"/>
              <a:gd name="connsiteX15" fmla="*/ 1666030 w 2805138"/>
              <a:gd name="connsiteY15" fmla="*/ 463470 h 967170"/>
              <a:gd name="connsiteX16" fmla="*/ 2184009 w 2805138"/>
              <a:gd name="connsiteY16" fmla="*/ 517801 h 967170"/>
              <a:gd name="connsiteX17" fmla="*/ 2656444 w 2805138"/>
              <a:gd name="connsiteY17" fmla="*/ 594977 h 967170"/>
              <a:gd name="connsiteX18" fmla="*/ 2707465 w 2805138"/>
              <a:gd name="connsiteY18" fmla="*/ 919921 h 967170"/>
              <a:gd name="connsiteX0" fmla="*/ 2711000 w 2805138"/>
              <a:gd name="connsiteY0" fmla="*/ 900427 h 967170"/>
              <a:gd name="connsiteX1" fmla="*/ 1963640 w 2805138"/>
              <a:gd name="connsiteY1" fmla="*/ 952495 h 967170"/>
              <a:gd name="connsiteX2" fmla="*/ 646087 w 2805138"/>
              <a:gd name="connsiteY2" fmla="*/ 966428 h 967170"/>
              <a:gd name="connsiteX3" fmla="*/ 246355 w 2805138"/>
              <a:gd name="connsiteY3" fmla="*/ 912125 h 967170"/>
              <a:gd name="connsiteX4" fmla="*/ 68934 w 2805138"/>
              <a:gd name="connsiteY4" fmla="*/ 871181 h 967170"/>
              <a:gd name="connsiteX5" fmla="*/ 696 w 2805138"/>
              <a:gd name="connsiteY5" fmla="*/ 789295 h 967170"/>
              <a:gd name="connsiteX6" fmla="*/ 41639 w 2805138"/>
              <a:gd name="connsiteY6" fmla="*/ 707408 h 967170"/>
              <a:gd name="connsiteX7" fmla="*/ 164469 w 2805138"/>
              <a:gd name="connsiteY7" fmla="*/ 611874 h 967170"/>
              <a:gd name="connsiteX8" fmla="*/ 300946 w 2805138"/>
              <a:gd name="connsiteY8" fmla="*/ 570931 h 967170"/>
              <a:gd name="connsiteX9" fmla="*/ 464719 w 2805138"/>
              <a:gd name="connsiteY9" fmla="*/ 543635 h 967170"/>
              <a:gd name="connsiteX10" fmla="*/ 845059 w 2805138"/>
              <a:gd name="connsiteY10" fmla="*/ 454199 h 967170"/>
              <a:gd name="connsiteX11" fmla="*/ 1052473 w 2805138"/>
              <a:gd name="connsiteY11" fmla="*/ 291865 h 967170"/>
              <a:gd name="connsiteX12" fmla="*/ 1173735 w 2805138"/>
              <a:gd name="connsiteY12" fmla="*/ 0 h 967170"/>
              <a:gd name="connsiteX13" fmla="*/ 1358868 w 2805138"/>
              <a:gd name="connsiteY13" fmla="*/ 3086 h 967170"/>
              <a:gd name="connsiteX14" fmla="*/ 1449382 w 2805138"/>
              <a:gd name="connsiteY14" fmla="*/ 285039 h 967170"/>
              <a:gd name="connsiteX15" fmla="*/ 1666030 w 2805138"/>
              <a:gd name="connsiteY15" fmla="*/ 463470 h 967170"/>
              <a:gd name="connsiteX16" fmla="*/ 2184009 w 2805138"/>
              <a:gd name="connsiteY16" fmla="*/ 517801 h 967170"/>
              <a:gd name="connsiteX17" fmla="*/ 2656444 w 2805138"/>
              <a:gd name="connsiteY17" fmla="*/ 594977 h 967170"/>
              <a:gd name="connsiteX18" fmla="*/ 2707465 w 2805138"/>
              <a:gd name="connsiteY18" fmla="*/ 919921 h 967170"/>
              <a:gd name="connsiteX0" fmla="*/ 2711000 w 2805138"/>
              <a:gd name="connsiteY0" fmla="*/ 900427 h 967170"/>
              <a:gd name="connsiteX1" fmla="*/ 1963640 w 2805138"/>
              <a:gd name="connsiteY1" fmla="*/ 952495 h 967170"/>
              <a:gd name="connsiteX2" fmla="*/ 646087 w 2805138"/>
              <a:gd name="connsiteY2" fmla="*/ 966428 h 967170"/>
              <a:gd name="connsiteX3" fmla="*/ 246355 w 2805138"/>
              <a:gd name="connsiteY3" fmla="*/ 912125 h 967170"/>
              <a:gd name="connsiteX4" fmla="*/ 68934 w 2805138"/>
              <a:gd name="connsiteY4" fmla="*/ 871181 h 967170"/>
              <a:gd name="connsiteX5" fmla="*/ 696 w 2805138"/>
              <a:gd name="connsiteY5" fmla="*/ 789295 h 967170"/>
              <a:gd name="connsiteX6" fmla="*/ 41639 w 2805138"/>
              <a:gd name="connsiteY6" fmla="*/ 707408 h 967170"/>
              <a:gd name="connsiteX7" fmla="*/ 164469 w 2805138"/>
              <a:gd name="connsiteY7" fmla="*/ 611874 h 967170"/>
              <a:gd name="connsiteX8" fmla="*/ 300946 w 2805138"/>
              <a:gd name="connsiteY8" fmla="*/ 570931 h 967170"/>
              <a:gd name="connsiteX9" fmla="*/ 464719 w 2805138"/>
              <a:gd name="connsiteY9" fmla="*/ 543635 h 967170"/>
              <a:gd name="connsiteX10" fmla="*/ 845059 w 2805138"/>
              <a:gd name="connsiteY10" fmla="*/ 454199 h 967170"/>
              <a:gd name="connsiteX11" fmla="*/ 1052473 w 2805138"/>
              <a:gd name="connsiteY11" fmla="*/ 291865 h 967170"/>
              <a:gd name="connsiteX12" fmla="*/ 1173735 w 2805138"/>
              <a:gd name="connsiteY12" fmla="*/ 0 h 967170"/>
              <a:gd name="connsiteX13" fmla="*/ 1358868 w 2805138"/>
              <a:gd name="connsiteY13" fmla="*/ 3086 h 967170"/>
              <a:gd name="connsiteX14" fmla="*/ 1449382 w 2805138"/>
              <a:gd name="connsiteY14" fmla="*/ 285039 h 967170"/>
              <a:gd name="connsiteX15" fmla="*/ 1666030 w 2805138"/>
              <a:gd name="connsiteY15" fmla="*/ 463470 h 967170"/>
              <a:gd name="connsiteX16" fmla="*/ 2206919 w 2805138"/>
              <a:gd name="connsiteY16" fmla="*/ 535347 h 967170"/>
              <a:gd name="connsiteX17" fmla="*/ 2656444 w 2805138"/>
              <a:gd name="connsiteY17" fmla="*/ 594977 h 967170"/>
              <a:gd name="connsiteX18" fmla="*/ 2707465 w 2805138"/>
              <a:gd name="connsiteY18" fmla="*/ 919921 h 967170"/>
              <a:gd name="connsiteX0" fmla="*/ 2711000 w 2805138"/>
              <a:gd name="connsiteY0" fmla="*/ 900427 h 967170"/>
              <a:gd name="connsiteX1" fmla="*/ 1963640 w 2805138"/>
              <a:gd name="connsiteY1" fmla="*/ 952495 h 967170"/>
              <a:gd name="connsiteX2" fmla="*/ 646087 w 2805138"/>
              <a:gd name="connsiteY2" fmla="*/ 966428 h 967170"/>
              <a:gd name="connsiteX3" fmla="*/ 246355 w 2805138"/>
              <a:gd name="connsiteY3" fmla="*/ 912125 h 967170"/>
              <a:gd name="connsiteX4" fmla="*/ 68934 w 2805138"/>
              <a:gd name="connsiteY4" fmla="*/ 871181 h 967170"/>
              <a:gd name="connsiteX5" fmla="*/ 696 w 2805138"/>
              <a:gd name="connsiteY5" fmla="*/ 789295 h 967170"/>
              <a:gd name="connsiteX6" fmla="*/ 41639 w 2805138"/>
              <a:gd name="connsiteY6" fmla="*/ 707408 h 967170"/>
              <a:gd name="connsiteX7" fmla="*/ 164469 w 2805138"/>
              <a:gd name="connsiteY7" fmla="*/ 611874 h 967170"/>
              <a:gd name="connsiteX8" fmla="*/ 300946 w 2805138"/>
              <a:gd name="connsiteY8" fmla="*/ 570931 h 967170"/>
              <a:gd name="connsiteX9" fmla="*/ 464719 w 2805138"/>
              <a:gd name="connsiteY9" fmla="*/ 543635 h 967170"/>
              <a:gd name="connsiteX10" fmla="*/ 845059 w 2805138"/>
              <a:gd name="connsiteY10" fmla="*/ 454199 h 967170"/>
              <a:gd name="connsiteX11" fmla="*/ 1052473 w 2805138"/>
              <a:gd name="connsiteY11" fmla="*/ 291865 h 967170"/>
              <a:gd name="connsiteX12" fmla="*/ 1173735 w 2805138"/>
              <a:gd name="connsiteY12" fmla="*/ 0 h 967170"/>
              <a:gd name="connsiteX13" fmla="*/ 1358868 w 2805138"/>
              <a:gd name="connsiteY13" fmla="*/ 3086 h 967170"/>
              <a:gd name="connsiteX14" fmla="*/ 1449382 w 2805138"/>
              <a:gd name="connsiteY14" fmla="*/ 285039 h 967170"/>
              <a:gd name="connsiteX15" fmla="*/ 1666030 w 2805138"/>
              <a:gd name="connsiteY15" fmla="*/ 463470 h 967170"/>
              <a:gd name="connsiteX16" fmla="*/ 2206919 w 2805138"/>
              <a:gd name="connsiteY16" fmla="*/ 535347 h 967170"/>
              <a:gd name="connsiteX17" fmla="*/ 2656444 w 2805138"/>
              <a:gd name="connsiteY17" fmla="*/ 594977 h 967170"/>
              <a:gd name="connsiteX18" fmla="*/ 2707465 w 2805138"/>
              <a:gd name="connsiteY18" fmla="*/ 919921 h 967170"/>
              <a:gd name="connsiteX0" fmla="*/ 2711000 w 2805138"/>
              <a:gd name="connsiteY0" fmla="*/ 900427 h 967170"/>
              <a:gd name="connsiteX1" fmla="*/ 1963640 w 2805138"/>
              <a:gd name="connsiteY1" fmla="*/ 952495 h 967170"/>
              <a:gd name="connsiteX2" fmla="*/ 646087 w 2805138"/>
              <a:gd name="connsiteY2" fmla="*/ 966428 h 967170"/>
              <a:gd name="connsiteX3" fmla="*/ 246355 w 2805138"/>
              <a:gd name="connsiteY3" fmla="*/ 912125 h 967170"/>
              <a:gd name="connsiteX4" fmla="*/ 68934 w 2805138"/>
              <a:gd name="connsiteY4" fmla="*/ 871181 h 967170"/>
              <a:gd name="connsiteX5" fmla="*/ 696 w 2805138"/>
              <a:gd name="connsiteY5" fmla="*/ 789295 h 967170"/>
              <a:gd name="connsiteX6" fmla="*/ 41639 w 2805138"/>
              <a:gd name="connsiteY6" fmla="*/ 707408 h 967170"/>
              <a:gd name="connsiteX7" fmla="*/ 164469 w 2805138"/>
              <a:gd name="connsiteY7" fmla="*/ 611874 h 967170"/>
              <a:gd name="connsiteX8" fmla="*/ 300946 w 2805138"/>
              <a:gd name="connsiteY8" fmla="*/ 570931 h 967170"/>
              <a:gd name="connsiteX9" fmla="*/ 464719 w 2805138"/>
              <a:gd name="connsiteY9" fmla="*/ 543635 h 967170"/>
              <a:gd name="connsiteX10" fmla="*/ 845059 w 2805138"/>
              <a:gd name="connsiteY10" fmla="*/ 454199 h 967170"/>
              <a:gd name="connsiteX11" fmla="*/ 1052473 w 2805138"/>
              <a:gd name="connsiteY11" fmla="*/ 291865 h 967170"/>
              <a:gd name="connsiteX12" fmla="*/ 1173735 w 2805138"/>
              <a:gd name="connsiteY12" fmla="*/ 0 h 967170"/>
              <a:gd name="connsiteX13" fmla="*/ 1358868 w 2805138"/>
              <a:gd name="connsiteY13" fmla="*/ 3086 h 967170"/>
              <a:gd name="connsiteX14" fmla="*/ 1449382 w 2805138"/>
              <a:gd name="connsiteY14" fmla="*/ 285039 h 967170"/>
              <a:gd name="connsiteX15" fmla="*/ 1666030 w 2805138"/>
              <a:gd name="connsiteY15" fmla="*/ 463470 h 967170"/>
              <a:gd name="connsiteX16" fmla="*/ 2206919 w 2805138"/>
              <a:gd name="connsiteY16" fmla="*/ 535347 h 967170"/>
              <a:gd name="connsiteX17" fmla="*/ 2656444 w 2805138"/>
              <a:gd name="connsiteY17" fmla="*/ 594977 h 967170"/>
              <a:gd name="connsiteX18" fmla="*/ 2707465 w 2805138"/>
              <a:gd name="connsiteY18" fmla="*/ 919921 h 96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05138" h="967170">
                <a:moveTo>
                  <a:pt x="2711000" y="900427"/>
                </a:moveTo>
                <a:cubicBezTo>
                  <a:pt x="2557885" y="1009839"/>
                  <a:pt x="2213849" y="947946"/>
                  <a:pt x="1963640" y="952495"/>
                </a:cubicBezTo>
                <a:cubicBezTo>
                  <a:pt x="1921418" y="966569"/>
                  <a:pt x="914104" y="968607"/>
                  <a:pt x="646087" y="966428"/>
                </a:cubicBezTo>
                <a:lnTo>
                  <a:pt x="246355" y="912125"/>
                </a:lnTo>
                <a:cubicBezTo>
                  <a:pt x="198588" y="900752"/>
                  <a:pt x="109877" y="891653"/>
                  <a:pt x="68934" y="871181"/>
                </a:cubicBezTo>
                <a:cubicBezTo>
                  <a:pt x="27991" y="850709"/>
                  <a:pt x="5245" y="816590"/>
                  <a:pt x="696" y="789295"/>
                </a:cubicBezTo>
                <a:cubicBezTo>
                  <a:pt x="-3853" y="762000"/>
                  <a:pt x="14344" y="736978"/>
                  <a:pt x="41639" y="707408"/>
                </a:cubicBezTo>
                <a:cubicBezTo>
                  <a:pt x="68934" y="677838"/>
                  <a:pt x="121251" y="634620"/>
                  <a:pt x="164469" y="611874"/>
                </a:cubicBezTo>
                <a:cubicBezTo>
                  <a:pt x="207687" y="589128"/>
                  <a:pt x="250904" y="582304"/>
                  <a:pt x="300946" y="570931"/>
                </a:cubicBezTo>
                <a:cubicBezTo>
                  <a:pt x="344164" y="561832"/>
                  <a:pt x="428325" y="550459"/>
                  <a:pt x="464719" y="543635"/>
                </a:cubicBezTo>
                <a:cubicBezTo>
                  <a:pt x="555404" y="524180"/>
                  <a:pt x="747100" y="496161"/>
                  <a:pt x="845059" y="454199"/>
                </a:cubicBezTo>
                <a:cubicBezTo>
                  <a:pt x="993129" y="366921"/>
                  <a:pt x="934718" y="427692"/>
                  <a:pt x="1052473" y="291865"/>
                </a:cubicBezTo>
                <a:cubicBezTo>
                  <a:pt x="1165439" y="120488"/>
                  <a:pt x="1135224" y="101188"/>
                  <a:pt x="1173735" y="0"/>
                </a:cubicBezTo>
                <a:lnTo>
                  <a:pt x="1358868" y="3086"/>
                </a:lnTo>
                <a:cubicBezTo>
                  <a:pt x="1385005" y="26167"/>
                  <a:pt x="1398188" y="208308"/>
                  <a:pt x="1449382" y="285039"/>
                </a:cubicBezTo>
                <a:cubicBezTo>
                  <a:pt x="1500576" y="361770"/>
                  <a:pt x="1539774" y="421752"/>
                  <a:pt x="1666030" y="463470"/>
                </a:cubicBezTo>
                <a:cubicBezTo>
                  <a:pt x="1792286" y="505188"/>
                  <a:pt x="1938756" y="501731"/>
                  <a:pt x="2206919" y="535347"/>
                </a:cubicBezTo>
                <a:cubicBezTo>
                  <a:pt x="2445204" y="560929"/>
                  <a:pt x="2544383" y="526007"/>
                  <a:pt x="2656444" y="594977"/>
                </a:cubicBezTo>
                <a:cubicBezTo>
                  <a:pt x="2989143" y="838489"/>
                  <a:pt x="2651494" y="844913"/>
                  <a:pt x="2707465" y="919921"/>
                </a:cubicBezTo>
              </a:path>
            </a:pathLst>
          </a:custGeom>
          <a:gradFill>
            <a:gsLst>
              <a:gs pos="0">
                <a:srgbClr val="FFFF00"/>
              </a:gs>
              <a:gs pos="100000">
                <a:srgbClr val="EAB2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" name="Skupina 65"/>
          <p:cNvGrpSpPr/>
          <p:nvPr/>
        </p:nvGrpSpPr>
        <p:grpSpPr>
          <a:xfrm>
            <a:off x="1832352" y="5868504"/>
            <a:ext cx="2236580" cy="441511"/>
            <a:chOff x="4222611" y="4725505"/>
            <a:chExt cx="2236580" cy="441511"/>
          </a:xfrm>
        </p:grpSpPr>
        <p:cxnSp>
          <p:nvCxnSpPr>
            <p:cNvPr id="41" name="Zaoblená spojnica 8"/>
            <p:cNvCxnSpPr/>
            <p:nvPr/>
          </p:nvCxnSpPr>
          <p:spPr>
            <a:xfrm rot="10800000" flipV="1">
              <a:off x="4222611" y="4725505"/>
              <a:ext cx="964305" cy="441510"/>
            </a:xfrm>
            <a:prstGeom prst="curvedConnector5">
              <a:avLst>
                <a:gd name="adj1" fmla="val 7167"/>
                <a:gd name="adj2" fmla="val 100982"/>
                <a:gd name="adj3" fmla="val 76294"/>
              </a:avLst>
            </a:prstGeom>
            <a:ln w="539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Zaoblená spojnica 8"/>
            <p:cNvCxnSpPr/>
            <p:nvPr/>
          </p:nvCxnSpPr>
          <p:spPr>
            <a:xfrm rot="10800000" flipV="1">
              <a:off x="5494886" y="4725506"/>
              <a:ext cx="964305" cy="441510"/>
            </a:xfrm>
            <a:prstGeom prst="curvedConnector5">
              <a:avLst>
                <a:gd name="adj1" fmla="val 7167"/>
                <a:gd name="adj2" fmla="val 100982"/>
                <a:gd name="adj3" fmla="val 76294"/>
              </a:avLst>
            </a:prstGeom>
            <a:ln w="53975">
              <a:solidFill>
                <a:schemeClr val="tx1"/>
              </a:solidFill>
              <a:tailEnd type="arrow"/>
            </a:ln>
            <a:scene3d>
              <a:camera prst="orthographicFront">
                <a:rot lat="0" lon="10799977" rev="0"/>
              </a:camera>
              <a:lightRig rig="threePt" dir="t"/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BlokTextu 36"/>
          <p:cNvSpPr txBox="1"/>
          <p:nvPr/>
        </p:nvSpPr>
        <p:spPr>
          <a:xfrm>
            <a:off x="3162359" y="5105400"/>
            <a:ext cx="31902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400" b="1" i="1" dirty="0">
                <a:solidFill>
                  <a:schemeClr val="tx2"/>
                </a:solidFill>
              </a:rPr>
              <a:t>l</a:t>
            </a:r>
            <a:r>
              <a:rPr lang="en-US" sz="2400" b="1" i="1" dirty="0" err="1" smtClean="0">
                <a:solidFill>
                  <a:schemeClr val="tx2"/>
                </a:solidFill>
              </a:rPr>
              <a:t>iquid</a:t>
            </a:r>
            <a:r>
              <a:rPr lang="en-US" sz="2400" b="1" i="1" dirty="0" smtClean="0">
                <a:solidFill>
                  <a:schemeClr val="tx2"/>
                </a:solidFill>
              </a:rPr>
              <a:t> with low viscosity</a:t>
            </a:r>
            <a:endParaRPr lang="en-US" sz="2400" b="1" i="1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7018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APPENDICES</a:t>
            </a:r>
            <a:endParaRPr lang="en-US" dirty="0"/>
          </a:p>
        </p:txBody>
      </p:sp>
      <p:sp>
        <p:nvSpPr>
          <p:cNvPr id="3" name="Zástupný symbol text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3710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 idx="4294967295"/>
          </p:nvPr>
        </p:nvSpPr>
        <p:spPr>
          <a:xfrm>
            <a:off x="0" y="304800"/>
            <a:ext cx="7972425" cy="654050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b="1" dirty="0" smtClean="0"/>
              <a:t>What does the viscosity look like?</a:t>
            </a:r>
            <a:endParaRPr lang="en-US" sz="3600" b="1" dirty="0"/>
          </a:p>
        </p:txBody>
      </p:sp>
      <p:graphicFrame>
        <p:nvGraphicFramePr>
          <p:cNvPr id="33" name="Graf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8023835"/>
              </p:ext>
            </p:extLst>
          </p:nvPr>
        </p:nvGraphicFramePr>
        <p:xfrm>
          <a:off x="76200" y="990600"/>
          <a:ext cx="9067800" cy="563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5420014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symbol obsahu 3"/>
          <p:cNvSpPr>
            <a:spLocks noGrp="1"/>
          </p:cNvSpPr>
          <p:nvPr>
            <p:ph idx="4294967295"/>
          </p:nvPr>
        </p:nvSpPr>
        <p:spPr>
          <a:xfrm>
            <a:off x="0" y="1268413"/>
            <a:ext cx="7972425" cy="584200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en-US" sz="2800" dirty="0" smtClean="0">
                <a:latin typeface="Constantia" pitchFamily="18" charset="0"/>
              </a:rPr>
              <a:t>The fluid can have </a:t>
            </a:r>
            <a:r>
              <a:rPr lang="sk-SK" sz="2800" b="1" dirty="0" smtClean="0">
                <a:latin typeface="Constantia" pitchFamily="18" charset="0"/>
              </a:rPr>
              <a:t>„</a:t>
            </a:r>
            <a:r>
              <a:rPr lang="en-US" sz="2800" b="1" dirty="0" smtClean="0">
                <a:latin typeface="Constantia" pitchFamily="18" charset="0"/>
              </a:rPr>
              <a:t>memory</a:t>
            </a:r>
            <a:r>
              <a:rPr lang="sk-SK" sz="2800" b="1" dirty="0" smtClean="0">
                <a:latin typeface="Constantia" pitchFamily="18" charset="0"/>
              </a:rPr>
              <a:t>“ </a:t>
            </a:r>
            <a:endParaRPr lang="en-US" sz="2800" dirty="0">
              <a:latin typeface="Constantia" pitchFamily="18" charset="0"/>
            </a:endParaRPr>
          </a:p>
        </p:txBody>
      </p:sp>
      <p:sp>
        <p:nvSpPr>
          <p:cNvPr id="2" name="Nadpis 1"/>
          <p:cNvSpPr>
            <a:spLocks noGrp="1"/>
          </p:cNvSpPr>
          <p:nvPr>
            <p:ph type="title" idx="4294967295"/>
          </p:nvPr>
        </p:nvSpPr>
        <p:spPr>
          <a:xfrm>
            <a:off x="0" y="260350"/>
            <a:ext cx="7972425" cy="654050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dirty="0" smtClean="0">
                <a:latin typeface="Constantia" pitchFamily="18" charset="0"/>
              </a:rPr>
              <a:t>Viscoelasticity</a:t>
            </a:r>
            <a:endParaRPr lang="en-US" sz="3600" dirty="0">
              <a:latin typeface="Constantia" pitchFamily="18" charset="0"/>
            </a:endParaRPr>
          </a:p>
        </p:txBody>
      </p:sp>
      <p:pic>
        <p:nvPicPr>
          <p:cNvPr id="1741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00"/>
          <a:stretch/>
        </p:blipFill>
        <p:spPr bwMode="auto">
          <a:xfrm>
            <a:off x="395536" y="2642014"/>
            <a:ext cx="3024336" cy="36201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BlokTextu 2"/>
          <p:cNvSpPr txBox="1"/>
          <p:nvPr/>
        </p:nvSpPr>
        <p:spPr>
          <a:xfrm>
            <a:off x="561117" y="1988840"/>
            <a:ext cx="274722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800" i="1" dirty="0" smtClean="0">
                <a:latin typeface="Constantia" pitchFamily="18" charset="0"/>
              </a:rPr>
              <a:t>„</a:t>
            </a:r>
            <a:r>
              <a:rPr lang="en-US" sz="2800" i="1" dirty="0" smtClean="0">
                <a:latin typeface="Constantia" pitchFamily="18" charset="0"/>
              </a:rPr>
              <a:t>Die Swell</a:t>
            </a:r>
            <a:r>
              <a:rPr lang="sk-SK" sz="2800" i="1" dirty="0" smtClean="0">
                <a:latin typeface="Constantia" pitchFamily="18" charset="0"/>
              </a:rPr>
              <a:t>“</a:t>
            </a:r>
            <a:r>
              <a:rPr lang="en-US" sz="2800" i="1" dirty="0" smtClean="0">
                <a:latin typeface="Constantia" pitchFamily="18" charset="0"/>
              </a:rPr>
              <a:t> effect</a:t>
            </a:r>
            <a:endParaRPr lang="en-US" i="1" dirty="0">
              <a:latin typeface="Constantia" pitchFamily="18" charset="0"/>
            </a:endParaRPr>
          </a:p>
        </p:txBody>
      </p:sp>
      <p:sp>
        <p:nvSpPr>
          <p:cNvPr id="6" name="Zástupný symbol obsahu 3"/>
          <p:cNvSpPr txBox="1">
            <a:spLocks/>
          </p:cNvSpPr>
          <p:nvPr/>
        </p:nvSpPr>
        <p:spPr>
          <a:xfrm>
            <a:off x="323528" y="2349849"/>
            <a:ext cx="7972452" cy="5843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Wingdings" pitchFamily="2" charset="2"/>
              <a:buChar char="§"/>
              <a:defRPr sz="2800" i="0" kern="1200">
                <a:solidFill>
                  <a:schemeClr val="tx1"/>
                </a:solidFill>
                <a:latin typeface="Constantia" pitchFamily="18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400" i="0" kern="1200">
                <a:solidFill>
                  <a:schemeClr val="tx1"/>
                </a:solidFill>
                <a:latin typeface="Constantia" pitchFamily="18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200" i="0" kern="1200">
                <a:solidFill>
                  <a:schemeClr val="tx1"/>
                </a:solidFill>
                <a:latin typeface="Constantia" pitchFamily="18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i="0" kern="1200">
                <a:solidFill>
                  <a:schemeClr val="tx1"/>
                </a:solidFill>
                <a:latin typeface="Constantia" pitchFamily="18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onstantia" pitchFamily="18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pitchFamily="2" charset="2"/>
              <a:buNone/>
            </a:pPr>
            <a:endParaRPr lang="en-US" sz="3200" dirty="0"/>
          </a:p>
        </p:txBody>
      </p:sp>
      <p:grpSp>
        <p:nvGrpSpPr>
          <p:cNvPr id="12" name="Skupina 11"/>
          <p:cNvGrpSpPr/>
          <p:nvPr/>
        </p:nvGrpSpPr>
        <p:grpSpPr>
          <a:xfrm>
            <a:off x="5612729" y="1566084"/>
            <a:ext cx="1971023" cy="4815244"/>
            <a:chOff x="5125489" y="1566084"/>
            <a:chExt cx="1971023" cy="5347098"/>
          </a:xfrm>
        </p:grpSpPr>
        <p:grpSp>
          <p:nvGrpSpPr>
            <p:cNvPr id="13" name="Skupina 12"/>
            <p:cNvGrpSpPr/>
            <p:nvPr/>
          </p:nvGrpSpPr>
          <p:grpSpPr>
            <a:xfrm>
              <a:off x="5141883" y="1566084"/>
              <a:ext cx="1954629" cy="5347098"/>
              <a:chOff x="5138019" y="1566084"/>
              <a:chExt cx="1954629" cy="5347098"/>
            </a:xfrm>
          </p:grpSpPr>
          <p:grpSp>
            <p:nvGrpSpPr>
              <p:cNvPr id="22" name="Skupina 21"/>
              <p:cNvGrpSpPr/>
              <p:nvPr/>
            </p:nvGrpSpPr>
            <p:grpSpPr>
              <a:xfrm>
                <a:off x="5138019" y="1566084"/>
                <a:ext cx="1954629" cy="5014599"/>
                <a:chOff x="5125489" y="1566084"/>
                <a:chExt cx="1954629" cy="5014599"/>
              </a:xfrm>
            </p:grpSpPr>
            <p:sp>
              <p:nvSpPr>
                <p:cNvPr id="24" name="Obdĺžnik 23"/>
                <p:cNvSpPr/>
                <p:nvPr/>
              </p:nvSpPr>
              <p:spPr>
                <a:xfrm>
                  <a:off x="5778767" y="2636912"/>
                  <a:ext cx="648071" cy="243898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Obdĺžnik 24"/>
                <p:cNvSpPr/>
                <p:nvPr/>
              </p:nvSpPr>
              <p:spPr>
                <a:xfrm>
                  <a:off x="5125489" y="1566084"/>
                  <a:ext cx="1954629" cy="1070828"/>
                </a:xfrm>
                <a:prstGeom prst="rect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Ovál 25"/>
                <p:cNvSpPr/>
                <p:nvPr/>
              </p:nvSpPr>
              <p:spPr>
                <a:xfrm>
                  <a:off x="5596335" y="4924499"/>
                  <a:ext cx="1045726" cy="1656184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" name="Obdĺžnik 28"/>
              <p:cNvSpPr/>
              <p:nvPr/>
            </p:nvSpPr>
            <p:spPr>
              <a:xfrm>
                <a:off x="5755671" y="6287349"/>
                <a:ext cx="719323" cy="625833"/>
              </a:xfrm>
              <a:custGeom>
                <a:avLst/>
                <a:gdLst>
                  <a:gd name="connsiteX0" fmla="*/ 0 w 648071"/>
                  <a:gd name="connsiteY0" fmla="*/ 0 h 792088"/>
                  <a:gd name="connsiteX1" fmla="*/ 648071 w 648071"/>
                  <a:gd name="connsiteY1" fmla="*/ 0 h 792088"/>
                  <a:gd name="connsiteX2" fmla="*/ 648071 w 648071"/>
                  <a:gd name="connsiteY2" fmla="*/ 792088 h 792088"/>
                  <a:gd name="connsiteX3" fmla="*/ 0 w 648071"/>
                  <a:gd name="connsiteY3" fmla="*/ 792088 h 792088"/>
                  <a:gd name="connsiteX4" fmla="*/ 0 w 648071"/>
                  <a:gd name="connsiteY4" fmla="*/ 0 h 792088"/>
                  <a:gd name="connsiteX0" fmla="*/ 0 w 683697"/>
                  <a:gd name="connsiteY0" fmla="*/ 0 h 792088"/>
                  <a:gd name="connsiteX1" fmla="*/ 683697 w 683697"/>
                  <a:gd name="connsiteY1" fmla="*/ 190005 h 792088"/>
                  <a:gd name="connsiteX2" fmla="*/ 648071 w 683697"/>
                  <a:gd name="connsiteY2" fmla="*/ 792088 h 792088"/>
                  <a:gd name="connsiteX3" fmla="*/ 0 w 683697"/>
                  <a:gd name="connsiteY3" fmla="*/ 792088 h 792088"/>
                  <a:gd name="connsiteX4" fmla="*/ 0 w 683697"/>
                  <a:gd name="connsiteY4" fmla="*/ 0 h 792088"/>
                  <a:gd name="connsiteX0" fmla="*/ 0 w 683697"/>
                  <a:gd name="connsiteY0" fmla="*/ 0 h 792088"/>
                  <a:gd name="connsiteX1" fmla="*/ 683697 w 683697"/>
                  <a:gd name="connsiteY1" fmla="*/ 190005 h 792088"/>
                  <a:gd name="connsiteX2" fmla="*/ 648071 w 683697"/>
                  <a:gd name="connsiteY2" fmla="*/ 792088 h 792088"/>
                  <a:gd name="connsiteX3" fmla="*/ 0 w 683697"/>
                  <a:gd name="connsiteY3" fmla="*/ 792088 h 792088"/>
                  <a:gd name="connsiteX4" fmla="*/ 0 w 683697"/>
                  <a:gd name="connsiteY4" fmla="*/ 0 h 792088"/>
                  <a:gd name="connsiteX0" fmla="*/ 0 w 719323"/>
                  <a:gd name="connsiteY0" fmla="*/ 0 h 625833"/>
                  <a:gd name="connsiteX1" fmla="*/ 719323 w 719323"/>
                  <a:gd name="connsiteY1" fmla="*/ 23750 h 625833"/>
                  <a:gd name="connsiteX2" fmla="*/ 683697 w 719323"/>
                  <a:gd name="connsiteY2" fmla="*/ 625833 h 625833"/>
                  <a:gd name="connsiteX3" fmla="*/ 35626 w 719323"/>
                  <a:gd name="connsiteY3" fmla="*/ 625833 h 625833"/>
                  <a:gd name="connsiteX4" fmla="*/ 0 w 719323"/>
                  <a:gd name="connsiteY4" fmla="*/ 0 h 625833"/>
                  <a:gd name="connsiteX0" fmla="*/ 0 w 719323"/>
                  <a:gd name="connsiteY0" fmla="*/ 0 h 625833"/>
                  <a:gd name="connsiteX1" fmla="*/ 719323 w 719323"/>
                  <a:gd name="connsiteY1" fmla="*/ 23750 h 625833"/>
                  <a:gd name="connsiteX2" fmla="*/ 683697 w 719323"/>
                  <a:gd name="connsiteY2" fmla="*/ 625833 h 625833"/>
                  <a:gd name="connsiteX3" fmla="*/ 35626 w 719323"/>
                  <a:gd name="connsiteY3" fmla="*/ 625833 h 625833"/>
                  <a:gd name="connsiteX4" fmla="*/ 0 w 719323"/>
                  <a:gd name="connsiteY4" fmla="*/ 0 h 625833"/>
                  <a:gd name="connsiteX0" fmla="*/ 0 w 719323"/>
                  <a:gd name="connsiteY0" fmla="*/ 0 h 625833"/>
                  <a:gd name="connsiteX1" fmla="*/ 719323 w 719323"/>
                  <a:gd name="connsiteY1" fmla="*/ 23750 h 625833"/>
                  <a:gd name="connsiteX2" fmla="*/ 683697 w 719323"/>
                  <a:gd name="connsiteY2" fmla="*/ 625833 h 625833"/>
                  <a:gd name="connsiteX3" fmla="*/ 154379 w 719323"/>
                  <a:gd name="connsiteY3" fmla="*/ 625833 h 625833"/>
                  <a:gd name="connsiteX4" fmla="*/ 0 w 719323"/>
                  <a:gd name="connsiteY4" fmla="*/ 0 h 625833"/>
                  <a:gd name="connsiteX0" fmla="*/ 0 w 719323"/>
                  <a:gd name="connsiteY0" fmla="*/ 0 h 625833"/>
                  <a:gd name="connsiteX1" fmla="*/ 719323 w 719323"/>
                  <a:gd name="connsiteY1" fmla="*/ 23750 h 625833"/>
                  <a:gd name="connsiteX2" fmla="*/ 624320 w 719323"/>
                  <a:gd name="connsiteY2" fmla="*/ 613958 h 625833"/>
                  <a:gd name="connsiteX3" fmla="*/ 154379 w 719323"/>
                  <a:gd name="connsiteY3" fmla="*/ 625833 h 625833"/>
                  <a:gd name="connsiteX4" fmla="*/ 0 w 719323"/>
                  <a:gd name="connsiteY4" fmla="*/ 0 h 62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9323" h="625833">
                    <a:moveTo>
                      <a:pt x="0" y="0"/>
                    </a:moveTo>
                    <a:lnTo>
                      <a:pt x="719323" y="23750"/>
                    </a:lnTo>
                    <a:cubicBezTo>
                      <a:pt x="624320" y="343198"/>
                      <a:pt x="636195" y="413264"/>
                      <a:pt x="624320" y="613958"/>
                    </a:cubicBezTo>
                    <a:lnTo>
                      <a:pt x="154379" y="625833"/>
                    </a:lnTo>
                    <a:cubicBezTo>
                      <a:pt x="142504" y="417222"/>
                      <a:pt x="142504" y="291739"/>
                      <a:pt x="0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Skupina 13"/>
            <p:cNvGrpSpPr/>
            <p:nvPr/>
          </p:nvGrpSpPr>
          <p:grpSpPr>
            <a:xfrm>
              <a:off x="5794946" y="2620304"/>
              <a:ext cx="650431" cy="2455588"/>
              <a:chOff x="5863886" y="2853924"/>
              <a:chExt cx="650431" cy="2455588"/>
            </a:xfrm>
          </p:grpSpPr>
          <p:cxnSp>
            <p:nvCxnSpPr>
              <p:cNvPr id="19" name="Rovná spojnica 18"/>
              <p:cNvCxnSpPr/>
              <p:nvPr/>
            </p:nvCxnSpPr>
            <p:spPr>
              <a:xfrm>
                <a:off x="5863886" y="2853924"/>
                <a:ext cx="0" cy="2455588"/>
              </a:xfrm>
              <a:prstGeom prst="line">
                <a:avLst/>
              </a:prstGeom>
              <a:ln w="635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Rovná spojnica 19"/>
              <p:cNvCxnSpPr/>
              <p:nvPr/>
            </p:nvCxnSpPr>
            <p:spPr>
              <a:xfrm>
                <a:off x="6514317" y="2862228"/>
                <a:ext cx="0" cy="2438980"/>
              </a:xfrm>
              <a:prstGeom prst="line">
                <a:avLst/>
              </a:prstGeom>
              <a:ln w="635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6" name="Rovná spojnica 15"/>
            <p:cNvCxnSpPr/>
            <p:nvPr/>
          </p:nvCxnSpPr>
          <p:spPr>
            <a:xfrm>
              <a:off x="5125489" y="2636912"/>
              <a:ext cx="690674" cy="0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Rovná spojnica 16"/>
            <p:cNvCxnSpPr/>
            <p:nvPr/>
          </p:nvCxnSpPr>
          <p:spPr>
            <a:xfrm flipV="1">
              <a:off x="6426838" y="2636912"/>
              <a:ext cx="653280" cy="1099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Skupina 26"/>
          <p:cNvGrpSpPr/>
          <p:nvPr/>
        </p:nvGrpSpPr>
        <p:grpSpPr>
          <a:xfrm>
            <a:off x="6096892" y="1816481"/>
            <a:ext cx="2508998" cy="504056"/>
            <a:chOff x="5509404" y="1849470"/>
            <a:chExt cx="2508998" cy="504056"/>
          </a:xfrm>
        </p:grpSpPr>
        <p:sp>
          <p:nvSpPr>
            <p:cNvPr id="28" name="Ovál 27"/>
            <p:cNvSpPr/>
            <p:nvPr/>
          </p:nvSpPr>
          <p:spPr>
            <a:xfrm>
              <a:off x="5509404" y="1849470"/>
              <a:ext cx="500262" cy="504056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BlokTextu 28"/>
            <p:cNvSpPr txBox="1"/>
            <p:nvPr/>
          </p:nvSpPr>
          <p:spPr>
            <a:xfrm>
              <a:off x="6684382" y="1884786"/>
              <a:ext cx="1334020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1400" i="1" dirty="0" smtClean="0"/>
                <a:t>“Big” molecules</a:t>
              </a:r>
              <a:endParaRPr lang="en-US" sz="1400" i="1" dirty="0"/>
            </a:p>
          </p:txBody>
        </p:sp>
      </p:grpSp>
      <p:grpSp>
        <p:nvGrpSpPr>
          <p:cNvPr id="30" name="Skupina 29"/>
          <p:cNvGrpSpPr/>
          <p:nvPr/>
        </p:nvGrpSpPr>
        <p:grpSpPr>
          <a:xfrm>
            <a:off x="6545616" y="2675262"/>
            <a:ext cx="2488020" cy="1368133"/>
            <a:chOff x="6025876" y="2670670"/>
            <a:chExt cx="2488020" cy="1368133"/>
          </a:xfrm>
        </p:grpSpPr>
        <p:sp>
          <p:nvSpPr>
            <p:cNvPr id="31" name="Ovál 30"/>
            <p:cNvSpPr/>
            <p:nvPr/>
          </p:nvSpPr>
          <p:spPr>
            <a:xfrm>
              <a:off x="6025876" y="2670670"/>
              <a:ext cx="125065" cy="1368133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BlokTextu 31"/>
            <p:cNvSpPr txBox="1"/>
            <p:nvPr/>
          </p:nvSpPr>
          <p:spPr>
            <a:xfrm>
              <a:off x="6753478" y="3046959"/>
              <a:ext cx="1760418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1400" i="1" dirty="0" smtClean="0"/>
                <a:t>Thin tube-contraction</a:t>
              </a:r>
              <a:endParaRPr lang="en-US" sz="1400" i="1" dirty="0"/>
            </a:p>
          </p:txBody>
        </p:sp>
      </p:grpSp>
      <p:sp>
        <p:nvSpPr>
          <p:cNvPr id="34" name="Ovál 33"/>
          <p:cNvSpPr/>
          <p:nvPr/>
        </p:nvSpPr>
        <p:spPr>
          <a:xfrm>
            <a:off x="6413816" y="4991320"/>
            <a:ext cx="500262" cy="504056"/>
          </a:xfrm>
          <a:prstGeom prst="ellips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8750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 idx="4294967295"/>
          </p:nvPr>
        </p:nvSpPr>
        <p:spPr>
          <a:xfrm>
            <a:off x="0" y="228600"/>
            <a:ext cx="7972425" cy="654050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b="1" dirty="0" smtClean="0"/>
              <a:t>Die Swell?</a:t>
            </a:r>
            <a:endParaRPr lang="en-US" sz="3600" b="1" dirty="0"/>
          </a:p>
        </p:txBody>
      </p:sp>
      <p:pic>
        <p:nvPicPr>
          <p:cNvPr id="1945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183" t="27611" r="39634" b="29851"/>
          <a:stretch/>
        </p:blipFill>
        <p:spPr bwMode="auto">
          <a:xfrm>
            <a:off x="570024" y="1550324"/>
            <a:ext cx="1705971" cy="42484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459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625" t="22335" r="41096" b="43706"/>
          <a:stretch/>
        </p:blipFill>
        <p:spPr bwMode="auto">
          <a:xfrm>
            <a:off x="3353730" y="1506700"/>
            <a:ext cx="1842448" cy="42920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BlokTextu 8"/>
          <p:cNvSpPr txBox="1"/>
          <p:nvPr/>
        </p:nvSpPr>
        <p:spPr>
          <a:xfrm>
            <a:off x="467544" y="1134995"/>
            <a:ext cx="12057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 smtClean="0">
                <a:latin typeface="Constantia" pitchFamily="18" charset="0"/>
              </a:rPr>
              <a:t>Shampoo</a:t>
            </a:r>
          </a:p>
        </p:txBody>
      </p:sp>
      <p:sp>
        <p:nvSpPr>
          <p:cNvPr id="10" name="BlokTextu 9"/>
          <p:cNvSpPr txBox="1"/>
          <p:nvPr/>
        </p:nvSpPr>
        <p:spPr>
          <a:xfrm>
            <a:off x="3287065" y="1154016"/>
            <a:ext cx="1535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 smtClean="0">
                <a:latin typeface="Constantia" pitchFamily="18" charset="0"/>
              </a:rPr>
              <a:t>Agate honey</a:t>
            </a:r>
            <a:endParaRPr lang="en-US" sz="2000" i="1" dirty="0">
              <a:latin typeface="Constantia" pitchFamily="18" charset="0"/>
            </a:endParaRPr>
          </a:p>
        </p:txBody>
      </p:sp>
      <p:pic>
        <p:nvPicPr>
          <p:cNvPr id="19460" name="Picture 4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44" t="6365" r="37937" b="35557"/>
          <a:stretch/>
        </p:blipFill>
        <p:spPr bwMode="auto">
          <a:xfrm>
            <a:off x="6229509" y="1554126"/>
            <a:ext cx="1446663" cy="42636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BlokTextu 11"/>
          <p:cNvSpPr txBox="1"/>
          <p:nvPr/>
        </p:nvSpPr>
        <p:spPr>
          <a:xfrm>
            <a:off x="6229509" y="1156247"/>
            <a:ext cx="107664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 smtClean="0">
                <a:latin typeface="Constantia" pitchFamily="18" charset="0"/>
              </a:rPr>
              <a:t>Glycerol</a:t>
            </a:r>
            <a:endParaRPr lang="en-US" sz="2000" i="1" dirty="0">
              <a:latin typeface="Constantia" pitchFamily="18" charset="0"/>
            </a:endParaRPr>
          </a:p>
        </p:txBody>
      </p:sp>
      <p:sp>
        <p:nvSpPr>
          <p:cNvPr id="13" name="Obdĺžnik 12"/>
          <p:cNvSpPr/>
          <p:nvPr/>
        </p:nvSpPr>
        <p:spPr>
          <a:xfrm>
            <a:off x="297586" y="1212873"/>
            <a:ext cx="2281777" cy="4923373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bdĺžnik 13"/>
          <p:cNvSpPr/>
          <p:nvPr/>
        </p:nvSpPr>
        <p:spPr>
          <a:xfrm>
            <a:off x="3111499" y="1134995"/>
            <a:ext cx="2281777" cy="4923373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bdĺžnik 14"/>
          <p:cNvSpPr/>
          <p:nvPr/>
        </p:nvSpPr>
        <p:spPr>
          <a:xfrm>
            <a:off x="5839848" y="1154016"/>
            <a:ext cx="2281777" cy="4923373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Skupina 5"/>
          <p:cNvGrpSpPr/>
          <p:nvPr/>
        </p:nvGrpSpPr>
        <p:grpSpPr>
          <a:xfrm>
            <a:off x="774936" y="3429000"/>
            <a:ext cx="4173190" cy="1260140"/>
            <a:chOff x="774936" y="3429000"/>
            <a:chExt cx="4173190" cy="1260140"/>
          </a:xfrm>
        </p:grpSpPr>
        <p:sp>
          <p:nvSpPr>
            <p:cNvPr id="8" name="Ovál 7"/>
            <p:cNvSpPr/>
            <p:nvPr/>
          </p:nvSpPr>
          <p:spPr>
            <a:xfrm>
              <a:off x="774936" y="3429000"/>
              <a:ext cx="1296144" cy="1260140"/>
            </a:xfrm>
            <a:prstGeom prst="ellipse">
              <a:avLst/>
            </a:prstGeom>
            <a:noFill/>
            <a:ln w="825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ál 4"/>
            <p:cNvSpPr/>
            <p:nvPr/>
          </p:nvSpPr>
          <p:spPr>
            <a:xfrm>
              <a:off x="3651982" y="3429000"/>
              <a:ext cx="1296144" cy="1260140"/>
            </a:xfrm>
            <a:prstGeom prst="ellipse">
              <a:avLst/>
            </a:prstGeom>
            <a:noFill/>
            <a:ln w="825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8" name="Rovná spojnica 17"/>
          <p:cNvCxnSpPr/>
          <p:nvPr/>
        </p:nvCxnSpPr>
        <p:spPr>
          <a:xfrm>
            <a:off x="5781774" y="1169012"/>
            <a:ext cx="0" cy="5033918"/>
          </a:xfrm>
          <a:prstGeom prst="line">
            <a:avLst/>
          </a:prstGeom>
          <a:ln w="698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BlokTextu 18"/>
          <p:cNvSpPr txBox="1"/>
          <p:nvPr/>
        </p:nvSpPr>
        <p:spPr>
          <a:xfrm>
            <a:off x="570024" y="2006323"/>
            <a:ext cx="4722056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0000"/>
                </a:solidFill>
                <a:latin typeface="Constantia" pitchFamily="18" charset="0"/>
              </a:rPr>
              <a:t>Circular spirals</a:t>
            </a:r>
          </a:p>
        </p:txBody>
      </p:sp>
      <p:sp>
        <p:nvSpPr>
          <p:cNvPr id="20" name="BlokTextu 19"/>
          <p:cNvSpPr txBox="1"/>
          <p:nvPr/>
        </p:nvSpPr>
        <p:spPr>
          <a:xfrm>
            <a:off x="6198444" y="2006323"/>
            <a:ext cx="1477728" cy="70788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rgbClr val="FF0000"/>
                </a:solidFill>
                <a:latin typeface="Constantia" pitchFamily="18" charset="0"/>
              </a:rPr>
              <a:t>Just bending</a:t>
            </a:r>
          </a:p>
        </p:txBody>
      </p:sp>
    </p:spTree>
    <p:extLst>
      <p:ext uri="{BB962C8B-B14F-4D97-AF65-F5344CB8AC3E}">
        <p14:creationId xmlns:p14="http://schemas.microsoft.com/office/powerpoint/2010/main" val="13406303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9" grpId="0" animBg="1"/>
      <p:bldP spid="19" grpId="1" animBg="1"/>
      <p:bldP spid="20" grpId="0" animBg="1"/>
      <p:bldP spid="20" grpId="1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symbol obsahu 2"/>
          <p:cNvSpPr>
            <a:spLocks noGrp="1"/>
          </p:cNvSpPr>
          <p:nvPr>
            <p:ph idx="4294967295"/>
          </p:nvPr>
        </p:nvSpPr>
        <p:spPr>
          <a:xfrm>
            <a:off x="3382963" y="1327150"/>
            <a:ext cx="5761037" cy="4465638"/>
          </a:xfrm>
          <a:prstGeom prst="rect">
            <a:avLst/>
          </a:prstGeom>
        </p:spPr>
        <p:txBody>
          <a:bodyPr/>
          <a:lstStyle/>
          <a:p>
            <a:r>
              <a:rPr lang="en-US" sz="2400" dirty="0" smtClean="0">
                <a:latin typeface="Constantia" pitchFamily="18" charset="0"/>
              </a:rPr>
              <a:t>No observed viscous regime</a:t>
            </a:r>
          </a:p>
          <a:p>
            <a:endParaRPr lang="en-US" sz="2400" dirty="0">
              <a:latin typeface="Constantia" pitchFamily="18" charset="0"/>
            </a:endParaRPr>
          </a:p>
          <a:p>
            <a:r>
              <a:rPr lang="en-US" sz="2400" dirty="0" smtClean="0">
                <a:latin typeface="Constantia" pitchFamily="18" charset="0"/>
              </a:rPr>
              <a:t>Similar behavior</a:t>
            </a:r>
            <a:endParaRPr lang="sk-SK" sz="2400" dirty="0">
              <a:latin typeface="Constantia" pitchFamily="18" charset="0"/>
            </a:endParaRPr>
          </a:p>
          <a:p>
            <a:endParaRPr lang="en-US" sz="2400" b="1" dirty="0">
              <a:solidFill>
                <a:srgbClr val="FF0000"/>
              </a:solidFill>
              <a:latin typeface="Constantia" pitchFamily="18" charset="0"/>
            </a:endParaRPr>
          </a:p>
          <a:p>
            <a:r>
              <a:rPr lang="en-US" sz="2400" b="1" dirty="0" smtClean="0">
                <a:solidFill>
                  <a:srgbClr val="FF0000"/>
                </a:solidFill>
                <a:latin typeface="Constantia" pitchFamily="18" charset="0"/>
              </a:rPr>
              <a:t>Without inertial regimes</a:t>
            </a:r>
            <a:r>
              <a:rPr lang="sk-SK" sz="2400" b="1" dirty="0">
                <a:solidFill>
                  <a:srgbClr val="FF0000"/>
                </a:solidFill>
                <a:latin typeface="Constantia" pitchFamily="18" charset="0"/>
              </a:rPr>
              <a:t>	</a:t>
            </a:r>
            <a:r>
              <a:rPr lang="sk-SK" sz="2400" b="1" dirty="0" smtClean="0">
                <a:solidFill>
                  <a:srgbClr val="FF0000"/>
                </a:solidFill>
                <a:latin typeface="Constantia" pitchFamily="18" charset="0"/>
              </a:rPr>
              <a:t>		</a:t>
            </a:r>
            <a:r>
              <a:rPr lang="en-US" sz="2800" b="1" dirty="0" smtClean="0">
                <a:latin typeface="Constantia" pitchFamily="18" charset="0"/>
              </a:rPr>
              <a:t>Kaye effect</a:t>
            </a:r>
            <a:endParaRPr lang="en-US" sz="2400" b="1" dirty="0" smtClean="0">
              <a:latin typeface="Constantia" pitchFamily="18" charset="0"/>
            </a:endParaRPr>
          </a:p>
        </p:txBody>
      </p:sp>
      <p:sp>
        <p:nvSpPr>
          <p:cNvPr id="2" name="Nadpis 1"/>
          <p:cNvSpPr>
            <a:spLocks noGrp="1"/>
          </p:cNvSpPr>
          <p:nvPr>
            <p:ph type="title" idx="4294967295"/>
          </p:nvPr>
        </p:nvSpPr>
        <p:spPr>
          <a:xfrm>
            <a:off x="0" y="260350"/>
            <a:ext cx="7972425" cy="654050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dirty="0" smtClean="0">
                <a:latin typeface="Constantia" pitchFamily="18" charset="0"/>
              </a:rPr>
              <a:t>Shampoo</a:t>
            </a:r>
            <a:endParaRPr lang="en-US" sz="3600" dirty="0">
              <a:latin typeface="Constantia" pitchFamily="18" charset="0"/>
            </a:endParaRPr>
          </a:p>
        </p:txBody>
      </p:sp>
      <p:pic>
        <p:nvPicPr>
          <p:cNvPr id="3" name="Obrázok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5" t="-2478" r="28792" b="33047"/>
          <a:stretch/>
        </p:blipFill>
        <p:spPr>
          <a:xfrm>
            <a:off x="181562" y="1196752"/>
            <a:ext cx="2880294" cy="4724947"/>
          </a:xfrm>
          <a:prstGeom prst="rect">
            <a:avLst/>
          </a:prstGeom>
        </p:spPr>
      </p:pic>
      <p:pic>
        <p:nvPicPr>
          <p:cNvPr id="11366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934" r="34401"/>
          <a:stretch/>
        </p:blipFill>
        <p:spPr bwMode="auto">
          <a:xfrm>
            <a:off x="3322177" y="3933056"/>
            <a:ext cx="1341912" cy="2371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00"/>
          <a:stretch/>
        </p:blipFill>
        <p:spPr bwMode="auto">
          <a:xfrm>
            <a:off x="4716016" y="3933055"/>
            <a:ext cx="1276602" cy="2371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66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3858777"/>
            <a:ext cx="1656184" cy="25202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473911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 idx="4294967295"/>
          </p:nvPr>
        </p:nvSpPr>
        <p:spPr>
          <a:xfrm>
            <a:off x="0" y="260350"/>
            <a:ext cx="7972425" cy="654050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dirty="0" smtClean="0">
                <a:latin typeface="Constantia" pitchFamily="18" charset="0"/>
              </a:rPr>
              <a:t>Bubbles-on the way to the Kaye effect</a:t>
            </a:r>
            <a:endParaRPr lang="en-US" sz="3600" dirty="0">
              <a:latin typeface="Constantia" pitchFamily="18" charset="0"/>
            </a:endParaRPr>
          </a:p>
        </p:txBody>
      </p:sp>
      <p:pic>
        <p:nvPicPr>
          <p:cNvPr id="3" name="Obrázok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02" r="21045" b="14229"/>
          <a:stretch/>
        </p:blipFill>
        <p:spPr>
          <a:xfrm>
            <a:off x="0" y="1052736"/>
            <a:ext cx="9144000" cy="5328592"/>
          </a:xfrm>
          <a:prstGeom prst="rect">
            <a:avLst/>
          </a:prstGeom>
        </p:spPr>
      </p:pic>
      <p:sp>
        <p:nvSpPr>
          <p:cNvPr id="4" name="BlokTextu 3"/>
          <p:cNvSpPr txBox="1"/>
          <p:nvPr/>
        </p:nvSpPr>
        <p:spPr>
          <a:xfrm>
            <a:off x="0" y="1268760"/>
            <a:ext cx="3333798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i="1" dirty="0" smtClean="0">
                <a:latin typeface="Constantia" pitchFamily="18" charset="0"/>
              </a:rPr>
              <a:t>Air-necessary for the Kaye effect</a:t>
            </a:r>
            <a:endParaRPr lang="en-US" dirty="0">
              <a:latin typeface="Constantia" pitchFamily="18" charset="0"/>
            </a:endParaRPr>
          </a:p>
        </p:txBody>
      </p:sp>
      <p:pic>
        <p:nvPicPr>
          <p:cNvPr id="4710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112"/>
          <a:stretch/>
        </p:blipFill>
        <p:spPr bwMode="auto">
          <a:xfrm>
            <a:off x="1115616" y="2819400"/>
            <a:ext cx="7751228" cy="246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BlokTextu 5"/>
          <p:cNvSpPr txBox="1"/>
          <p:nvPr/>
        </p:nvSpPr>
        <p:spPr>
          <a:xfrm>
            <a:off x="1115616" y="1871990"/>
            <a:ext cx="5080173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latin typeface="Constantia" pitchFamily="18" charset="0"/>
              </a:rPr>
              <a:t>Ann. Rev. of Fluid </a:t>
            </a:r>
            <a:r>
              <a:rPr lang="en-US" sz="1400" i="1" dirty="0" smtClean="0">
                <a:latin typeface="Constantia" pitchFamily="18" charset="0"/>
              </a:rPr>
              <a:t>Mechanics, N. </a:t>
            </a:r>
            <a:r>
              <a:rPr lang="en-US" sz="1400" i="1" dirty="0">
                <a:latin typeface="Constantia" pitchFamily="18" charset="0"/>
              </a:rPr>
              <a:t>M. </a:t>
            </a:r>
            <a:r>
              <a:rPr lang="en-US" sz="1400" i="1" dirty="0" err="1" smtClean="0">
                <a:latin typeface="Constantia" pitchFamily="18" charset="0"/>
              </a:rPr>
              <a:t>Ribe</a:t>
            </a:r>
            <a:r>
              <a:rPr lang="en-US" sz="1400" i="1" dirty="0" smtClean="0">
                <a:latin typeface="Constantia" pitchFamily="18" charset="0"/>
              </a:rPr>
              <a:t>, M. </a:t>
            </a:r>
            <a:r>
              <a:rPr lang="en-US" sz="1400" i="1" dirty="0" err="1">
                <a:latin typeface="Constantia" pitchFamily="18" charset="0"/>
              </a:rPr>
              <a:t>Habibi</a:t>
            </a:r>
            <a:r>
              <a:rPr lang="en-US" sz="1400" i="1" dirty="0" smtClean="0">
                <a:latin typeface="Constantia" pitchFamily="18" charset="0"/>
              </a:rPr>
              <a:t>, </a:t>
            </a:r>
            <a:r>
              <a:rPr lang="en-US" sz="1400" i="1" dirty="0">
                <a:latin typeface="Constantia" pitchFamily="18" charset="0"/>
              </a:rPr>
              <a:t>and </a:t>
            </a:r>
            <a:r>
              <a:rPr lang="en-US" sz="1400" i="1" dirty="0" err="1" smtClean="0">
                <a:latin typeface="Constantia" pitchFamily="18" charset="0"/>
              </a:rPr>
              <a:t>D.Bonn</a:t>
            </a:r>
            <a:endParaRPr lang="en-US" sz="1400" i="1" dirty="0">
              <a:latin typeface="Constantia" pitchFamily="18" charset="0"/>
            </a:endParaRPr>
          </a:p>
          <a:p>
            <a:r>
              <a:rPr lang="en-US" sz="1400" b="1" i="1" dirty="0" smtClean="0">
                <a:latin typeface="Constantia" pitchFamily="18" charset="0"/>
              </a:rPr>
              <a:t>Liquid </a:t>
            </a:r>
            <a:r>
              <a:rPr lang="en-US" sz="1400" b="1" i="1" dirty="0">
                <a:latin typeface="Constantia" pitchFamily="18" charset="0"/>
              </a:rPr>
              <a:t>Rope </a:t>
            </a:r>
            <a:r>
              <a:rPr lang="en-US" sz="1400" b="1" i="1" dirty="0" smtClean="0">
                <a:latin typeface="Constantia" pitchFamily="18" charset="0"/>
              </a:rPr>
              <a:t>Coiling</a:t>
            </a:r>
            <a:endParaRPr lang="en-US" sz="1400" b="1" i="1" dirty="0">
              <a:latin typeface="Constantia" pitchFamily="18" charset="0"/>
            </a:endParaRPr>
          </a:p>
        </p:txBody>
      </p:sp>
      <p:sp>
        <p:nvSpPr>
          <p:cNvPr id="5" name="Obdĺžnik 4"/>
          <p:cNvSpPr/>
          <p:nvPr/>
        </p:nvSpPr>
        <p:spPr>
          <a:xfrm>
            <a:off x="1115616" y="4581128"/>
            <a:ext cx="7751228" cy="432048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bdĺžnik 4"/>
          <p:cNvSpPr/>
          <p:nvPr/>
        </p:nvSpPr>
        <p:spPr>
          <a:xfrm>
            <a:off x="3355496" y="4301480"/>
            <a:ext cx="5511348" cy="279648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05292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5" grpId="0" animBg="1"/>
      <p:bldP spid="8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 idx="4294967295"/>
          </p:nvPr>
        </p:nvSpPr>
        <p:spPr>
          <a:xfrm>
            <a:off x="0" y="260350"/>
            <a:ext cx="7972425" cy="654050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dirty="0" smtClean="0">
                <a:latin typeface="Constantia" pitchFamily="18" charset="0"/>
              </a:rPr>
              <a:t>Tube viscometer</a:t>
            </a:r>
            <a:endParaRPr lang="en-US" sz="3600" dirty="0">
              <a:latin typeface="Constantia" pitchFamily="18" charset="0"/>
            </a:endParaRPr>
          </a:p>
        </p:txBody>
      </p:sp>
      <p:grpSp>
        <p:nvGrpSpPr>
          <p:cNvPr id="34" name="Skupina 33"/>
          <p:cNvGrpSpPr/>
          <p:nvPr/>
        </p:nvGrpSpPr>
        <p:grpSpPr>
          <a:xfrm>
            <a:off x="683568" y="2348880"/>
            <a:ext cx="6984776" cy="2808312"/>
            <a:chOff x="683568" y="3068960"/>
            <a:chExt cx="6984776" cy="2808312"/>
          </a:xfrm>
        </p:grpSpPr>
        <p:cxnSp>
          <p:nvCxnSpPr>
            <p:cNvPr id="6" name="Rovná spojnica 5"/>
            <p:cNvCxnSpPr/>
            <p:nvPr/>
          </p:nvCxnSpPr>
          <p:spPr>
            <a:xfrm>
              <a:off x="683568" y="3753036"/>
              <a:ext cx="0" cy="2124236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Rovná spojnica 6"/>
            <p:cNvCxnSpPr/>
            <p:nvPr/>
          </p:nvCxnSpPr>
          <p:spPr>
            <a:xfrm flipH="1" flipV="1">
              <a:off x="683568" y="5868752"/>
              <a:ext cx="6984776" cy="8520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Rovná spojnica 10"/>
            <p:cNvCxnSpPr/>
            <p:nvPr/>
          </p:nvCxnSpPr>
          <p:spPr>
            <a:xfrm flipV="1">
              <a:off x="2339752" y="3753036"/>
              <a:ext cx="0" cy="1836204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Rovná spojnica 14"/>
            <p:cNvCxnSpPr/>
            <p:nvPr/>
          </p:nvCxnSpPr>
          <p:spPr>
            <a:xfrm>
              <a:off x="2339752" y="5589240"/>
              <a:ext cx="1683804" cy="0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Rovná spojnica 16"/>
            <p:cNvCxnSpPr/>
            <p:nvPr/>
          </p:nvCxnSpPr>
          <p:spPr>
            <a:xfrm>
              <a:off x="4023556" y="3068960"/>
              <a:ext cx="0" cy="2584758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Rovná spojnica 18"/>
            <p:cNvCxnSpPr/>
            <p:nvPr/>
          </p:nvCxnSpPr>
          <p:spPr>
            <a:xfrm>
              <a:off x="4175956" y="3068960"/>
              <a:ext cx="0" cy="2584758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Rovná spojnica 19"/>
            <p:cNvCxnSpPr/>
            <p:nvPr/>
          </p:nvCxnSpPr>
          <p:spPr>
            <a:xfrm flipH="1">
              <a:off x="4175956" y="5589240"/>
              <a:ext cx="1179748" cy="0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Rovná spojnica 21"/>
            <p:cNvCxnSpPr/>
            <p:nvPr/>
          </p:nvCxnSpPr>
          <p:spPr>
            <a:xfrm flipV="1">
              <a:off x="5355704" y="3068960"/>
              <a:ext cx="0" cy="2520280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Rovná spojnica 24"/>
            <p:cNvCxnSpPr/>
            <p:nvPr/>
          </p:nvCxnSpPr>
          <p:spPr>
            <a:xfrm flipV="1">
              <a:off x="5508104" y="3068960"/>
              <a:ext cx="0" cy="2520280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Rovná spojnica 25"/>
            <p:cNvCxnSpPr/>
            <p:nvPr/>
          </p:nvCxnSpPr>
          <p:spPr>
            <a:xfrm flipV="1">
              <a:off x="5508104" y="5589240"/>
              <a:ext cx="2160240" cy="2992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BlokTextu 34"/>
          <p:cNvSpPr txBox="1"/>
          <p:nvPr/>
        </p:nvSpPr>
        <p:spPr>
          <a:xfrm>
            <a:off x="167444" y="5896497"/>
            <a:ext cx="72952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Method from</a:t>
            </a:r>
            <a:r>
              <a:rPr lang="sk-SK" dirty="0" smtClean="0"/>
              <a:t> </a:t>
            </a:r>
            <a:r>
              <a:rPr lang="en-US" dirty="0" smtClean="0"/>
              <a:t>: “</a:t>
            </a:r>
            <a:r>
              <a:rPr lang="en-US" i="1" dirty="0" smtClean="0"/>
              <a:t>R</a:t>
            </a:r>
            <a:r>
              <a:rPr lang="en-US" i="1" dirty="0"/>
              <a:t>. </a:t>
            </a:r>
            <a:r>
              <a:rPr lang="en-US" i="1" dirty="0" smtClean="0"/>
              <a:t>Bragg,</a:t>
            </a:r>
            <a:r>
              <a:rPr lang="en-US" i="1" dirty="0"/>
              <a:t> F. A. </a:t>
            </a:r>
            <a:r>
              <a:rPr lang="en-US" i="1" dirty="0" smtClean="0"/>
              <a:t>Holland</a:t>
            </a:r>
            <a:r>
              <a:rPr lang="en-US" b="1" i="1" dirty="0" smtClean="0"/>
              <a:t>; Fluid Flow for </a:t>
            </a:r>
            <a:r>
              <a:rPr lang="en-US" b="1" i="1" dirty="0"/>
              <a:t>Chemical </a:t>
            </a:r>
            <a:r>
              <a:rPr lang="en-US" b="1" i="1" dirty="0" smtClean="0"/>
              <a:t>Engineers</a:t>
            </a:r>
            <a:r>
              <a:rPr lang="en-US" b="1" dirty="0" smtClean="0"/>
              <a:t>”</a:t>
            </a:r>
            <a:endParaRPr lang="en-US" dirty="0"/>
          </a:p>
        </p:txBody>
      </p:sp>
      <p:sp>
        <p:nvSpPr>
          <p:cNvPr id="38" name="Obdĺžnik 37"/>
          <p:cNvSpPr/>
          <p:nvPr/>
        </p:nvSpPr>
        <p:spPr>
          <a:xfrm>
            <a:off x="683568" y="3951058"/>
            <a:ext cx="1656184" cy="1197614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bdĺžnik 38"/>
          <p:cNvSpPr/>
          <p:nvPr/>
        </p:nvSpPr>
        <p:spPr>
          <a:xfrm>
            <a:off x="2257710" y="4863305"/>
            <a:ext cx="5410634" cy="285367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bdĺžnik 39"/>
          <p:cNvSpPr/>
          <p:nvPr/>
        </p:nvSpPr>
        <p:spPr>
          <a:xfrm>
            <a:off x="7460104" y="4872152"/>
            <a:ext cx="656456" cy="285367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bdĺžnik 40"/>
          <p:cNvSpPr/>
          <p:nvPr/>
        </p:nvSpPr>
        <p:spPr>
          <a:xfrm>
            <a:off x="7164288" y="4873021"/>
            <a:ext cx="1592560" cy="285367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bdĺžnik 41"/>
          <p:cNvSpPr/>
          <p:nvPr/>
        </p:nvSpPr>
        <p:spPr>
          <a:xfrm>
            <a:off x="683568" y="3535880"/>
            <a:ext cx="1656184" cy="598807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bdĺžnik 42"/>
          <p:cNvSpPr/>
          <p:nvPr/>
        </p:nvSpPr>
        <p:spPr>
          <a:xfrm>
            <a:off x="4023556" y="3835284"/>
            <a:ext cx="152400" cy="115759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bdĺžnik 43"/>
          <p:cNvSpPr/>
          <p:nvPr/>
        </p:nvSpPr>
        <p:spPr>
          <a:xfrm>
            <a:off x="4023556" y="3326435"/>
            <a:ext cx="152400" cy="768639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bdĺžnik 44"/>
          <p:cNvSpPr/>
          <p:nvPr/>
        </p:nvSpPr>
        <p:spPr>
          <a:xfrm>
            <a:off x="5355704" y="3951057"/>
            <a:ext cx="152400" cy="92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bdĺžnik 45"/>
          <p:cNvSpPr/>
          <p:nvPr/>
        </p:nvSpPr>
        <p:spPr>
          <a:xfrm>
            <a:off x="5355704" y="3784367"/>
            <a:ext cx="152400" cy="92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8" name="Rovná spojovacia šípka 47"/>
          <p:cNvCxnSpPr/>
          <p:nvPr/>
        </p:nvCxnSpPr>
        <p:spPr>
          <a:xfrm>
            <a:off x="2627784" y="2852936"/>
            <a:ext cx="0" cy="1098122"/>
          </a:xfrm>
          <a:prstGeom prst="straightConnector1">
            <a:avLst/>
          </a:prstGeom>
          <a:ln w="5715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Rovná spojovacia šípka 48"/>
          <p:cNvCxnSpPr/>
          <p:nvPr/>
        </p:nvCxnSpPr>
        <p:spPr>
          <a:xfrm>
            <a:off x="5868144" y="3059959"/>
            <a:ext cx="0" cy="891099"/>
          </a:xfrm>
          <a:prstGeom prst="straightConnector1">
            <a:avLst/>
          </a:prstGeom>
          <a:ln w="57150">
            <a:solidFill>
              <a:srgbClr val="00206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2" name="Objekt 5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09248537"/>
              </p:ext>
            </p:extLst>
          </p:nvPr>
        </p:nvGraphicFramePr>
        <p:xfrm>
          <a:off x="6012160" y="3161960"/>
          <a:ext cx="589327" cy="62240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4" name="Rovnica" r:id="rId3" imgW="215640" imgH="203040" progId="Equation.3">
                  <p:embed/>
                </p:oleObj>
              </mc:Choice>
              <mc:Fallback>
                <p:oleObj name="Rovnica" r:id="rId3" imgW="215640" imgH="203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12160" y="3161960"/>
                        <a:ext cx="589327" cy="62240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" name="BlokTextu 53"/>
          <p:cNvSpPr txBox="1"/>
          <p:nvPr/>
        </p:nvSpPr>
        <p:spPr>
          <a:xfrm>
            <a:off x="6156176" y="2749497"/>
            <a:ext cx="17109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onstantia" pitchFamily="18" charset="0"/>
              </a:rPr>
              <a:t>We observe</a:t>
            </a:r>
            <a:endParaRPr lang="en-US" sz="2400" dirty="0">
              <a:latin typeface="Constantia" pitchFamily="18" charset="0"/>
            </a:endParaRPr>
          </a:p>
        </p:txBody>
      </p:sp>
      <p:sp>
        <p:nvSpPr>
          <p:cNvPr id="55" name="BlokTextu 54"/>
          <p:cNvSpPr txBox="1"/>
          <p:nvPr/>
        </p:nvSpPr>
        <p:spPr>
          <a:xfrm>
            <a:off x="3555294" y="1460770"/>
            <a:ext cx="48720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err="1" smtClean="0">
                <a:latin typeface="Constantia" pitchFamily="18" charset="0"/>
              </a:rPr>
              <a:t>Rabinowitsch</a:t>
            </a:r>
            <a:r>
              <a:rPr lang="en-US" sz="2400" b="1" dirty="0" smtClean="0">
                <a:latin typeface="Constantia" pitchFamily="18" charset="0"/>
              </a:rPr>
              <a:t>–Mooney </a:t>
            </a:r>
            <a:r>
              <a:rPr lang="en-US" sz="2400" dirty="0" smtClean="0">
                <a:latin typeface="Constantia" pitchFamily="18" charset="0"/>
              </a:rPr>
              <a:t>equation</a:t>
            </a:r>
            <a:endParaRPr lang="en-US" sz="2400" dirty="0">
              <a:latin typeface="Constantia" pitchFamily="18" charset="0"/>
            </a:endParaRPr>
          </a:p>
        </p:txBody>
      </p:sp>
      <p:cxnSp>
        <p:nvCxnSpPr>
          <p:cNvPr id="56" name="Rovná spojovacia šípka 55"/>
          <p:cNvCxnSpPr>
            <a:endCxn id="46" idx="2"/>
          </p:cNvCxnSpPr>
          <p:nvPr/>
        </p:nvCxnSpPr>
        <p:spPr>
          <a:xfrm>
            <a:off x="4099756" y="4697946"/>
            <a:ext cx="1332148" cy="8384"/>
          </a:xfrm>
          <a:prstGeom prst="straightConnector1">
            <a:avLst/>
          </a:prstGeom>
          <a:ln w="57150"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9" name="Objekt 5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22801182"/>
              </p:ext>
            </p:extLst>
          </p:nvPr>
        </p:nvGraphicFramePr>
        <p:xfrm>
          <a:off x="4644386" y="4236861"/>
          <a:ext cx="242888" cy="544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5" name="Rovnica" r:id="rId5" imgW="88560" imgH="177480" progId="Equation.3">
                  <p:embed/>
                </p:oleObj>
              </mc:Choice>
              <mc:Fallback>
                <p:oleObj name="Rovnica" r:id="rId5" imgW="88560" imgH="177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4386" y="4236861"/>
                        <a:ext cx="242888" cy="5445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0" name="Rovná spojovacia šípka 59"/>
          <p:cNvCxnSpPr/>
          <p:nvPr/>
        </p:nvCxnSpPr>
        <p:spPr>
          <a:xfrm flipV="1">
            <a:off x="3181654" y="4793596"/>
            <a:ext cx="0" cy="442478"/>
          </a:xfrm>
          <a:prstGeom prst="straightConnector1">
            <a:avLst/>
          </a:prstGeom>
          <a:ln w="57150"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Šípka dolu 2"/>
          <p:cNvSpPr/>
          <p:nvPr/>
        </p:nvSpPr>
        <p:spPr>
          <a:xfrm>
            <a:off x="1007604" y="1988840"/>
            <a:ext cx="1008112" cy="1342419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2" name="Objekt 6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80419485"/>
              </p:ext>
            </p:extLst>
          </p:nvPr>
        </p:nvGraphicFramePr>
        <p:xfrm>
          <a:off x="3189288" y="4414838"/>
          <a:ext cx="382587" cy="544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6" name="Rovnica" r:id="rId7" imgW="139680" imgH="177480" progId="Equation.3">
                  <p:embed/>
                </p:oleObj>
              </mc:Choice>
              <mc:Fallback>
                <p:oleObj name="Rovnica" r:id="rId7" imgW="139680" imgH="177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89288" y="4414838"/>
                        <a:ext cx="382587" cy="544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" name="BlokTextu 52"/>
          <p:cNvSpPr txBox="1"/>
          <p:nvPr/>
        </p:nvSpPr>
        <p:spPr>
          <a:xfrm>
            <a:off x="539552" y="2348879"/>
            <a:ext cx="1631152" cy="461665"/>
          </a:xfrm>
          <a:prstGeom prst="rect">
            <a:avLst/>
          </a:prstGeom>
          <a:solidFill>
            <a:schemeClr val="bg1">
              <a:alpha val="84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onstantia" pitchFamily="18" charset="0"/>
              </a:rPr>
              <a:t>We change</a:t>
            </a:r>
            <a:endParaRPr lang="en-US" sz="2400" dirty="0">
              <a:latin typeface="Constantia" pitchFamily="18" charset="0"/>
            </a:endParaRPr>
          </a:p>
        </p:txBody>
      </p:sp>
      <p:graphicFrame>
        <p:nvGraphicFramePr>
          <p:cNvPr id="37" name="Objekt 3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82782643"/>
              </p:ext>
            </p:extLst>
          </p:nvPr>
        </p:nvGraphicFramePr>
        <p:xfrm>
          <a:off x="1619672" y="2519294"/>
          <a:ext cx="540072" cy="80714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7" name="Rovnica" r:id="rId9" imgW="152280" imgH="203040" progId="Equation.3">
                  <p:embed/>
                </p:oleObj>
              </mc:Choice>
              <mc:Fallback>
                <p:oleObj name="Rovnica" r:id="rId9" imgW="152280" imgH="203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672" y="2519294"/>
                        <a:ext cx="540072" cy="80714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6" name="BlokTextu 35"/>
          <p:cNvSpPr txBox="1"/>
          <p:nvPr/>
        </p:nvSpPr>
        <p:spPr>
          <a:xfrm>
            <a:off x="1158037" y="1567371"/>
            <a:ext cx="8660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 smtClean="0">
                <a:latin typeface="Constantia" pitchFamily="18" charset="0"/>
              </a:rPr>
              <a:t>piston</a:t>
            </a:r>
            <a:endParaRPr lang="en-US" sz="2400" i="1" dirty="0">
              <a:latin typeface="Constant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27862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2" grpId="0" animBg="1"/>
      <p:bldP spid="44" grpId="0" animBg="1"/>
      <p:bldP spid="46" grpId="0" animBg="1"/>
      <p:bldP spid="54" grpId="0"/>
      <p:bldP spid="55" grpId="0"/>
      <p:bldP spid="53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 idx="4294967295"/>
          </p:nvPr>
        </p:nvSpPr>
        <p:spPr>
          <a:xfrm>
            <a:off x="0" y="204788"/>
            <a:ext cx="7972425" cy="654050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b="1" dirty="0" smtClean="0"/>
              <a:t>Measuring viscosity</a:t>
            </a:r>
            <a:endParaRPr lang="en-US" sz="3600" b="1" dirty="0"/>
          </a:p>
        </p:txBody>
      </p:sp>
      <p:sp>
        <p:nvSpPr>
          <p:cNvPr id="21" name="Nadpis 1"/>
          <p:cNvSpPr txBox="1">
            <a:spLocks/>
          </p:cNvSpPr>
          <p:nvPr/>
        </p:nvSpPr>
        <p:spPr>
          <a:xfrm>
            <a:off x="184481" y="219578"/>
            <a:ext cx="7972452" cy="65403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spcBef>
                <a:spcPct val="0"/>
              </a:spcBef>
              <a:buNone/>
              <a:defRPr sz="3600" b="1" kern="1200" baseline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nstantia" pitchFamily="18" charset="0"/>
                <a:ea typeface="+mj-ea"/>
                <a:cs typeface="+mj-cs"/>
              </a:defRPr>
            </a:lvl1pPr>
          </a:lstStyle>
          <a:p>
            <a:endParaRPr lang="en-US" dirty="0"/>
          </a:p>
        </p:txBody>
      </p:sp>
      <p:grpSp>
        <p:nvGrpSpPr>
          <p:cNvPr id="14" name="Skupina 13"/>
          <p:cNvGrpSpPr/>
          <p:nvPr/>
        </p:nvGrpSpPr>
        <p:grpSpPr>
          <a:xfrm>
            <a:off x="171781" y="990600"/>
            <a:ext cx="8859171" cy="5222390"/>
            <a:chOff x="189186" y="1482031"/>
            <a:chExt cx="8703294" cy="4683273"/>
          </a:xfrm>
        </p:grpSpPr>
        <p:pic>
          <p:nvPicPr>
            <p:cNvPr id="12" name="Obrázok 11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70" t="10791" r="4684" b="20920"/>
            <a:stretch/>
          </p:blipFill>
          <p:spPr>
            <a:xfrm>
              <a:off x="189186" y="1482031"/>
              <a:ext cx="8703294" cy="4683273"/>
            </a:xfrm>
            <a:prstGeom prst="rect">
              <a:avLst/>
            </a:prstGeom>
          </p:spPr>
        </p:pic>
        <p:sp>
          <p:nvSpPr>
            <p:cNvPr id="13" name="Šípka dolu 12"/>
            <p:cNvSpPr/>
            <p:nvPr/>
          </p:nvSpPr>
          <p:spPr>
            <a:xfrm rot="3073073">
              <a:off x="1346819" y="1819143"/>
              <a:ext cx="648072" cy="1345275"/>
            </a:xfrm>
            <a:prstGeom prst="downArrow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Šípka dolu 17"/>
            <p:cNvSpPr/>
            <p:nvPr/>
          </p:nvSpPr>
          <p:spPr>
            <a:xfrm rot="3073073">
              <a:off x="3751135" y="1741003"/>
              <a:ext cx="648072" cy="1345275"/>
            </a:xfrm>
            <a:prstGeom prst="downArrow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Šípka dolu 18"/>
            <p:cNvSpPr/>
            <p:nvPr/>
          </p:nvSpPr>
          <p:spPr>
            <a:xfrm rot="3073073">
              <a:off x="6888993" y="1710300"/>
              <a:ext cx="648072" cy="1345275"/>
            </a:xfrm>
            <a:prstGeom prst="downArrow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50491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 idx="4294967295"/>
          </p:nvPr>
        </p:nvSpPr>
        <p:spPr>
          <a:xfrm>
            <a:off x="0" y="260350"/>
            <a:ext cx="7972425" cy="654050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dirty="0" smtClean="0">
                <a:latin typeface="Constantia" pitchFamily="18" charset="0"/>
              </a:rPr>
              <a:t>Measuring rheology-theory</a:t>
            </a:r>
            <a:endParaRPr lang="en-US" sz="3600" dirty="0">
              <a:latin typeface="Constantia" pitchFamily="18" charset="0"/>
            </a:endParaRPr>
          </a:p>
        </p:txBody>
      </p:sp>
      <p:sp>
        <p:nvSpPr>
          <p:cNvPr id="35" name="BlokTextu 34"/>
          <p:cNvSpPr txBox="1"/>
          <p:nvPr/>
        </p:nvSpPr>
        <p:spPr>
          <a:xfrm>
            <a:off x="167444" y="5896497"/>
            <a:ext cx="73481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Method from</a:t>
            </a:r>
            <a:r>
              <a:rPr lang="sk-SK" dirty="0" smtClean="0"/>
              <a:t> </a:t>
            </a:r>
            <a:r>
              <a:rPr lang="en-US" dirty="0" smtClean="0"/>
              <a:t>: “</a:t>
            </a:r>
            <a:r>
              <a:rPr lang="en-US" i="1" dirty="0" smtClean="0"/>
              <a:t>R</a:t>
            </a:r>
            <a:r>
              <a:rPr lang="en-US" i="1" dirty="0"/>
              <a:t>. </a:t>
            </a:r>
            <a:r>
              <a:rPr lang="en-US" i="1" dirty="0" smtClean="0"/>
              <a:t>Bragg,</a:t>
            </a:r>
            <a:r>
              <a:rPr lang="en-US" i="1" dirty="0"/>
              <a:t> F. A. </a:t>
            </a:r>
            <a:r>
              <a:rPr lang="en-US" i="1" dirty="0" smtClean="0"/>
              <a:t>Holland</a:t>
            </a:r>
            <a:r>
              <a:rPr lang="en-US" b="1" i="1" dirty="0" smtClean="0"/>
              <a:t>; Fluid Flow for </a:t>
            </a:r>
            <a:r>
              <a:rPr lang="en-US" b="1" i="1" dirty="0"/>
              <a:t>Chemical </a:t>
            </a:r>
            <a:r>
              <a:rPr lang="en-US" b="1" i="1" dirty="0" smtClean="0"/>
              <a:t>Engineers</a:t>
            </a:r>
            <a:r>
              <a:rPr lang="en-US" b="1" dirty="0" smtClean="0"/>
              <a:t>”</a:t>
            </a:r>
            <a:endParaRPr lang="en-US" dirty="0"/>
          </a:p>
        </p:txBody>
      </p:sp>
      <p:cxnSp>
        <p:nvCxnSpPr>
          <p:cNvPr id="60" name="Rovná spojovacia šípka 59"/>
          <p:cNvCxnSpPr/>
          <p:nvPr/>
        </p:nvCxnSpPr>
        <p:spPr>
          <a:xfrm>
            <a:off x="3181654" y="5236074"/>
            <a:ext cx="0" cy="0"/>
          </a:xfrm>
          <a:prstGeom prst="straightConnector1">
            <a:avLst/>
          </a:prstGeom>
          <a:ln w="57150"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Skupina 123"/>
          <p:cNvGrpSpPr/>
          <p:nvPr/>
        </p:nvGrpSpPr>
        <p:grpSpPr>
          <a:xfrm>
            <a:off x="191378" y="1207432"/>
            <a:ext cx="4271967" cy="2348574"/>
            <a:chOff x="191378" y="1207432"/>
            <a:chExt cx="4271967" cy="2348574"/>
          </a:xfrm>
        </p:grpSpPr>
        <p:graphicFrame>
          <p:nvGraphicFramePr>
            <p:cNvPr id="62" name="Objekt 6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438460786"/>
                </p:ext>
              </p:extLst>
            </p:nvPr>
          </p:nvGraphicFramePr>
          <p:xfrm>
            <a:off x="4171697" y="2844659"/>
            <a:ext cx="291648" cy="27238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262" name="Rovnica" r:id="rId4" imgW="139680" imgH="177480" progId="Equation.3">
                    <p:embed/>
                  </p:oleObj>
                </mc:Choice>
                <mc:Fallback>
                  <p:oleObj name="Rovnica" r:id="rId4" imgW="139680" imgH="17748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171697" y="2844659"/>
                          <a:ext cx="291648" cy="27238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/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2" name="Skupina 31"/>
            <p:cNvGrpSpPr/>
            <p:nvPr/>
          </p:nvGrpSpPr>
          <p:grpSpPr>
            <a:xfrm>
              <a:off x="191378" y="1207432"/>
              <a:ext cx="3944220" cy="2348574"/>
              <a:chOff x="167445" y="1207432"/>
              <a:chExt cx="3944220" cy="2348574"/>
            </a:xfrm>
          </p:grpSpPr>
          <p:graphicFrame>
            <p:nvGraphicFramePr>
              <p:cNvPr id="37" name="Objekt 3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98293031"/>
                  </p:ext>
                </p:extLst>
              </p:nvPr>
            </p:nvGraphicFramePr>
            <p:xfrm>
              <a:off x="433524" y="1467270"/>
              <a:ext cx="390363" cy="3828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63" name="Rovnica" r:id="rId6" imgW="152280" imgH="203040" progId="Equation.3">
                      <p:embed/>
                    </p:oleObj>
                  </mc:Choice>
                  <mc:Fallback>
                    <p:oleObj name="Rovnica" r:id="rId6" imgW="152280" imgH="20304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3524" y="1467270"/>
                            <a:ext cx="390363" cy="3828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9" name="Obdĺžnik 38"/>
              <p:cNvSpPr/>
              <p:nvPr/>
            </p:nvSpPr>
            <p:spPr>
              <a:xfrm>
                <a:off x="882935" y="2871508"/>
                <a:ext cx="3034960" cy="142683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bdĺžnik 41"/>
              <p:cNvSpPr/>
              <p:nvPr/>
            </p:nvSpPr>
            <p:spPr>
              <a:xfrm>
                <a:off x="191378" y="1940951"/>
                <a:ext cx="874657" cy="1073240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bdĺžnik 43"/>
              <p:cNvSpPr/>
              <p:nvPr/>
            </p:nvSpPr>
            <p:spPr>
              <a:xfrm>
                <a:off x="2011365" y="1622929"/>
                <a:ext cx="105049" cy="1357923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bdĺžnik 44"/>
              <p:cNvSpPr/>
              <p:nvPr/>
            </p:nvSpPr>
            <p:spPr>
              <a:xfrm>
                <a:off x="2746083" y="1971107"/>
                <a:ext cx="70593" cy="921963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9" name="Rovná spojovacia šípka 48"/>
              <p:cNvCxnSpPr/>
              <p:nvPr/>
            </p:nvCxnSpPr>
            <p:spPr>
              <a:xfrm>
                <a:off x="3043955" y="1434436"/>
                <a:ext cx="0" cy="536671"/>
              </a:xfrm>
              <a:prstGeom prst="straightConnector1">
                <a:avLst/>
              </a:prstGeom>
              <a:ln w="34925">
                <a:solidFill>
                  <a:srgbClr val="002060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aphicFrame>
            <p:nvGraphicFramePr>
              <p:cNvPr id="52" name="Objekt 5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533559445"/>
                  </p:ext>
                </p:extLst>
              </p:nvPr>
            </p:nvGraphicFramePr>
            <p:xfrm>
              <a:off x="3188811" y="1560905"/>
              <a:ext cx="452195" cy="31339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64" name="Rovnica" r:id="rId8" imgW="215640" imgH="203040" progId="Equation.3">
                      <p:embed/>
                    </p:oleObj>
                  </mc:Choice>
                  <mc:Fallback>
                    <p:oleObj name="Rovnica" r:id="rId8" imgW="215640" imgH="20304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188811" y="1560905"/>
                            <a:ext cx="452195" cy="31339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56" name="Rovná spojovacia šípka 55"/>
              <p:cNvCxnSpPr/>
              <p:nvPr/>
            </p:nvCxnSpPr>
            <p:spPr>
              <a:xfrm>
                <a:off x="2011365" y="3195864"/>
                <a:ext cx="805311" cy="0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aphicFrame>
            <p:nvGraphicFramePr>
              <p:cNvPr id="59" name="Objek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64239094"/>
                  </p:ext>
                </p:extLst>
              </p:nvPr>
            </p:nvGraphicFramePr>
            <p:xfrm>
              <a:off x="2319828" y="3251694"/>
              <a:ext cx="206857" cy="3043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65" name="Rovnica" r:id="rId10" imgW="88560" imgH="177480" progId="Equation.3">
                      <p:embed/>
                    </p:oleObj>
                  </mc:Choice>
                  <mc:Fallback>
                    <p:oleObj name="Rovnica" r:id="rId10" imgW="88560" imgH="17748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319828" y="3251694"/>
                            <a:ext cx="206857" cy="30431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/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4" name="Skupina 33"/>
              <p:cNvGrpSpPr/>
              <p:nvPr/>
            </p:nvGrpSpPr>
            <p:grpSpPr>
              <a:xfrm>
                <a:off x="167445" y="1207432"/>
                <a:ext cx="3856112" cy="1852528"/>
                <a:chOff x="683568" y="3068960"/>
                <a:chExt cx="6984776" cy="2808312"/>
              </a:xfrm>
            </p:grpSpPr>
            <p:cxnSp>
              <p:nvCxnSpPr>
                <p:cNvPr id="6" name="Rovná spojnica 5"/>
                <p:cNvCxnSpPr/>
                <p:nvPr/>
              </p:nvCxnSpPr>
              <p:spPr>
                <a:xfrm>
                  <a:off x="683568" y="3753036"/>
                  <a:ext cx="0" cy="2124236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" name="Rovná spojnica 6"/>
                <p:cNvCxnSpPr/>
                <p:nvPr/>
              </p:nvCxnSpPr>
              <p:spPr>
                <a:xfrm flipH="1" flipV="1">
                  <a:off x="683568" y="5868752"/>
                  <a:ext cx="6984776" cy="852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" name="Rovná spojnica 10"/>
                <p:cNvCxnSpPr/>
                <p:nvPr/>
              </p:nvCxnSpPr>
              <p:spPr>
                <a:xfrm flipV="1">
                  <a:off x="2339752" y="3753036"/>
                  <a:ext cx="0" cy="1836204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" name="Rovná spojnica 14"/>
                <p:cNvCxnSpPr/>
                <p:nvPr/>
              </p:nvCxnSpPr>
              <p:spPr>
                <a:xfrm>
                  <a:off x="2339752" y="5589240"/>
                  <a:ext cx="1683804" cy="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Rovná spojnica 16"/>
                <p:cNvCxnSpPr/>
                <p:nvPr/>
              </p:nvCxnSpPr>
              <p:spPr>
                <a:xfrm>
                  <a:off x="4023556" y="3068960"/>
                  <a:ext cx="0" cy="2584758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Rovná spojnica 18"/>
                <p:cNvCxnSpPr/>
                <p:nvPr/>
              </p:nvCxnSpPr>
              <p:spPr>
                <a:xfrm>
                  <a:off x="4175956" y="3068960"/>
                  <a:ext cx="0" cy="2584758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Rovná spojnica 19"/>
                <p:cNvCxnSpPr/>
                <p:nvPr/>
              </p:nvCxnSpPr>
              <p:spPr>
                <a:xfrm flipH="1">
                  <a:off x="4175956" y="5589240"/>
                  <a:ext cx="1179748" cy="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Rovná spojnica 21"/>
                <p:cNvCxnSpPr/>
                <p:nvPr/>
              </p:nvCxnSpPr>
              <p:spPr>
                <a:xfrm flipV="1">
                  <a:off x="5355704" y="3068960"/>
                  <a:ext cx="0" cy="252028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Rovná spojnica 24"/>
                <p:cNvCxnSpPr/>
                <p:nvPr/>
              </p:nvCxnSpPr>
              <p:spPr>
                <a:xfrm flipV="1">
                  <a:off x="5508104" y="3068960"/>
                  <a:ext cx="0" cy="252028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Rovná spojnica 25"/>
                <p:cNvCxnSpPr/>
                <p:nvPr/>
              </p:nvCxnSpPr>
              <p:spPr>
                <a:xfrm flipV="1">
                  <a:off x="5508104" y="5589240"/>
                  <a:ext cx="2160240" cy="2992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4" name="Rovná spojovacia šípka 23"/>
              <p:cNvCxnSpPr/>
              <p:nvPr/>
            </p:nvCxnSpPr>
            <p:spPr>
              <a:xfrm>
                <a:off x="1627296" y="1622929"/>
                <a:ext cx="315653" cy="0"/>
              </a:xfrm>
              <a:prstGeom prst="straightConnector1">
                <a:avLst/>
              </a:prstGeom>
              <a:ln w="31750"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Rovná spojovacia šípka 49"/>
              <p:cNvCxnSpPr/>
              <p:nvPr/>
            </p:nvCxnSpPr>
            <p:spPr>
              <a:xfrm>
                <a:off x="2343509" y="1971107"/>
                <a:ext cx="315653" cy="0"/>
              </a:xfrm>
              <a:prstGeom prst="straightConnector1">
                <a:avLst/>
              </a:prstGeom>
              <a:ln w="31750"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Rovná spojovacia šípka 28"/>
              <p:cNvCxnSpPr/>
              <p:nvPr/>
            </p:nvCxnSpPr>
            <p:spPr>
              <a:xfrm>
                <a:off x="827584" y="1690960"/>
                <a:ext cx="0" cy="576064"/>
              </a:xfrm>
              <a:prstGeom prst="straightConnector1">
                <a:avLst/>
              </a:prstGeom>
              <a:ln w="4445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Rovná spojovacia šípka 56"/>
              <p:cNvCxnSpPr/>
              <p:nvPr/>
            </p:nvCxnSpPr>
            <p:spPr>
              <a:xfrm flipV="1">
                <a:off x="4111665" y="2810079"/>
                <a:ext cx="0" cy="288063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33" name="Objekt 3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39470442"/>
              </p:ext>
            </p:extLst>
          </p:nvPr>
        </p:nvGraphicFramePr>
        <p:xfrm>
          <a:off x="4557713" y="1543050"/>
          <a:ext cx="1616075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6" name="Rovnica" r:id="rId12" imgW="888840" imgH="393480" progId="Equation.3">
                  <p:embed/>
                </p:oleObj>
              </mc:Choice>
              <mc:Fallback>
                <p:oleObj name="Rovnica" r:id="rId12" imgW="888840" imgH="393480" progId="Equation.3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4557713" y="1543050"/>
                        <a:ext cx="1616075" cy="7143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6" name="BlokTextu 35"/>
          <p:cNvSpPr txBox="1"/>
          <p:nvPr/>
        </p:nvSpPr>
        <p:spPr>
          <a:xfrm>
            <a:off x="4076220" y="1164543"/>
            <a:ext cx="40667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latin typeface="Constantia" pitchFamily="18" charset="0"/>
              </a:rPr>
              <a:t>Shear stress on the wall– stabilized flow</a:t>
            </a:r>
            <a:endParaRPr lang="en-US" i="1" dirty="0">
              <a:latin typeface="Constantia" pitchFamily="18" charset="0"/>
            </a:endParaRPr>
          </a:p>
        </p:txBody>
      </p:sp>
      <p:sp>
        <p:nvSpPr>
          <p:cNvPr id="47" name="Obdĺžnik 46"/>
          <p:cNvSpPr/>
          <p:nvPr/>
        </p:nvSpPr>
        <p:spPr>
          <a:xfrm>
            <a:off x="5697007" y="1561581"/>
            <a:ext cx="342271" cy="318294"/>
          </a:xfrm>
          <a:prstGeom prst="rect">
            <a:avLst/>
          </a:prstGeom>
          <a:solidFill>
            <a:srgbClr val="FFFF00">
              <a:alpha val="4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BlokTextu 60"/>
          <p:cNvSpPr txBox="1"/>
          <p:nvPr/>
        </p:nvSpPr>
        <p:spPr>
          <a:xfrm>
            <a:off x="6212746" y="1590605"/>
            <a:ext cx="16561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Constantia" pitchFamily="18" charset="0"/>
              </a:rPr>
              <a:t>Pressure change</a:t>
            </a:r>
            <a:endParaRPr lang="en-US" sz="1600" b="1" dirty="0">
              <a:latin typeface="Constantia" pitchFamily="18" charset="0"/>
            </a:endParaRPr>
          </a:p>
        </p:txBody>
      </p:sp>
      <p:grpSp>
        <p:nvGrpSpPr>
          <p:cNvPr id="74" name="Skupina 73"/>
          <p:cNvGrpSpPr/>
          <p:nvPr/>
        </p:nvGrpSpPr>
        <p:grpSpPr>
          <a:xfrm>
            <a:off x="134803" y="3717032"/>
            <a:ext cx="3860908" cy="1656184"/>
            <a:chOff x="215312" y="3717032"/>
            <a:chExt cx="3860908" cy="1656184"/>
          </a:xfrm>
        </p:grpSpPr>
        <p:sp>
          <p:nvSpPr>
            <p:cNvPr id="71" name="Obdĺžnik 70"/>
            <p:cNvSpPr/>
            <p:nvPr/>
          </p:nvSpPr>
          <p:spPr>
            <a:xfrm>
              <a:off x="231057" y="3717032"/>
              <a:ext cx="3816433" cy="1656184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" name="Rovná spojnica 64"/>
            <p:cNvCxnSpPr/>
            <p:nvPr/>
          </p:nvCxnSpPr>
          <p:spPr>
            <a:xfrm flipH="1">
              <a:off x="215312" y="3717032"/>
              <a:ext cx="3860908" cy="0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Rovná spojnica 66"/>
            <p:cNvCxnSpPr/>
            <p:nvPr/>
          </p:nvCxnSpPr>
          <p:spPr>
            <a:xfrm flipH="1">
              <a:off x="249880" y="5373216"/>
              <a:ext cx="3826340" cy="0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Skupina 76"/>
          <p:cNvGrpSpPr/>
          <p:nvPr/>
        </p:nvGrpSpPr>
        <p:grpSpPr>
          <a:xfrm>
            <a:off x="-415793" y="3717032"/>
            <a:ext cx="3649887" cy="2477600"/>
            <a:chOff x="3181653" y="3435874"/>
            <a:chExt cx="3744090" cy="2700300"/>
          </a:xfrm>
        </p:grpSpPr>
        <p:sp>
          <p:nvSpPr>
            <p:cNvPr id="75" name="Oblúk 74"/>
            <p:cNvSpPr/>
            <p:nvPr/>
          </p:nvSpPr>
          <p:spPr>
            <a:xfrm>
              <a:off x="3204000" y="3435874"/>
              <a:ext cx="3721743" cy="1800200"/>
            </a:xfrm>
            <a:prstGeom prst="arc">
              <a:avLst/>
            </a:prstGeom>
            <a:ln w="444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blúk 75"/>
            <p:cNvSpPr/>
            <p:nvPr/>
          </p:nvSpPr>
          <p:spPr>
            <a:xfrm>
              <a:off x="3181653" y="4335974"/>
              <a:ext cx="3721743" cy="1800200"/>
            </a:xfrm>
            <a:prstGeom prst="arc">
              <a:avLst/>
            </a:prstGeom>
            <a:ln w="44450">
              <a:solidFill>
                <a:srgbClr val="0070C0"/>
              </a:solidFill>
            </a:ln>
            <a:scene3d>
              <a:camera prst="orthographicFront">
                <a:rot lat="10800000" lon="0" rev="0"/>
              </a:camera>
              <a:lightRig rig="threePt" dir="t">
                <a:rot lat="0" lon="0" rev="0"/>
              </a:lightRig>
            </a:scene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Skupina 110"/>
          <p:cNvGrpSpPr/>
          <p:nvPr/>
        </p:nvGrpSpPr>
        <p:grpSpPr>
          <a:xfrm>
            <a:off x="1376497" y="3870052"/>
            <a:ext cx="1849799" cy="1325064"/>
            <a:chOff x="1384295" y="3861048"/>
            <a:chExt cx="1849799" cy="1325064"/>
          </a:xfrm>
        </p:grpSpPr>
        <p:cxnSp>
          <p:nvCxnSpPr>
            <p:cNvPr id="78" name="Rovná spojovacia šípka 77"/>
            <p:cNvCxnSpPr/>
            <p:nvPr/>
          </p:nvCxnSpPr>
          <p:spPr>
            <a:xfrm>
              <a:off x="1398258" y="3861048"/>
              <a:ext cx="969184" cy="0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Rovná spojovacia šípka 79"/>
            <p:cNvCxnSpPr/>
            <p:nvPr/>
          </p:nvCxnSpPr>
          <p:spPr>
            <a:xfrm>
              <a:off x="1387794" y="4005064"/>
              <a:ext cx="1382222" cy="0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Rovná spojovacia šípka 83"/>
            <p:cNvCxnSpPr/>
            <p:nvPr/>
          </p:nvCxnSpPr>
          <p:spPr>
            <a:xfrm>
              <a:off x="1398258" y="4348680"/>
              <a:ext cx="1783396" cy="0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Rovná spojovacia šípka 85"/>
            <p:cNvCxnSpPr/>
            <p:nvPr/>
          </p:nvCxnSpPr>
          <p:spPr>
            <a:xfrm>
              <a:off x="1398258" y="4545124"/>
              <a:ext cx="1835836" cy="0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Rovná spojovacia šípka 92"/>
            <p:cNvCxnSpPr/>
            <p:nvPr/>
          </p:nvCxnSpPr>
          <p:spPr>
            <a:xfrm>
              <a:off x="1398258" y="4725144"/>
              <a:ext cx="1783396" cy="0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Rovná spojovacia šípka 93"/>
            <p:cNvCxnSpPr/>
            <p:nvPr/>
          </p:nvCxnSpPr>
          <p:spPr>
            <a:xfrm>
              <a:off x="1400347" y="4881312"/>
              <a:ext cx="1667541" cy="0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Rovná spojovacia šípka 96"/>
            <p:cNvCxnSpPr/>
            <p:nvPr/>
          </p:nvCxnSpPr>
          <p:spPr>
            <a:xfrm>
              <a:off x="1387794" y="4170440"/>
              <a:ext cx="1680094" cy="0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Rovná spojovacia šípka 103"/>
            <p:cNvCxnSpPr/>
            <p:nvPr/>
          </p:nvCxnSpPr>
          <p:spPr>
            <a:xfrm>
              <a:off x="1398258" y="5033712"/>
              <a:ext cx="1407054" cy="0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Rovná spojovacia šípka 105"/>
            <p:cNvCxnSpPr/>
            <p:nvPr/>
          </p:nvCxnSpPr>
          <p:spPr>
            <a:xfrm>
              <a:off x="1384295" y="5186112"/>
              <a:ext cx="1060793" cy="0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0" name="BlokTextu 109"/>
          <p:cNvSpPr txBox="1"/>
          <p:nvPr/>
        </p:nvSpPr>
        <p:spPr>
          <a:xfrm>
            <a:off x="2683095" y="3316922"/>
            <a:ext cx="20565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latin typeface="Constantia" pitchFamily="18" charset="0"/>
              </a:rPr>
              <a:t>Velocity profile</a:t>
            </a:r>
            <a:endParaRPr lang="en-US" sz="2000" b="1" dirty="0">
              <a:latin typeface="Constantia" pitchFamily="18" charset="0"/>
            </a:endParaRPr>
          </a:p>
        </p:txBody>
      </p:sp>
      <p:grpSp>
        <p:nvGrpSpPr>
          <p:cNvPr id="123" name="Skupina 122"/>
          <p:cNvGrpSpPr/>
          <p:nvPr/>
        </p:nvGrpSpPr>
        <p:grpSpPr>
          <a:xfrm>
            <a:off x="22378" y="3927472"/>
            <a:ext cx="4572000" cy="647816"/>
            <a:chOff x="0" y="3913443"/>
            <a:chExt cx="4572000" cy="647816"/>
          </a:xfrm>
        </p:grpSpPr>
        <p:cxnSp>
          <p:nvCxnSpPr>
            <p:cNvPr id="113" name="Rovná spojovacia šípka 112"/>
            <p:cNvCxnSpPr/>
            <p:nvPr/>
          </p:nvCxnSpPr>
          <p:spPr>
            <a:xfrm>
              <a:off x="1067590" y="4064261"/>
              <a:ext cx="1508" cy="496998"/>
            </a:xfrm>
            <a:prstGeom prst="straightConnector1">
              <a:avLst/>
            </a:prstGeom>
            <a:ln w="47625">
              <a:solidFill>
                <a:schemeClr val="tx2">
                  <a:lumMod val="60000"/>
                  <a:lumOff val="40000"/>
                </a:schemeClr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114" name="Objekt 11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455106332"/>
                </p:ext>
              </p:extLst>
            </p:nvPr>
          </p:nvGraphicFramePr>
          <p:xfrm>
            <a:off x="649133" y="4175102"/>
            <a:ext cx="325437" cy="263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267" name="Rovnica" r:id="rId14" imgW="126720" imgH="139680" progId="Equation.3">
                    <p:embed/>
                  </p:oleObj>
                </mc:Choice>
                <mc:Fallback>
                  <p:oleObj name="Rovnica" r:id="rId14" imgW="126720" imgH="13968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49133" y="4175102"/>
                          <a:ext cx="325437" cy="2635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16" name="Objekt 11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83578215"/>
                </p:ext>
              </p:extLst>
            </p:nvPr>
          </p:nvGraphicFramePr>
          <p:xfrm>
            <a:off x="3069883" y="3913443"/>
            <a:ext cx="1238250" cy="4302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268" name="Rovnica" r:id="rId16" imgW="482400" imgH="228600" progId="Equation.3">
                    <p:embed/>
                  </p:oleObj>
                </mc:Choice>
                <mc:Fallback>
                  <p:oleObj name="Rovnica" r:id="rId16" imgW="482400" imgH="2286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069883" y="3913443"/>
                          <a:ext cx="1238250" cy="4302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121" name="Rovná spojnica 120"/>
            <p:cNvCxnSpPr/>
            <p:nvPr/>
          </p:nvCxnSpPr>
          <p:spPr>
            <a:xfrm>
              <a:off x="0" y="4530645"/>
              <a:ext cx="4572000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prstDash val="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Rovná spojovacia šípka 121"/>
            <p:cNvCxnSpPr/>
            <p:nvPr/>
          </p:nvCxnSpPr>
          <p:spPr>
            <a:xfrm>
              <a:off x="1375304" y="4178384"/>
              <a:ext cx="1680094" cy="0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26" name="Objekt 12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49180248"/>
              </p:ext>
            </p:extLst>
          </p:nvPr>
        </p:nvGraphicFramePr>
        <p:xfrm>
          <a:off x="3711386" y="3740791"/>
          <a:ext cx="1858990" cy="49197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9" name="Rovnica" r:id="rId18" imgW="876240" imgH="228600" progId="Equation.3">
                  <p:embed/>
                </p:oleObj>
              </mc:Choice>
              <mc:Fallback>
                <p:oleObj name="Rovnica" r:id="rId18" imgW="876240" imgH="228600" progId="Equation.3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9"/>
                      <a:stretch>
                        <a:fillRect/>
                      </a:stretch>
                    </p:blipFill>
                    <p:spPr>
                      <a:xfrm>
                        <a:off x="3711386" y="3740791"/>
                        <a:ext cx="1858990" cy="49197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1" name="Skupina 130"/>
          <p:cNvGrpSpPr/>
          <p:nvPr/>
        </p:nvGrpSpPr>
        <p:grpSpPr>
          <a:xfrm>
            <a:off x="4573560" y="2285643"/>
            <a:ext cx="3020376" cy="1108092"/>
            <a:chOff x="4573560" y="2285643"/>
            <a:chExt cx="3020376" cy="1108092"/>
          </a:xfrm>
        </p:grpSpPr>
        <p:graphicFrame>
          <p:nvGraphicFramePr>
            <p:cNvPr id="127" name="Objekt 12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226953405"/>
                </p:ext>
              </p:extLst>
            </p:nvPr>
          </p:nvGraphicFramePr>
          <p:xfrm>
            <a:off x="5096034" y="2285643"/>
            <a:ext cx="2497902" cy="110809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270" name="Rovnica" r:id="rId20" imgW="1320480" imgH="583920" progId="Equation.3">
                    <p:embed/>
                  </p:oleObj>
                </mc:Choice>
                <mc:Fallback>
                  <p:oleObj name="Rovnica" r:id="rId20" imgW="1320480" imgH="58392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096034" y="2285643"/>
                          <a:ext cx="2497902" cy="110809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29" name="BlokTextu 128"/>
            <p:cNvSpPr txBox="1"/>
            <p:nvPr/>
          </p:nvSpPr>
          <p:spPr>
            <a:xfrm>
              <a:off x="4573560" y="2353105"/>
              <a:ext cx="219201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 smtClean="0">
                  <a:latin typeface="Constantia" pitchFamily="18" charset="0"/>
                </a:rPr>
                <a:t>Volumetric flow rate</a:t>
              </a:r>
              <a:endParaRPr lang="en-US" i="1" dirty="0">
                <a:latin typeface="Constantia" pitchFamily="18" charset="0"/>
              </a:endParaRPr>
            </a:p>
          </p:txBody>
        </p:sp>
      </p:grpSp>
      <p:grpSp>
        <p:nvGrpSpPr>
          <p:cNvPr id="132" name="Skupina 131"/>
          <p:cNvGrpSpPr/>
          <p:nvPr/>
        </p:nvGrpSpPr>
        <p:grpSpPr>
          <a:xfrm>
            <a:off x="4499992" y="3617446"/>
            <a:ext cx="4569396" cy="1464142"/>
            <a:chOff x="4622235" y="3206107"/>
            <a:chExt cx="4569396" cy="1464142"/>
          </a:xfrm>
        </p:grpSpPr>
        <p:graphicFrame>
          <p:nvGraphicFramePr>
            <p:cNvPr id="128" name="Objekt 12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19070854"/>
                </p:ext>
              </p:extLst>
            </p:nvPr>
          </p:nvGraphicFramePr>
          <p:xfrm>
            <a:off x="4935543" y="3574874"/>
            <a:ext cx="4256088" cy="10953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271" name="Rovnica" r:id="rId22" imgW="2679480" imgH="583920" progId="Equation.3">
                    <p:embed/>
                  </p:oleObj>
                </mc:Choice>
                <mc:Fallback>
                  <p:oleObj name="Rovnica" r:id="rId22" imgW="2679480" imgH="58392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935543" y="3574874"/>
                          <a:ext cx="4256088" cy="10953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30" name="BlokTextu 129"/>
            <p:cNvSpPr txBox="1"/>
            <p:nvPr/>
          </p:nvSpPr>
          <p:spPr>
            <a:xfrm>
              <a:off x="4622235" y="3206107"/>
              <a:ext cx="23135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 smtClean="0">
                  <a:latin typeface="Constantia" pitchFamily="18" charset="0"/>
                </a:rPr>
                <a:t>Integrating</a:t>
              </a:r>
              <a:r>
                <a:rPr lang="sk-SK" i="1" dirty="0" smtClean="0">
                  <a:latin typeface="Constantia" pitchFamily="18" charset="0"/>
                </a:rPr>
                <a:t> per partes</a:t>
              </a:r>
              <a:endParaRPr lang="en-US" i="1" dirty="0">
                <a:latin typeface="Constantia" pitchFamily="18" charset="0"/>
              </a:endParaRPr>
            </a:p>
          </p:txBody>
        </p:sp>
      </p:grpSp>
      <p:grpSp>
        <p:nvGrpSpPr>
          <p:cNvPr id="138" name="Skupina 137"/>
          <p:cNvGrpSpPr/>
          <p:nvPr/>
        </p:nvGrpSpPr>
        <p:grpSpPr>
          <a:xfrm>
            <a:off x="7107266" y="4284054"/>
            <a:ext cx="2145254" cy="1102156"/>
            <a:chOff x="6966798" y="4314264"/>
            <a:chExt cx="2145254" cy="1102156"/>
          </a:xfrm>
        </p:grpSpPr>
        <p:sp>
          <p:nvSpPr>
            <p:cNvPr id="133" name="Obdĺžnik 132"/>
            <p:cNvSpPr/>
            <p:nvPr/>
          </p:nvSpPr>
          <p:spPr>
            <a:xfrm>
              <a:off x="7956376" y="4314264"/>
              <a:ext cx="648072" cy="660561"/>
            </a:xfrm>
            <a:prstGeom prst="rect">
              <a:avLst/>
            </a:prstGeom>
            <a:solidFill>
              <a:srgbClr val="FFFF00">
                <a:alpha val="65000"/>
              </a:srgbClr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BlokTextu 133"/>
            <p:cNvSpPr txBox="1"/>
            <p:nvPr/>
          </p:nvSpPr>
          <p:spPr>
            <a:xfrm>
              <a:off x="6966798" y="5047088"/>
              <a:ext cx="21452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i="1" dirty="0" smtClean="0">
                  <a:latin typeface="Constantia" pitchFamily="18" charset="0"/>
                </a:rPr>
                <a:t>Velocity gradient</a:t>
              </a:r>
              <a:endParaRPr lang="en-US" b="1" i="1" dirty="0">
                <a:latin typeface="Constantia" pitchFamily="18" charset="0"/>
              </a:endParaRPr>
            </a:p>
          </p:txBody>
        </p:sp>
      </p:grpSp>
      <p:grpSp>
        <p:nvGrpSpPr>
          <p:cNvPr id="137" name="Skupina 136"/>
          <p:cNvGrpSpPr/>
          <p:nvPr/>
        </p:nvGrpSpPr>
        <p:grpSpPr>
          <a:xfrm>
            <a:off x="5160333" y="4938559"/>
            <a:ext cx="3520387" cy="963077"/>
            <a:chOff x="5278469" y="4938559"/>
            <a:chExt cx="3520387" cy="963077"/>
          </a:xfrm>
        </p:grpSpPr>
        <p:sp>
          <p:nvSpPr>
            <p:cNvPr id="135" name="Ľavá zložená zátvorka 134"/>
            <p:cNvSpPr/>
            <p:nvPr/>
          </p:nvSpPr>
          <p:spPr>
            <a:xfrm rot="16200000">
              <a:off x="6502392" y="4767049"/>
              <a:ext cx="551500" cy="894519"/>
            </a:xfrm>
            <a:prstGeom prst="leftBrac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BlokTextu 135"/>
            <p:cNvSpPr txBox="1"/>
            <p:nvPr/>
          </p:nvSpPr>
          <p:spPr>
            <a:xfrm>
              <a:off x="5278469" y="5532304"/>
              <a:ext cx="352038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 smtClean="0">
                  <a:latin typeface="Constantia" pitchFamily="18" charset="0"/>
                </a:rPr>
                <a:t>0 – Stabilized flow– No </a:t>
              </a:r>
              <a:r>
                <a:rPr lang="sk-SK" i="1" dirty="0" smtClean="0">
                  <a:latin typeface="Constantia" pitchFamily="18" charset="0"/>
                </a:rPr>
                <a:t>„</a:t>
              </a:r>
              <a:r>
                <a:rPr lang="en-US" i="1" dirty="0" smtClean="0">
                  <a:latin typeface="Constantia" pitchFamily="18" charset="0"/>
                </a:rPr>
                <a:t>Slipping</a:t>
              </a:r>
              <a:r>
                <a:rPr lang="sk-SK" i="1" dirty="0" smtClean="0">
                  <a:latin typeface="Constantia" pitchFamily="18" charset="0"/>
                </a:rPr>
                <a:t>“</a:t>
              </a:r>
              <a:r>
                <a:rPr lang="en-US" i="1" dirty="0" smtClean="0">
                  <a:latin typeface="Constantia" pitchFamily="18" charset="0"/>
                </a:rPr>
                <a:t>)</a:t>
              </a:r>
              <a:endParaRPr lang="en-US" i="1" dirty="0">
                <a:latin typeface="Constantia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06845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3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3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47" grpId="0" animBg="1"/>
      <p:bldP spid="61" grpId="0"/>
      <p:bldP spid="110" grpId="0"/>
      <p:bldP spid="110" grpId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>
            <a:spLocks noGrp="1"/>
          </p:cNvSpPr>
          <p:nvPr>
            <p:ph type="title" idx="4294967295"/>
          </p:nvPr>
        </p:nvSpPr>
        <p:spPr>
          <a:xfrm>
            <a:off x="0" y="260350"/>
            <a:ext cx="7972425" cy="654050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dirty="0">
                <a:latin typeface="Constantia" pitchFamily="18" charset="0"/>
              </a:rPr>
              <a:t>Measuring </a:t>
            </a:r>
            <a:r>
              <a:rPr lang="en-US" sz="3600" dirty="0" smtClean="0">
                <a:latin typeface="Constantia" pitchFamily="18" charset="0"/>
              </a:rPr>
              <a:t>rheology</a:t>
            </a:r>
            <a:endParaRPr lang="en-US" sz="3600" dirty="0">
              <a:latin typeface="Constantia" pitchFamily="18" charset="0"/>
            </a:endParaRPr>
          </a:p>
        </p:txBody>
      </p:sp>
      <p:grpSp>
        <p:nvGrpSpPr>
          <p:cNvPr id="36" name="Skupina 35"/>
          <p:cNvGrpSpPr/>
          <p:nvPr/>
        </p:nvGrpSpPr>
        <p:grpSpPr>
          <a:xfrm>
            <a:off x="83088" y="1083925"/>
            <a:ext cx="2765019" cy="1508721"/>
            <a:chOff x="83088" y="1083925"/>
            <a:chExt cx="2765019" cy="1508721"/>
          </a:xfrm>
        </p:grpSpPr>
        <p:graphicFrame>
          <p:nvGraphicFramePr>
            <p:cNvPr id="6" name="Objekt 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26324006"/>
                </p:ext>
              </p:extLst>
            </p:nvPr>
          </p:nvGraphicFramePr>
          <p:xfrm>
            <a:off x="819282" y="1297246"/>
            <a:ext cx="2028825" cy="1295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286" name="Rovnica" r:id="rId3" imgW="1079280" imgH="583920" progId="Equation.3">
                    <p:embed/>
                  </p:oleObj>
                </mc:Choice>
                <mc:Fallback>
                  <p:oleObj name="Rovnica" r:id="rId3" imgW="1079280" imgH="58392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19282" y="1297246"/>
                          <a:ext cx="2028825" cy="12954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" name="BlokTextu 7"/>
            <p:cNvSpPr txBox="1"/>
            <p:nvPr/>
          </p:nvSpPr>
          <p:spPr>
            <a:xfrm>
              <a:off x="83088" y="1083925"/>
              <a:ext cx="219201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 smtClean="0">
                  <a:latin typeface="Constantia" pitchFamily="18" charset="0"/>
                </a:rPr>
                <a:t>Volumetric flow rate</a:t>
              </a:r>
              <a:endParaRPr lang="en-US" i="1" dirty="0">
                <a:latin typeface="Constantia" pitchFamily="18" charset="0"/>
              </a:endParaRPr>
            </a:p>
          </p:txBody>
        </p:sp>
      </p:grpSp>
      <p:grpSp>
        <p:nvGrpSpPr>
          <p:cNvPr id="15" name="Skupina 14"/>
          <p:cNvGrpSpPr/>
          <p:nvPr/>
        </p:nvGrpSpPr>
        <p:grpSpPr>
          <a:xfrm>
            <a:off x="3491880" y="1286238"/>
            <a:ext cx="2449966" cy="1418978"/>
            <a:chOff x="3331153" y="1145927"/>
            <a:chExt cx="2449966" cy="1418978"/>
          </a:xfrm>
        </p:grpSpPr>
        <p:graphicFrame>
          <p:nvGraphicFramePr>
            <p:cNvPr id="12" name="Objekt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68696296"/>
                </p:ext>
              </p:extLst>
            </p:nvPr>
          </p:nvGraphicFramePr>
          <p:xfrm>
            <a:off x="3995936" y="1531283"/>
            <a:ext cx="1217613" cy="9572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287" name="Rovnica" r:id="rId5" imgW="647640" imgH="431640" progId="Equation.3">
                    <p:embed/>
                  </p:oleObj>
                </mc:Choice>
                <mc:Fallback>
                  <p:oleObj name="Rovnica" r:id="rId5" imgW="647640" imgH="43164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995936" y="1531283"/>
                          <a:ext cx="1217613" cy="9572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4" name="Obdĺžnik 13"/>
            <p:cNvSpPr/>
            <p:nvPr/>
          </p:nvSpPr>
          <p:spPr>
            <a:xfrm>
              <a:off x="3361487" y="1145927"/>
              <a:ext cx="2345186" cy="1418978"/>
            </a:xfrm>
            <a:prstGeom prst="rect">
              <a:avLst/>
            </a:prstGeom>
            <a:noFill/>
            <a:ln w="444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BlokTextu 10"/>
            <p:cNvSpPr txBox="1"/>
            <p:nvPr/>
          </p:nvSpPr>
          <p:spPr>
            <a:xfrm>
              <a:off x="3331153" y="1145927"/>
              <a:ext cx="244996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 smtClean="0">
                  <a:latin typeface="Constantia" pitchFamily="18" charset="0"/>
                </a:rPr>
                <a:t>For the flow in the tube</a:t>
              </a:r>
              <a:endParaRPr lang="en-US" i="1" dirty="0">
                <a:latin typeface="Constantia" pitchFamily="18" charset="0"/>
              </a:endParaRPr>
            </a:p>
          </p:txBody>
        </p:sp>
      </p:grpSp>
      <p:grpSp>
        <p:nvGrpSpPr>
          <p:cNvPr id="37" name="Skupina 36"/>
          <p:cNvGrpSpPr/>
          <p:nvPr/>
        </p:nvGrpSpPr>
        <p:grpSpPr>
          <a:xfrm>
            <a:off x="83180" y="2520550"/>
            <a:ext cx="3118666" cy="1510342"/>
            <a:chOff x="83180" y="2520550"/>
            <a:chExt cx="3118666" cy="1510342"/>
          </a:xfrm>
        </p:grpSpPr>
        <p:sp>
          <p:nvSpPr>
            <p:cNvPr id="13" name="BlokTextu 12"/>
            <p:cNvSpPr txBox="1"/>
            <p:nvPr/>
          </p:nvSpPr>
          <p:spPr>
            <a:xfrm>
              <a:off x="83180" y="2520550"/>
              <a:ext cx="20862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i="1" dirty="0" smtClean="0">
                  <a:latin typeface="Constantia" pitchFamily="18" charset="0"/>
                </a:rPr>
                <a:t>Gradually editing</a:t>
              </a:r>
              <a:endParaRPr lang="en-US" b="1" i="1" dirty="0">
                <a:latin typeface="Constantia" pitchFamily="18" charset="0"/>
              </a:endParaRPr>
            </a:p>
          </p:txBody>
        </p:sp>
        <p:graphicFrame>
          <p:nvGraphicFramePr>
            <p:cNvPr id="16" name="Objekt 1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435357074"/>
                </p:ext>
              </p:extLst>
            </p:nvPr>
          </p:nvGraphicFramePr>
          <p:xfrm>
            <a:off x="465543" y="2750603"/>
            <a:ext cx="2736303" cy="128028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288" name="Rovnica" r:id="rId7" imgW="1473120" imgH="583920" progId="Equation.3">
                    <p:embed/>
                  </p:oleObj>
                </mc:Choice>
                <mc:Fallback>
                  <p:oleObj name="Rovnica" r:id="rId7" imgW="1473120" imgH="58392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65543" y="2750603"/>
                          <a:ext cx="2736303" cy="128028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9" name="Skupina 18"/>
          <p:cNvGrpSpPr/>
          <p:nvPr/>
        </p:nvGrpSpPr>
        <p:grpSpPr>
          <a:xfrm>
            <a:off x="6032802" y="1268591"/>
            <a:ext cx="2952328" cy="1436625"/>
            <a:chOff x="215312" y="3717032"/>
            <a:chExt cx="3860908" cy="1656184"/>
          </a:xfrm>
        </p:grpSpPr>
        <p:sp>
          <p:nvSpPr>
            <p:cNvPr id="20" name="Obdĺžnik 19"/>
            <p:cNvSpPr/>
            <p:nvPr/>
          </p:nvSpPr>
          <p:spPr>
            <a:xfrm>
              <a:off x="231057" y="3717032"/>
              <a:ext cx="3816433" cy="1656184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" name="Rovná spojnica 20"/>
            <p:cNvCxnSpPr/>
            <p:nvPr/>
          </p:nvCxnSpPr>
          <p:spPr>
            <a:xfrm flipH="1">
              <a:off x="215312" y="3717032"/>
              <a:ext cx="3860908" cy="0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Rovná spojnica 21"/>
            <p:cNvCxnSpPr/>
            <p:nvPr/>
          </p:nvCxnSpPr>
          <p:spPr>
            <a:xfrm flipH="1">
              <a:off x="249880" y="5373216"/>
              <a:ext cx="3826340" cy="0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Rovná spojnica 22"/>
          <p:cNvCxnSpPr/>
          <p:nvPr/>
        </p:nvCxnSpPr>
        <p:spPr>
          <a:xfrm>
            <a:off x="6032802" y="1995727"/>
            <a:ext cx="2952328" cy="0"/>
          </a:xfrm>
          <a:prstGeom prst="line">
            <a:avLst/>
          </a:prstGeom>
          <a:ln w="19050">
            <a:solidFill>
              <a:schemeClr val="tx1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BlokTextu 27"/>
          <p:cNvSpPr txBox="1"/>
          <p:nvPr/>
        </p:nvSpPr>
        <p:spPr>
          <a:xfrm>
            <a:off x="4067944" y="2750603"/>
            <a:ext cx="51811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400" dirty="0" smtClean="0"/>
              <a:t>Z</a:t>
            </a:r>
            <a:r>
              <a:rPr lang="en-US" sz="1400" dirty="0" smtClean="0"/>
              <a:t> “</a:t>
            </a:r>
            <a:r>
              <a:rPr lang="en-US" sz="1400" i="1" dirty="0" smtClean="0"/>
              <a:t>R</a:t>
            </a:r>
            <a:r>
              <a:rPr lang="en-US" sz="1400" i="1" dirty="0"/>
              <a:t>. </a:t>
            </a:r>
            <a:r>
              <a:rPr lang="en-US" sz="1400" i="1" dirty="0" smtClean="0"/>
              <a:t>Bragg,</a:t>
            </a:r>
            <a:r>
              <a:rPr lang="en-US" sz="1400" i="1" dirty="0"/>
              <a:t> F. A. </a:t>
            </a:r>
            <a:r>
              <a:rPr lang="en-US" sz="1400" i="1" dirty="0" smtClean="0"/>
              <a:t>Holland</a:t>
            </a:r>
            <a:r>
              <a:rPr lang="en-US" sz="1400" b="1" i="1" dirty="0" smtClean="0"/>
              <a:t>; Fluid Flow for </a:t>
            </a:r>
            <a:r>
              <a:rPr lang="en-US" sz="1400" b="1" i="1" dirty="0"/>
              <a:t>Chemical </a:t>
            </a:r>
            <a:r>
              <a:rPr lang="en-US" sz="1400" b="1" i="1" dirty="0" smtClean="0"/>
              <a:t>Engineers</a:t>
            </a:r>
            <a:r>
              <a:rPr lang="en-US" sz="1400" b="1" dirty="0" smtClean="0"/>
              <a:t>”</a:t>
            </a:r>
            <a:endParaRPr lang="en-US" sz="1400" dirty="0"/>
          </a:p>
        </p:txBody>
      </p:sp>
      <p:grpSp>
        <p:nvGrpSpPr>
          <p:cNvPr id="38" name="Skupina 37"/>
          <p:cNvGrpSpPr/>
          <p:nvPr/>
        </p:nvGrpSpPr>
        <p:grpSpPr>
          <a:xfrm>
            <a:off x="125702" y="3952339"/>
            <a:ext cx="4440062" cy="2265689"/>
            <a:chOff x="83272" y="4005064"/>
            <a:chExt cx="4440062" cy="2265689"/>
          </a:xfrm>
        </p:grpSpPr>
        <p:grpSp>
          <p:nvGrpSpPr>
            <p:cNvPr id="30" name="Skupina 29"/>
            <p:cNvGrpSpPr/>
            <p:nvPr/>
          </p:nvGrpSpPr>
          <p:grpSpPr>
            <a:xfrm>
              <a:off x="83272" y="4005064"/>
              <a:ext cx="4440062" cy="369332"/>
              <a:chOff x="83272" y="4005064"/>
              <a:chExt cx="4440062" cy="369332"/>
            </a:xfrm>
          </p:grpSpPr>
          <p:sp>
            <p:nvSpPr>
              <p:cNvPr id="18" name="BlokTextu 17"/>
              <p:cNvSpPr txBox="1"/>
              <p:nvPr/>
            </p:nvSpPr>
            <p:spPr>
              <a:xfrm>
                <a:off x="83272" y="4005064"/>
                <a:ext cx="444006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i="1" dirty="0" smtClean="0">
                    <a:latin typeface="Constantia" pitchFamily="18" charset="0"/>
                  </a:rPr>
                  <a:t> Differentiating relative to         and editing</a:t>
                </a:r>
                <a:endParaRPr lang="en-US" i="1" dirty="0">
                  <a:latin typeface="Constantia" pitchFamily="18" charset="0"/>
                </a:endParaRPr>
              </a:p>
            </p:txBody>
          </p:sp>
          <p:graphicFrame>
            <p:nvGraphicFramePr>
              <p:cNvPr id="27" name="Objekt 2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792495"/>
                  </p:ext>
                </p:extLst>
              </p:nvPr>
            </p:nvGraphicFramePr>
            <p:xfrm>
              <a:off x="2776970" y="4045714"/>
              <a:ext cx="261848" cy="28803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89" name="Rovnica" r:id="rId9" imgW="126720" imgH="139680" progId="Equation.3">
                      <p:embed/>
                    </p:oleObj>
                  </mc:Choice>
                  <mc:Fallback>
                    <p:oleObj name="Rovnica" r:id="rId9" imgW="126720" imgH="139680" progId="Equation.3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10"/>
                          <a:stretch>
                            <a:fillRect/>
                          </a:stretch>
                        </p:blipFill>
                        <p:spPr>
                          <a:xfrm>
                            <a:off x="2776970" y="4045714"/>
                            <a:ext cx="261848" cy="288032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aphicFrame>
          <p:nvGraphicFramePr>
            <p:cNvPr id="29" name="Objekt 2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0468463"/>
                </p:ext>
              </p:extLst>
            </p:nvPr>
          </p:nvGraphicFramePr>
          <p:xfrm>
            <a:off x="460054" y="4378453"/>
            <a:ext cx="3829050" cy="18923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290" name="Rovnica" r:id="rId11" imgW="2057400" imgH="863280" progId="Equation.3">
                    <p:embed/>
                  </p:oleObj>
                </mc:Choice>
                <mc:Fallback>
                  <p:oleObj name="Rovnica" r:id="rId11" imgW="2057400" imgH="86328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60054" y="4378453"/>
                          <a:ext cx="3829050" cy="18923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31" name="Objekt 3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28065687"/>
              </p:ext>
            </p:extLst>
          </p:nvPr>
        </p:nvGraphicFramePr>
        <p:xfrm>
          <a:off x="4788024" y="4725144"/>
          <a:ext cx="2202945" cy="97379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91" name="Rovnica" r:id="rId13" imgW="888840" imgH="393480" progId="Equation.3">
                  <p:embed/>
                </p:oleObj>
              </mc:Choice>
              <mc:Fallback>
                <p:oleObj name="Rovnica" r:id="rId13" imgW="8888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88024" y="4725144"/>
                        <a:ext cx="2202945" cy="97379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9" name="Skupina 38"/>
          <p:cNvGrpSpPr/>
          <p:nvPr/>
        </p:nvGrpSpPr>
        <p:grpSpPr>
          <a:xfrm>
            <a:off x="467544" y="4410349"/>
            <a:ext cx="6336704" cy="1242355"/>
            <a:chOff x="467544" y="4410349"/>
            <a:chExt cx="6336704" cy="1242355"/>
          </a:xfrm>
        </p:grpSpPr>
        <p:sp>
          <p:nvSpPr>
            <p:cNvPr id="32" name="Obdĺžnik 31"/>
            <p:cNvSpPr/>
            <p:nvPr/>
          </p:nvSpPr>
          <p:spPr>
            <a:xfrm>
              <a:off x="467544" y="5085184"/>
              <a:ext cx="540060" cy="567520"/>
            </a:xfrm>
            <a:prstGeom prst="rect">
              <a:avLst/>
            </a:prstGeom>
            <a:solidFill>
              <a:srgbClr val="92D050">
                <a:alpha val="66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bdĺžnik 32"/>
            <p:cNvSpPr/>
            <p:nvPr/>
          </p:nvSpPr>
          <p:spPr>
            <a:xfrm>
              <a:off x="6300191" y="4725144"/>
              <a:ext cx="504057" cy="432048"/>
            </a:xfrm>
            <a:prstGeom prst="rect">
              <a:avLst/>
            </a:prstGeom>
            <a:solidFill>
              <a:srgbClr val="FFFF00">
                <a:alpha val="66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00"/>
                </a:solidFill>
              </a:endParaRPr>
            </a:p>
          </p:txBody>
        </p:sp>
        <p:sp>
          <p:nvSpPr>
            <p:cNvPr id="34" name="Obdĺžnik 33"/>
            <p:cNvSpPr/>
            <p:nvPr/>
          </p:nvSpPr>
          <p:spPr>
            <a:xfrm>
              <a:off x="3682120" y="4410349"/>
              <a:ext cx="252029" cy="432048"/>
            </a:xfrm>
            <a:prstGeom prst="rect">
              <a:avLst/>
            </a:prstGeom>
            <a:solidFill>
              <a:srgbClr val="FFFF00">
                <a:alpha val="66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00"/>
                </a:solidFill>
              </a:endParaRPr>
            </a:p>
          </p:txBody>
        </p:sp>
        <p:sp>
          <p:nvSpPr>
            <p:cNvPr id="35" name="Obdĺžnik 34"/>
            <p:cNvSpPr/>
            <p:nvPr/>
          </p:nvSpPr>
          <p:spPr>
            <a:xfrm>
              <a:off x="1754906" y="4869160"/>
              <a:ext cx="252029" cy="432048"/>
            </a:xfrm>
            <a:prstGeom prst="rect">
              <a:avLst/>
            </a:prstGeom>
            <a:solidFill>
              <a:srgbClr val="FFFF00">
                <a:alpha val="66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00"/>
                </a:solidFill>
              </a:endParaRPr>
            </a:p>
          </p:txBody>
        </p:sp>
      </p:grpSp>
      <p:grpSp>
        <p:nvGrpSpPr>
          <p:cNvPr id="46" name="Skupina 45"/>
          <p:cNvGrpSpPr/>
          <p:nvPr/>
        </p:nvGrpSpPr>
        <p:grpSpPr>
          <a:xfrm>
            <a:off x="7680263" y="1646746"/>
            <a:ext cx="347409" cy="340157"/>
            <a:chOff x="6816879" y="1655570"/>
            <a:chExt cx="347409" cy="340157"/>
          </a:xfrm>
        </p:grpSpPr>
        <p:cxnSp>
          <p:nvCxnSpPr>
            <p:cNvPr id="41" name="Rovná spojovacia šípka 40"/>
            <p:cNvCxnSpPr/>
            <p:nvPr/>
          </p:nvCxnSpPr>
          <p:spPr>
            <a:xfrm flipV="1">
              <a:off x="7164288" y="1655570"/>
              <a:ext cx="0" cy="33133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42" name="Objekt 4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0656741"/>
                </p:ext>
              </p:extLst>
            </p:nvPr>
          </p:nvGraphicFramePr>
          <p:xfrm>
            <a:off x="6816879" y="1709853"/>
            <a:ext cx="259885" cy="2858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292" name="Rovnica" r:id="rId15" imgW="126720" imgH="139680" progId="Equation.3">
                    <p:embed/>
                  </p:oleObj>
                </mc:Choice>
                <mc:Fallback>
                  <p:oleObj name="Rovnica" r:id="rId15" imgW="126720" imgH="139680" progId="Equation.3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6"/>
                        <a:stretch>
                          <a:fillRect/>
                        </a:stretch>
                      </p:blipFill>
                      <p:spPr>
                        <a:xfrm>
                          <a:off x="6816879" y="1709853"/>
                          <a:ext cx="259885" cy="285874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5" name="Skupina 44"/>
          <p:cNvGrpSpPr/>
          <p:nvPr/>
        </p:nvGrpSpPr>
        <p:grpSpPr>
          <a:xfrm>
            <a:off x="7890325" y="2242147"/>
            <a:ext cx="936104" cy="365648"/>
            <a:chOff x="7890325" y="2242147"/>
            <a:chExt cx="936104" cy="365648"/>
          </a:xfrm>
        </p:grpSpPr>
        <p:sp>
          <p:nvSpPr>
            <p:cNvPr id="43" name="Šípka doprava 42"/>
            <p:cNvSpPr/>
            <p:nvPr/>
          </p:nvSpPr>
          <p:spPr>
            <a:xfrm>
              <a:off x="7890325" y="2433304"/>
              <a:ext cx="936104" cy="174491"/>
            </a:xfrm>
            <a:prstGeom prst="rightArrow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BlokTextu 43"/>
            <p:cNvSpPr txBox="1"/>
            <p:nvPr/>
          </p:nvSpPr>
          <p:spPr>
            <a:xfrm>
              <a:off x="8088158" y="2242147"/>
              <a:ext cx="54043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dirty="0" smtClean="0">
                  <a:latin typeface="Constantia" pitchFamily="18" charset="0"/>
                </a:rPr>
                <a:t>flow</a:t>
              </a:r>
              <a:endParaRPr lang="en-US" sz="1100" dirty="0">
                <a:latin typeface="Constantia" pitchFamily="18" charset="0"/>
              </a:endParaRPr>
            </a:p>
          </p:txBody>
        </p:sp>
      </p:grpSp>
      <p:grpSp>
        <p:nvGrpSpPr>
          <p:cNvPr id="50" name="Skupina 49"/>
          <p:cNvGrpSpPr/>
          <p:nvPr/>
        </p:nvGrpSpPr>
        <p:grpSpPr>
          <a:xfrm>
            <a:off x="5871563" y="1316830"/>
            <a:ext cx="322478" cy="1380978"/>
            <a:chOff x="5735563" y="1324238"/>
            <a:chExt cx="322478" cy="1380978"/>
          </a:xfrm>
        </p:grpSpPr>
        <p:cxnSp>
          <p:nvCxnSpPr>
            <p:cNvPr id="47" name="Rovná spojovacia šípka 46"/>
            <p:cNvCxnSpPr/>
            <p:nvPr/>
          </p:nvCxnSpPr>
          <p:spPr>
            <a:xfrm flipV="1">
              <a:off x="6032802" y="1324238"/>
              <a:ext cx="25239" cy="1380978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49" name="Objek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65754739"/>
                </p:ext>
              </p:extLst>
            </p:nvPr>
          </p:nvGraphicFramePr>
          <p:xfrm>
            <a:off x="5735563" y="1621778"/>
            <a:ext cx="285750" cy="3651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293" name="Rovnica" r:id="rId17" imgW="139680" imgH="177480" progId="Equation.3">
                    <p:embed/>
                  </p:oleObj>
                </mc:Choice>
                <mc:Fallback>
                  <p:oleObj name="Rovnica" r:id="rId17" imgW="139680" imgH="177480" progId="Equation.3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8"/>
                        <a:stretch>
                          <a:fillRect/>
                        </a:stretch>
                      </p:blipFill>
                      <p:spPr>
                        <a:xfrm>
                          <a:off x="5735563" y="1621778"/>
                          <a:ext cx="285750" cy="36512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9" name="Skupina 58"/>
          <p:cNvGrpSpPr/>
          <p:nvPr/>
        </p:nvGrpSpPr>
        <p:grpSpPr>
          <a:xfrm>
            <a:off x="6518498" y="1187257"/>
            <a:ext cx="1509176" cy="695690"/>
            <a:chOff x="6518498" y="1187257"/>
            <a:chExt cx="1509176" cy="695690"/>
          </a:xfrm>
        </p:grpSpPr>
        <p:cxnSp>
          <p:nvCxnSpPr>
            <p:cNvPr id="52" name="Rovná spojovacia šípka 51"/>
            <p:cNvCxnSpPr/>
            <p:nvPr/>
          </p:nvCxnSpPr>
          <p:spPr>
            <a:xfrm flipH="1">
              <a:off x="7287265" y="1663549"/>
              <a:ext cx="740407" cy="0"/>
            </a:xfrm>
            <a:prstGeom prst="straightConnector1">
              <a:avLst/>
            </a:prstGeom>
            <a:ln w="5397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Rovná spojovacia šípka 52"/>
            <p:cNvCxnSpPr/>
            <p:nvPr/>
          </p:nvCxnSpPr>
          <p:spPr>
            <a:xfrm flipH="1">
              <a:off x="6804248" y="1316830"/>
              <a:ext cx="1223426" cy="0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57" name="Objekt 5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65440937"/>
                </p:ext>
              </p:extLst>
            </p:nvPr>
          </p:nvGraphicFramePr>
          <p:xfrm>
            <a:off x="6518498" y="1187257"/>
            <a:ext cx="571500" cy="4683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294" name="Rovnica" r:id="rId19" imgW="279360" imgH="228600" progId="Equation.3">
                    <p:embed/>
                  </p:oleObj>
                </mc:Choice>
                <mc:Fallback>
                  <p:oleObj name="Rovnica" r:id="rId19" imgW="279360" imgH="228600" progId="Equation.3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20"/>
                        <a:stretch>
                          <a:fillRect/>
                        </a:stretch>
                      </p:blipFill>
                      <p:spPr>
                        <a:xfrm>
                          <a:off x="6518498" y="1187257"/>
                          <a:ext cx="571500" cy="468313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8" name="Objekt 5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98792405"/>
                </p:ext>
              </p:extLst>
            </p:nvPr>
          </p:nvGraphicFramePr>
          <p:xfrm>
            <a:off x="7095570" y="1597197"/>
            <a:ext cx="258763" cy="2857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295" name="Rovnica" r:id="rId21" imgW="126720" imgH="139680" progId="Equation.3">
                    <p:embed/>
                  </p:oleObj>
                </mc:Choice>
                <mc:Fallback>
                  <p:oleObj name="Rovnica" r:id="rId21" imgW="126720" imgH="13968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2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095570" y="1597197"/>
                          <a:ext cx="258763" cy="2857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60" name="BlokTextu 59"/>
          <p:cNvSpPr txBox="1"/>
          <p:nvPr/>
        </p:nvSpPr>
        <p:spPr>
          <a:xfrm>
            <a:off x="683775" y="6021288"/>
            <a:ext cx="32284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err="1" smtClean="0">
                <a:latin typeface="Constantia" pitchFamily="18" charset="0"/>
              </a:rPr>
              <a:t>Rabinowitsch</a:t>
            </a:r>
            <a:r>
              <a:rPr lang="en-US" sz="1600" b="1" dirty="0" smtClean="0">
                <a:latin typeface="Constantia" pitchFamily="18" charset="0"/>
              </a:rPr>
              <a:t>–Mooney </a:t>
            </a:r>
            <a:r>
              <a:rPr lang="en-US" sz="1600" dirty="0" smtClean="0">
                <a:latin typeface="Constantia" pitchFamily="18" charset="0"/>
              </a:rPr>
              <a:t>equation</a:t>
            </a:r>
            <a:endParaRPr lang="en-US" sz="1600" dirty="0">
              <a:latin typeface="Constant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1574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6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Inception Dynamics</a:t>
            </a:r>
            <a:endParaRPr lang="sk-SK" dirty="0"/>
          </a:p>
        </p:txBody>
      </p:sp>
      <p:sp>
        <p:nvSpPr>
          <p:cNvPr id="7" name="Obdĺžnik 2"/>
          <p:cNvSpPr/>
          <p:nvPr/>
        </p:nvSpPr>
        <p:spPr>
          <a:xfrm>
            <a:off x="-17168" y="6393904"/>
            <a:ext cx="9161168" cy="44794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1">
                  <a:lumMod val="5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2" descr="C:\Users\kamila\Dropbox\TMF2013\template\strip-bottom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815"/>
          <a:stretch/>
        </p:blipFill>
        <p:spPr bwMode="auto">
          <a:xfrm>
            <a:off x="0" y="6143352"/>
            <a:ext cx="9144000" cy="698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38" name="Voľná forma 29"/>
          <p:cNvSpPr/>
          <p:nvPr/>
        </p:nvSpPr>
        <p:spPr>
          <a:xfrm>
            <a:off x="2598941" y="1310482"/>
            <a:ext cx="451166" cy="5103018"/>
          </a:xfrm>
          <a:custGeom>
            <a:avLst/>
            <a:gdLst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532263 w 655093"/>
              <a:gd name="connsiteY6" fmla="*/ 1665026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18615 w 655093"/>
              <a:gd name="connsiteY4" fmla="*/ 259307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33719 h 5182671"/>
              <a:gd name="connsiteX1" fmla="*/ 655093 w 655093"/>
              <a:gd name="connsiteY1" fmla="*/ 20072 h 5182671"/>
              <a:gd name="connsiteX2" fmla="*/ 655093 w 655093"/>
              <a:gd name="connsiteY2" fmla="*/ 61015 h 5182671"/>
              <a:gd name="connsiteX3" fmla="*/ 559558 w 655093"/>
              <a:gd name="connsiteY3" fmla="*/ 6424 h 5182671"/>
              <a:gd name="connsiteX4" fmla="*/ 518615 w 655093"/>
              <a:gd name="connsiteY4" fmla="*/ 279379 h 5182671"/>
              <a:gd name="connsiteX5" fmla="*/ 504968 w 655093"/>
              <a:gd name="connsiteY5" fmla="*/ 511390 h 5182671"/>
              <a:gd name="connsiteX6" fmla="*/ 491320 w 655093"/>
              <a:gd name="connsiteY6" fmla="*/ 3677671 h 5182671"/>
              <a:gd name="connsiteX7" fmla="*/ 504967 w 655093"/>
              <a:gd name="connsiteY7" fmla="*/ 5178925 h 5182671"/>
              <a:gd name="connsiteX8" fmla="*/ 409433 w 655093"/>
              <a:gd name="connsiteY8" fmla="*/ 5165278 h 5182671"/>
              <a:gd name="connsiteX9" fmla="*/ 382138 w 655093"/>
              <a:gd name="connsiteY9" fmla="*/ 3882388 h 5182671"/>
              <a:gd name="connsiteX10" fmla="*/ 368490 w 655093"/>
              <a:gd name="connsiteY10" fmla="*/ 3759558 h 5182671"/>
              <a:gd name="connsiteX11" fmla="*/ 341194 w 655093"/>
              <a:gd name="connsiteY11" fmla="*/ 3268239 h 5182671"/>
              <a:gd name="connsiteX12" fmla="*/ 327546 w 655093"/>
              <a:gd name="connsiteY12" fmla="*/ 1425791 h 5182671"/>
              <a:gd name="connsiteX13" fmla="*/ 313899 w 655093"/>
              <a:gd name="connsiteY13" fmla="*/ 1330257 h 5182671"/>
              <a:gd name="connsiteX14" fmla="*/ 300251 w 655093"/>
              <a:gd name="connsiteY14" fmla="*/ 675164 h 5182671"/>
              <a:gd name="connsiteX15" fmla="*/ 286603 w 655093"/>
              <a:gd name="connsiteY15" fmla="*/ 634221 h 5182671"/>
              <a:gd name="connsiteX16" fmla="*/ 272955 w 655093"/>
              <a:gd name="connsiteY16" fmla="*/ 579630 h 5182671"/>
              <a:gd name="connsiteX17" fmla="*/ 245660 w 655093"/>
              <a:gd name="connsiteY17" fmla="*/ 402209 h 5182671"/>
              <a:gd name="connsiteX18" fmla="*/ 232012 w 655093"/>
              <a:gd name="connsiteY18" fmla="*/ 333970 h 5182671"/>
              <a:gd name="connsiteX19" fmla="*/ 204717 w 655093"/>
              <a:gd name="connsiteY19" fmla="*/ 279379 h 5182671"/>
              <a:gd name="connsiteX20" fmla="*/ 191069 w 655093"/>
              <a:gd name="connsiteY20" fmla="*/ 238436 h 5182671"/>
              <a:gd name="connsiteX21" fmla="*/ 163773 w 655093"/>
              <a:gd name="connsiteY21" fmla="*/ 129254 h 5182671"/>
              <a:gd name="connsiteX22" fmla="*/ 136478 w 655093"/>
              <a:gd name="connsiteY22" fmla="*/ 74663 h 5182671"/>
              <a:gd name="connsiteX23" fmla="*/ 109182 w 655093"/>
              <a:gd name="connsiteY23" fmla="*/ 47367 h 5182671"/>
              <a:gd name="connsiteX24" fmla="*/ 0 w 655093"/>
              <a:gd name="connsiteY24" fmla="*/ 33719 h 5182671"/>
              <a:gd name="connsiteX0" fmla="*/ 0 w 655093"/>
              <a:gd name="connsiteY0" fmla="*/ 36650 h 5185602"/>
              <a:gd name="connsiteX1" fmla="*/ 655093 w 655093"/>
              <a:gd name="connsiteY1" fmla="*/ 23003 h 5185602"/>
              <a:gd name="connsiteX2" fmla="*/ 559559 w 655093"/>
              <a:gd name="connsiteY2" fmla="*/ 36651 h 5185602"/>
              <a:gd name="connsiteX3" fmla="*/ 559558 w 655093"/>
              <a:gd name="connsiteY3" fmla="*/ 9355 h 5185602"/>
              <a:gd name="connsiteX4" fmla="*/ 518615 w 655093"/>
              <a:gd name="connsiteY4" fmla="*/ 282310 h 5185602"/>
              <a:gd name="connsiteX5" fmla="*/ 504968 w 655093"/>
              <a:gd name="connsiteY5" fmla="*/ 514321 h 5185602"/>
              <a:gd name="connsiteX6" fmla="*/ 491320 w 655093"/>
              <a:gd name="connsiteY6" fmla="*/ 3680602 h 5185602"/>
              <a:gd name="connsiteX7" fmla="*/ 504967 w 655093"/>
              <a:gd name="connsiteY7" fmla="*/ 5181856 h 5185602"/>
              <a:gd name="connsiteX8" fmla="*/ 409433 w 655093"/>
              <a:gd name="connsiteY8" fmla="*/ 5168209 h 5185602"/>
              <a:gd name="connsiteX9" fmla="*/ 382138 w 655093"/>
              <a:gd name="connsiteY9" fmla="*/ 3885319 h 5185602"/>
              <a:gd name="connsiteX10" fmla="*/ 368490 w 655093"/>
              <a:gd name="connsiteY10" fmla="*/ 3762489 h 5185602"/>
              <a:gd name="connsiteX11" fmla="*/ 341194 w 655093"/>
              <a:gd name="connsiteY11" fmla="*/ 3271170 h 5185602"/>
              <a:gd name="connsiteX12" fmla="*/ 327546 w 655093"/>
              <a:gd name="connsiteY12" fmla="*/ 1428722 h 5185602"/>
              <a:gd name="connsiteX13" fmla="*/ 313899 w 655093"/>
              <a:gd name="connsiteY13" fmla="*/ 1333188 h 5185602"/>
              <a:gd name="connsiteX14" fmla="*/ 300251 w 655093"/>
              <a:gd name="connsiteY14" fmla="*/ 678095 h 5185602"/>
              <a:gd name="connsiteX15" fmla="*/ 286603 w 655093"/>
              <a:gd name="connsiteY15" fmla="*/ 637152 h 5185602"/>
              <a:gd name="connsiteX16" fmla="*/ 272955 w 655093"/>
              <a:gd name="connsiteY16" fmla="*/ 582561 h 5185602"/>
              <a:gd name="connsiteX17" fmla="*/ 245660 w 655093"/>
              <a:gd name="connsiteY17" fmla="*/ 405140 h 5185602"/>
              <a:gd name="connsiteX18" fmla="*/ 232012 w 655093"/>
              <a:gd name="connsiteY18" fmla="*/ 336901 h 5185602"/>
              <a:gd name="connsiteX19" fmla="*/ 204717 w 655093"/>
              <a:gd name="connsiteY19" fmla="*/ 282310 h 5185602"/>
              <a:gd name="connsiteX20" fmla="*/ 191069 w 655093"/>
              <a:gd name="connsiteY20" fmla="*/ 241367 h 5185602"/>
              <a:gd name="connsiteX21" fmla="*/ 163773 w 655093"/>
              <a:gd name="connsiteY21" fmla="*/ 132185 h 5185602"/>
              <a:gd name="connsiteX22" fmla="*/ 136478 w 655093"/>
              <a:gd name="connsiteY22" fmla="*/ 77594 h 5185602"/>
              <a:gd name="connsiteX23" fmla="*/ 109182 w 655093"/>
              <a:gd name="connsiteY23" fmla="*/ 50298 h 5185602"/>
              <a:gd name="connsiteX24" fmla="*/ 0 w 655093"/>
              <a:gd name="connsiteY24" fmla="*/ 36650 h 5185602"/>
              <a:gd name="connsiteX0" fmla="*/ 0 w 655093"/>
              <a:gd name="connsiteY0" fmla="*/ 36650 h 5275942"/>
              <a:gd name="connsiteX1" fmla="*/ 655093 w 655093"/>
              <a:gd name="connsiteY1" fmla="*/ 23003 h 5275942"/>
              <a:gd name="connsiteX2" fmla="*/ 559559 w 655093"/>
              <a:gd name="connsiteY2" fmla="*/ 36651 h 5275942"/>
              <a:gd name="connsiteX3" fmla="*/ 559558 w 655093"/>
              <a:gd name="connsiteY3" fmla="*/ 9355 h 5275942"/>
              <a:gd name="connsiteX4" fmla="*/ 518615 w 655093"/>
              <a:gd name="connsiteY4" fmla="*/ 282310 h 5275942"/>
              <a:gd name="connsiteX5" fmla="*/ 504968 w 655093"/>
              <a:gd name="connsiteY5" fmla="*/ 514321 h 5275942"/>
              <a:gd name="connsiteX6" fmla="*/ 491320 w 655093"/>
              <a:gd name="connsiteY6" fmla="*/ 3680602 h 5275942"/>
              <a:gd name="connsiteX7" fmla="*/ 504967 w 655093"/>
              <a:gd name="connsiteY7" fmla="*/ 5181856 h 5275942"/>
              <a:gd name="connsiteX8" fmla="*/ 409433 w 655093"/>
              <a:gd name="connsiteY8" fmla="*/ 5168209 h 5275942"/>
              <a:gd name="connsiteX9" fmla="*/ 368490 w 655093"/>
              <a:gd name="connsiteY9" fmla="*/ 3762489 h 5275942"/>
              <a:gd name="connsiteX10" fmla="*/ 341194 w 655093"/>
              <a:gd name="connsiteY10" fmla="*/ 3271170 h 5275942"/>
              <a:gd name="connsiteX11" fmla="*/ 327546 w 655093"/>
              <a:gd name="connsiteY11" fmla="*/ 1428722 h 5275942"/>
              <a:gd name="connsiteX12" fmla="*/ 313899 w 655093"/>
              <a:gd name="connsiteY12" fmla="*/ 1333188 h 5275942"/>
              <a:gd name="connsiteX13" fmla="*/ 300251 w 655093"/>
              <a:gd name="connsiteY13" fmla="*/ 678095 h 5275942"/>
              <a:gd name="connsiteX14" fmla="*/ 286603 w 655093"/>
              <a:gd name="connsiteY14" fmla="*/ 637152 h 5275942"/>
              <a:gd name="connsiteX15" fmla="*/ 272955 w 655093"/>
              <a:gd name="connsiteY15" fmla="*/ 582561 h 5275942"/>
              <a:gd name="connsiteX16" fmla="*/ 245660 w 655093"/>
              <a:gd name="connsiteY16" fmla="*/ 405140 h 5275942"/>
              <a:gd name="connsiteX17" fmla="*/ 232012 w 655093"/>
              <a:gd name="connsiteY17" fmla="*/ 336901 h 5275942"/>
              <a:gd name="connsiteX18" fmla="*/ 204717 w 655093"/>
              <a:gd name="connsiteY18" fmla="*/ 282310 h 5275942"/>
              <a:gd name="connsiteX19" fmla="*/ 191069 w 655093"/>
              <a:gd name="connsiteY19" fmla="*/ 241367 h 5275942"/>
              <a:gd name="connsiteX20" fmla="*/ 163773 w 655093"/>
              <a:gd name="connsiteY20" fmla="*/ 132185 h 5275942"/>
              <a:gd name="connsiteX21" fmla="*/ 136478 w 655093"/>
              <a:gd name="connsiteY21" fmla="*/ 77594 h 5275942"/>
              <a:gd name="connsiteX22" fmla="*/ 109182 w 655093"/>
              <a:gd name="connsiteY22" fmla="*/ 50298 h 5275942"/>
              <a:gd name="connsiteX23" fmla="*/ 0 w 655093"/>
              <a:gd name="connsiteY23" fmla="*/ 36650 h 5275942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91320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50377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574786"/>
              <a:gd name="connsiteX1" fmla="*/ 655093 w 655093"/>
              <a:gd name="connsiteY1" fmla="*/ 23003 h 5574786"/>
              <a:gd name="connsiteX2" fmla="*/ 559559 w 655093"/>
              <a:gd name="connsiteY2" fmla="*/ 36651 h 5574786"/>
              <a:gd name="connsiteX3" fmla="*/ 559558 w 655093"/>
              <a:gd name="connsiteY3" fmla="*/ 9355 h 5574786"/>
              <a:gd name="connsiteX4" fmla="*/ 518615 w 655093"/>
              <a:gd name="connsiteY4" fmla="*/ 282310 h 5574786"/>
              <a:gd name="connsiteX5" fmla="*/ 504968 w 655093"/>
              <a:gd name="connsiteY5" fmla="*/ 514321 h 5574786"/>
              <a:gd name="connsiteX6" fmla="*/ 504967 w 655093"/>
              <a:gd name="connsiteY6" fmla="*/ 5181856 h 5574786"/>
              <a:gd name="connsiteX7" fmla="*/ 409433 w 655093"/>
              <a:gd name="connsiteY7" fmla="*/ 5168209 h 5574786"/>
              <a:gd name="connsiteX8" fmla="*/ 395786 w 655093"/>
              <a:gd name="connsiteY8" fmla="*/ 3898967 h 5574786"/>
              <a:gd name="connsiteX9" fmla="*/ 341194 w 655093"/>
              <a:gd name="connsiteY9" fmla="*/ 3271170 h 5574786"/>
              <a:gd name="connsiteX10" fmla="*/ 327546 w 655093"/>
              <a:gd name="connsiteY10" fmla="*/ 1428722 h 5574786"/>
              <a:gd name="connsiteX11" fmla="*/ 313899 w 655093"/>
              <a:gd name="connsiteY11" fmla="*/ 1333188 h 5574786"/>
              <a:gd name="connsiteX12" fmla="*/ 300251 w 655093"/>
              <a:gd name="connsiteY12" fmla="*/ 678095 h 5574786"/>
              <a:gd name="connsiteX13" fmla="*/ 286603 w 655093"/>
              <a:gd name="connsiteY13" fmla="*/ 637152 h 5574786"/>
              <a:gd name="connsiteX14" fmla="*/ 272955 w 655093"/>
              <a:gd name="connsiteY14" fmla="*/ 582561 h 5574786"/>
              <a:gd name="connsiteX15" fmla="*/ 245660 w 655093"/>
              <a:gd name="connsiteY15" fmla="*/ 405140 h 5574786"/>
              <a:gd name="connsiteX16" fmla="*/ 232012 w 655093"/>
              <a:gd name="connsiteY16" fmla="*/ 336901 h 5574786"/>
              <a:gd name="connsiteX17" fmla="*/ 204717 w 655093"/>
              <a:gd name="connsiteY17" fmla="*/ 282310 h 5574786"/>
              <a:gd name="connsiteX18" fmla="*/ 191069 w 655093"/>
              <a:gd name="connsiteY18" fmla="*/ 241367 h 5574786"/>
              <a:gd name="connsiteX19" fmla="*/ 163773 w 655093"/>
              <a:gd name="connsiteY19" fmla="*/ 132185 h 5574786"/>
              <a:gd name="connsiteX20" fmla="*/ 136478 w 655093"/>
              <a:gd name="connsiteY20" fmla="*/ 77594 h 5574786"/>
              <a:gd name="connsiteX21" fmla="*/ 109182 w 655093"/>
              <a:gd name="connsiteY21" fmla="*/ 50298 h 5574786"/>
              <a:gd name="connsiteX22" fmla="*/ 0 w 655093"/>
              <a:gd name="connsiteY22" fmla="*/ 36650 h 5574786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2929976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3926262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27546 w 655093"/>
              <a:gd name="connsiteY10" fmla="*/ 1428722 h 5400429"/>
              <a:gd name="connsiteX11" fmla="*/ 313899 w 655093"/>
              <a:gd name="connsiteY11" fmla="*/ 1333188 h 5400429"/>
              <a:gd name="connsiteX12" fmla="*/ 300251 w 655093"/>
              <a:gd name="connsiteY12" fmla="*/ 678095 h 5400429"/>
              <a:gd name="connsiteX13" fmla="*/ 286603 w 655093"/>
              <a:gd name="connsiteY13" fmla="*/ 637152 h 5400429"/>
              <a:gd name="connsiteX14" fmla="*/ 272955 w 655093"/>
              <a:gd name="connsiteY14" fmla="*/ 582561 h 5400429"/>
              <a:gd name="connsiteX15" fmla="*/ 245660 w 655093"/>
              <a:gd name="connsiteY15" fmla="*/ 405140 h 5400429"/>
              <a:gd name="connsiteX16" fmla="*/ 232012 w 655093"/>
              <a:gd name="connsiteY16" fmla="*/ 336901 h 5400429"/>
              <a:gd name="connsiteX17" fmla="*/ 204717 w 655093"/>
              <a:gd name="connsiteY17" fmla="*/ 282310 h 5400429"/>
              <a:gd name="connsiteX18" fmla="*/ 191069 w 655093"/>
              <a:gd name="connsiteY18" fmla="*/ 241367 h 5400429"/>
              <a:gd name="connsiteX19" fmla="*/ 163773 w 655093"/>
              <a:gd name="connsiteY19" fmla="*/ 132185 h 5400429"/>
              <a:gd name="connsiteX20" fmla="*/ 136478 w 655093"/>
              <a:gd name="connsiteY20" fmla="*/ 77594 h 5400429"/>
              <a:gd name="connsiteX21" fmla="*/ 109182 w 655093"/>
              <a:gd name="connsiteY21" fmla="*/ 50298 h 5400429"/>
              <a:gd name="connsiteX22" fmla="*/ 0 w 655093"/>
              <a:gd name="connsiteY22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13899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82138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60483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45660 w 655093"/>
              <a:gd name="connsiteY13" fmla="*/ 405140 h 5400429"/>
              <a:gd name="connsiteX14" fmla="*/ 232012 w 655093"/>
              <a:gd name="connsiteY14" fmla="*/ 336901 h 5400429"/>
              <a:gd name="connsiteX15" fmla="*/ 204717 w 655093"/>
              <a:gd name="connsiteY15" fmla="*/ 282310 h 5400429"/>
              <a:gd name="connsiteX16" fmla="*/ 191069 w 655093"/>
              <a:gd name="connsiteY16" fmla="*/ 241367 h 5400429"/>
              <a:gd name="connsiteX17" fmla="*/ 163773 w 655093"/>
              <a:gd name="connsiteY17" fmla="*/ 132185 h 5400429"/>
              <a:gd name="connsiteX18" fmla="*/ 136478 w 655093"/>
              <a:gd name="connsiteY18" fmla="*/ 77594 h 5400429"/>
              <a:gd name="connsiteX19" fmla="*/ 109182 w 655093"/>
              <a:gd name="connsiteY19" fmla="*/ 50298 h 5400429"/>
              <a:gd name="connsiteX20" fmla="*/ 0 w 655093"/>
              <a:gd name="connsiteY20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63773 w 655093"/>
              <a:gd name="connsiteY15" fmla="*/ 132185 h 5400429"/>
              <a:gd name="connsiteX16" fmla="*/ 136478 w 655093"/>
              <a:gd name="connsiteY16" fmla="*/ 77594 h 5400429"/>
              <a:gd name="connsiteX17" fmla="*/ 109182 w 655093"/>
              <a:gd name="connsiteY17" fmla="*/ 50298 h 5400429"/>
              <a:gd name="connsiteX18" fmla="*/ 0 w 655093"/>
              <a:gd name="connsiteY18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163773 w 655093"/>
              <a:gd name="connsiteY14" fmla="*/ 132185 h 5400429"/>
              <a:gd name="connsiteX15" fmla="*/ 136478 w 655093"/>
              <a:gd name="connsiteY15" fmla="*/ 77594 h 5400429"/>
              <a:gd name="connsiteX16" fmla="*/ 109182 w 655093"/>
              <a:gd name="connsiteY16" fmla="*/ 50298 h 5400429"/>
              <a:gd name="connsiteX17" fmla="*/ 0 w 655093"/>
              <a:gd name="connsiteY17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09182 w 655093"/>
              <a:gd name="connsiteY14" fmla="*/ 50298 h 5400429"/>
              <a:gd name="connsiteX15" fmla="*/ 0 w 655093"/>
              <a:gd name="connsiteY15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09182 w 655093"/>
              <a:gd name="connsiteY13" fmla="*/ 50298 h 5400429"/>
              <a:gd name="connsiteX14" fmla="*/ 0 w 655093"/>
              <a:gd name="connsiteY14" fmla="*/ 36650 h 5400429"/>
              <a:gd name="connsiteX0" fmla="*/ 7481 w 662574"/>
              <a:gd name="connsiteY0" fmla="*/ 36650 h 5400429"/>
              <a:gd name="connsiteX1" fmla="*/ 662574 w 662574"/>
              <a:gd name="connsiteY1" fmla="*/ 23003 h 5400429"/>
              <a:gd name="connsiteX2" fmla="*/ 567040 w 662574"/>
              <a:gd name="connsiteY2" fmla="*/ 36651 h 5400429"/>
              <a:gd name="connsiteX3" fmla="*/ 567039 w 662574"/>
              <a:gd name="connsiteY3" fmla="*/ 9355 h 5400429"/>
              <a:gd name="connsiteX4" fmla="*/ 526096 w 662574"/>
              <a:gd name="connsiteY4" fmla="*/ 282310 h 5400429"/>
              <a:gd name="connsiteX5" fmla="*/ 512449 w 662574"/>
              <a:gd name="connsiteY5" fmla="*/ 514321 h 5400429"/>
              <a:gd name="connsiteX6" fmla="*/ 485152 w 662574"/>
              <a:gd name="connsiteY6" fmla="*/ 3912614 h 5400429"/>
              <a:gd name="connsiteX7" fmla="*/ 512448 w 662574"/>
              <a:gd name="connsiteY7" fmla="*/ 5181856 h 5400429"/>
              <a:gd name="connsiteX8" fmla="*/ 416914 w 662574"/>
              <a:gd name="connsiteY8" fmla="*/ 5168209 h 5400429"/>
              <a:gd name="connsiteX9" fmla="*/ 403267 w 662574"/>
              <a:gd name="connsiteY9" fmla="*/ 3898967 h 5400429"/>
              <a:gd name="connsiteX10" fmla="*/ 348676 w 662574"/>
              <a:gd name="connsiteY10" fmla="*/ 1305892 h 5400429"/>
              <a:gd name="connsiteX11" fmla="*/ 307732 w 662574"/>
              <a:gd name="connsiteY11" fmla="*/ 514322 h 5400429"/>
              <a:gd name="connsiteX12" fmla="*/ 307732 w 662574"/>
              <a:gd name="connsiteY12" fmla="*/ 268662 h 5400429"/>
              <a:gd name="connsiteX13" fmla="*/ 7481 w 662574"/>
              <a:gd name="connsiteY13" fmla="*/ 36650 h 5400429"/>
              <a:gd name="connsiteX0" fmla="*/ 8850 w 663943"/>
              <a:gd name="connsiteY0" fmla="*/ 36650 h 5400429"/>
              <a:gd name="connsiteX1" fmla="*/ 663943 w 663943"/>
              <a:gd name="connsiteY1" fmla="*/ 23003 h 5400429"/>
              <a:gd name="connsiteX2" fmla="*/ 568409 w 663943"/>
              <a:gd name="connsiteY2" fmla="*/ 36651 h 5400429"/>
              <a:gd name="connsiteX3" fmla="*/ 568408 w 663943"/>
              <a:gd name="connsiteY3" fmla="*/ 9355 h 5400429"/>
              <a:gd name="connsiteX4" fmla="*/ 527465 w 663943"/>
              <a:gd name="connsiteY4" fmla="*/ 282310 h 5400429"/>
              <a:gd name="connsiteX5" fmla="*/ 513818 w 663943"/>
              <a:gd name="connsiteY5" fmla="*/ 514321 h 5400429"/>
              <a:gd name="connsiteX6" fmla="*/ 486521 w 663943"/>
              <a:gd name="connsiteY6" fmla="*/ 3912614 h 5400429"/>
              <a:gd name="connsiteX7" fmla="*/ 513817 w 663943"/>
              <a:gd name="connsiteY7" fmla="*/ 5181856 h 5400429"/>
              <a:gd name="connsiteX8" fmla="*/ 418283 w 663943"/>
              <a:gd name="connsiteY8" fmla="*/ 5168209 h 5400429"/>
              <a:gd name="connsiteX9" fmla="*/ 404636 w 663943"/>
              <a:gd name="connsiteY9" fmla="*/ 3898967 h 5400429"/>
              <a:gd name="connsiteX10" fmla="*/ 350045 w 663943"/>
              <a:gd name="connsiteY10" fmla="*/ 1305892 h 5400429"/>
              <a:gd name="connsiteX11" fmla="*/ 309101 w 663943"/>
              <a:gd name="connsiteY11" fmla="*/ 514322 h 5400429"/>
              <a:gd name="connsiteX12" fmla="*/ 254510 w 663943"/>
              <a:gd name="connsiteY12" fmla="*/ 186775 h 5400429"/>
              <a:gd name="connsiteX13" fmla="*/ 8850 w 663943"/>
              <a:gd name="connsiteY13" fmla="*/ 36650 h 5400429"/>
              <a:gd name="connsiteX0" fmla="*/ 14350 w 532965"/>
              <a:gd name="connsiteY0" fmla="*/ 36650 h 5400429"/>
              <a:gd name="connsiteX1" fmla="*/ 532965 w 532965"/>
              <a:gd name="connsiteY1" fmla="*/ 23003 h 5400429"/>
              <a:gd name="connsiteX2" fmla="*/ 437431 w 532965"/>
              <a:gd name="connsiteY2" fmla="*/ 36651 h 5400429"/>
              <a:gd name="connsiteX3" fmla="*/ 437430 w 532965"/>
              <a:gd name="connsiteY3" fmla="*/ 9355 h 5400429"/>
              <a:gd name="connsiteX4" fmla="*/ 396487 w 532965"/>
              <a:gd name="connsiteY4" fmla="*/ 282310 h 5400429"/>
              <a:gd name="connsiteX5" fmla="*/ 382840 w 532965"/>
              <a:gd name="connsiteY5" fmla="*/ 514321 h 5400429"/>
              <a:gd name="connsiteX6" fmla="*/ 355543 w 532965"/>
              <a:gd name="connsiteY6" fmla="*/ 3912614 h 5400429"/>
              <a:gd name="connsiteX7" fmla="*/ 382839 w 532965"/>
              <a:gd name="connsiteY7" fmla="*/ 5181856 h 5400429"/>
              <a:gd name="connsiteX8" fmla="*/ 287305 w 532965"/>
              <a:gd name="connsiteY8" fmla="*/ 5168209 h 5400429"/>
              <a:gd name="connsiteX9" fmla="*/ 273658 w 532965"/>
              <a:gd name="connsiteY9" fmla="*/ 3898967 h 5400429"/>
              <a:gd name="connsiteX10" fmla="*/ 219067 w 532965"/>
              <a:gd name="connsiteY10" fmla="*/ 1305892 h 5400429"/>
              <a:gd name="connsiteX11" fmla="*/ 178123 w 532965"/>
              <a:gd name="connsiteY11" fmla="*/ 514322 h 5400429"/>
              <a:gd name="connsiteX12" fmla="*/ 123532 w 532965"/>
              <a:gd name="connsiteY12" fmla="*/ 186775 h 5400429"/>
              <a:gd name="connsiteX13" fmla="*/ 14350 w 532965"/>
              <a:gd name="connsiteY13" fmla="*/ 36650 h 5400429"/>
              <a:gd name="connsiteX0" fmla="*/ 4902 w 946597"/>
              <a:gd name="connsiteY0" fmla="*/ 23003 h 5400429"/>
              <a:gd name="connsiteX1" fmla="*/ 946597 w 946597"/>
              <a:gd name="connsiteY1" fmla="*/ 23003 h 5400429"/>
              <a:gd name="connsiteX2" fmla="*/ 851063 w 946597"/>
              <a:gd name="connsiteY2" fmla="*/ 36651 h 5400429"/>
              <a:gd name="connsiteX3" fmla="*/ 851062 w 946597"/>
              <a:gd name="connsiteY3" fmla="*/ 9355 h 5400429"/>
              <a:gd name="connsiteX4" fmla="*/ 810119 w 946597"/>
              <a:gd name="connsiteY4" fmla="*/ 282310 h 5400429"/>
              <a:gd name="connsiteX5" fmla="*/ 796472 w 946597"/>
              <a:gd name="connsiteY5" fmla="*/ 514321 h 5400429"/>
              <a:gd name="connsiteX6" fmla="*/ 769175 w 946597"/>
              <a:gd name="connsiteY6" fmla="*/ 3912614 h 5400429"/>
              <a:gd name="connsiteX7" fmla="*/ 796471 w 946597"/>
              <a:gd name="connsiteY7" fmla="*/ 5181856 h 5400429"/>
              <a:gd name="connsiteX8" fmla="*/ 700937 w 946597"/>
              <a:gd name="connsiteY8" fmla="*/ 5168209 h 5400429"/>
              <a:gd name="connsiteX9" fmla="*/ 687290 w 946597"/>
              <a:gd name="connsiteY9" fmla="*/ 3898967 h 5400429"/>
              <a:gd name="connsiteX10" fmla="*/ 632699 w 946597"/>
              <a:gd name="connsiteY10" fmla="*/ 1305892 h 5400429"/>
              <a:gd name="connsiteX11" fmla="*/ 591755 w 946597"/>
              <a:gd name="connsiteY11" fmla="*/ 514322 h 5400429"/>
              <a:gd name="connsiteX12" fmla="*/ 537164 w 946597"/>
              <a:gd name="connsiteY12" fmla="*/ 186775 h 5400429"/>
              <a:gd name="connsiteX13" fmla="*/ 4902 w 946597"/>
              <a:gd name="connsiteY13" fmla="*/ 23003 h 5400429"/>
              <a:gd name="connsiteX0" fmla="*/ 4902 w 946597"/>
              <a:gd name="connsiteY0" fmla="*/ 61739 h 5439165"/>
              <a:gd name="connsiteX1" fmla="*/ 946597 w 946597"/>
              <a:gd name="connsiteY1" fmla="*/ 61739 h 5439165"/>
              <a:gd name="connsiteX2" fmla="*/ 851063 w 946597"/>
              <a:gd name="connsiteY2" fmla="*/ 75387 h 5439165"/>
              <a:gd name="connsiteX3" fmla="*/ 387038 w 946597"/>
              <a:gd name="connsiteY3" fmla="*/ 7147 h 5439165"/>
              <a:gd name="connsiteX4" fmla="*/ 810119 w 946597"/>
              <a:gd name="connsiteY4" fmla="*/ 321046 h 5439165"/>
              <a:gd name="connsiteX5" fmla="*/ 796472 w 946597"/>
              <a:gd name="connsiteY5" fmla="*/ 553057 h 5439165"/>
              <a:gd name="connsiteX6" fmla="*/ 769175 w 946597"/>
              <a:gd name="connsiteY6" fmla="*/ 3951350 h 5439165"/>
              <a:gd name="connsiteX7" fmla="*/ 796471 w 946597"/>
              <a:gd name="connsiteY7" fmla="*/ 5220592 h 5439165"/>
              <a:gd name="connsiteX8" fmla="*/ 700937 w 946597"/>
              <a:gd name="connsiteY8" fmla="*/ 5206945 h 5439165"/>
              <a:gd name="connsiteX9" fmla="*/ 687290 w 946597"/>
              <a:gd name="connsiteY9" fmla="*/ 3937703 h 5439165"/>
              <a:gd name="connsiteX10" fmla="*/ 632699 w 946597"/>
              <a:gd name="connsiteY10" fmla="*/ 1344628 h 5439165"/>
              <a:gd name="connsiteX11" fmla="*/ 591755 w 946597"/>
              <a:gd name="connsiteY11" fmla="*/ 553058 h 5439165"/>
              <a:gd name="connsiteX12" fmla="*/ 537164 w 946597"/>
              <a:gd name="connsiteY12" fmla="*/ 225511 h 5439165"/>
              <a:gd name="connsiteX13" fmla="*/ 4902 w 946597"/>
              <a:gd name="connsiteY13" fmla="*/ 61739 h 5439165"/>
              <a:gd name="connsiteX0" fmla="*/ 4902 w 1233200"/>
              <a:gd name="connsiteY0" fmla="*/ 54853 h 5432279"/>
              <a:gd name="connsiteX1" fmla="*/ 946597 w 1233200"/>
              <a:gd name="connsiteY1" fmla="*/ 54853 h 5432279"/>
              <a:gd name="connsiteX2" fmla="*/ 1233200 w 1233200"/>
              <a:gd name="connsiteY2" fmla="*/ 368752 h 5432279"/>
              <a:gd name="connsiteX3" fmla="*/ 387038 w 1233200"/>
              <a:gd name="connsiteY3" fmla="*/ 261 h 5432279"/>
              <a:gd name="connsiteX4" fmla="*/ 810119 w 1233200"/>
              <a:gd name="connsiteY4" fmla="*/ 314160 h 5432279"/>
              <a:gd name="connsiteX5" fmla="*/ 796472 w 1233200"/>
              <a:gd name="connsiteY5" fmla="*/ 546171 h 5432279"/>
              <a:gd name="connsiteX6" fmla="*/ 769175 w 1233200"/>
              <a:gd name="connsiteY6" fmla="*/ 3944464 h 5432279"/>
              <a:gd name="connsiteX7" fmla="*/ 796471 w 1233200"/>
              <a:gd name="connsiteY7" fmla="*/ 5213706 h 5432279"/>
              <a:gd name="connsiteX8" fmla="*/ 700937 w 1233200"/>
              <a:gd name="connsiteY8" fmla="*/ 5200059 h 5432279"/>
              <a:gd name="connsiteX9" fmla="*/ 687290 w 1233200"/>
              <a:gd name="connsiteY9" fmla="*/ 3930817 h 5432279"/>
              <a:gd name="connsiteX10" fmla="*/ 632699 w 1233200"/>
              <a:gd name="connsiteY10" fmla="*/ 1337742 h 5432279"/>
              <a:gd name="connsiteX11" fmla="*/ 591755 w 1233200"/>
              <a:gd name="connsiteY11" fmla="*/ 546172 h 5432279"/>
              <a:gd name="connsiteX12" fmla="*/ 537164 w 1233200"/>
              <a:gd name="connsiteY12" fmla="*/ 218625 h 5432279"/>
              <a:gd name="connsiteX13" fmla="*/ 4902 w 1233200"/>
              <a:gd name="connsiteY13" fmla="*/ 54853 h 5432279"/>
              <a:gd name="connsiteX0" fmla="*/ 4902 w 1233200"/>
              <a:gd name="connsiteY0" fmla="*/ 0 h 5377426"/>
              <a:gd name="connsiteX1" fmla="*/ 946597 w 1233200"/>
              <a:gd name="connsiteY1" fmla="*/ 0 h 5377426"/>
              <a:gd name="connsiteX2" fmla="*/ 1233200 w 1233200"/>
              <a:gd name="connsiteY2" fmla="*/ 313899 h 5377426"/>
              <a:gd name="connsiteX3" fmla="*/ 810119 w 1233200"/>
              <a:gd name="connsiteY3" fmla="*/ 259307 h 5377426"/>
              <a:gd name="connsiteX4" fmla="*/ 796472 w 1233200"/>
              <a:gd name="connsiteY4" fmla="*/ 491318 h 5377426"/>
              <a:gd name="connsiteX5" fmla="*/ 769175 w 1233200"/>
              <a:gd name="connsiteY5" fmla="*/ 3889611 h 5377426"/>
              <a:gd name="connsiteX6" fmla="*/ 796471 w 1233200"/>
              <a:gd name="connsiteY6" fmla="*/ 5158853 h 5377426"/>
              <a:gd name="connsiteX7" fmla="*/ 700937 w 1233200"/>
              <a:gd name="connsiteY7" fmla="*/ 5145206 h 5377426"/>
              <a:gd name="connsiteX8" fmla="*/ 687290 w 1233200"/>
              <a:gd name="connsiteY8" fmla="*/ 3875964 h 5377426"/>
              <a:gd name="connsiteX9" fmla="*/ 632699 w 1233200"/>
              <a:gd name="connsiteY9" fmla="*/ 1282889 h 5377426"/>
              <a:gd name="connsiteX10" fmla="*/ 591755 w 1233200"/>
              <a:gd name="connsiteY10" fmla="*/ 491319 h 5377426"/>
              <a:gd name="connsiteX11" fmla="*/ 537164 w 1233200"/>
              <a:gd name="connsiteY11" fmla="*/ 163772 h 5377426"/>
              <a:gd name="connsiteX12" fmla="*/ 4902 w 1233200"/>
              <a:gd name="connsiteY12" fmla="*/ 0 h 5377426"/>
              <a:gd name="connsiteX0" fmla="*/ 4902 w 946597"/>
              <a:gd name="connsiteY0" fmla="*/ 0 h 5377426"/>
              <a:gd name="connsiteX1" fmla="*/ 946597 w 946597"/>
              <a:gd name="connsiteY1" fmla="*/ 0 h 5377426"/>
              <a:gd name="connsiteX2" fmla="*/ 837415 w 946597"/>
              <a:gd name="connsiteY2" fmla="*/ 95535 h 5377426"/>
              <a:gd name="connsiteX3" fmla="*/ 810119 w 946597"/>
              <a:gd name="connsiteY3" fmla="*/ 259307 h 5377426"/>
              <a:gd name="connsiteX4" fmla="*/ 796472 w 946597"/>
              <a:gd name="connsiteY4" fmla="*/ 491318 h 5377426"/>
              <a:gd name="connsiteX5" fmla="*/ 769175 w 946597"/>
              <a:gd name="connsiteY5" fmla="*/ 3889611 h 5377426"/>
              <a:gd name="connsiteX6" fmla="*/ 796471 w 946597"/>
              <a:gd name="connsiteY6" fmla="*/ 5158853 h 5377426"/>
              <a:gd name="connsiteX7" fmla="*/ 700937 w 946597"/>
              <a:gd name="connsiteY7" fmla="*/ 5145206 h 5377426"/>
              <a:gd name="connsiteX8" fmla="*/ 687290 w 946597"/>
              <a:gd name="connsiteY8" fmla="*/ 3875964 h 5377426"/>
              <a:gd name="connsiteX9" fmla="*/ 632699 w 946597"/>
              <a:gd name="connsiteY9" fmla="*/ 1282889 h 5377426"/>
              <a:gd name="connsiteX10" fmla="*/ 591755 w 946597"/>
              <a:gd name="connsiteY10" fmla="*/ 491319 h 5377426"/>
              <a:gd name="connsiteX11" fmla="*/ 537164 w 946597"/>
              <a:gd name="connsiteY11" fmla="*/ 163772 h 5377426"/>
              <a:gd name="connsiteX12" fmla="*/ 4902 w 946597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491319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354841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5164 w 946859"/>
              <a:gd name="connsiteY0" fmla="*/ 0 h 5377426"/>
              <a:gd name="connsiteX1" fmla="*/ 946859 w 946859"/>
              <a:gd name="connsiteY1" fmla="*/ 0 h 5377426"/>
              <a:gd name="connsiteX2" fmla="*/ 837677 w 946859"/>
              <a:gd name="connsiteY2" fmla="*/ 95535 h 5377426"/>
              <a:gd name="connsiteX3" fmla="*/ 810381 w 946859"/>
              <a:gd name="connsiteY3" fmla="*/ 259307 h 5377426"/>
              <a:gd name="connsiteX4" fmla="*/ 796734 w 946859"/>
              <a:gd name="connsiteY4" fmla="*/ 491318 h 5377426"/>
              <a:gd name="connsiteX5" fmla="*/ 769437 w 946859"/>
              <a:gd name="connsiteY5" fmla="*/ 3889611 h 5377426"/>
              <a:gd name="connsiteX6" fmla="*/ 796733 w 946859"/>
              <a:gd name="connsiteY6" fmla="*/ 5158853 h 5377426"/>
              <a:gd name="connsiteX7" fmla="*/ 701199 w 946859"/>
              <a:gd name="connsiteY7" fmla="*/ 5145206 h 5377426"/>
              <a:gd name="connsiteX8" fmla="*/ 687552 w 946859"/>
              <a:gd name="connsiteY8" fmla="*/ 3875964 h 5377426"/>
              <a:gd name="connsiteX9" fmla="*/ 632961 w 946859"/>
              <a:gd name="connsiteY9" fmla="*/ 1282889 h 5377426"/>
              <a:gd name="connsiteX10" fmla="*/ 592017 w 946859"/>
              <a:gd name="connsiteY10" fmla="*/ 354841 h 5377426"/>
              <a:gd name="connsiteX11" fmla="*/ 510132 w 946859"/>
              <a:gd name="connsiteY11" fmla="*/ 109180 h 5377426"/>
              <a:gd name="connsiteX12" fmla="*/ 5164 w 946859"/>
              <a:gd name="connsiteY12" fmla="*/ 0 h 5377426"/>
              <a:gd name="connsiteX0" fmla="*/ 18127 w 523093"/>
              <a:gd name="connsiteY0" fmla="*/ 0 h 5377426"/>
              <a:gd name="connsiteX1" fmla="*/ 523093 w 523093"/>
              <a:gd name="connsiteY1" fmla="*/ 0 h 5377426"/>
              <a:gd name="connsiteX2" fmla="*/ 413911 w 523093"/>
              <a:gd name="connsiteY2" fmla="*/ 95535 h 5377426"/>
              <a:gd name="connsiteX3" fmla="*/ 386615 w 523093"/>
              <a:gd name="connsiteY3" fmla="*/ 259307 h 5377426"/>
              <a:gd name="connsiteX4" fmla="*/ 372968 w 523093"/>
              <a:gd name="connsiteY4" fmla="*/ 491318 h 5377426"/>
              <a:gd name="connsiteX5" fmla="*/ 345671 w 523093"/>
              <a:gd name="connsiteY5" fmla="*/ 3889611 h 5377426"/>
              <a:gd name="connsiteX6" fmla="*/ 372967 w 523093"/>
              <a:gd name="connsiteY6" fmla="*/ 5158853 h 5377426"/>
              <a:gd name="connsiteX7" fmla="*/ 277433 w 523093"/>
              <a:gd name="connsiteY7" fmla="*/ 5145206 h 5377426"/>
              <a:gd name="connsiteX8" fmla="*/ 263786 w 523093"/>
              <a:gd name="connsiteY8" fmla="*/ 3875964 h 5377426"/>
              <a:gd name="connsiteX9" fmla="*/ 209195 w 523093"/>
              <a:gd name="connsiteY9" fmla="*/ 1282889 h 5377426"/>
              <a:gd name="connsiteX10" fmla="*/ 168251 w 523093"/>
              <a:gd name="connsiteY10" fmla="*/ 354841 h 5377426"/>
              <a:gd name="connsiteX11" fmla="*/ 86366 w 523093"/>
              <a:gd name="connsiteY11" fmla="*/ 109180 h 5377426"/>
              <a:gd name="connsiteX12" fmla="*/ 18127 w 523093"/>
              <a:gd name="connsiteY12" fmla="*/ 0 h 5377426"/>
              <a:gd name="connsiteX0" fmla="*/ 46746 w 551712"/>
              <a:gd name="connsiteY0" fmla="*/ 1867 h 5379293"/>
              <a:gd name="connsiteX1" fmla="*/ 551712 w 551712"/>
              <a:gd name="connsiteY1" fmla="*/ 1867 h 5379293"/>
              <a:gd name="connsiteX2" fmla="*/ 442530 w 551712"/>
              <a:gd name="connsiteY2" fmla="*/ 97402 h 5379293"/>
              <a:gd name="connsiteX3" fmla="*/ 415234 w 551712"/>
              <a:gd name="connsiteY3" fmla="*/ 261174 h 5379293"/>
              <a:gd name="connsiteX4" fmla="*/ 401587 w 551712"/>
              <a:gd name="connsiteY4" fmla="*/ 493185 h 5379293"/>
              <a:gd name="connsiteX5" fmla="*/ 374290 w 551712"/>
              <a:gd name="connsiteY5" fmla="*/ 3891478 h 5379293"/>
              <a:gd name="connsiteX6" fmla="*/ 401586 w 551712"/>
              <a:gd name="connsiteY6" fmla="*/ 5160720 h 5379293"/>
              <a:gd name="connsiteX7" fmla="*/ 306052 w 551712"/>
              <a:gd name="connsiteY7" fmla="*/ 5147073 h 5379293"/>
              <a:gd name="connsiteX8" fmla="*/ 292405 w 551712"/>
              <a:gd name="connsiteY8" fmla="*/ 3877831 h 5379293"/>
              <a:gd name="connsiteX9" fmla="*/ 237814 w 551712"/>
              <a:gd name="connsiteY9" fmla="*/ 1284756 h 5379293"/>
              <a:gd name="connsiteX10" fmla="*/ 196870 w 551712"/>
              <a:gd name="connsiteY10" fmla="*/ 356708 h 5379293"/>
              <a:gd name="connsiteX11" fmla="*/ 114985 w 551712"/>
              <a:gd name="connsiteY11" fmla="*/ 111047 h 5379293"/>
              <a:gd name="connsiteX12" fmla="*/ 46746 w 551712"/>
              <a:gd name="connsiteY12" fmla="*/ 1867 h 5379293"/>
              <a:gd name="connsiteX0" fmla="*/ 46746 w 647879"/>
              <a:gd name="connsiteY0" fmla="*/ 1867 h 5361524"/>
              <a:gd name="connsiteX1" fmla="*/ 551712 w 647879"/>
              <a:gd name="connsiteY1" fmla="*/ 1867 h 5361524"/>
              <a:gd name="connsiteX2" fmla="*/ 442530 w 647879"/>
              <a:gd name="connsiteY2" fmla="*/ 97402 h 5361524"/>
              <a:gd name="connsiteX3" fmla="*/ 415234 w 647879"/>
              <a:gd name="connsiteY3" fmla="*/ 261174 h 5361524"/>
              <a:gd name="connsiteX4" fmla="*/ 401587 w 647879"/>
              <a:gd name="connsiteY4" fmla="*/ 493185 h 5361524"/>
              <a:gd name="connsiteX5" fmla="*/ 374290 w 647879"/>
              <a:gd name="connsiteY5" fmla="*/ 3891478 h 5361524"/>
              <a:gd name="connsiteX6" fmla="*/ 647245 w 647879"/>
              <a:gd name="connsiteY6" fmla="*/ 5133424 h 5361524"/>
              <a:gd name="connsiteX7" fmla="*/ 306052 w 647879"/>
              <a:gd name="connsiteY7" fmla="*/ 5147073 h 5361524"/>
              <a:gd name="connsiteX8" fmla="*/ 292405 w 647879"/>
              <a:gd name="connsiteY8" fmla="*/ 3877831 h 5361524"/>
              <a:gd name="connsiteX9" fmla="*/ 237814 w 647879"/>
              <a:gd name="connsiteY9" fmla="*/ 1284756 h 5361524"/>
              <a:gd name="connsiteX10" fmla="*/ 196870 w 647879"/>
              <a:gd name="connsiteY10" fmla="*/ 356708 h 5361524"/>
              <a:gd name="connsiteX11" fmla="*/ 114985 w 647879"/>
              <a:gd name="connsiteY11" fmla="*/ 111047 h 5361524"/>
              <a:gd name="connsiteX12" fmla="*/ 46746 w 647879"/>
              <a:gd name="connsiteY12" fmla="*/ 1867 h 5361524"/>
              <a:gd name="connsiteX0" fmla="*/ 46746 w 647879"/>
              <a:gd name="connsiteY0" fmla="*/ 1867 h 5220513"/>
              <a:gd name="connsiteX1" fmla="*/ 551712 w 647879"/>
              <a:gd name="connsiteY1" fmla="*/ 1867 h 5220513"/>
              <a:gd name="connsiteX2" fmla="*/ 442530 w 647879"/>
              <a:gd name="connsiteY2" fmla="*/ 97402 h 5220513"/>
              <a:gd name="connsiteX3" fmla="*/ 415234 w 647879"/>
              <a:gd name="connsiteY3" fmla="*/ 261174 h 5220513"/>
              <a:gd name="connsiteX4" fmla="*/ 401587 w 647879"/>
              <a:gd name="connsiteY4" fmla="*/ 493185 h 5220513"/>
              <a:gd name="connsiteX5" fmla="*/ 374290 w 647879"/>
              <a:gd name="connsiteY5" fmla="*/ 3891478 h 5220513"/>
              <a:gd name="connsiteX6" fmla="*/ 647245 w 647879"/>
              <a:gd name="connsiteY6" fmla="*/ 5133424 h 5220513"/>
              <a:gd name="connsiteX7" fmla="*/ 306052 w 647879"/>
              <a:gd name="connsiteY7" fmla="*/ 5147073 h 5220513"/>
              <a:gd name="connsiteX8" fmla="*/ 292405 w 647879"/>
              <a:gd name="connsiteY8" fmla="*/ 3877831 h 5220513"/>
              <a:gd name="connsiteX9" fmla="*/ 237814 w 647879"/>
              <a:gd name="connsiteY9" fmla="*/ 1284756 h 5220513"/>
              <a:gd name="connsiteX10" fmla="*/ 196870 w 647879"/>
              <a:gd name="connsiteY10" fmla="*/ 356708 h 5220513"/>
              <a:gd name="connsiteX11" fmla="*/ 114985 w 647879"/>
              <a:gd name="connsiteY11" fmla="*/ 111047 h 5220513"/>
              <a:gd name="connsiteX12" fmla="*/ 46746 w 647879"/>
              <a:gd name="connsiteY12" fmla="*/ 1867 h 5220513"/>
              <a:gd name="connsiteX0" fmla="*/ 46746 w 647879"/>
              <a:gd name="connsiteY0" fmla="*/ 1867 h 5133424"/>
              <a:gd name="connsiteX1" fmla="*/ 551712 w 647879"/>
              <a:gd name="connsiteY1" fmla="*/ 1867 h 5133424"/>
              <a:gd name="connsiteX2" fmla="*/ 442530 w 647879"/>
              <a:gd name="connsiteY2" fmla="*/ 97402 h 5133424"/>
              <a:gd name="connsiteX3" fmla="*/ 415234 w 647879"/>
              <a:gd name="connsiteY3" fmla="*/ 261174 h 5133424"/>
              <a:gd name="connsiteX4" fmla="*/ 401587 w 647879"/>
              <a:gd name="connsiteY4" fmla="*/ 493185 h 5133424"/>
              <a:gd name="connsiteX5" fmla="*/ 374290 w 647879"/>
              <a:gd name="connsiteY5" fmla="*/ 3891478 h 5133424"/>
              <a:gd name="connsiteX6" fmla="*/ 647245 w 647879"/>
              <a:gd name="connsiteY6" fmla="*/ 5133424 h 5133424"/>
              <a:gd name="connsiteX7" fmla="*/ 237813 w 647879"/>
              <a:gd name="connsiteY7" fmla="*/ 4792232 h 5133424"/>
              <a:gd name="connsiteX8" fmla="*/ 292405 w 647879"/>
              <a:gd name="connsiteY8" fmla="*/ 3877831 h 5133424"/>
              <a:gd name="connsiteX9" fmla="*/ 237814 w 647879"/>
              <a:gd name="connsiteY9" fmla="*/ 1284756 h 5133424"/>
              <a:gd name="connsiteX10" fmla="*/ 196870 w 647879"/>
              <a:gd name="connsiteY10" fmla="*/ 356708 h 5133424"/>
              <a:gd name="connsiteX11" fmla="*/ 114985 w 647879"/>
              <a:gd name="connsiteY11" fmla="*/ 111047 h 5133424"/>
              <a:gd name="connsiteX12" fmla="*/ 46746 w 647879"/>
              <a:gd name="connsiteY12" fmla="*/ 1867 h 5133424"/>
              <a:gd name="connsiteX0" fmla="*/ 46746 w 551712"/>
              <a:gd name="connsiteY0" fmla="*/ 1867 h 4846940"/>
              <a:gd name="connsiteX1" fmla="*/ 551712 w 551712"/>
              <a:gd name="connsiteY1" fmla="*/ 1867 h 4846940"/>
              <a:gd name="connsiteX2" fmla="*/ 442530 w 551712"/>
              <a:gd name="connsiteY2" fmla="*/ 97402 h 4846940"/>
              <a:gd name="connsiteX3" fmla="*/ 415234 w 551712"/>
              <a:gd name="connsiteY3" fmla="*/ 261174 h 4846940"/>
              <a:gd name="connsiteX4" fmla="*/ 401587 w 551712"/>
              <a:gd name="connsiteY4" fmla="*/ 493185 h 4846940"/>
              <a:gd name="connsiteX5" fmla="*/ 374290 w 551712"/>
              <a:gd name="connsiteY5" fmla="*/ 3891478 h 4846940"/>
              <a:gd name="connsiteX6" fmla="*/ 524415 w 551712"/>
              <a:gd name="connsiteY6" fmla="*/ 4805877 h 4846940"/>
              <a:gd name="connsiteX7" fmla="*/ 237813 w 551712"/>
              <a:gd name="connsiteY7" fmla="*/ 4792232 h 4846940"/>
              <a:gd name="connsiteX8" fmla="*/ 292405 w 551712"/>
              <a:gd name="connsiteY8" fmla="*/ 3877831 h 4846940"/>
              <a:gd name="connsiteX9" fmla="*/ 237814 w 551712"/>
              <a:gd name="connsiteY9" fmla="*/ 1284756 h 4846940"/>
              <a:gd name="connsiteX10" fmla="*/ 196870 w 551712"/>
              <a:gd name="connsiteY10" fmla="*/ 356708 h 4846940"/>
              <a:gd name="connsiteX11" fmla="*/ 114985 w 551712"/>
              <a:gd name="connsiteY11" fmla="*/ 111047 h 4846940"/>
              <a:gd name="connsiteX12" fmla="*/ 46746 w 551712"/>
              <a:gd name="connsiteY12" fmla="*/ 1867 h 4846940"/>
              <a:gd name="connsiteX0" fmla="*/ 46746 w 552058"/>
              <a:gd name="connsiteY0" fmla="*/ 1867 h 4846940"/>
              <a:gd name="connsiteX1" fmla="*/ 551712 w 552058"/>
              <a:gd name="connsiteY1" fmla="*/ 1867 h 4846940"/>
              <a:gd name="connsiteX2" fmla="*/ 442530 w 552058"/>
              <a:gd name="connsiteY2" fmla="*/ 97402 h 4846940"/>
              <a:gd name="connsiteX3" fmla="*/ 415234 w 552058"/>
              <a:gd name="connsiteY3" fmla="*/ 261174 h 4846940"/>
              <a:gd name="connsiteX4" fmla="*/ 401587 w 552058"/>
              <a:gd name="connsiteY4" fmla="*/ 493185 h 4846940"/>
              <a:gd name="connsiteX5" fmla="*/ 374290 w 552058"/>
              <a:gd name="connsiteY5" fmla="*/ 3891478 h 4846940"/>
              <a:gd name="connsiteX6" fmla="*/ 524415 w 552058"/>
              <a:gd name="connsiteY6" fmla="*/ 4805877 h 4846940"/>
              <a:gd name="connsiteX7" fmla="*/ 237813 w 552058"/>
              <a:gd name="connsiteY7" fmla="*/ 4792232 h 4846940"/>
              <a:gd name="connsiteX8" fmla="*/ 292405 w 552058"/>
              <a:gd name="connsiteY8" fmla="*/ 3877831 h 4846940"/>
              <a:gd name="connsiteX9" fmla="*/ 237814 w 552058"/>
              <a:gd name="connsiteY9" fmla="*/ 1284756 h 4846940"/>
              <a:gd name="connsiteX10" fmla="*/ 196870 w 552058"/>
              <a:gd name="connsiteY10" fmla="*/ 356708 h 4846940"/>
              <a:gd name="connsiteX11" fmla="*/ 114985 w 552058"/>
              <a:gd name="connsiteY11" fmla="*/ 111047 h 4846940"/>
              <a:gd name="connsiteX12" fmla="*/ 46746 w 552058"/>
              <a:gd name="connsiteY12" fmla="*/ 1867 h 4846940"/>
              <a:gd name="connsiteX0" fmla="*/ 46746 w 552058"/>
              <a:gd name="connsiteY0" fmla="*/ 1867 h 4960000"/>
              <a:gd name="connsiteX1" fmla="*/ 551712 w 552058"/>
              <a:gd name="connsiteY1" fmla="*/ 1867 h 4960000"/>
              <a:gd name="connsiteX2" fmla="*/ 442530 w 552058"/>
              <a:gd name="connsiteY2" fmla="*/ 97402 h 4960000"/>
              <a:gd name="connsiteX3" fmla="*/ 415234 w 552058"/>
              <a:gd name="connsiteY3" fmla="*/ 261174 h 4960000"/>
              <a:gd name="connsiteX4" fmla="*/ 401587 w 552058"/>
              <a:gd name="connsiteY4" fmla="*/ 493185 h 4960000"/>
              <a:gd name="connsiteX5" fmla="*/ 374290 w 552058"/>
              <a:gd name="connsiteY5" fmla="*/ 3891478 h 4960000"/>
              <a:gd name="connsiteX6" fmla="*/ 524415 w 552058"/>
              <a:gd name="connsiteY6" fmla="*/ 4805877 h 4960000"/>
              <a:gd name="connsiteX7" fmla="*/ 237813 w 552058"/>
              <a:gd name="connsiteY7" fmla="*/ 4792232 h 4960000"/>
              <a:gd name="connsiteX8" fmla="*/ 292405 w 552058"/>
              <a:gd name="connsiteY8" fmla="*/ 3877831 h 4960000"/>
              <a:gd name="connsiteX9" fmla="*/ 237814 w 552058"/>
              <a:gd name="connsiteY9" fmla="*/ 1284756 h 4960000"/>
              <a:gd name="connsiteX10" fmla="*/ 196870 w 552058"/>
              <a:gd name="connsiteY10" fmla="*/ 356708 h 4960000"/>
              <a:gd name="connsiteX11" fmla="*/ 114985 w 552058"/>
              <a:gd name="connsiteY11" fmla="*/ 111047 h 4960000"/>
              <a:gd name="connsiteX12" fmla="*/ 46746 w 552058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524415 w 551712"/>
              <a:gd name="connsiteY6" fmla="*/ 4805877 h 4960000"/>
              <a:gd name="connsiteX7" fmla="*/ 237813 w 551712"/>
              <a:gd name="connsiteY7" fmla="*/ 4792232 h 4960000"/>
              <a:gd name="connsiteX8" fmla="*/ 292405 w 551712"/>
              <a:gd name="connsiteY8" fmla="*/ 3877831 h 4960000"/>
              <a:gd name="connsiteX9" fmla="*/ 237814 w 551712"/>
              <a:gd name="connsiteY9" fmla="*/ 1284756 h 4960000"/>
              <a:gd name="connsiteX10" fmla="*/ 196870 w 551712"/>
              <a:gd name="connsiteY10" fmla="*/ 356708 h 4960000"/>
              <a:gd name="connsiteX11" fmla="*/ 114985 w 551712"/>
              <a:gd name="connsiteY11" fmla="*/ 111047 h 4960000"/>
              <a:gd name="connsiteX12" fmla="*/ 46746 w 551712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74292 w 551712"/>
              <a:gd name="connsiteY6" fmla="*/ 405525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87940 w 551712"/>
              <a:gd name="connsiteY6" fmla="*/ 417808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33817"/>
              <a:gd name="connsiteX1" fmla="*/ 551712 w 551712"/>
              <a:gd name="connsiteY1" fmla="*/ 1867 h 4933817"/>
              <a:gd name="connsiteX2" fmla="*/ 442530 w 551712"/>
              <a:gd name="connsiteY2" fmla="*/ 97402 h 4933817"/>
              <a:gd name="connsiteX3" fmla="*/ 415234 w 551712"/>
              <a:gd name="connsiteY3" fmla="*/ 261174 h 4933817"/>
              <a:gd name="connsiteX4" fmla="*/ 401587 w 551712"/>
              <a:gd name="connsiteY4" fmla="*/ 493185 h 4933817"/>
              <a:gd name="connsiteX5" fmla="*/ 374290 w 551712"/>
              <a:gd name="connsiteY5" fmla="*/ 3891478 h 4933817"/>
              <a:gd name="connsiteX6" fmla="*/ 387940 w 551712"/>
              <a:gd name="connsiteY6" fmla="*/ 4178084 h 4933817"/>
              <a:gd name="connsiteX7" fmla="*/ 538063 w 551712"/>
              <a:gd name="connsiteY7" fmla="*/ 4764934 h 4933817"/>
              <a:gd name="connsiteX8" fmla="*/ 237813 w 551712"/>
              <a:gd name="connsiteY8" fmla="*/ 4792232 h 4933817"/>
              <a:gd name="connsiteX9" fmla="*/ 292405 w 551712"/>
              <a:gd name="connsiteY9" fmla="*/ 3877831 h 4933817"/>
              <a:gd name="connsiteX10" fmla="*/ 237814 w 551712"/>
              <a:gd name="connsiteY10" fmla="*/ 1284756 h 4933817"/>
              <a:gd name="connsiteX11" fmla="*/ 196870 w 551712"/>
              <a:gd name="connsiteY11" fmla="*/ 356708 h 4933817"/>
              <a:gd name="connsiteX12" fmla="*/ 114985 w 551712"/>
              <a:gd name="connsiteY12" fmla="*/ 111047 h 4933817"/>
              <a:gd name="connsiteX13" fmla="*/ 46746 w 551712"/>
              <a:gd name="connsiteY13" fmla="*/ 1867 h 4933817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387940 w 551712"/>
              <a:gd name="connsiteY6" fmla="*/ 4178084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428883 w 551712"/>
              <a:gd name="connsiteY6" fmla="*/ 4259970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41960"/>
              <a:gd name="connsiteY0" fmla="*/ 1867 h 4911914"/>
              <a:gd name="connsiteX1" fmla="*/ 477285 w 541960"/>
              <a:gd name="connsiteY1" fmla="*/ 1867 h 4911914"/>
              <a:gd name="connsiteX2" fmla="*/ 442530 w 541960"/>
              <a:gd name="connsiteY2" fmla="*/ 97402 h 4911914"/>
              <a:gd name="connsiteX3" fmla="*/ 415234 w 541960"/>
              <a:gd name="connsiteY3" fmla="*/ 261174 h 4911914"/>
              <a:gd name="connsiteX4" fmla="*/ 401587 w 541960"/>
              <a:gd name="connsiteY4" fmla="*/ 493185 h 4911914"/>
              <a:gd name="connsiteX5" fmla="*/ 374290 w 541960"/>
              <a:gd name="connsiteY5" fmla="*/ 3891478 h 4911914"/>
              <a:gd name="connsiteX6" fmla="*/ 428883 w 541960"/>
              <a:gd name="connsiteY6" fmla="*/ 4259970 h 4911914"/>
              <a:gd name="connsiteX7" fmla="*/ 538063 w 541960"/>
              <a:gd name="connsiteY7" fmla="*/ 4764934 h 4911914"/>
              <a:gd name="connsiteX8" fmla="*/ 224166 w 541960"/>
              <a:gd name="connsiteY8" fmla="*/ 4737641 h 4911914"/>
              <a:gd name="connsiteX9" fmla="*/ 292405 w 541960"/>
              <a:gd name="connsiteY9" fmla="*/ 3877831 h 4911914"/>
              <a:gd name="connsiteX10" fmla="*/ 237814 w 541960"/>
              <a:gd name="connsiteY10" fmla="*/ 1284756 h 4911914"/>
              <a:gd name="connsiteX11" fmla="*/ 196870 w 541960"/>
              <a:gd name="connsiteY11" fmla="*/ 356708 h 4911914"/>
              <a:gd name="connsiteX12" fmla="*/ 114985 w 541960"/>
              <a:gd name="connsiteY12" fmla="*/ 111047 h 4911914"/>
              <a:gd name="connsiteX13" fmla="*/ 46746 w 541960"/>
              <a:gd name="connsiteY13" fmla="*/ 1867 h 4911914"/>
              <a:gd name="connsiteX0" fmla="*/ 54094 w 506778"/>
              <a:gd name="connsiteY0" fmla="*/ 1672 h 4922352"/>
              <a:gd name="connsiteX1" fmla="*/ 442103 w 506778"/>
              <a:gd name="connsiteY1" fmla="*/ 12305 h 4922352"/>
              <a:gd name="connsiteX2" fmla="*/ 407348 w 506778"/>
              <a:gd name="connsiteY2" fmla="*/ 107840 h 4922352"/>
              <a:gd name="connsiteX3" fmla="*/ 380052 w 506778"/>
              <a:gd name="connsiteY3" fmla="*/ 271612 h 4922352"/>
              <a:gd name="connsiteX4" fmla="*/ 366405 w 506778"/>
              <a:gd name="connsiteY4" fmla="*/ 503623 h 4922352"/>
              <a:gd name="connsiteX5" fmla="*/ 339108 w 506778"/>
              <a:gd name="connsiteY5" fmla="*/ 3901916 h 4922352"/>
              <a:gd name="connsiteX6" fmla="*/ 393701 w 506778"/>
              <a:gd name="connsiteY6" fmla="*/ 4270408 h 4922352"/>
              <a:gd name="connsiteX7" fmla="*/ 502881 w 506778"/>
              <a:gd name="connsiteY7" fmla="*/ 4775372 h 4922352"/>
              <a:gd name="connsiteX8" fmla="*/ 188984 w 506778"/>
              <a:gd name="connsiteY8" fmla="*/ 4748079 h 4922352"/>
              <a:gd name="connsiteX9" fmla="*/ 257223 w 506778"/>
              <a:gd name="connsiteY9" fmla="*/ 3888269 h 4922352"/>
              <a:gd name="connsiteX10" fmla="*/ 202632 w 506778"/>
              <a:gd name="connsiteY10" fmla="*/ 1295194 h 4922352"/>
              <a:gd name="connsiteX11" fmla="*/ 161688 w 506778"/>
              <a:gd name="connsiteY11" fmla="*/ 367146 h 4922352"/>
              <a:gd name="connsiteX12" fmla="*/ 79803 w 506778"/>
              <a:gd name="connsiteY12" fmla="*/ 121485 h 4922352"/>
              <a:gd name="connsiteX13" fmla="*/ 54094 w 506778"/>
              <a:gd name="connsiteY13" fmla="*/ 1672 h 4922352"/>
              <a:gd name="connsiteX0" fmla="*/ 45659 w 498343"/>
              <a:gd name="connsiteY0" fmla="*/ 554 h 4921234"/>
              <a:gd name="connsiteX1" fmla="*/ 433668 w 498343"/>
              <a:gd name="connsiteY1" fmla="*/ 11187 h 4921234"/>
              <a:gd name="connsiteX2" fmla="*/ 398913 w 498343"/>
              <a:gd name="connsiteY2" fmla="*/ 106722 h 4921234"/>
              <a:gd name="connsiteX3" fmla="*/ 371617 w 498343"/>
              <a:gd name="connsiteY3" fmla="*/ 270494 h 4921234"/>
              <a:gd name="connsiteX4" fmla="*/ 357970 w 498343"/>
              <a:gd name="connsiteY4" fmla="*/ 502505 h 4921234"/>
              <a:gd name="connsiteX5" fmla="*/ 330673 w 498343"/>
              <a:gd name="connsiteY5" fmla="*/ 3900798 h 4921234"/>
              <a:gd name="connsiteX6" fmla="*/ 385266 w 498343"/>
              <a:gd name="connsiteY6" fmla="*/ 4269290 h 4921234"/>
              <a:gd name="connsiteX7" fmla="*/ 494446 w 498343"/>
              <a:gd name="connsiteY7" fmla="*/ 4774254 h 4921234"/>
              <a:gd name="connsiteX8" fmla="*/ 180549 w 498343"/>
              <a:gd name="connsiteY8" fmla="*/ 4746961 h 4921234"/>
              <a:gd name="connsiteX9" fmla="*/ 248788 w 498343"/>
              <a:gd name="connsiteY9" fmla="*/ 3887151 h 4921234"/>
              <a:gd name="connsiteX10" fmla="*/ 194197 w 498343"/>
              <a:gd name="connsiteY10" fmla="*/ 1294076 h 4921234"/>
              <a:gd name="connsiteX11" fmla="*/ 153253 w 498343"/>
              <a:gd name="connsiteY11" fmla="*/ 366028 h 4921234"/>
              <a:gd name="connsiteX12" fmla="*/ 113898 w 498343"/>
              <a:gd name="connsiteY12" fmla="*/ 290488 h 4921234"/>
              <a:gd name="connsiteX13" fmla="*/ 45659 w 498343"/>
              <a:gd name="connsiteY13" fmla="*/ 554 h 4921234"/>
              <a:gd name="connsiteX0" fmla="*/ 45926 w 498610"/>
              <a:gd name="connsiteY0" fmla="*/ 680 h 4921360"/>
              <a:gd name="connsiteX1" fmla="*/ 433935 w 498610"/>
              <a:gd name="connsiteY1" fmla="*/ 11313 h 4921360"/>
              <a:gd name="connsiteX2" fmla="*/ 399180 w 498610"/>
              <a:gd name="connsiteY2" fmla="*/ 106848 h 4921360"/>
              <a:gd name="connsiteX3" fmla="*/ 371884 w 498610"/>
              <a:gd name="connsiteY3" fmla="*/ 270620 h 4921360"/>
              <a:gd name="connsiteX4" fmla="*/ 358237 w 498610"/>
              <a:gd name="connsiteY4" fmla="*/ 502631 h 4921360"/>
              <a:gd name="connsiteX5" fmla="*/ 330940 w 498610"/>
              <a:gd name="connsiteY5" fmla="*/ 3900924 h 4921360"/>
              <a:gd name="connsiteX6" fmla="*/ 385533 w 498610"/>
              <a:gd name="connsiteY6" fmla="*/ 4269416 h 4921360"/>
              <a:gd name="connsiteX7" fmla="*/ 494713 w 498610"/>
              <a:gd name="connsiteY7" fmla="*/ 4774380 h 4921360"/>
              <a:gd name="connsiteX8" fmla="*/ 180816 w 498610"/>
              <a:gd name="connsiteY8" fmla="*/ 4747087 h 4921360"/>
              <a:gd name="connsiteX9" fmla="*/ 249055 w 498610"/>
              <a:gd name="connsiteY9" fmla="*/ 3887277 h 4921360"/>
              <a:gd name="connsiteX10" fmla="*/ 194464 w 498610"/>
              <a:gd name="connsiteY10" fmla="*/ 1294202 h 4921360"/>
              <a:gd name="connsiteX11" fmla="*/ 164152 w 498610"/>
              <a:gd name="connsiteY11" fmla="*/ 653233 h 4921360"/>
              <a:gd name="connsiteX12" fmla="*/ 114165 w 498610"/>
              <a:gd name="connsiteY12" fmla="*/ 290614 h 4921360"/>
              <a:gd name="connsiteX13" fmla="*/ 45926 w 498610"/>
              <a:gd name="connsiteY13" fmla="*/ 680 h 4921360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96247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03684 w 454689"/>
              <a:gd name="connsiteY4" fmla="*/ 90670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27963 w 454689"/>
              <a:gd name="connsiteY2" fmla="*/ 260019 h 4910759"/>
              <a:gd name="connsiteX3" fmla="*/ 303684 w 454689"/>
              <a:gd name="connsiteY3" fmla="*/ 906700 h 4910759"/>
              <a:gd name="connsiteX4" fmla="*/ 287019 w 454689"/>
              <a:gd name="connsiteY4" fmla="*/ 3890323 h 4910759"/>
              <a:gd name="connsiteX5" fmla="*/ 341612 w 454689"/>
              <a:gd name="connsiteY5" fmla="*/ 4258815 h 4910759"/>
              <a:gd name="connsiteX6" fmla="*/ 450792 w 454689"/>
              <a:gd name="connsiteY6" fmla="*/ 4763779 h 4910759"/>
              <a:gd name="connsiteX7" fmla="*/ 136895 w 454689"/>
              <a:gd name="connsiteY7" fmla="*/ 4736486 h 4910759"/>
              <a:gd name="connsiteX8" fmla="*/ 205134 w 454689"/>
              <a:gd name="connsiteY8" fmla="*/ 3876676 h 4910759"/>
              <a:gd name="connsiteX9" fmla="*/ 150543 w 454689"/>
              <a:gd name="connsiteY9" fmla="*/ 1283601 h 4910759"/>
              <a:gd name="connsiteX10" fmla="*/ 120231 w 454689"/>
              <a:gd name="connsiteY10" fmla="*/ 642632 h 4910759"/>
              <a:gd name="connsiteX11" fmla="*/ 70244 w 454689"/>
              <a:gd name="connsiteY11" fmla="*/ 280013 h 4910759"/>
              <a:gd name="connsiteX12" fmla="*/ 55168 w 454689"/>
              <a:gd name="connsiteY12" fmla="*/ 712 h 4910759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304058 w 455063"/>
              <a:gd name="connsiteY3" fmla="*/ 906954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19020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87393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55496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308659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76761 w 455063"/>
              <a:gd name="connsiteY4" fmla="*/ 3879944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3269"/>
              <a:gd name="connsiteY0" fmla="*/ 966 h 4860168"/>
              <a:gd name="connsiteX1" fmla="*/ 390388 w 453269"/>
              <a:gd name="connsiteY1" fmla="*/ 966 h 4860168"/>
              <a:gd name="connsiteX2" fmla="*/ 349602 w 453269"/>
              <a:gd name="connsiteY2" fmla="*/ 462291 h 4860168"/>
              <a:gd name="connsiteX3" fmla="*/ 325323 w 453269"/>
              <a:gd name="connsiteY3" fmla="*/ 1140870 h 4860168"/>
              <a:gd name="connsiteX4" fmla="*/ 276761 w 453269"/>
              <a:gd name="connsiteY4" fmla="*/ 3879944 h 4860168"/>
              <a:gd name="connsiteX5" fmla="*/ 451166 w 453269"/>
              <a:gd name="connsiteY5" fmla="*/ 4764033 h 4860168"/>
              <a:gd name="connsiteX6" fmla="*/ 137269 w 453269"/>
              <a:gd name="connsiteY6" fmla="*/ 4736740 h 4860168"/>
              <a:gd name="connsiteX7" fmla="*/ 162978 w 453269"/>
              <a:gd name="connsiteY7" fmla="*/ 3876930 h 4860168"/>
              <a:gd name="connsiteX8" fmla="*/ 119020 w 453269"/>
              <a:gd name="connsiteY8" fmla="*/ 1283855 h 4860168"/>
              <a:gd name="connsiteX9" fmla="*/ 131237 w 453269"/>
              <a:gd name="connsiteY9" fmla="*/ 961863 h 4860168"/>
              <a:gd name="connsiteX10" fmla="*/ 70618 w 453269"/>
              <a:gd name="connsiteY10" fmla="*/ 280267 h 4860168"/>
              <a:gd name="connsiteX11" fmla="*/ 55542 w 453269"/>
              <a:gd name="connsiteY11" fmla="*/ 966 h 4860168"/>
              <a:gd name="connsiteX0" fmla="*/ 55542 w 453269"/>
              <a:gd name="connsiteY0" fmla="*/ 966 h 4810997"/>
              <a:gd name="connsiteX1" fmla="*/ 390388 w 453269"/>
              <a:gd name="connsiteY1" fmla="*/ 966 h 4810997"/>
              <a:gd name="connsiteX2" fmla="*/ 349602 w 453269"/>
              <a:gd name="connsiteY2" fmla="*/ 462291 h 4810997"/>
              <a:gd name="connsiteX3" fmla="*/ 325323 w 453269"/>
              <a:gd name="connsiteY3" fmla="*/ 1140870 h 4810997"/>
              <a:gd name="connsiteX4" fmla="*/ 276761 w 453269"/>
              <a:gd name="connsiteY4" fmla="*/ 3879944 h 4810997"/>
              <a:gd name="connsiteX5" fmla="*/ 451166 w 453269"/>
              <a:gd name="connsiteY5" fmla="*/ 4668783 h 4810997"/>
              <a:gd name="connsiteX6" fmla="*/ 137269 w 453269"/>
              <a:gd name="connsiteY6" fmla="*/ 4736740 h 4810997"/>
              <a:gd name="connsiteX7" fmla="*/ 162978 w 453269"/>
              <a:gd name="connsiteY7" fmla="*/ 3876930 h 4810997"/>
              <a:gd name="connsiteX8" fmla="*/ 119020 w 453269"/>
              <a:gd name="connsiteY8" fmla="*/ 1283855 h 4810997"/>
              <a:gd name="connsiteX9" fmla="*/ 131237 w 453269"/>
              <a:gd name="connsiteY9" fmla="*/ 961863 h 4810997"/>
              <a:gd name="connsiteX10" fmla="*/ 70618 w 453269"/>
              <a:gd name="connsiteY10" fmla="*/ 280267 h 4810997"/>
              <a:gd name="connsiteX11" fmla="*/ 55542 w 453269"/>
              <a:gd name="connsiteY11" fmla="*/ 966 h 4810997"/>
              <a:gd name="connsiteX0" fmla="*/ 55542 w 453269"/>
              <a:gd name="connsiteY0" fmla="*/ 966 h 4806310"/>
              <a:gd name="connsiteX1" fmla="*/ 390388 w 453269"/>
              <a:gd name="connsiteY1" fmla="*/ 966 h 4806310"/>
              <a:gd name="connsiteX2" fmla="*/ 349602 w 453269"/>
              <a:gd name="connsiteY2" fmla="*/ 462291 h 4806310"/>
              <a:gd name="connsiteX3" fmla="*/ 325323 w 453269"/>
              <a:gd name="connsiteY3" fmla="*/ 1140870 h 4806310"/>
              <a:gd name="connsiteX4" fmla="*/ 276761 w 453269"/>
              <a:gd name="connsiteY4" fmla="*/ 3879944 h 4806310"/>
              <a:gd name="connsiteX5" fmla="*/ 451166 w 453269"/>
              <a:gd name="connsiteY5" fmla="*/ 4668783 h 4806310"/>
              <a:gd name="connsiteX6" fmla="*/ 137269 w 453269"/>
              <a:gd name="connsiteY6" fmla="*/ 4736740 h 4806310"/>
              <a:gd name="connsiteX7" fmla="*/ 162978 w 453269"/>
              <a:gd name="connsiteY7" fmla="*/ 3876930 h 4806310"/>
              <a:gd name="connsiteX8" fmla="*/ 119020 w 453269"/>
              <a:gd name="connsiteY8" fmla="*/ 1283855 h 4806310"/>
              <a:gd name="connsiteX9" fmla="*/ 131237 w 453269"/>
              <a:gd name="connsiteY9" fmla="*/ 961863 h 4806310"/>
              <a:gd name="connsiteX10" fmla="*/ 70618 w 453269"/>
              <a:gd name="connsiteY10" fmla="*/ 280267 h 4806310"/>
              <a:gd name="connsiteX11" fmla="*/ 55542 w 453269"/>
              <a:gd name="connsiteY11" fmla="*/ 966 h 4806310"/>
              <a:gd name="connsiteX0" fmla="*/ 55542 w 495175"/>
              <a:gd name="connsiteY0" fmla="*/ 966 h 4806310"/>
              <a:gd name="connsiteX1" fmla="*/ 390388 w 495175"/>
              <a:gd name="connsiteY1" fmla="*/ 966 h 4806310"/>
              <a:gd name="connsiteX2" fmla="*/ 349602 w 495175"/>
              <a:gd name="connsiteY2" fmla="*/ 462291 h 4806310"/>
              <a:gd name="connsiteX3" fmla="*/ 325323 w 495175"/>
              <a:gd name="connsiteY3" fmla="*/ 1140870 h 4806310"/>
              <a:gd name="connsiteX4" fmla="*/ 276761 w 495175"/>
              <a:gd name="connsiteY4" fmla="*/ 3879944 h 4806310"/>
              <a:gd name="connsiteX5" fmla="*/ 451166 w 495175"/>
              <a:gd name="connsiteY5" fmla="*/ 4668783 h 4806310"/>
              <a:gd name="connsiteX6" fmla="*/ 137269 w 495175"/>
              <a:gd name="connsiteY6" fmla="*/ 4736740 h 4806310"/>
              <a:gd name="connsiteX7" fmla="*/ 162978 w 495175"/>
              <a:gd name="connsiteY7" fmla="*/ 3876930 h 4806310"/>
              <a:gd name="connsiteX8" fmla="*/ 119020 w 495175"/>
              <a:gd name="connsiteY8" fmla="*/ 1283855 h 4806310"/>
              <a:gd name="connsiteX9" fmla="*/ 131237 w 495175"/>
              <a:gd name="connsiteY9" fmla="*/ 961863 h 4806310"/>
              <a:gd name="connsiteX10" fmla="*/ 70618 w 495175"/>
              <a:gd name="connsiteY10" fmla="*/ 280267 h 4806310"/>
              <a:gd name="connsiteX11" fmla="*/ 55542 w 495175"/>
              <a:gd name="connsiteY11" fmla="*/ 966 h 4806310"/>
              <a:gd name="connsiteX0" fmla="*/ 55542 w 477555"/>
              <a:gd name="connsiteY0" fmla="*/ 966 h 4806310"/>
              <a:gd name="connsiteX1" fmla="*/ 390388 w 477555"/>
              <a:gd name="connsiteY1" fmla="*/ 966 h 4806310"/>
              <a:gd name="connsiteX2" fmla="*/ 349602 w 477555"/>
              <a:gd name="connsiteY2" fmla="*/ 462291 h 4806310"/>
              <a:gd name="connsiteX3" fmla="*/ 325323 w 477555"/>
              <a:gd name="connsiteY3" fmla="*/ 1140870 h 4806310"/>
              <a:gd name="connsiteX4" fmla="*/ 276761 w 477555"/>
              <a:gd name="connsiteY4" fmla="*/ 3879944 h 4806310"/>
              <a:gd name="connsiteX5" fmla="*/ 451166 w 477555"/>
              <a:gd name="connsiteY5" fmla="*/ 4668783 h 4806310"/>
              <a:gd name="connsiteX6" fmla="*/ 137269 w 477555"/>
              <a:gd name="connsiteY6" fmla="*/ 4736740 h 4806310"/>
              <a:gd name="connsiteX7" fmla="*/ 162978 w 477555"/>
              <a:gd name="connsiteY7" fmla="*/ 3876930 h 4806310"/>
              <a:gd name="connsiteX8" fmla="*/ 119020 w 477555"/>
              <a:gd name="connsiteY8" fmla="*/ 1283855 h 4806310"/>
              <a:gd name="connsiteX9" fmla="*/ 131237 w 477555"/>
              <a:gd name="connsiteY9" fmla="*/ 961863 h 4806310"/>
              <a:gd name="connsiteX10" fmla="*/ 70618 w 477555"/>
              <a:gd name="connsiteY10" fmla="*/ 280267 h 4806310"/>
              <a:gd name="connsiteX11" fmla="*/ 55542 w 477555"/>
              <a:gd name="connsiteY11" fmla="*/ 966 h 4806310"/>
              <a:gd name="connsiteX0" fmla="*/ 55542 w 455024"/>
              <a:gd name="connsiteY0" fmla="*/ 966 h 4806310"/>
              <a:gd name="connsiteX1" fmla="*/ 390388 w 455024"/>
              <a:gd name="connsiteY1" fmla="*/ 966 h 4806310"/>
              <a:gd name="connsiteX2" fmla="*/ 349602 w 455024"/>
              <a:gd name="connsiteY2" fmla="*/ 462291 h 4806310"/>
              <a:gd name="connsiteX3" fmla="*/ 325323 w 455024"/>
              <a:gd name="connsiteY3" fmla="*/ 1140870 h 4806310"/>
              <a:gd name="connsiteX4" fmla="*/ 276761 w 455024"/>
              <a:gd name="connsiteY4" fmla="*/ 3879944 h 4806310"/>
              <a:gd name="connsiteX5" fmla="*/ 451166 w 455024"/>
              <a:gd name="connsiteY5" fmla="*/ 4668783 h 4806310"/>
              <a:gd name="connsiteX6" fmla="*/ 137269 w 455024"/>
              <a:gd name="connsiteY6" fmla="*/ 4736740 h 4806310"/>
              <a:gd name="connsiteX7" fmla="*/ 162978 w 455024"/>
              <a:gd name="connsiteY7" fmla="*/ 3876930 h 4806310"/>
              <a:gd name="connsiteX8" fmla="*/ 119020 w 455024"/>
              <a:gd name="connsiteY8" fmla="*/ 1283855 h 4806310"/>
              <a:gd name="connsiteX9" fmla="*/ 131237 w 455024"/>
              <a:gd name="connsiteY9" fmla="*/ 961863 h 4806310"/>
              <a:gd name="connsiteX10" fmla="*/ 70618 w 455024"/>
              <a:gd name="connsiteY10" fmla="*/ 280267 h 4806310"/>
              <a:gd name="connsiteX11" fmla="*/ 55542 w 455024"/>
              <a:gd name="connsiteY11" fmla="*/ 966 h 4806310"/>
              <a:gd name="connsiteX0" fmla="*/ 55542 w 451166"/>
              <a:gd name="connsiteY0" fmla="*/ 966 h 4806310"/>
              <a:gd name="connsiteX1" fmla="*/ 390388 w 451166"/>
              <a:gd name="connsiteY1" fmla="*/ 966 h 4806310"/>
              <a:gd name="connsiteX2" fmla="*/ 349602 w 451166"/>
              <a:gd name="connsiteY2" fmla="*/ 462291 h 4806310"/>
              <a:gd name="connsiteX3" fmla="*/ 325323 w 451166"/>
              <a:gd name="connsiteY3" fmla="*/ 1140870 h 4806310"/>
              <a:gd name="connsiteX4" fmla="*/ 276761 w 451166"/>
              <a:gd name="connsiteY4" fmla="*/ 3879944 h 4806310"/>
              <a:gd name="connsiteX5" fmla="*/ 451166 w 451166"/>
              <a:gd name="connsiteY5" fmla="*/ 4668783 h 4806310"/>
              <a:gd name="connsiteX6" fmla="*/ 137269 w 451166"/>
              <a:gd name="connsiteY6" fmla="*/ 4736740 h 4806310"/>
              <a:gd name="connsiteX7" fmla="*/ 162978 w 451166"/>
              <a:gd name="connsiteY7" fmla="*/ 3876930 h 4806310"/>
              <a:gd name="connsiteX8" fmla="*/ 119020 w 451166"/>
              <a:gd name="connsiteY8" fmla="*/ 1283855 h 4806310"/>
              <a:gd name="connsiteX9" fmla="*/ 131237 w 451166"/>
              <a:gd name="connsiteY9" fmla="*/ 961863 h 4806310"/>
              <a:gd name="connsiteX10" fmla="*/ 70618 w 451166"/>
              <a:gd name="connsiteY10" fmla="*/ 280267 h 4806310"/>
              <a:gd name="connsiteX11" fmla="*/ 55542 w 451166"/>
              <a:gd name="connsiteY11" fmla="*/ 966 h 4806310"/>
              <a:gd name="connsiteX0" fmla="*/ 55542 w 451166"/>
              <a:gd name="connsiteY0" fmla="*/ 966 h 4921617"/>
              <a:gd name="connsiteX1" fmla="*/ 390388 w 451166"/>
              <a:gd name="connsiteY1" fmla="*/ 966 h 4921617"/>
              <a:gd name="connsiteX2" fmla="*/ 349602 w 451166"/>
              <a:gd name="connsiteY2" fmla="*/ 462291 h 4921617"/>
              <a:gd name="connsiteX3" fmla="*/ 325323 w 451166"/>
              <a:gd name="connsiteY3" fmla="*/ 1140870 h 4921617"/>
              <a:gd name="connsiteX4" fmla="*/ 276761 w 451166"/>
              <a:gd name="connsiteY4" fmla="*/ 3879944 h 4921617"/>
              <a:gd name="connsiteX5" fmla="*/ 451166 w 451166"/>
              <a:gd name="connsiteY5" fmla="*/ 4668783 h 4921617"/>
              <a:gd name="connsiteX6" fmla="*/ 137269 w 451166"/>
              <a:gd name="connsiteY6" fmla="*/ 4736740 h 4921617"/>
              <a:gd name="connsiteX7" fmla="*/ 162978 w 451166"/>
              <a:gd name="connsiteY7" fmla="*/ 3876930 h 4921617"/>
              <a:gd name="connsiteX8" fmla="*/ 119020 w 451166"/>
              <a:gd name="connsiteY8" fmla="*/ 1283855 h 4921617"/>
              <a:gd name="connsiteX9" fmla="*/ 131237 w 451166"/>
              <a:gd name="connsiteY9" fmla="*/ 961863 h 4921617"/>
              <a:gd name="connsiteX10" fmla="*/ 70618 w 451166"/>
              <a:gd name="connsiteY10" fmla="*/ 280267 h 4921617"/>
              <a:gd name="connsiteX11" fmla="*/ 55542 w 451166"/>
              <a:gd name="connsiteY11" fmla="*/ 966 h 4921617"/>
              <a:gd name="connsiteX0" fmla="*/ 55542 w 451166"/>
              <a:gd name="connsiteY0" fmla="*/ 966 h 4851848"/>
              <a:gd name="connsiteX1" fmla="*/ 390388 w 451166"/>
              <a:gd name="connsiteY1" fmla="*/ 966 h 4851848"/>
              <a:gd name="connsiteX2" fmla="*/ 349602 w 451166"/>
              <a:gd name="connsiteY2" fmla="*/ 462291 h 4851848"/>
              <a:gd name="connsiteX3" fmla="*/ 325323 w 451166"/>
              <a:gd name="connsiteY3" fmla="*/ 1140870 h 4851848"/>
              <a:gd name="connsiteX4" fmla="*/ 276761 w 451166"/>
              <a:gd name="connsiteY4" fmla="*/ 3879944 h 4851848"/>
              <a:gd name="connsiteX5" fmla="*/ 451166 w 451166"/>
              <a:gd name="connsiteY5" fmla="*/ 4668783 h 4851848"/>
              <a:gd name="connsiteX6" fmla="*/ 137269 w 451166"/>
              <a:gd name="connsiteY6" fmla="*/ 4736740 h 4851848"/>
              <a:gd name="connsiteX7" fmla="*/ 162978 w 451166"/>
              <a:gd name="connsiteY7" fmla="*/ 3876930 h 4851848"/>
              <a:gd name="connsiteX8" fmla="*/ 119020 w 451166"/>
              <a:gd name="connsiteY8" fmla="*/ 1283855 h 4851848"/>
              <a:gd name="connsiteX9" fmla="*/ 131237 w 451166"/>
              <a:gd name="connsiteY9" fmla="*/ 961863 h 4851848"/>
              <a:gd name="connsiteX10" fmla="*/ 70618 w 451166"/>
              <a:gd name="connsiteY10" fmla="*/ 280267 h 4851848"/>
              <a:gd name="connsiteX11" fmla="*/ 55542 w 451166"/>
              <a:gd name="connsiteY11" fmla="*/ 966 h 485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1166" h="4851848">
                <a:moveTo>
                  <a:pt x="55542" y="966"/>
                </a:moveTo>
                <a:lnTo>
                  <a:pt x="390388" y="966"/>
                </a:lnTo>
                <a:cubicBezTo>
                  <a:pt x="369704" y="87402"/>
                  <a:pt x="360446" y="272307"/>
                  <a:pt x="349602" y="462291"/>
                </a:cubicBezTo>
                <a:cubicBezTo>
                  <a:pt x="338758" y="652275"/>
                  <a:pt x="327598" y="699592"/>
                  <a:pt x="325323" y="1140870"/>
                </a:cubicBezTo>
                <a:cubicBezTo>
                  <a:pt x="323048" y="1582148"/>
                  <a:pt x="255787" y="3276084"/>
                  <a:pt x="276761" y="3879944"/>
                </a:cubicBezTo>
                <a:cubicBezTo>
                  <a:pt x="297735" y="4483804"/>
                  <a:pt x="426790" y="4297384"/>
                  <a:pt x="451166" y="4668783"/>
                </a:cubicBezTo>
                <a:cubicBezTo>
                  <a:pt x="370767" y="4944932"/>
                  <a:pt x="208243" y="4857930"/>
                  <a:pt x="137269" y="4736740"/>
                </a:cubicBezTo>
                <a:cubicBezTo>
                  <a:pt x="32088" y="4557140"/>
                  <a:pt x="166019" y="4452411"/>
                  <a:pt x="162978" y="3876930"/>
                </a:cubicBezTo>
                <a:cubicBezTo>
                  <a:pt x="159937" y="3301449"/>
                  <a:pt x="124310" y="1769700"/>
                  <a:pt x="119020" y="1283855"/>
                </a:cubicBezTo>
                <a:cubicBezTo>
                  <a:pt x="113730" y="798011"/>
                  <a:pt x="139796" y="1180107"/>
                  <a:pt x="131237" y="961863"/>
                </a:cubicBezTo>
                <a:cubicBezTo>
                  <a:pt x="115315" y="811738"/>
                  <a:pt x="83234" y="440417"/>
                  <a:pt x="70618" y="280267"/>
                </a:cubicBezTo>
                <a:cubicBezTo>
                  <a:pt x="58002" y="120118"/>
                  <a:pt x="-71837" y="-12682"/>
                  <a:pt x="55542" y="966"/>
                </a:cubicBezTo>
                <a:close/>
              </a:path>
            </a:pathLst>
          </a:custGeom>
          <a:gradFill>
            <a:gsLst>
              <a:gs pos="0">
                <a:srgbClr val="FFFF00"/>
              </a:gs>
              <a:gs pos="100000">
                <a:srgbClr val="EAB2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Voľná forma 121"/>
          <p:cNvSpPr/>
          <p:nvPr/>
        </p:nvSpPr>
        <p:spPr>
          <a:xfrm>
            <a:off x="2202922" y="5382870"/>
            <a:ext cx="1197333" cy="1153019"/>
          </a:xfrm>
          <a:custGeom>
            <a:avLst/>
            <a:gdLst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59376 w 1116950"/>
              <a:gd name="connsiteY12" fmla="*/ 190005 h 913953"/>
              <a:gd name="connsiteX13" fmla="*/ 142504 w 1116950"/>
              <a:gd name="connsiteY13" fmla="*/ 142504 h 913953"/>
              <a:gd name="connsiteX14" fmla="*/ 225631 w 1116950"/>
              <a:gd name="connsiteY14" fmla="*/ 95003 h 913953"/>
              <a:gd name="connsiteX15" fmla="*/ 296883 w 1116950"/>
              <a:gd name="connsiteY15" fmla="*/ 71252 h 913953"/>
              <a:gd name="connsiteX16" fmla="*/ 368135 w 1116950"/>
              <a:gd name="connsiteY16" fmla="*/ 23751 h 913953"/>
              <a:gd name="connsiteX17" fmla="*/ 475013 w 1116950"/>
              <a:gd name="connsiteY17" fmla="*/ 0 h 913953"/>
              <a:gd name="connsiteX18" fmla="*/ 724394 w 1116950"/>
              <a:gd name="connsiteY18" fmla="*/ 23751 h 913953"/>
              <a:gd name="connsiteX19" fmla="*/ 831272 w 1116950"/>
              <a:gd name="connsiteY19" fmla="*/ 130629 h 913953"/>
              <a:gd name="connsiteX20" fmla="*/ 866898 w 1116950"/>
              <a:gd name="connsiteY20" fmla="*/ 154379 h 913953"/>
              <a:gd name="connsiteX21" fmla="*/ 950026 w 1116950"/>
              <a:gd name="connsiteY21" fmla="*/ 261257 h 913953"/>
              <a:gd name="connsiteX22" fmla="*/ 973776 w 1116950"/>
              <a:gd name="connsiteY22" fmla="*/ 308758 h 913953"/>
              <a:gd name="connsiteX23" fmla="*/ 985652 w 1116950"/>
              <a:gd name="connsiteY23" fmla="*/ 344384 h 913953"/>
              <a:gd name="connsiteX24" fmla="*/ 1021278 w 1116950"/>
              <a:gd name="connsiteY24" fmla="*/ 380010 h 913953"/>
              <a:gd name="connsiteX25" fmla="*/ 1045028 w 1116950"/>
              <a:gd name="connsiteY25" fmla="*/ 415636 h 913953"/>
              <a:gd name="connsiteX26" fmla="*/ 1080654 w 1116950"/>
              <a:gd name="connsiteY26" fmla="*/ 498764 h 913953"/>
              <a:gd name="connsiteX27" fmla="*/ 1092530 w 1116950"/>
              <a:gd name="connsiteY27" fmla="*/ 546265 h 913953"/>
              <a:gd name="connsiteX28" fmla="*/ 1104405 w 1116950"/>
              <a:gd name="connsiteY28" fmla="*/ 581891 h 913953"/>
              <a:gd name="connsiteX29" fmla="*/ 1104405 w 1116950"/>
              <a:gd name="connsiteY29" fmla="*/ 771896 h 913953"/>
              <a:gd name="connsiteX30" fmla="*/ 1092530 w 1116950"/>
              <a:gd name="connsiteY30" fmla="*/ 807522 h 913953"/>
              <a:gd name="connsiteX31" fmla="*/ 1021278 w 1116950"/>
              <a:gd name="connsiteY31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59376 w 1116950"/>
              <a:gd name="connsiteY12" fmla="*/ 190005 h 913953"/>
              <a:gd name="connsiteX13" fmla="*/ 142504 w 1116950"/>
              <a:gd name="connsiteY13" fmla="*/ 142504 h 913953"/>
              <a:gd name="connsiteX14" fmla="*/ 296883 w 1116950"/>
              <a:gd name="connsiteY14" fmla="*/ 71252 h 913953"/>
              <a:gd name="connsiteX15" fmla="*/ 368135 w 1116950"/>
              <a:gd name="connsiteY15" fmla="*/ 23751 h 913953"/>
              <a:gd name="connsiteX16" fmla="*/ 475013 w 1116950"/>
              <a:gd name="connsiteY16" fmla="*/ 0 h 913953"/>
              <a:gd name="connsiteX17" fmla="*/ 724394 w 1116950"/>
              <a:gd name="connsiteY17" fmla="*/ 23751 h 913953"/>
              <a:gd name="connsiteX18" fmla="*/ 831272 w 1116950"/>
              <a:gd name="connsiteY18" fmla="*/ 130629 h 913953"/>
              <a:gd name="connsiteX19" fmla="*/ 866898 w 1116950"/>
              <a:gd name="connsiteY19" fmla="*/ 154379 h 913953"/>
              <a:gd name="connsiteX20" fmla="*/ 950026 w 1116950"/>
              <a:gd name="connsiteY20" fmla="*/ 261257 h 913953"/>
              <a:gd name="connsiteX21" fmla="*/ 973776 w 1116950"/>
              <a:gd name="connsiteY21" fmla="*/ 308758 h 913953"/>
              <a:gd name="connsiteX22" fmla="*/ 985652 w 1116950"/>
              <a:gd name="connsiteY22" fmla="*/ 344384 h 913953"/>
              <a:gd name="connsiteX23" fmla="*/ 1021278 w 1116950"/>
              <a:gd name="connsiteY23" fmla="*/ 380010 h 913953"/>
              <a:gd name="connsiteX24" fmla="*/ 1045028 w 1116950"/>
              <a:gd name="connsiteY24" fmla="*/ 415636 h 913953"/>
              <a:gd name="connsiteX25" fmla="*/ 1080654 w 1116950"/>
              <a:gd name="connsiteY25" fmla="*/ 498764 h 913953"/>
              <a:gd name="connsiteX26" fmla="*/ 1092530 w 1116950"/>
              <a:gd name="connsiteY26" fmla="*/ 546265 h 913953"/>
              <a:gd name="connsiteX27" fmla="*/ 1104405 w 1116950"/>
              <a:gd name="connsiteY27" fmla="*/ 581891 h 913953"/>
              <a:gd name="connsiteX28" fmla="*/ 1104405 w 1116950"/>
              <a:gd name="connsiteY28" fmla="*/ 771896 h 913953"/>
              <a:gd name="connsiteX29" fmla="*/ 1092530 w 1116950"/>
              <a:gd name="connsiteY29" fmla="*/ 807522 h 913953"/>
              <a:gd name="connsiteX30" fmla="*/ 1021278 w 1116950"/>
              <a:gd name="connsiteY30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59376 w 1116950"/>
              <a:gd name="connsiteY12" fmla="*/ 190005 h 913953"/>
              <a:gd name="connsiteX13" fmla="*/ 142504 w 1116950"/>
              <a:gd name="connsiteY13" fmla="*/ 142504 h 913953"/>
              <a:gd name="connsiteX14" fmla="*/ 368135 w 1116950"/>
              <a:gd name="connsiteY14" fmla="*/ 23751 h 913953"/>
              <a:gd name="connsiteX15" fmla="*/ 475013 w 1116950"/>
              <a:gd name="connsiteY15" fmla="*/ 0 h 913953"/>
              <a:gd name="connsiteX16" fmla="*/ 724394 w 1116950"/>
              <a:gd name="connsiteY16" fmla="*/ 23751 h 913953"/>
              <a:gd name="connsiteX17" fmla="*/ 831272 w 1116950"/>
              <a:gd name="connsiteY17" fmla="*/ 130629 h 913953"/>
              <a:gd name="connsiteX18" fmla="*/ 866898 w 1116950"/>
              <a:gd name="connsiteY18" fmla="*/ 154379 h 913953"/>
              <a:gd name="connsiteX19" fmla="*/ 950026 w 1116950"/>
              <a:gd name="connsiteY19" fmla="*/ 261257 h 913953"/>
              <a:gd name="connsiteX20" fmla="*/ 973776 w 1116950"/>
              <a:gd name="connsiteY20" fmla="*/ 308758 h 913953"/>
              <a:gd name="connsiteX21" fmla="*/ 985652 w 1116950"/>
              <a:gd name="connsiteY21" fmla="*/ 344384 h 913953"/>
              <a:gd name="connsiteX22" fmla="*/ 1021278 w 1116950"/>
              <a:gd name="connsiteY22" fmla="*/ 380010 h 913953"/>
              <a:gd name="connsiteX23" fmla="*/ 1045028 w 1116950"/>
              <a:gd name="connsiteY23" fmla="*/ 415636 h 913953"/>
              <a:gd name="connsiteX24" fmla="*/ 1080654 w 1116950"/>
              <a:gd name="connsiteY24" fmla="*/ 498764 h 913953"/>
              <a:gd name="connsiteX25" fmla="*/ 1092530 w 1116950"/>
              <a:gd name="connsiteY25" fmla="*/ 546265 h 913953"/>
              <a:gd name="connsiteX26" fmla="*/ 1104405 w 1116950"/>
              <a:gd name="connsiteY26" fmla="*/ 581891 h 913953"/>
              <a:gd name="connsiteX27" fmla="*/ 1104405 w 1116950"/>
              <a:gd name="connsiteY27" fmla="*/ 771896 h 913953"/>
              <a:gd name="connsiteX28" fmla="*/ 1092530 w 1116950"/>
              <a:gd name="connsiteY28" fmla="*/ 807522 h 913953"/>
              <a:gd name="connsiteX29" fmla="*/ 1021278 w 1116950"/>
              <a:gd name="connsiteY29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59376 w 1116950"/>
              <a:gd name="connsiteY12" fmla="*/ 190005 h 913953"/>
              <a:gd name="connsiteX13" fmla="*/ 142504 w 1116950"/>
              <a:gd name="connsiteY13" fmla="*/ 142504 h 913953"/>
              <a:gd name="connsiteX14" fmla="*/ 308758 w 1116950"/>
              <a:gd name="connsiteY14" fmla="*/ 249382 h 913953"/>
              <a:gd name="connsiteX15" fmla="*/ 475013 w 1116950"/>
              <a:gd name="connsiteY15" fmla="*/ 0 h 913953"/>
              <a:gd name="connsiteX16" fmla="*/ 724394 w 1116950"/>
              <a:gd name="connsiteY16" fmla="*/ 23751 h 913953"/>
              <a:gd name="connsiteX17" fmla="*/ 831272 w 1116950"/>
              <a:gd name="connsiteY17" fmla="*/ 130629 h 913953"/>
              <a:gd name="connsiteX18" fmla="*/ 866898 w 1116950"/>
              <a:gd name="connsiteY18" fmla="*/ 154379 h 913953"/>
              <a:gd name="connsiteX19" fmla="*/ 950026 w 1116950"/>
              <a:gd name="connsiteY19" fmla="*/ 261257 h 913953"/>
              <a:gd name="connsiteX20" fmla="*/ 973776 w 1116950"/>
              <a:gd name="connsiteY20" fmla="*/ 308758 h 913953"/>
              <a:gd name="connsiteX21" fmla="*/ 985652 w 1116950"/>
              <a:gd name="connsiteY21" fmla="*/ 344384 h 913953"/>
              <a:gd name="connsiteX22" fmla="*/ 1021278 w 1116950"/>
              <a:gd name="connsiteY22" fmla="*/ 380010 h 913953"/>
              <a:gd name="connsiteX23" fmla="*/ 1045028 w 1116950"/>
              <a:gd name="connsiteY23" fmla="*/ 415636 h 913953"/>
              <a:gd name="connsiteX24" fmla="*/ 1080654 w 1116950"/>
              <a:gd name="connsiteY24" fmla="*/ 498764 h 913953"/>
              <a:gd name="connsiteX25" fmla="*/ 1092530 w 1116950"/>
              <a:gd name="connsiteY25" fmla="*/ 546265 h 913953"/>
              <a:gd name="connsiteX26" fmla="*/ 1104405 w 1116950"/>
              <a:gd name="connsiteY26" fmla="*/ 581891 h 913953"/>
              <a:gd name="connsiteX27" fmla="*/ 1104405 w 1116950"/>
              <a:gd name="connsiteY27" fmla="*/ 771896 h 913953"/>
              <a:gd name="connsiteX28" fmla="*/ 1092530 w 1116950"/>
              <a:gd name="connsiteY28" fmla="*/ 807522 h 913953"/>
              <a:gd name="connsiteX29" fmla="*/ 1021278 w 1116950"/>
              <a:gd name="connsiteY29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59376 w 1116950"/>
              <a:gd name="connsiteY12" fmla="*/ 190005 h 913953"/>
              <a:gd name="connsiteX13" fmla="*/ 213756 w 1116950"/>
              <a:gd name="connsiteY13" fmla="*/ 320634 h 913953"/>
              <a:gd name="connsiteX14" fmla="*/ 308758 w 1116950"/>
              <a:gd name="connsiteY14" fmla="*/ 249382 h 913953"/>
              <a:gd name="connsiteX15" fmla="*/ 475013 w 1116950"/>
              <a:gd name="connsiteY15" fmla="*/ 0 h 913953"/>
              <a:gd name="connsiteX16" fmla="*/ 724394 w 1116950"/>
              <a:gd name="connsiteY16" fmla="*/ 23751 h 913953"/>
              <a:gd name="connsiteX17" fmla="*/ 831272 w 1116950"/>
              <a:gd name="connsiteY17" fmla="*/ 130629 h 913953"/>
              <a:gd name="connsiteX18" fmla="*/ 866898 w 1116950"/>
              <a:gd name="connsiteY18" fmla="*/ 154379 h 913953"/>
              <a:gd name="connsiteX19" fmla="*/ 950026 w 1116950"/>
              <a:gd name="connsiteY19" fmla="*/ 261257 h 913953"/>
              <a:gd name="connsiteX20" fmla="*/ 973776 w 1116950"/>
              <a:gd name="connsiteY20" fmla="*/ 308758 h 913953"/>
              <a:gd name="connsiteX21" fmla="*/ 985652 w 1116950"/>
              <a:gd name="connsiteY21" fmla="*/ 344384 h 913953"/>
              <a:gd name="connsiteX22" fmla="*/ 1021278 w 1116950"/>
              <a:gd name="connsiteY22" fmla="*/ 380010 h 913953"/>
              <a:gd name="connsiteX23" fmla="*/ 1045028 w 1116950"/>
              <a:gd name="connsiteY23" fmla="*/ 415636 h 913953"/>
              <a:gd name="connsiteX24" fmla="*/ 1080654 w 1116950"/>
              <a:gd name="connsiteY24" fmla="*/ 498764 h 913953"/>
              <a:gd name="connsiteX25" fmla="*/ 1092530 w 1116950"/>
              <a:gd name="connsiteY25" fmla="*/ 546265 h 913953"/>
              <a:gd name="connsiteX26" fmla="*/ 1104405 w 1116950"/>
              <a:gd name="connsiteY26" fmla="*/ 581891 h 913953"/>
              <a:gd name="connsiteX27" fmla="*/ 1104405 w 1116950"/>
              <a:gd name="connsiteY27" fmla="*/ 771896 h 913953"/>
              <a:gd name="connsiteX28" fmla="*/ 1092530 w 1116950"/>
              <a:gd name="connsiteY28" fmla="*/ 807522 h 913953"/>
              <a:gd name="connsiteX29" fmla="*/ 1021278 w 1116950"/>
              <a:gd name="connsiteY29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71251 w 1116950"/>
              <a:gd name="connsiteY12" fmla="*/ 403761 h 913953"/>
              <a:gd name="connsiteX13" fmla="*/ 213756 w 1116950"/>
              <a:gd name="connsiteY13" fmla="*/ 320634 h 913953"/>
              <a:gd name="connsiteX14" fmla="*/ 308758 w 1116950"/>
              <a:gd name="connsiteY14" fmla="*/ 249382 h 913953"/>
              <a:gd name="connsiteX15" fmla="*/ 475013 w 1116950"/>
              <a:gd name="connsiteY15" fmla="*/ 0 h 913953"/>
              <a:gd name="connsiteX16" fmla="*/ 724394 w 1116950"/>
              <a:gd name="connsiteY16" fmla="*/ 23751 h 913953"/>
              <a:gd name="connsiteX17" fmla="*/ 831272 w 1116950"/>
              <a:gd name="connsiteY17" fmla="*/ 130629 h 913953"/>
              <a:gd name="connsiteX18" fmla="*/ 866898 w 1116950"/>
              <a:gd name="connsiteY18" fmla="*/ 154379 h 913953"/>
              <a:gd name="connsiteX19" fmla="*/ 950026 w 1116950"/>
              <a:gd name="connsiteY19" fmla="*/ 261257 h 913953"/>
              <a:gd name="connsiteX20" fmla="*/ 973776 w 1116950"/>
              <a:gd name="connsiteY20" fmla="*/ 308758 h 913953"/>
              <a:gd name="connsiteX21" fmla="*/ 985652 w 1116950"/>
              <a:gd name="connsiteY21" fmla="*/ 344384 h 913953"/>
              <a:gd name="connsiteX22" fmla="*/ 1021278 w 1116950"/>
              <a:gd name="connsiteY22" fmla="*/ 380010 h 913953"/>
              <a:gd name="connsiteX23" fmla="*/ 1045028 w 1116950"/>
              <a:gd name="connsiteY23" fmla="*/ 415636 h 913953"/>
              <a:gd name="connsiteX24" fmla="*/ 1080654 w 1116950"/>
              <a:gd name="connsiteY24" fmla="*/ 498764 h 913953"/>
              <a:gd name="connsiteX25" fmla="*/ 1092530 w 1116950"/>
              <a:gd name="connsiteY25" fmla="*/ 546265 h 913953"/>
              <a:gd name="connsiteX26" fmla="*/ 1104405 w 1116950"/>
              <a:gd name="connsiteY26" fmla="*/ 581891 h 913953"/>
              <a:gd name="connsiteX27" fmla="*/ 1104405 w 1116950"/>
              <a:gd name="connsiteY27" fmla="*/ 771896 h 913953"/>
              <a:gd name="connsiteX28" fmla="*/ 1092530 w 1116950"/>
              <a:gd name="connsiteY28" fmla="*/ 807522 h 913953"/>
              <a:gd name="connsiteX29" fmla="*/ 1021278 w 1116950"/>
              <a:gd name="connsiteY29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11875 w 1116950"/>
              <a:gd name="connsiteY12" fmla="*/ 190005 h 913953"/>
              <a:gd name="connsiteX13" fmla="*/ 71251 w 1116950"/>
              <a:gd name="connsiteY13" fmla="*/ 403761 h 913953"/>
              <a:gd name="connsiteX14" fmla="*/ 213756 w 1116950"/>
              <a:gd name="connsiteY14" fmla="*/ 320634 h 913953"/>
              <a:gd name="connsiteX15" fmla="*/ 308758 w 1116950"/>
              <a:gd name="connsiteY15" fmla="*/ 249382 h 913953"/>
              <a:gd name="connsiteX16" fmla="*/ 475013 w 1116950"/>
              <a:gd name="connsiteY16" fmla="*/ 0 h 913953"/>
              <a:gd name="connsiteX17" fmla="*/ 724394 w 1116950"/>
              <a:gd name="connsiteY17" fmla="*/ 23751 h 913953"/>
              <a:gd name="connsiteX18" fmla="*/ 831272 w 1116950"/>
              <a:gd name="connsiteY18" fmla="*/ 130629 h 913953"/>
              <a:gd name="connsiteX19" fmla="*/ 866898 w 1116950"/>
              <a:gd name="connsiteY19" fmla="*/ 154379 h 913953"/>
              <a:gd name="connsiteX20" fmla="*/ 950026 w 1116950"/>
              <a:gd name="connsiteY20" fmla="*/ 261257 h 913953"/>
              <a:gd name="connsiteX21" fmla="*/ 973776 w 1116950"/>
              <a:gd name="connsiteY21" fmla="*/ 308758 h 913953"/>
              <a:gd name="connsiteX22" fmla="*/ 985652 w 1116950"/>
              <a:gd name="connsiteY22" fmla="*/ 344384 h 913953"/>
              <a:gd name="connsiteX23" fmla="*/ 1021278 w 1116950"/>
              <a:gd name="connsiteY23" fmla="*/ 380010 h 913953"/>
              <a:gd name="connsiteX24" fmla="*/ 1045028 w 1116950"/>
              <a:gd name="connsiteY24" fmla="*/ 415636 h 913953"/>
              <a:gd name="connsiteX25" fmla="*/ 1080654 w 1116950"/>
              <a:gd name="connsiteY25" fmla="*/ 498764 h 913953"/>
              <a:gd name="connsiteX26" fmla="*/ 1092530 w 1116950"/>
              <a:gd name="connsiteY26" fmla="*/ 546265 h 913953"/>
              <a:gd name="connsiteX27" fmla="*/ 1104405 w 1116950"/>
              <a:gd name="connsiteY27" fmla="*/ 581891 h 913953"/>
              <a:gd name="connsiteX28" fmla="*/ 1104405 w 1116950"/>
              <a:gd name="connsiteY28" fmla="*/ 771896 h 913953"/>
              <a:gd name="connsiteX29" fmla="*/ 1092530 w 1116950"/>
              <a:gd name="connsiteY29" fmla="*/ 807522 h 913953"/>
              <a:gd name="connsiteX30" fmla="*/ 1021278 w 1116950"/>
              <a:gd name="connsiteY30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71251 w 1116950"/>
              <a:gd name="connsiteY12" fmla="*/ 403761 h 913953"/>
              <a:gd name="connsiteX13" fmla="*/ 213756 w 1116950"/>
              <a:gd name="connsiteY13" fmla="*/ 320634 h 913953"/>
              <a:gd name="connsiteX14" fmla="*/ 308758 w 1116950"/>
              <a:gd name="connsiteY14" fmla="*/ 249382 h 913953"/>
              <a:gd name="connsiteX15" fmla="*/ 475013 w 1116950"/>
              <a:gd name="connsiteY15" fmla="*/ 0 h 913953"/>
              <a:gd name="connsiteX16" fmla="*/ 724394 w 1116950"/>
              <a:gd name="connsiteY16" fmla="*/ 23751 h 913953"/>
              <a:gd name="connsiteX17" fmla="*/ 831272 w 1116950"/>
              <a:gd name="connsiteY17" fmla="*/ 130629 h 913953"/>
              <a:gd name="connsiteX18" fmla="*/ 866898 w 1116950"/>
              <a:gd name="connsiteY18" fmla="*/ 154379 h 913953"/>
              <a:gd name="connsiteX19" fmla="*/ 950026 w 1116950"/>
              <a:gd name="connsiteY19" fmla="*/ 261257 h 913953"/>
              <a:gd name="connsiteX20" fmla="*/ 973776 w 1116950"/>
              <a:gd name="connsiteY20" fmla="*/ 308758 h 913953"/>
              <a:gd name="connsiteX21" fmla="*/ 985652 w 1116950"/>
              <a:gd name="connsiteY21" fmla="*/ 344384 h 913953"/>
              <a:gd name="connsiteX22" fmla="*/ 1021278 w 1116950"/>
              <a:gd name="connsiteY22" fmla="*/ 380010 h 913953"/>
              <a:gd name="connsiteX23" fmla="*/ 1045028 w 1116950"/>
              <a:gd name="connsiteY23" fmla="*/ 415636 h 913953"/>
              <a:gd name="connsiteX24" fmla="*/ 1080654 w 1116950"/>
              <a:gd name="connsiteY24" fmla="*/ 498764 h 913953"/>
              <a:gd name="connsiteX25" fmla="*/ 1092530 w 1116950"/>
              <a:gd name="connsiteY25" fmla="*/ 546265 h 913953"/>
              <a:gd name="connsiteX26" fmla="*/ 1104405 w 1116950"/>
              <a:gd name="connsiteY26" fmla="*/ 581891 h 913953"/>
              <a:gd name="connsiteX27" fmla="*/ 1104405 w 1116950"/>
              <a:gd name="connsiteY27" fmla="*/ 771896 h 913953"/>
              <a:gd name="connsiteX28" fmla="*/ 1092530 w 1116950"/>
              <a:gd name="connsiteY28" fmla="*/ 807522 h 913953"/>
              <a:gd name="connsiteX29" fmla="*/ 1021278 w 1116950"/>
              <a:gd name="connsiteY29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71251 w 1116950"/>
              <a:gd name="connsiteY11" fmla="*/ 403761 h 913953"/>
              <a:gd name="connsiteX12" fmla="*/ 213756 w 1116950"/>
              <a:gd name="connsiteY12" fmla="*/ 320634 h 913953"/>
              <a:gd name="connsiteX13" fmla="*/ 308758 w 1116950"/>
              <a:gd name="connsiteY13" fmla="*/ 249382 h 913953"/>
              <a:gd name="connsiteX14" fmla="*/ 475013 w 1116950"/>
              <a:gd name="connsiteY14" fmla="*/ 0 h 913953"/>
              <a:gd name="connsiteX15" fmla="*/ 724394 w 1116950"/>
              <a:gd name="connsiteY15" fmla="*/ 23751 h 913953"/>
              <a:gd name="connsiteX16" fmla="*/ 831272 w 1116950"/>
              <a:gd name="connsiteY16" fmla="*/ 130629 h 913953"/>
              <a:gd name="connsiteX17" fmla="*/ 866898 w 1116950"/>
              <a:gd name="connsiteY17" fmla="*/ 154379 h 913953"/>
              <a:gd name="connsiteX18" fmla="*/ 950026 w 1116950"/>
              <a:gd name="connsiteY18" fmla="*/ 261257 h 913953"/>
              <a:gd name="connsiteX19" fmla="*/ 973776 w 1116950"/>
              <a:gd name="connsiteY19" fmla="*/ 308758 h 913953"/>
              <a:gd name="connsiteX20" fmla="*/ 985652 w 1116950"/>
              <a:gd name="connsiteY20" fmla="*/ 344384 h 913953"/>
              <a:gd name="connsiteX21" fmla="*/ 1021278 w 1116950"/>
              <a:gd name="connsiteY21" fmla="*/ 380010 h 913953"/>
              <a:gd name="connsiteX22" fmla="*/ 1045028 w 1116950"/>
              <a:gd name="connsiteY22" fmla="*/ 415636 h 913953"/>
              <a:gd name="connsiteX23" fmla="*/ 1080654 w 1116950"/>
              <a:gd name="connsiteY23" fmla="*/ 498764 h 913953"/>
              <a:gd name="connsiteX24" fmla="*/ 1092530 w 1116950"/>
              <a:gd name="connsiteY24" fmla="*/ 546265 h 913953"/>
              <a:gd name="connsiteX25" fmla="*/ 1104405 w 1116950"/>
              <a:gd name="connsiteY25" fmla="*/ 581891 h 913953"/>
              <a:gd name="connsiteX26" fmla="*/ 1104405 w 1116950"/>
              <a:gd name="connsiteY26" fmla="*/ 771896 h 913953"/>
              <a:gd name="connsiteX27" fmla="*/ 1092530 w 1116950"/>
              <a:gd name="connsiteY27" fmla="*/ 807522 h 913953"/>
              <a:gd name="connsiteX28" fmla="*/ 1021278 w 1116950"/>
              <a:gd name="connsiteY28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71251 w 1116950"/>
              <a:gd name="connsiteY10" fmla="*/ 403761 h 913953"/>
              <a:gd name="connsiteX11" fmla="*/ 213756 w 1116950"/>
              <a:gd name="connsiteY11" fmla="*/ 320634 h 913953"/>
              <a:gd name="connsiteX12" fmla="*/ 308758 w 1116950"/>
              <a:gd name="connsiteY12" fmla="*/ 249382 h 913953"/>
              <a:gd name="connsiteX13" fmla="*/ 475013 w 1116950"/>
              <a:gd name="connsiteY13" fmla="*/ 0 h 913953"/>
              <a:gd name="connsiteX14" fmla="*/ 724394 w 1116950"/>
              <a:gd name="connsiteY14" fmla="*/ 23751 h 913953"/>
              <a:gd name="connsiteX15" fmla="*/ 831272 w 1116950"/>
              <a:gd name="connsiteY15" fmla="*/ 130629 h 913953"/>
              <a:gd name="connsiteX16" fmla="*/ 866898 w 1116950"/>
              <a:gd name="connsiteY16" fmla="*/ 154379 h 913953"/>
              <a:gd name="connsiteX17" fmla="*/ 950026 w 1116950"/>
              <a:gd name="connsiteY17" fmla="*/ 261257 h 913953"/>
              <a:gd name="connsiteX18" fmla="*/ 973776 w 1116950"/>
              <a:gd name="connsiteY18" fmla="*/ 308758 h 913953"/>
              <a:gd name="connsiteX19" fmla="*/ 985652 w 1116950"/>
              <a:gd name="connsiteY19" fmla="*/ 344384 h 913953"/>
              <a:gd name="connsiteX20" fmla="*/ 1021278 w 1116950"/>
              <a:gd name="connsiteY20" fmla="*/ 380010 h 913953"/>
              <a:gd name="connsiteX21" fmla="*/ 1045028 w 1116950"/>
              <a:gd name="connsiteY21" fmla="*/ 415636 h 913953"/>
              <a:gd name="connsiteX22" fmla="*/ 1080654 w 1116950"/>
              <a:gd name="connsiteY22" fmla="*/ 498764 h 913953"/>
              <a:gd name="connsiteX23" fmla="*/ 1092530 w 1116950"/>
              <a:gd name="connsiteY23" fmla="*/ 546265 h 913953"/>
              <a:gd name="connsiteX24" fmla="*/ 1104405 w 1116950"/>
              <a:gd name="connsiteY24" fmla="*/ 581891 h 913953"/>
              <a:gd name="connsiteX25" fmla="*/ 1104405 w 1116950"/>
              <a:gd name="connsiteY25" fmla="*/ 771896 h 913953"/>
              <a:gd name="connsiteX26" fmla="*/ 1092530 w 1116950"/>
              <a:gd name="connsiteY26" fmla="*/ 807522 h 913953"/>
              <a:gd name="connsiteX27" fmla="*/ 1021278 w 1116950"/>
              <a:gd name="connsiteY27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47501 w 1116950"/>
              <a:gd name="connsiteY9" fmla="*/ 558140 h 913953"/>
              <a:gd name="connsiteX10" fmla="*/ 71251 w 1116950"/>
              <a:gd name="connsiteY10" fmla="*/ 403761 h 913953"/>
              <a:gd name="connsiteX11" fmla="*/ 213756 w 1116950"/>
              <a:gd name="connsiteY11" fmla="*/ 320634 h 913953"/>
              <a:gd name="connsiteX12" fmla="*/ 308758 w 1116950"/>
              <a:gd name="connsiteY12" fmla="*/ 249382 h 913953"/>
              <a:gd name="connsiteX13" fmla="*/ 475013 w 1116950"/>
              <a:gd name="connsiteY13" fmla="*/ 0 h 913953"/>
              <a:gd name="connsiteX14" fmla="*/ 724394 w 1116950"/>
              <a:gd name="connsiteY14" fmla="*/ 23751 h 913953"/>
              <a:gd name="connsiteX15" fmla="*/ 831272 w 1116950"/>
              <a:gd name="connsiteY15" fmla="*/ 130629 h 913953"/>
              <a:gd name="connsiteX16" fmla="*/ 866898 w 1116950"/>
              <a:gd name="connsiteY16" fmla="*/ 154379 h 913953"/>
              <a:gd name="connsiteX17" fmla="*/ 950026 w 1116950"/>
              <a:gd name="connsiteY17" fmla="*/ 261257 h 913953"/>
              <a:gd name="connsiteX18" fmla="*/ 973776 w 1116950"/>
              <a:gd name="connsiteY18" fmla="*/ 308758 h 913953"/>
              <a:gd name="connsiteX19" fmla="*/ 985652 w 1116950"/>
              <a:gd name="connsiteY19" fmla="*/ 344384 h 913953"/>
              <a:gd name="connsiteX20" fmla="*/ 1021278 w 1116950"/>
              <a:gd name="connsiteY20" fmla="*/ 380010 h 913953"/>
              <a:gd name="connsiteX21" fmla="*/ 1045028 w 1116950"/>
              <a:gd name="connsiteY21" fmla="*/ 415636 h 913953"/>
              <a:gd name="connsiteX22" fmla="*/ 1080654 w 1116950"/>
              <a:gd name="connsiteY22" fmla="*/ 498764 h 913953"/>
              <a:gd name="connsiteX23" fmla="*/ 1092530 w 1116950"/>
              <a:gd name="connsiteY23" fmla="*/ 546265 h 913953"/>
              <a:gd name="connsiteX24" fmla="*/ 1104405 w 1116950"/>
              <a:gd name="connsiteY24" fmla="*/ 581891 h 913953"/>
              <a:gd name="connsiteX25" fmla="*/ 1104405 w 1116950"/>
              <a:gd name="connsiteY25" fmla="*/ 771896 h 913953"/>
              <a:gd name="connsiteX26" fmla="*/ 1092530 w 1116950"/>
              <a:gd name="connsiteY26" fmla="*/ 807522 h 913953"/>
              <a:gd name="connsiteX27" fmla="*/ 1021278 w 1116950"/>
              <a:gd name="connsiteY27" fmla="*/ 866899 h 913953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156687 h 916261"/>
              <a:gd name="connsiteX17" fmla="*/ 950026 w 1116950"/>
              <a:gd name="connsiteY17" fmla="*/ 263565 h 916261"/>
              <a:gd name="connsiteX18" fmla="*/ 973776 w 1116950"/>
              <a:gd name="connsiteY18" fmla="*/ 311066 h 916261"/>
              <a:gd name="connsiteX19" fmla="*/ 985652 w 1116950"/>
              <a:gd name="connsiteY19" fmla="*/ 346692 h 916261"/>
              <a:gd name="connsiteX20" fmla="*/ 1021278 w 1116950"/>
              <a:gd name="connsiteY20" fmla="*/ 382318 h 916261"/>
              <a:gd name="connsiteX21" fmla="*/ 1045028 w 1116950"/>
              <a:gd name="connsiteY21" fmla="*/ 417944 h 916261"/>
              <a:gd name="connsiteX22" fmla="*/ 1080654 w 1116950"/>
              <a:gd name="connsiteY22" fmla="*/ 501072 h 916261"/>
              <a:gd name="connsiteX23" fmla="*/ 1092530 w 1116950"/>
              <a:gd name="connsiteY23" fmla="*/ 548573 h 916261"/>
              <a:gd name="connsiteX24" fmla="*/ 1104405 w 1116950"/>
              <a:gd name="connsiteY24" fmla="*/ 584199 h 916261"/>
              <a:gd name="connsiteX25" fmla="*/ 1104405 w 1116950"/>
              <a:gd name="connsiteY25" fmla="*/ 774204 h 916261"/>
              <a:gd name="connsiteX26" fmla="*/ 1092530 w 1116950"/>
              <a:gd name="connsiteY26" fmla="*/ 809830 h 916261"/>
              <a:gd name="connsiteX27" fmla="*/ 1021278 w 1116950"/>
              <a:gd name="connsiteY27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950026 w 1116950"/>
              <a:gd name="connsiteY17" fmla="*/ 263565 h 916261"/>
              <a:gd name="connsiteX18" fmla="*/ 973776 w 1116950"/>
              <a:gd name="connsiteY18" fmla="*/ 311066 h 916261"/>
              <a:gd name="connsiteX19" fmla="*/ 985652 w 1116950"/>
              <a:gd name="connsiteY19" fmla="*/ 346692 h 916261"/>
              <a:gd name="connsiteX20" fmla="*/ 1021278 w 1116950"/>
              <a:gd name="connsiteY20" fmla="*/ 382318 h 916261"/>
              <a:gd name="connsiteX21" fmla="*/ 1045028 w 1116950"/>
              <a:gd name="connsiteY21" fmla="*/ 417944 h 916261"/>
              <a:gd name="connsiteX22" fmla="*/ 1080654 w 1116950"/>
              <a:gd name="connsiteY22" fmla="*/ 501072 h 916261"/>
              <a:gd name="connsiteX23" fmla="*/ 1092530 w 1116950"/>
              <a:gd name="connsiteY23" fmla="*/ 548573 h 916261"/>
              <a:gd name="connsiteX24" fmla="*/ 1104405 w 1116950"/>
              <a:gd name="connsiteY24" fmla="*/ 584199 h 916261"/>
              <a:gd name="connsiteX25" fmla="*/ 1104405 w 1116950"/>
              <a:gd name="connsiteY25" fmla="*/ 774204 h 916261"/>
              <a:gd name="connsiteX26" fmla="*/ 1092530 w 1116950"/>
              <a:gd name="connsiteY26" fmla="*/ 809830 h 916261"/>
              <a:gd name="connsiteX27" fmla="*/ 1021278 w 1116950"/>
              <a:gd name="connsiteY27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973776 w 1116950"/>
              <a:gd name="connsiteY17" fmla="*/ 311066 h 916261"/>
              <a:gd name="connsiteX18" fmla="*/ 985652 w 1116950"/>
              <a:gd name="connsiteY18" fmla="*/ 346692 h 916261"/>
              <a:gd name="connsiteX19" fmla="*/ 1021278 w 1116950"/>
              <a:gd name="connsiteY19" fmla="*/ 382318 h 916261"/>
              <a:gd name="connsiteX20" fmla="*/ 1045028 w 1116950"/>
              <a:gd name="connsiteY20" fmla="*/ 417944 h 916261"/>
              <a:gd name="connsiteX21" fmla="*/ 1080654 w 1116950"/>
              <a:gd name="connsiteY21" fmla="*/ 501072 h 916261"/>
              <a:gd name="connsiteX22" fmla="*/ 1092530 w 1116950"/>
              <a:gd name="connsiteY22" fmla="*/ 548573 h 916261"/>
              <a:gd name="connsiteX23" fmla="*/ 1104405 w 1116950"/>
              <a:gd name="connsiteY23" fmla="*/ 584199 h 916261"/>
              <a:gd name="connsiteX24" fmla="*/ 1104405 w 1116950"/>
              <a:gd name="connsiteY24" fmla="*/ 774204 h 916261"/>
              <a:gd name="connsiteX25" fmla="*/ 1092530 w 1116950"/>
              <a:gd name="connsiteY25" fmla="*/ 809830 h 916261"/>
              <a:gd name="connsiteX26" fmla="*/ 1021278 w 1116950"/>
              <a:gd name="connsiteY26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973776 w 1116950"/>
              <a:gd name="connsiteY17" fmla="*/ 311066 h 916261"/>
              <a:gd name="connsiteX18" fmla="*/ 1021278 w 1116950"/>
              <a:gd name="connsiteY18" fmla="*/ 382318 h 916261"/>
              <a:gd name="connsiteX19" fmla="*/ 1045028 w 1116950"/>
              <a:gd name="connsiteY19" fmla="*/ 417944 h 916261"/>
              <a:gd name="connsiteX20" fmla="*/ 1080654 w 1116950"/>
              <a:gd name="connsiteY20" fmla="*/ 501072 h 916261"/>
              <a:gd name="connsiteX21" fmla="*/ 1092530 w 1116950"/>
              <a:gd name="connsiteY21" fmla="*/ 548573 h 916261"/>
              <a:gd name="connsiteX22" fmla="*/ 1104405 w 1116950"/>
              <a:gd name="connsiteY22" fmla="*/ 584199 h 916261"/>
              <a:gd name="connsiteX23" fmla="*/ 1104405 w 1116950"/>
              <a:gd name="connsiteY23" fmla="*/ 774204 h 916261"/>
              <a:gd name="connsiteX24" fmla="*/ 1092530 w 1116950"/>
              <a:gd name="connsiteY24" fmla="*/ 809830 h 916261"/>
              <a:gd name="connsiteX25" fmla="*/ 1021278 w 1116950"/>
              <a:gd name="connsiteY25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1021278 w 1116950"/>
              <a:gd name="connsiteY17" fmla="*/ 382318 h 916261"/>
              <a:gd name="connsiteX18" fmla="*/ 1045028 w 1116950"/>
              <a:gd name="connsiteY18" fmla="*/ 417944 h 916261"/>
              <a:gd name="connsiteX19" fmla="*/ 1080654 w 1116950"/>
              <a:gd name="connsiteY19" fmla="*/ 501072 h 916261"/>
              <a:gd name="connsiteX20" fmla="*/ 1092530 w 1116950"/>
              <a:gd name="connsiteY20" fmla="*/ 548573 h 916261"/>
              <a:gd name="connsiteX21" fmla="*/ 1104405 w 1116950"/>
              <a:gd name="connsiteY21" fmla="*/ 584199 h 916261"/>
              <a:gd name="connsiteX22" fmla="*/ 1104405 w 1116950"/>
              <a:gd name="connsiteY22" fmla="*/ 774204 h 916261"/>
              <a:gd name="connsiteX23" fmla="*/ 1092530 w 1116950"/>
              <a:gd name="connsiteY23" fmla="*/ 809830 h 916261"/>
              <a:gd name="connsiteX24" fmla="*/ 1021278 w 1116950"/>
              <a:gd name="connsiteY24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1021278 w 1116950"/>
              <a:gd name="connsiteY17" fmla="*/ 382318 h 916261"/>
              <a:gd name="connsiteX18" fmla="*/ 1045028 w 1116950"/>
              <a:gd name="connsiteY18" fmla="*/ 489196 h 916261"/>
              <a:gd name="connsiteX19" fmla="*/ 1080654 w 1116950"/>
              <a:gd name="connsiteY19" fmla="*/ 501072 h 916261"/>
              <a:gd name="connsiteX20" fmla="*/ 1092530 w 1116950"/>
              <a:gd name="connsiteY20" fmla="*/ 548573 h 916261"/>
              <a:gd name="connsiteX21" fmla="*/ 1104405 w 1116950"/>
              <a:gd name="connsiteY21" fmla="*/ 584199 h 916261"/>
              <a:gd name="connsiteX22" fmla="*/ 1104405 w 1116950"/>
              <a:gd name="connsiteY22" fmla="*/ 774204 h 916261"/>
              <a:gd name="connsiteX23" fmla="*/ 1092530 w 1116950"/>
              <a:gd name="connsiteY23" fmla="*/ 809830 h 916261"/>
              <a:gd name="connsiteX24" fmla="*/ 1021278 w 1116950"/>
              <a:gd name="connsiteY24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1033153 w 1116950"/>
              <a:gd name="connsiteY17" fmla="*/ 441695 h 916261"/>
              <a:gd name="connsiteX18" fmla="*/ 1045028 w 1116950"/>
              <a:gd name="connsiteY18" fmla="*/ 489196 h 916261"/>
              <a:gd name="connsiteX19" fmla="*/ 1080654 w 1116950"/>
              <a:gd name="connsiteY19" fmla="*/ 501072 h 916261"/>
              <a:gd name="connsiteX20" fmla="*/ 1092530 w 1116950"/>
              <a:gd name="connsiteY20" fmla="*/ 548573 h 916261"/>
              <a:gd name="connsiteX21" fmla="*/ 1104405 w 1116950"/>
              <a:gd name="connsiteY21" fmla="*/ 584199 h 916261"/>
              <a:gd name="connsiteX22" fmla="*/ 1104405 w 1116950"/>
              <a:gd name="connsiteY22" fmla="*/ 774204 h 916261"/>
              <a:gd name="connsiteX23" fmla="*/ 1092530 w 1116950"/>
              <a:gd name="connsiteY23" fmla="*/ 809830 h 916261"/>
              <a:gd name="connsiteX24" fmla="*/ 1021278 w 1116950"/>
              <a:gd name="connsiteY24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938150 w 1116950"/>
              <a:gd name="connsiteY16" fmla="*/ 382319 h 916261"/>
              <a:gd name="connsiteX17" fmla="*/ 1033153 w 1116950"/>
              <a:gd name="connsiteY17" fmla="*/ 441695 h 916261"/>
              <a:gd name="connsiteX18" fmla="*/ 1045028 w 1116950"/>
              <a:gd name="connsiteY18" fmla="*/ 489196 h 916261"/>
              <a:gd name="connsiteX19" fmla="*/ 1080654 w 1116950"/>
              <a:gd name="connsiteY19" fmla="*/ 501072 h 916261"/>
              <a:gd name="connsiteX20" fmla="*/ 1092530 w 1116950"/>
              <a:gd name="connsiteY20" fmla="*/ 548573 h 916261"/>
              <a:gd name="connsiteX21" fmla="*/ 1104405 w 1116950"/>
              <a:gd name="connsiteY21" fmla="*/ 584199 h 916261"/>
              <a:gd name="connsiteX22" fmla="*/ 1104405 w 1116950"/>
              <a:gd name="connsiteY22" fmla="*/ 774204 h 916261"/>
              <a:gd name="connsiteX23" fmla="*/ 1092530 w 1116950"/>
              <a:gd name="connsiteY23" fmla="*/ 809830 h 916261"/>
              <a:gd name="connsiteX24" fmla="*/ 1021278 w 1116950"/>
              <a:gd name="connsiteY24" fmla="*/ 869207 h 916261"/>
              <a:gd name="connsiteX0" fmla="*/ 1021278 w 1116950"/>
              <a:gd name="connsiteY0" fmla="*/ 878981 h 926035"/>
              <a:gd name="connsiteX1" fmla="*/ 1021278 w 1116950"/>
              <a:gd name="connsiteY1" fmla="*/ 878981 h 926035"/>
              <a:gd name="connsiteX2" fmla="*/ 142504 w 1116950"/>
              <a:gd name="connsiteY2" fmla="*/ 890856 h 926035"/>
              <a:gd name="connsiteX3" fmla="*/ 106878 w 1116950"/>
              <a:gd name="connsiteY3" fmla="*/ 867105 h 926035"/>
              <a:gd name="connsiteX4" fmla="*/ 83127 w 1116950"/>
              <a:gd name="connsiteY4" fmla="*/ 831479 h 926035"/>
              <a:gd name="connsiteX5" fmla="*/ 71252 w 1116950"/>
              <a:gd name="connsiteY5" fmla="*/ 795853 h 926035"/>
              <a:gd name="connsiteX6" fmla="*/ 35626 w 1116950"/>
              <a:gd name="connsiteY6" fmla="*/ 772103 h 926035"/>
              <a:gd name="connsiteX7" fmla="*/ 11875 w 1116950"/>
              <a:gd name="connsiteY7" fmla="*/ 688975 h 926035"/>
              <a:gd name="connsiteX8" fmla="*/ 0 w 1116950"/>
              <a:gd name="connsiteY8" fmla="*/ 641474 h 926035"/>
              <a:gd name="connsiteX9" fmla="*/ 47501 w 1116950"/>
              <a:gd name="connsiteY9" fmla="*/ 570222 h 926035"/>
              <a:gd name="connsiteX10" fmla="*/ 71251 w 1116950"/>
              <a:gd name="connsiteY10" fmla="*/ 415843 h 926035"/>
              <a:gd name="connsiteX11" fmla="*/ 213756 w 1116950"/>
              <a:gd name="connsiteY11" fmla="*/ 332716 h 926035"/>
              <a:gd name="connsiteX12" fmla="*/ 308758 w 1116950"/>
              <a:gd name="connsiteY12" fmla="*/ 261464 h 926035"/>
              <a:gd name="connsiteX13" fmla="*/ 515247 w 1116950"/>
              <a:gd name="connsiteY13" fmla="*/ 0 h 926035"/>
              <a:gd name="connsiteX14" fmla="*/ 724394 w 1116950"/>
              <a:gd name="connsiteY14" fmla="*/ 35833 h 926035"/>
              <a:gd name="connsiteX15" fmla="*/ 795646 w 1116950"/>
              <a:gd name="connsiteY15" fmla="*/ 285214 h 926035"/>
              <a:gd name="connsiteX16" fmla="*/ 938150 w 1116950"/>
              <a:gd name="connsiteY16" fmla="*/ 392093 h 926035"/>
              <a:gd name="connsiteX17" fmla="*/ 1033153 w 1116950"/>
              <a:gd name="connsiteY17" fmla="*/ 451469 h 926035"/>
              <a:gd name="connsiteX18" fmla="*/ 1045028 w 1116950"/>
              <a:gd name="connsiteY18" fmla="*/ 498970 h 926035"/>
              <a:gd name="connsiteX19" fmla="*/ 1080654 w 1116950"/>
              <a:gd name="connsiteY19" fmla="*/ 510846 h 926035"/>
              <a:gd name="connsiteX20" fmla="*/ 1092530 w 1116950"/>
              <a:gd name="connsiteY20" fmla="*/ 558347 h 926035"/>
              <a:gd name="connsiteX21" fmla="*/ 1104405 w 1116950"/>
              <a:gd name="connsiteY21" fmla="*/ 593973 h 926035"/>
              <a:gd name="connsiteX22" fmla="*/ 1104405 w 1116950"/>
              <a:gd name="connsiteY22" fmla="*/ 783978 h 926035"/>
              <a:gd name="connsiteX23" fmla="*/ 1092530 w 1116950"/>
              <a:gd name="connsiteY23" fmla="*/ 819604 h 926035"/>
              <a:gd name="connsiteX24" fmla="*/ 1021278 w 1116950"/>
              <a:gd name="connsiteY24" fmla="*/ 878981 h 926035"/>
              <a:gd name="connsiteX0" fmla="*/ 1021278 w 1116950"/>
              <a:gd name="connsiteY0" fmla="*/ 885233 h 932287"/>
              <a:gd name="connsiteX1" fmla="*/ 1021278 w 1116950"/>
              <a:gd name="connsiteY1" fmla="*/ 885233 h 932287"/>
              <a:gd name="connsiteX2" fmla="*/ 142504 w 1116950"/>
              <a:gd name="connsiteY2" fmla="*/ 897108 h 932287"/>
              <a:gd name="connsiteX3" fmla="*/ 106878 w 1116950"/>
              <a:gd name="connsiteY3" fmla="*/ 873357 h 932287"/>
              <a:gd name="connsiteX4" fmla="*/ 83127 w 1116950"/>
              <a:gd name="connsiteY4" fmla="*/ 837731 h 932287"/>
              <a:gd name="connsiteX5" fmla="*/ 71252 w 1116950"/>
              <a:gd name="connsiteY5" fmla="*/ 802105 h 932287"/>
              <a:gd name="connsiteX6" fmla="*/ 35626 w 1116950"/>
              <a:gd name="connsiteY6" fmla="*/ 778355 h 932287"/>
              <a:gd name="connsiteX7" fmla="*/ 11875 w 1116950"/>
              <a:gd name="connsiteY7" fmla="*/ 695227 h 932287"/>
              <a:gd name="connsiteX8" fmla="*/ 0 w 1116950"/>
              <a:gd name="connsiteY8" fmla="*/ 647726 h 932287"/>
              <a:gd name="connsiteX9" fmla="*/ 47501 w 1116950"/>
              <a:gd name="connsiteY9" fmla="*/ 576474 h 932287"/>
              <a:gd name="connsiteX10" fmla="*/ 71251 w 1116950"/>
              <a:gd name="connsiteY10" fmla="*/ 422095 h 932287"/>
              <a:gd name="connsiteX11" fmla="*/ 213756 w 1116950"/>
              <a:gd name="connsiteY11" fmla="*/ 338968 h 932287"/>
              <a:gd name="connsiteX12" fmla="*/ 308758 w 1116950"/>
              <a:gd name="connsiteY12" fmla="*/ 267716 h 932287"/>
              <a:gd name="connsiteX13" fmla="*/ 515247 w 1116950"/>
              <a:gd name="connsiteY13" fmla="*/ 6252 h 932287"/>
              <a:gd name="connsiteX14" fmla="*/ 724394 w 1116950"/>
              <a:gd name="connsiteY14" fmla="*/ 42085 h 932287"/>
              <a:gd name="connsiteX15" fmla="*/ 624900 w 1116950"/>
              <a:gd name="connsiteY15" fmla="*/ 12958 h 932287"/>
              <a:gd name="connsiteX16" fmla="*/ 795646 w 1116950"/>
              <a:gd name="connsiteY16" fmla="*/ 291466 h 932287"/>
              <a:gd name="connsiteX17" fmla="*/ 938150 w 1116950"/>
              <a:gd name="connsiteY17" fmla="*/ 398345 h 932287"/>
              <a:gd name="connsiteX18" fmla="*/ 1033153 w 1116950"/>
              <a:gd name="connsiteY18" fmla="*/ 457721 h 932287"/>
              <a:gd name="connsiteX19" fmla="*/ 1045028 w 1116950"/>
              <a:gd name="connsiteY19" fmla="*/ 505222 h 932287"/>
              <a:gd name="connsiteX20" fmla="*/ 1080654 w 1116950"/>
              <a:gd name="connsiteY20" fmla="*/ 517098 h 932287"/>
              <a:gd name="connsiteX21" fmla="*/ 1092530 w 1116950"/>
              <a:gd name="connsiteY21" fmla="*/ 564599 h 932287"/>
              <a:gd name="connsiteX22" fmla="*/ 1104405 w 1116950"/>
              <a:gd name="connsiteY22" fmla="*/ 600225 h 932287"/>
              <a:gd name="connsiteX23" fmla="*/ 1104405 w 1116950"/>
              <a:gd name="connsiteY23" fmla="*/ 790230 h 932287"/>
              <a:gd name="connsiteX24" fmla="*/ 1092530 w 1116950"/>
              <a:gd name="connsiteY24" fmla="*/ 825856 h 932287"/>
              <a:gd name="connsiteX25" fmla="*/ 1021278 w 1116950"/>
              <a:gd name="connsiteY25" fmla="*/ 885233 h 932287"/>
              <a:gd name="connsiteX0" fmla="*/ 1021278 w 1116950"/>
              <a:gd name="connsiteY0" fmla="*/ 878981 h 926035"/>
              <a:gd name="connsiteX1" fmla="*/ 1021278 w 1116950"/>
              <a:gd name="connsiteY1" fmla="*/ 878981 h 926035"/>
              <a:gd name="connsiteX2" fmla="*/ 142504 w 1116950"/>
              <a:gd name="connsiteY2" fmla="*/ 890856 h 926035"/>
              <a:gd name="connsiteX3" fmla="*/ 106878 w 1116950"/>
              <a:gd name="connsiteY3" fmla="*/ 867105 h 926035"/>
              <a:gd name="connsiteX4" fmla="*/ 83127 w 1116950"/>
              <a:gd name="connsiteY4" fmla="*/ 831479 h 926035"/>
              <a:gd name="connsiteX5" fmla="*/ 71252 w 1116950"/>
              <a:gd name="connsiteY5" fmla="*/ 795853 h 926035"/>
              <a:gd name="connsiteX6" fmla="*/ 35626 w 1116950"/>
              <a:gd name="connsiteY6" fmla="*/ 772103 h 926035"/>
              <a:gd name="connsiteX7" fmla="*/ 11875 w 1116950"/>
              <a:gd name="connsiteY7" fmla="*/ 688975 h 926035"/>
              <a:gd name="connsiteX8" fmla="*/ 0 w 1116950"/>
              <a:gd name="connsiteY8" fmla="*/ 641474 h 926035"/>
              <a:gd name="connsiteX9" fmla="*/ 47501 w 1116950"/>
              <a:gd name="connsiteY9" fmla="*/ 570222 h 926035"/>
              <a:gd name="connsiteX10" fmla="*/ 71251 w 1116950"/>
              <a:gd name="connsiteY10" fmla="*/ 415843 h 926035"/>
              <a:gd name="connsiteX11" fmla="*/ 213756 w 1116950"/>
              <a:gd name="connsiteY11" fmla="*/ 332716 h 926035"/>
              <a:gd name="connsiteX12" fmla="*/ 308758 w 1116950"/>
              <a:gd name="connsiteY12" fmla="*/ 261464 h 926035"/>
              <a:gd name="connsiteX13" fmla="*/ 515247 w 1116950"/>
              <a:gd name="connsiteY13" fmla="*/ 0 h 926035"/>
              <a:gd name="connsiteX14" fmla="*/ 724394 w 1116950"/>
              <a:gd name="connsiteY14" fmla="*/ 35833 h 926035"/>
              <a:gd name="connsiteX15" fmla="*/ 795646 w 1116950"/>
              <a:gd name="connsiteY15" fmla="*/ 285214 h 926035"/>
              <a:gd name="connsiteX16" fmla="*/ 938150 w 1116950"/>
              <a:gd name="connsiteY16" fmla="*/ 392093 h 926035"/>
              <a:gd name="connsiteX17" fmla="*/ 1033153 w 1116950"/>
              <a:gd name="connsiteY17" fmla="*/ 451469 h 926035"/>
              <a:gd name="connsiteX18" fmla="*/ 1045028 w 1116950"/>
              <a:gd name="connsiteY18" fmla="*/ 498970 h 926035"/>
              <a:gd name="connsiteX19" fmla="*/ 1080654 w 1116950"/>
              <a:gd name="connsiteY19" fmla="*/ 510846 h 926035"/>
              <a:gd name="connsiteX20" fmla="*/ 1092530 w 1116950"/>
              <a:gd name="connsiteY20" fmla="*/ 558347 h 926035"/>
              <a:gd name="connsiteX21" fmla="*/ 1104405 w 1116950"/>
              <a:gd name="connsiteY21" fmla="*/ 593973 h 926035"/>
              <a:gd name="connsiteX22" fmla="*/ 1104405 w 1116950"/>
              <a:gd name="connsiteY22" fmla="*/ 783978 h 926035"/>
              <a:gd name="connsiteX23" fmla="*/ 1092530 w 1116950"/>
              <a:gd name="connsiteY23" fmla="*/ 819604 h 926035"/>
              <a:gd name="connsiteX24" fmla="*/ 1021278 w 1116950"/>
              <a:gd name="connsiteY24" fmla="*/ 878981 h 926035"/>
              <a:gd name="connsiteX0" fmla="*/ 1021278 w 1116950"/>
              <a:gd name="connsiteY0" fmla="*/ 891968 h 939022"/>
              <a:gd name="connsiteX1" fmla="*/ 1021278 w 1116950"/>
              <a:gd name="connsiteY1" fmla="*/ 891968 h 939022"/>
              <a:gd name="connsiteX2" fmla="*/ 142504 w 1116950"/>
              <a:gd name="connsiteY2" fmla="*/ 903843 h 939022"/>
              <a:gd name="connsiteX3" fmla="*/ 106878 w 1116950"/>
              <a:gd name="connsiteY3" fmla="*/ 880092 h 939022"/>
              <a:gd name="connsiteX4" fmla="*/ 83127 w 1116950"/>
              <a:gd name="connsiteY4" fmla="*/ 844466 h 939022"/>
              <a:gd name="connsiteX5" fmla="*/ 71252 w 1116950"/>
              <a:gd name="connsiteY5" fmla="*/ 808840 h 939022"/>
              <a:gd name="connsiteX6" fmla="*/ 35626 w 1116950"/>
              <a:gd name="connsiteY6" fmla="*/ 785090 h 939022"/>
              <a:gd name="connsiteX7" fmla="*/ 11875 w 1116950"/>
              <a:gd name="connsiteY7" fmla="*/ 701962 h 939022"/>
              <a:gd name="connsiteX8" fmla="*/ 0 w 1116950"/>
              <a:gd name="connsiteY8" fmla="*/ 654461 h 939022"/>
              <a:gd name="connsiteX9" fmla="*/ 47501 w 1116950"/>
              <a:gd name="connsiteY9" fmla="*/ 583209 h 939022"/>
              <a:gd name="connsiteX10" fmla="*/ 71251 w 1116950"/>
              <a:gd name="connsiteY10" fmla="*/ 428830 h 939022"/>
              <a:gd name="connsiteX11" fmla="*/ 213756 w 1116950"/>
              <a:gd name="connsiteY11" fmla="*/ 345703 h 939022"/>
              <a:gd name="connsiteX12" fmla="*/ 308758 w 1116950"/>
              <a:gd name="connsiteY12" fmla="*/ 274451 h 939022"/>
              <a:gd name="connsiteX13" fmla="*/ 515247 w 1116950"/>
              <a:gd name="connsiteY13" fmla="*/ 12987 h 939022"/>
              <a:gd name="connsiteX14" fmla="*/ 632954 w 1116950"/>
              <a:gd name="connsiteY14" fmla="*/ 21634 h 939022"/>
              <a:gd name="connsiteX15" fmla="*/ 795646 w 1116950"/>
              <a:gd name="connsiteY15" fmla="*/ 298201 h 939022"/>
              <a:gd name="connsiteX16" fmla="*/ 938150 w 1116950"/>
              <a:gd name="connsiteY16" fmla="*/ 405080 h 939022"/>
              <a:gd name="connsiteX17" fmla="*/ 1033153 w 1116950"/>
              <a:gd name="connsiteY17" fmla="*/ 464456 h 939022"/>
              <a:gd name="connsiteX18" fmla="*/ 1045028 w 1116950"/>
              <a:gd name="connsiteY18" fmla="*/ 511957 h 939022"/>
              <a:gd name="connsiteX19" fmla="*/ 1080654 w 1116950"/>
              <a:gd name="connsiteY19" fmla="*/ 523833 h 939022"/>
              <a:gd name="connsiteX20" fmla="*/ 1092530 w 1116950"/>
              <a:gd name="connsiteY20" fmla="*/ 571334 h 939022"/>
              <a:gd name="connsiteX21" fmla="*/ 1104405 w 1116950"/>
              <a:gd name="connsiteY21" fmla="*/ 606960 h 939022"/>
              <a:gd name="connsiteX22" fmla="*/ 1104405 w 1116950"/>
              <a:gd name="connsiteY22" fmla="*/ 796965 h 939022"/>
              <a:gd name="connsiteX23" fmla="*/ 1092530 w 1116950"/>
              <a:gd name="connsiteY23" fmla="*/ 832591 h 939022"/>
              <a:gd name="connsiteX24" fmla="*/ 1021278 w 1116950"/>
              <a:gd name="connsiteY24" fmla="*/ 891968 h 939022"/>
              <a:gd name="connsiteX0" fmla="*/ 1021278 w 1116950"/>
              <a:gd name="connsiteY0" fmla="*/ 878981 h 926035"/>
              <a:gd name="connsiteX1" fmla="*/ 1021278 w 1116950"/>
              <a:gd name="connsiteY1" fmla="*/ 878981 h 926035"/>
              <a:gd name="connsiteX2" fmla="*/ 142504 w 1116950"/>
              <a:gd name="connsiteY2" fmla="*/ 890856 h 926035"/>
              <a:gd name="connsiteX3" fmla="*/ 106878 w 1116950"/>
              <a:gd name="connsiteY3" fmla="*/ 867105 h 926035"/>
              <a:gd name="connsiteX4" fmla="*/ 83127 w 1116950"/>
              <a:gd name="connsiteY4" fmla="*/ 831479 h 926035"/>
              <a:gd name="connsiteX5" fmla="*/ 71252 w 1116950"/>
              <a:gd name="connsiteY5" fmla="*/ 795853 h 926035"/>
              <a:gd name="connsiteX6" fmla="*/ 35626 w 1116950"/>
              <a:gd name="connsiteY6" fmla="*/ 772103 h 926035"/>
              <a:gd name="connsiteX7" fmla="*/ 11875 w 1116950"/>
              <a:gd name="connsiteY7" fmla="*/ 688975 h 926035"/>
              <a:gd name="connsiteX8" fmla="*/ 0 w 1116950"/>
              <a:gd name="connsiteY8" fmla="*/ 641474 h 926035"/>
              <a:gd name="connsiteX9" fmla="*/ 47501 w 1116950"/>
              <a:gd name="connsiteY9" fmla="*/ 570222 h 926035"/>
              <a:gd name="connsiteX10" fmla="*/ 71251 w 1116950"/>
              <a:gd name="connsiteY10" fmla="*/ 415843 h 926035"/>
              <a:gd name="connsiteX11" fmla="*/ 213756 w 1116950"/>
              <a:gd name="connsiteY11" fmla="*/ 332716 h 926035"/>
              <a:gd name="connsiteX12" fmla="*/ 308758 w 1116950"/>
              <a:gd name="connsiteY12" fmla="*/ 261464 h 926035"/>
              <a:gd name="connsiteX13" fmla="*/ 515247 w 1116950"/>
              <a:gd name="connsiteY13" fmla="*/ 0 h 926035"/>
              <a:gd name="connsiteX14" fmla="*/ 632954 w 1116950"/>
              <a:gd name="connsiteY14" fmla="*/ 8647 h 926035"/>
              <a:gd name="connsiteX15" fmla="*/ 795646 w 1116950"/>
              <a:gd name="connsiteY15" fmla="*/ 285214 h 926035"/>
              <a:gd name="connsiteX16" fmla="*/ 938150 w 1116950"/>
              <a:gd name="connsiteY16" fmla="*/ 392093 h 926035"/>
              <a:gd name="connsiteX17" fmla="*/ 1033153 w 1116950"/>
              <a:gd name="connsiteY17" fmla="*/ 451469 h 926035"/>
              <a:gd name="connsiteX18" fmla="*/ 1045028 w 1116950"/>
              <a:gd name="connsiteY18" fmla="*/ 498970 h 926035"/>
              <a:gd name="connsiteX19" fmla="*/ 1080654 w 1116950"/>
              <a:gd name="connsiteY19" fmla="*/ 510846 h 926035"/>
              <a:gd name="connsiteX20" fmla="*/ 1092530 w 1116950"/>
              <a:gd name="connsiteY20" fmla="*/ 558347 h 926035"/>
              <a:gd name="connsiteX21" fmla="*/ 1104405 w 1116950"/>
              <a:gd name="connsiteY21" fmla="*/ 593973 h 926035"/>
              <a:gd name="connsiteX22" fmla="*/ 1104405 w 1116950"/>
              <a:gd name="connsiteY22" fmla="*/ 783978 h 926035"/>
              <a:gd name="connsiteX23" fmla="*/ 1092530 w 1116950"/>
              <a:gd name="connsiteY23" fmla="*/ 819604 h 926035"/>
              <a:gd name="connsiteX24" fmla="*/ 1021278 w 1116950"/>
              <a:gd name="connsiteY24" fmla="*/ 878981 h 926035"/>
              <a:gd name="connsiteX0" fmla="*/ 1021278 w 1116950"/>
              <a:gd name="connsiteY0" fmla="*/ 880451 h 927505"/>
              <a:gd name="connsiteX1" fmla="*/ 1021278 w 1116950"/>
              <a:gd name="connsiteY1" fmla="*/ 880451 h 927505"/>
              <a:gd name="connsiteX2" fmla="*/ 142504 w 1116950"/>
              <a:gd name="connsiteY2" fmla="*/ 892326 h 927505"/>
              <a:gd name="connsiteX3" fmla="*/ 106878 w 1116950"/>
              <a:gd name="connsiteY3" fmla="*/ 868575 h 927505"/>
              <a:gd name="connsiteX4" fmla="*/ 83127 w 1116950"/>
              <a:gd name="connsiteY4" fmla="*/ 832949 h 927505"/>
              <a:gd name="connsiteX5" fmla="*/ 71252 w 1116950"/>
              <a:gd name="connsiteY5" fmla="*/ 797323 h 927505"/>
              <a:gd name="connsiteX6" fmla="*/ 35626 w 1116950"/>
              <a:gd name="connsiteY6" fmla="*/ 773573 h 927505"/>
              <a:gd name="connsiteX7" fmla="*/ 11875 w 1116950"/>
              <a:gd name="connsiteY7" fmla="*/ 690445 h 927505"/>
              <a:gd name="connsiteX8" fmla="*/ 0 w 1116950"/>
              <a:gd name="connsiteY8" fmla="*/ 642944 h 927505"/>
              <a:gd name="connsiteX9" fmla="*/ 47501 w 1116950"/>
              <a:gd name="connsiteY9" fmla="*/ 571692 h 927505"/>
              <a:gd name="connsiteX10" fmla="*/ 71251 w 1116950"/>
              <a:gd name="connsiteY10" fmla="*/ 417313 h 927505"/>
              <a:gd name="connsiteX11" fmla="*/ 213756 w 1116950"/>
              <a:gd name="connsiteY11" fmla="*/ 334186 h 927505"/>
              <a:gd name="connsiteX12" fmla="*/ 308758 w 1116950"/>
              <a:gd name="connsiteY12" fmla="*/ 262934 h 927505"/>
              <a:gd name="connsiteX13" fmla="*/ 515247 w 1116950"/>
              <a:gd name="connsiteY13" fmla="*/ 1470 h 927505"/>
              <a:gd name="connsiteX14" fmla="*/ 603693 w 1116950"/>
              <a:gd name="connsiteY14" fmla="*/ 4076 h 927505"/>
              <a:gd name="connsiteX15" fmla="*/ 795646 w 1116950"/>
              <a:gd name="connsiteY15" fmla="*/ 286684 h 927505"/>
              <a:gd name="connsiteX16" fmla="*/ 938150 w 1116950"/>
              <a:gd name="connsiteY16" fmla="*/ 393563 h 927505"/>
              <a:gd name="connsiteX17" fmla="*/ 1033153 w 1116950"/>
              <a:gd name="connsiteY17" fmla="*/ 452939 h 927505"/>
              <a:gd name="connsiteX18" fmla="*/ 1045028 w 1116950"/>
              <a:gd name="connsiteY18" fmla="*/ 500440 h 927505"/>
              <a:gd name="connsiteX19" fmla="*/ 1080654 w 1116950"/>
              <a:gd name="connsiteY19" fmla="*/ 512316 h 927505"/>
              <a:gd name="connsiteX20" fmla="*/ 1092530 w 1116950"/>
              <a:gd name="connsiteY20" fmla="*/ 559817 h 927505"/>
              <a:gd name="connsiteX21" fmla="*/ 1104405 w 1116950"/>
              <a:gd name="connsiteY21" fmla="*/ 595443 h 927505"/>
              <a:gd name="connsiteX22" fmla="*/ 1104405 w 1116950"/>
              <a:gd name="connsiteY22" fmla="*/ 785448 h 927505"/>
              <a:gd name="connsiteX23" fmla="*/ 1092530 w 1116950"/>
              <a:gd name="connsiteY23" fmla="*/ 821074 h 927505"/>
              <a:gd name="connsiteX24" fmla="*/ 1021278 w 1116950"/>
              <a:gd name="connsiteY24" fmla="*/ 880451 h 927505"/>
              <a:gd name="connsiteX0" fmla="*/ 1021278 w 1116950"/>
              <a:gd name="connsiteY0" fmla="*/ 878981 h 926035"/>
              <a:gd name="connsiteX1" fmla="*/ 1021278 w 1116950"/>
              <a:gd name="connsiteY1" fmla="*/ 878981 h 926035"/>
              <a:gd name="connsiteX2" fmla="*/ 142504 w 1116950"/>
              <a:gd name="connsiteY2" fmla="*/ 890856 h 926035"/>
              <a:gd name="connsiteX3" fmla="*/ 106878 w 1116950"/>
              <a:gd name="connsiteY3" fmla="*/ 867105 h 926035"/>
              <a:gd name="connsiteX4" fmla="*/ 83127 w 1116950"/>
              <a:gd name="connsiteY4" fmla="*/ 831479 h 926035"/>
              <a:gd name="connsiteX5" fmla="*/ 71252 w 1116950"/>
              <a:gd name="connsiteY5" fmla="*/ 795853 h 926035"/>
              <a:gd name="connsiteX6" fmla="*/ 35626 w 1116950"/>
              <a:gd name="connsiteY6" fmla="*/ 772103 h 926035"/>
              <a:gd name="connsiteX7" fmla="*/ 11875 w 1116950"/>
              <a:gd name="connsiteY7" fmla="*/ 688975 h 926035"/>
              <a:gd name="connsiteX8" fmla="*/ 0 w 1116950"/>
              <a:gd name="connsiteY8" fmla="*/ 641474 h 926035"/>
              <a:gd name="connsiteX9" fmla="*/ 47501 w 1116950"/>
              <a:gd name="connsiteY9" fmla="*/ 570222 h 926035"/>
              <a:gd name="connsiteX10" fmla="*/ 71251 w 1116950"/>
              <a:gd name="connsiteY10" fmla="*/ 415843 h 926035"/>
              <a:gd name="connsiteX11" fmla="*/ 213756 w 1116950"/>
              <a:gd name="connsiteY11" fmla="*/ 332716 h 926035"/>
              <a:gd name="connsiteX12" fmla="*/ 308758 w 1116950"/>
              <a:gd name="connsiteY12" fmla="*/ 261464 h 926035"/>
              <a:gd name="connsiteX13" fmla="*/ 515247 w 1116950"/>
              <a:gd name="connsiteY13" fmla="*/ 0 h 926035"/>
              <a:gd name="connsiteX14" fmla="*/ 603693 w 1116950"/>
              <a:gd name="connsiteY14" fmla="*/ 2606 h 926035"/>
              <a:gd name="connsiteX15" fmla="*/ 795646 w 1116950"/>
              <a:gd name="connsiteY15" fmla="*/ 285214 h 926035"/>
              <a:gd name="connsiteX16" fmla="*/ 938150 w 1116950"/>
              <a:gd name="connsiteY16" fmla="*/ 392093 h 926035"/>
              <a:gd name="connsiteX17" fmla="*/ 1033153 w 1116950"/>
              <a:gd name="connsiteY17" fmla="*/ 451469 h 926035"/>
              <a:gd name="connsiteX18" fmla="*/ 1045028 w 1116950"/>
              <a:gd name="connsiteY18" fmla="*/ 498970 h 926035"/>
              <a:gd name="connsiteX19" fmla="*/ 1080654 w 1116950"/>
              <a:gd name="connsiteY19" fmla="*/ 510846 h 926035"/>
              <a:gd name="connsiteX20" fmla="*/ 1092530 w 1116950"/>
              <a:gd name="connsiteY20" fmla="*/ 558347 h 926035"/>
              <a:gd name="connsiteX21" fmla="*/ 1104405 w 1116950"/>
              <a:gd name="connsiteY21" fmla="*/ 593973 h 926035"/>
              <a:gd name="connsiteX22" fmla="*/ 1104405 w 1116950"/>
              <a:gd name="connsiteY22" fmla="*/ 783978 h 926035"/>
              <a:gd name="connsiteX23" fmla="*/ 1092530 w 1116950"/>
              <a:gd name="connsiteY23" fmla="*/ 819604 h 926035"/>
              <a:gd name="connsiteX24" fmla="*/ 1021278 w 1116950"/>
              <a:gd name="connsiteY24" fmla="*/ 878981 h 926035"/>
              <a:gd name="connsiteX0" fmla="*/ 1021278 w 1116950"/>
              <a:gd name="connsiteY0" fmla="*/ 878981 h 926035"/>
              <a:gd name="connsiteX1" fmla="*/ 1021278 w 1116950"/>
              <a:gd name="connsiteY1" fmla="*/ 878981 h 926035"/>
              <a:gd name="connsiteX2" fmla="*/ 142504 w 1116950"/>
              <a:gd name="connsiteY2" fmla="*/ 890856 h 926035"/>
              <a:gd name="connsiteX3" fmla="*/ 106878 w 1116950"/>
              <a:gd name="connsiteY3" fmla="*/ 867105 h 926035"/>
              <a:gd name="connsiteX4" fmla="*/ 83127 w 1116950"/>
              <a:gd name="connsiteY4" fmla="*/ 831479 h 926035"/>
              <a:gd name="connsiteX5" fmla="*/ 71252 w 1116950"/>
              <a:gd name="connsiteY5" fmla="*/ 795853 h 926035"/>
              <a:gd name="connsiteX6" fmla="*/ 35626 w 1116950"/>
              <a:gd name="connsiteY6" fmla="*/ 772103 h 926035"/>
              <a:gd name="connsiteX7" fmla="*/ 11875 w 1116950"/>
              <a:gd name="connsiteY7" fmla="*/ 688975 h 926035"/>
              <a:gd name="connsiteX8" fmla="*/ 0 w 1116950"/>
              <a:gd name="connsiteY8" fmla="*/ 641474 h 926035"/>
              <a:gd name="connsiteX9" fmla="*/ 47501 w 1116950"/>
              <a:gd name="connsiteY9" fmla="*/ 570222 h 926035"/>
              <a:gd name="connsiteX10" fmla="*/ 71251 w 1116950"/>
              <a:gd name="connsiteY10" fmla="*/ 415843 h 926035"/>
              <a:gd name="connsiteX11" fmla="*/ 213756 w 1116950"/>
              <a:gd name="connsiteY11" fmla="*/ 332716 h 926035"/>
              <a:gd name="connsiteX12" fmla="*/ 308758 w 1116950"/>
              <a:gd name="connsiteY12" fmla="*/ 261464 h 926035"/>
              <a:gd name="connsiteX13" fmla="*/ 515247 w 1116950"/>
              <a:gd name="connsiteY13" fmla="*/ 0 h 926035"/>
              <a:gd name="connsiteX14" fmla="*/ 607350 w 1116950"/>
              <a:gd name="connsiteY14" fmla="*/ 2606 h 926035"/>
              <a:gd name="connsiteX15" fmla="*/ 795646 w 1116950"/>
              <a:gd name="connsiteY15" fmla="*/ 285214 h 926035"/>
              <a:gd name="connsiteX16" fmla="*/ 938150 w 1116950"/>
              <a:gd name="connsiteY16" fmla="*/ 392093 h 926035"/>
              <a:gd name="connsiteX17" fmla="*/ 1033153 w 1116950"/>
              <a:gd name="connsiteY17" fmla="*/ 451469 h 926035"/>
              <a:gd name="connsiteX18" fmla="*/ 1045028 w 1116950"/>
              <a:gd name="connsiteY18" fmla="*/ 498970 h 926035"/>
              <a:gd name="connsiteX19" fmla="*/ 1080654 w 1116950"/>
              <a:gd name="connsiteY19" fmla="*/ 510846 h 926035"/>
              <a:gd name="connsiteX20" fmla="*/ 1092530 w 1116950"/>
              <a:gd name="connsiteY20" fmla="*/ 558347 h 926035"/>
              <a:gd name="connsiteX21" fmla="*/ 1104405 w 1116950"/>
              <a:gd name="connsiteY21" fmla="*/ 593973 h 926035"/>
              <a:gd name="connsiteX22" fmla="*/ 1104405 w 1116950"/>
              <a:gd name="connsiteY22" fmla="*/ 783978 h 926035"/>
              <a:gd name="connsiteX23" fmla="*/ 1092530 w 1116950"/>
              <a:gd name="connsiteY23" fmla="*/ 819604 h 926035"/>
              <a:gd name="connsiteX24" fmla="*/ 1021278 w 1116950"/>
              <a:gd name="connsiteY24" fmla="*/ 878981 h 926035"/>
              <a:gd name="connsiteX0" fmla="*/ 1021278 w 1116950"/>
              <a:gd name="connsiteY0" fmla="*/ 893773 h 940827"/>
              <a:gd name="connsiteX1" fmla="*/ 1021278 w 1116950"/>
              <a:gd name="connsiteY1" fmla="*/ 893773 h 940827"/>
              <a:gd name="connsiteX2" fmla="*/ 142504 w 1116950"/>
              <a:gd name="connsiteY2" fmla="*/ 905648 h 940827"/>
              <a:gd name="connsiteX3" fmla="*/ 106878 w 1116950"/>
              <a:gd name="connsiteY3" fmla="*/ 881897 h 940827"/>
              <a:gd name="connsiteX4" fmla="*/ 83127 w 1116950"/>
              <a:gd name="connsiteY4" fmla="*/ 846271 h 940827"/>
              <a:gd name="connsiteX5" fmla="*/ 71252 w 1116950"/>
              <a:gd name="connsiteY5" fmla="*/ 810645 h 940827"/>
              <a:gd name="connsiteX6" fmla="*/ 35626 w 1116950"/>
              <a:gd name="connsiteY6" fmla="*/ 786895 h 940827"/>
              <a:gd name="connsiteX7" fmla="*/ 11875 w 1116950"/>
              <a:gd name="connsiteY7" fmla="*/ 703767 h 940827"/>
              <a:gd name="connsiteX8" fmla="*/ 0 w 1116950"/>
              <a:gd name="connsiteY8" fmla="*/ 656266 h 940827"/>
              <a:gd name="connsiteX9" fmla="*/ 47501 w 1116950"/>
              <a:gd name="connsiteY9" fmla="*/ 585014 h 940827"/>
              <a:gd name="connsiteX10" fmla="*/ 71251 w 1116950"/>
              <a:gd name="connsiteY10" fmla="*/ 430635 h 940827"/>
              <a:gd name="connsiteX11" fmla="*/ 213756 w 1116950"/>
              <a:gd name="connsiteY11" fmla="*/ 347508 h 940827"/>
              <a:gd name="connsiteX12" fmla="*/ 308758 w 1116950"/>
              <a:gd name="connsiteY12" fmla="*/ 276256 h 940827"/>
              <a:gd name="connsiteX13" fmla="*/ 515247 w 1116950"/>
              <a:gd name="connsiteY13" fmla="*/ 14792 h 940827"/>
              <a:gd name="connsiteX14" fmla="*/ 607350 w 1116950"/>
              <a:gd name="connsiteY14" fmla="*/ 17398 h 940827"/>
              <a:gd name="connsiteX15" fmla="*/ 795646 w 1116950"/>
              <a:gd name="connsiteY15" fmla="*/ 300006 h 940827"/>
              <a:gd name="connsiteX16" fmla="*/ 938150 w 1116950"/>
              <a:gd name="connsiteY16" fmla="*/ 406885 h 940827"/>
              <a:gd name="connsiteX17" fmla="*/ 1033153 w 1116950"/>
              <a:gd name="connsiteY17" fmla="*/ 466261 h 940827"/>
              <a:gd name="connsiteX18" fmla="*/ 1045028 w 1116950"/>
              <a:gd name="connsiteY18" fmla="*/ 513762 h 940827"/>
              <a:gd name="connsiteX19" fmla="*/ 1080654 w 1116950"/>
              <a:gd name="connsiteY19" fmla="*/ 525638 h 940827"/>
              <a:gd name="connsiteX20" fmla="*/ 1092530 w 1116950"/>
              <a:gd name="connsiteY20" fmla="*/ 573139 h 940827"/>
              <a:gd name="connsiteX21" fmla="*/ 1104405 w 1116950"/>
              <a:gd name="connsiteY21" fmla="*/ 608765 h 940827"/>
              <a:gd name="connsiteX22" fmla="*/ 1104405 w 1116950"/>
              <a:gd name="connsiteY22" fmla="*/ 798770 h 940827"/>
              <a:gd name="connsiteX23" fmla="*/ 1092530 w 1116950"/>
              <a:gd name="connsiteY23" fmla="*/ 834396 h 940827"/>
              <a:gd name="connsiteX24" fmla="*/ 1021278 w 1116950"/>
              <a:gd name="connsiteY24" fmla="*/ 893773 h 940827"/>
              <a:gd name="connsiteX0" fmla="*/ 1021278 w 1116950"/>
              <a:gd name="connsiteY0" fmla="*/ 881367 h 928421"/>
              <a:gd name="connsiteX1" fmla="*/ 1021278 w 1116950"/>
              <a:gd name="connsiteY1" fmla="*/ 881367 h 928421"/>
              <a:gd name="connsiteX2" fmla="*/ 142504 w 1116950"/>
              <a:gd name="connsiteY2" fmla="*/ 893242 h 928421"/>
              <a:gd name="connsiteX3" fmla="*/ 106878 w 1116950"/>
              <a:gd name="connsiteY3" fmla="*/ 869491 h 928421"/>
              <a:gd name="connsiteX4" fmla="*/ 83127 w 1116950"/>
              <a:gd name="connsiteY4" fmla="*/ 833865 h 928421"/>
              <a:gd name="connsiteX5" fmla="*/ 71252 w 1116950"/>
              <a:gd name="connsiteY5" fmla="*/ 798239 h 928421"/>
              <a:gd name="connsiteX6" fmla="*/ 35626 w 1116950"/>
              <a:gd name="connsiteY6" fmla="*/ 774489 h 928421"/>
              <a:gd name="connsiteX7" fmla="*/ 11875 w 1116950"/>
              <a:gd name="connsiteY7" fmla="*/ 691361 h 928421"/>
              <a:gd name="connsiteX8" fmla="*/ 0 w 1116950"/>
              <a:gd name="connsiteY8" fmla="*/ 643860 h 928421"/>
              <a:gd name="connsiteX9" fmla="*/ 47501 w 1116950"/>
              <a:gd name="connsiteY9" fmla="*/ 572608 h 928421"/>
              <a:gd name="connsiteX10" fmla="*/ 71251 w 1116950"/>
              <a:gd name="connsiteY10" fmla="*/ 418229 h 928421"/>
              <a:gd name="connsiteX11" fmla="*/ 213756 w 1116950"/>
              <a:gd name="connsiteY11" fmla="*/ 335102 h 928421"/>
              <a:gd name="connsiteX12" fmla="*/ 308758 w 1116950"/>
              <a:gd name="connsiteY12" fmla="*/ 263850 h 928421"/>
              <a:gd name="connsiteX13" fmla="*/ 515247 w 1116950"/>
              <a:gd name="connsiteY13" fmla="*/ 2386 h 928421"/>
              <a:gd name="connsiteX14" fmla="*/ 632953 w 1116950"/>
              <a:gd name="connsiteY14" fmla="*/ 23116 h 928421"/>
              <a:gd name="connsiteX15" fmla="*/ 795646 w 1116950"/>
              <a:gd name="connsiteY15" fmla="*/ 287600 h 928421"/>
              <a:gd name="connsiteX16" fmla="*/ 938150 w 1116950"/>
              <a:gd name="connsiteY16" fmla="*/ 394479 h 928421"/>
              <a:gd name="connsiteX17" fmla="*/ 1033153 w 1116950"/>
              <a:gd name="connsiteY17" fmla="*/ 453855 h 928421"/>
              <a:gd name="connsiteX18" fmla="*/ 1045028 w 1116950"/>
              <a:gd name="connsiteY18" fmla="*/ 501356 h 928421"/>
              <a:gd name="connsiteX19" fmla="*/ 1080654 w 1116950"/>
              <a:gd name="connsiteY19" fmla="*/ 513232 h 928421"/>
              <a:gd name="connsiteX20" fmla="*/ 1092530 w 1116950"/>
              <a:gd name="connsiteY20" fmla="*/ 560733 h 928421"/>
              <a:gd name="connsiteX21" fmla="*/ 1104405 w 1116950"/>
              <a:gd name="connsiteY21" fmla="*/ 596359 h 928421"/>
              <a:gd name="connsiteX22" fmla="*/ 1104405 w 1116950"/>
              <a:gd name="connsiteY22" fmla="*/ 786364 h 928421"/>
              <a:gd name="connsiteX23" fmla="*/ 1092530 w 1116950"/>
              <a:gd name="connsiteY23" fmla="*/ 821990 h 928421"/>
              <a:gd name="connsiteX24" fmla="*/ 1021278 w 1116950"/>
              <a:gd name="connsiteY24" fmla="*/ 881367 h 928421"/>
              <a:gd name="connsiteX0" fmla="*/ 1021278 w 1116950"/>
              <a:gd name="connsiteY0" fmla="*/ 910424 h 957478"/>
              <a:gd name="connsiteX1" fmla="*/ 1021278 w 1116950"/>
              <a:gd name="connsiteY1" fmla="*/ 910424 h 957478"/>
              <a:gd name="connsiteX2" fmla="*/ 142504 w 1116950"/>
              <a:gd name="connsiteY2" fmla="*/ 922299 h 957478"/>
              <a:gd name="connsiteX3" fmla="*/ 106878 w 1116950"/>
              <a:gd name="connsiteY3" fmla="*/ 898548 h 957478"/>
              <a:gd name="connsiteX4" fmla="*/ 83127 w 1116950"/>
              <a:gd name="connsiteY4" fmla="*/ 862922 h 957478"/>
              <a:gd name="connsiteX5" fmla="*/ 71252 w 1116950"/>
              <a:gd name="connsiteY5" fmla="*/ 827296 h 957478"/>
              <a:gd name="connsiteX6" fmla="*/ 35626 w 1116950"/>
              <a:gd name="connsiteY6" fmla="*/ 803546 h 957478"/>
              <a:gd name="connsiteX7" fmla="*/ 11875 w 1116950"/>
              <a:gd name="connsiteY7" fmla="*/ 720418 h 957478"/>
              <a:gd name="connsiteX8" fmla="*/ 0 w 1116950"/>
              <a:gd name="connsiteY8" fmla="*/ 672917 h 957478"/>
              <a:gd name="connsiteX9" fmla="*/ 47501 w 1116950"/>
              <a:gd name="connsiteY9" fmla="*/ 601665 h 957478"/>
              <a:gd name="connsiteX10" fmla="*/ 71251 w 1116950"/>
              <a:gd name="connsiteY10" fmla="*/ 447286 h 957478"/>
              <a:gd name="connsiteX11" fmla="*/ 213756 w 1116950"/>
              <a:gd name="connsiteY11" fmla="*/ 364159 h 957478"/>
              <a:gd name="connsiteX12" fmla="*/ 308758 w 1116950"/>
              <a:gd name="connsiteY12" fmla="*/ 292907 h 957478"/>
              <a:gd name="connsiteX13" fmla="*/ 515247 w 1116950"/>
              <a:gd name="connsiteY13" fmla="*/ 31443 h 957478"/>
              <a:gd name="connsiteX14" fmla="*/ 632953 w 1116950"/>
              <a:gd name="connsiteY14" fmla="*/ 52173 h 957478"/>
              <a:gd name="connsiteX15" fmla="*/ 795646 w 1116950"/>
              <a:gd name="connsiteY15" fmla="*/ 316657 h 957478"/>
              <a:gd name="connsiteX16" fmla="*/ 938150 w 1116950"/>
              <a:gd name="connsiteY16" fmla="*/ 423536 h 957478"/>
              <a:gd name="connsiteX17" fmla="*/ 1033153 w 1116950"/>
              <a:gd name="connsiteY17" fmla="*/ 482912 h 957478"/>
              <a:gd name="connsiteX18" fmla="*/ 1045028 w 1116950"/>
              <a:gd name="connsiteY18" fmla="*/ 530413 h 957478"/>
              <a:gd name="connsiteX19" fmla="*/ 1080654 w 1116950"/>
              <a:gd name="connsiteY19" fmla="*/ 542289 h 957478"/>
              <a:gd name="connsiteX20" fmla="*/ 1092530 w 1116950"/>
              <a:gd name="connsiteY20" fmla="*/ 589790 h 957478"/>
              <a:gd name="connsiteX21" fmla="*/ 1104405 w 1116950"/>
              <a:gd name="connsiteY21" fmla="*/ 625416 h 957478"/>
              <a:gd name="connsiteX22" fmla="*/ 1104405 w 1116950"/>
              <a:gd name="connsiteY22" fmla="*/ 815421 h 957478"/>
              <a:gd name="connsiteX23" fmla="*/ 1092530 w 1116950"/>
              <a:gd name="connsiteY23" fmla="*/ 851047 h 957478"/>
              <a:gd name="connsiteX24" fmla="*/ 1021278 w 1116950"/>
              <a:gd name="connsiteY24" fmla="*/ 910424 h 957478"/>
              <a:gd name="connsiteX0" fmla="*/ 1021278 w 1116950"/>
              <a:gd name="connsiteY0" fmla="*/ 910424 h 957478"/>
              <a:gd name="connsiteX1" fmla="*/ 1021278 w 1116950"/>
              <a:gd name="connsiteY1" fmla="*/ 910424 h 957478"/>
              <a:gd name="connsiteX2" fmla="*/ 142504 w 1116950"/>
              <a:gd name="connsiteY2" fmla="*/ 922299 h 957478"/>
              <a:gd name="connsiteX3" fmla="*/ 106878 w 1116950"/>
              <a:gd name="connsiteY3" fmla="*/ 898548 h 957478"/>
              <a:gd name="connsiteX4" fmla="*/ 83127 w 1116950"/>
              <a:gd name="connsiteY4" fmla="*/ 862922 h 957478"/>
              <a:gd name="connsiteX5" fmla="*/ 71252 w 1116950"/>
              <a:gd name="connsiteY5" fmla="*/ 827296 h 957478"/>
              <a:gd name="connsiteX6" fmla="*/ 35626 w 1116950"/>
              <a:gd name="connsiteY6" fmla="*/ 803546 h 957478"/>
              <a:gd name="connsiteX7" fmla="*/ 11875 w 1116950"/>
              <a:gd name="connsiteY7" fmla="*/ 720418 h 957478"/>
              <a:gd name="connsiteX8" fmla="*/ 0 w 1116950"/>
              <a:gd name="connsiteY8" fmla="*/ 672917 h 957478"/>
              <a:gd name="connsiteX9" fmla="*/ 47501 w 1116950"/>
              <a:gd name="connsiteY9" fmla="*/ 601665 h 957478"/>
              <a:gd name="connsiteX10" fmla="*/ 71251 w 1116950"/>
              <a:gd name="connsiteY10" fmla="*/ 447286 h 957478"/>
              <a:gd name="connsiteX11" fmla="*/ 213756 w 1116950"/>
              <a:gd name="connsiteY11" fmla="*/ 364159 h 957478"/>
              <a:gd name="connsiteX12" fmla="*/ 308758 w 1116950"/>
              <a:gd name="connsiteY12" fmla="*/ 292907 h 957478"/>
              <a:gd name="connsiteX13" fmla="*/ 515247 w 1116950"/>
              <a:gd name="connsiteY13" fmla="*/ 31443 h 957478"/>
              <a:gd name="connsiteX14" fmla="*/ 632953 w 1116950"/>
              <a:gd name="connsiteY14" fmla="*/ 52173 h 957478"/>
              <a:gd name="connsiteX15" fmla="*/ 795646 w 1116950"/>
              <a:gd name="connsiteY15" fmla="*/ 316657 h 957478"/>
              <a:gd name="connsiteX16" fmla="*/ 938150 w 1116950"/>
              <a:gd name="connsiteY16" fmla="*/ 423536 h 957478"/>
              <a:gd name="connsiteX17" fmla="*/ 1033153 w 1116950"/>
              <a:gd name="connsiteY17" fmla="*/ 482912 h 957478"/>
              <a:gd name="connsiteX18" fmla="*/ 1045028 w 1116950"/>
              <a:gd name="connsiteY18" fmla="*/ 530413 h 957478"/>
              <a:gd name="connsiteX19" fmla="*/ 1080654 w 1116950"/>
              <a:gd name="connsiteY19" fmla="*/ 542289 h 957478"/>
              <a:gd name="connsiteX20" fmla="*/ 1092530 w 1116950"/>
              <a:gd name="connsiteY20" fmla="*/ 589790 h 957478"/>
              <a:gd name="connsiteX21" fmla="*/ 1104405 w 1116950"/>
              <a:gd name="connsiteY21" fmla="*/ 625416 h 957478"/>
              <a:gd name="connsiteX22" fmla="*/ 1104405 w 1116950"/>
              <a:gd name="connsiteY22" fmla="*/ 815421 h 957478"/>
              <a:gd name="connsiteX23" fmla="*/ 1092530 w 1116950"/>
              <a:gd name="connsiteY23" fmla="*/ 851047 h 957478"/>
              <a:gd name="connsiteX24" fmla="*/ 1021278 w 1116950"/>
              <a:gd name="connsiteY24" fmla="*/ 910424 h 957478"/>
              <a:gd name="connsiteX0" fmla="*/ 1021278 w 1116950"/>
              <a:gd name="connsiteY0" fmla="*/ 907765 h 954819"/>
              <a:gd name="connsiteX1" fmla="*/ 1021278 w 1116950"/>
              <a:gd name="connsiteY1" fmla="*/ 907765 h 954819"/>
              <a:gd name="connsiteX2" fmla="*/ 142504 w 1116950"/>
              <a:gd name="connsiteY2" fmla="*/ 919640 h 954819"/>
              <a:gd name="connsiteX3" fmla="*/ 106878 w 1116950"/>
              <a:gd name="connsiteY3" fmla="*/ 895889 h 954819"/>
              <a:gd name="connsiteX4" fmla="*/ 83127 w 1116950"/>
              <a:gd name="connsiteY4" fmla="*/ 860263 h 954819"/>
              <a:gd name="connsiteX5" fmla="*/ 71252 w 1116950"/>
              <a:gd name="connsiteY5" fmla="*/ 824637 h 954819"/>
              <a:gd name="connsiteX6" fmla="*/ 35626 w 1116950"/>
              <a:gd name="connsiteY6" fmla="*/ 800887 h 954819"/>
              <a:gd name="connsiteX7" fmla="*/ 11875 w 1116950"/>
              <a:gd name="connsiteY7" fmla="*/ 717759 h 954819"/>
              <a:gd name="connsiteX8" fmla="*/ 0 w 1116950"/>
              <a:gd name="connsiteY8" fmla="*/ 670258 h 954819"/>
              <a:gd name="connsiteX9" fmla="*/ 47501 w 1116950"/>
              <a:gd name="connsiteY9" fmla="*/ 599006 h 954819"/>
              <a:gd name="connsiteX10" fmla="*/ 71251 w 1116950"/>
              <a:gd name="connsiteY10" fmla="*/ 444627 h 954819"/>
              <a:gd name="connsiteX11" fmla="*/ 213756 w 1116950"/>
              <a:gd name="connsiteY11" fmla="*/ 361500 h 954819"/>
              <a:gd name="connsiteX12" fmla="*/ 308758 w 1116950"/>
              <a:gd name="connsiteY12" fmla="*/ 290248 h 954819"/>
              <a:gd name="connsiteX13" fmla="*/ 511589 w 1116950"/>
              <a:gd name="connsiteY13" fmla="*/ 34825 h 954819"/>
              <a:gd name="connsiteX14" fmla="*/ 632953 w 1116950"/>
              <a:gd name="connsiteY14" fmla="*/ 49514 h 954819"/>
              <a:gd name="connsiteX15" fmla="*/ 795646 w 1116950"/>
              <a:gd name="connsiteY15" fmla="*/ 313998 h 954819"/>
              <a:gd name="connsiteX16" fmla="*/ 938150 w 1116950"/>
              <a:gd name="connsiteY16" fmla="*/ 420877 h 954819"/>
              <a:gd name="connsiteX17" fmla="*/ 1033153 w 1116950"/>
              <a:gd name="connsiteY17" fmla="*/ 480253 h 954819"/>
              <a:gd name="connsiteX18" fmla="*/ 1045028 w 1116950"/>
              <a:gd name="connsiteY18" fmla="*/ 527754 h 954819"/>
              <a:gd name="connsiteX19" fmla="*/ 1080654 w 1116950"/>
              <a:gd name="connsiteY19" fmla="*/ 539630 h 954819"/>
              <a:gd name="connsiteX20" fmla="*/ 1092530 w 1116950"/>
              <a:gd name="connsiteY20" fmla="*/ 587131 h 954819"/>
              <a:gd name="connsiteX21" fmla="*/ 1104405 w 1116950"/>
              <a:gd name="connsiteY21" fmla="*/ 622757 h 954819"/>
              <a:gd name="connsiteX22" fmla="*/ 1104405 w 1116950"/>
              <a:gd name="connsiteY22" fmla="*/ 812762 h 954819"/>
              <a:gd name="connsiteX23" fmla="*/ 1092530 w 1116950"/>
              <a:gd name="connsiteY23" fmla="*/ 848388 h 954819"/>
              <a:gd name="connsiteX24" fmla="*/ 1021278 w 1116950"/>
              <a:gd name="connsiteY24" fmla="*/ 907765 h 954819"/>
              <a:gd name="connsiteX0" fmla="*/ 1021278 w 1116950"/>
              <a:gd name="connsiteY0" fmla="*/ 911245 h 958299"/>
              <a:gd name="connsiteX1" fmla="*/ 1021278 w 1116950"/>
              <a:gd name="connsiteY1" fmla="*/ 911245 h 958299"/>
              <a:gd name="connsiteX2" fmla="*/ 142504 w 1116950"/>
              <a:gd name="connsiteY2" fmla="*/ 923120 h 958299"/>
              <a:gd name="connsiteX3" fmla="*/ 106878 w 1116950"/>
              <a:gd name="connsiteY3" fmla="*/ 899369 h 958299"/>
              <a:gd name="connsiteX4" fmla="*/ 83127 w 1116950"/>
              <a:gd name="connsiteY4" fmla="*/ 863743 h 958299"/>
              <a:gd name="connsiteX5" fmla="*/ 71252 w 1116950"/>
              <a:gd name="connsiteY5" fmla="*/ 828117 h 958299"/>
              <a:gd name="connsiteX6" fmla="*/ 35626 w 1116950"/>
              <a:gd name="connsiteY6" fmla="*/ 804367 h 958299"/>
              <a:gd name="connsiteX7" fmla="*/ 11875 w 1116950"/>
              <a:gd name="connsiteY7" fmla="*/ 721239 h 958299"/>
              <a:gd name="connsiteX8" fmla="*/ 0 w 1116950"/>
              <a:gd name="connsiteY8" fmla="*/ 673738 h 958299"/>
              <a:gd name="connsiteX9" fmla="*/ 47501 w 1116950"/>
              <a:gd name="connsiteY9" fmla="*/ 602486 h 958299"/>
              <a:gd name="connsiteX10" fmla="*/ 71251 w 1116950"/>
              <a:gd name="connsiteY10" fmla="*/ 448107 h 958299"/>
              <a:gd name="connsiteX11" fmla="*/ 213756 w 1116950"/>
              <a:gd name="connsiteY11" fmla="*/ 364980 h 958299"/>
              <a:gd name="connsiteX12" fmla="*/ 308758 w 1116950"/>
              <a:gd name="connsiteY12" fmla="*/ 293728 h 958299"/>
              <a:gd name="connsiteX13" fmla="*/ 511589 w 1116950"/>
              <a:gd name="connsiteY13" fmla="*/ 38305 h 958299"/>
              <a:gd name="connsiteX14" fmla="*/ 618322 w 1116950"/>
              <a:gd name="connsiteY14" fmla="*/ 43932 h 958299"/>
              <a:gd name="connsiteX15" fmla="*/ 795646 w 1116950"/>
              <a:gd name="connsiteY15" fmla="*/ 317478 h 958299"/>
              <a:gd name="connsiteX16" fmla="*/ 938150 w 1116950"/>
              <a:gd name="connsiteY16" fmla="*/ 424357 h 958299"/>
              <a:gd name="connsiteX17" fmla="*/ 1033153 w 1116950"/>
              <a:gd name="connsiteY17" fmla="*/ 483733 h 958299"/>
              <a:gd name="connsiteX18" fmla="*/ 1045028 w 1116950"/>
              <a:gd name="connsiteY18" fmla="*/ 531234 h 958299"/>
              <a:gd name="connsiteX19" fmla="*/ 1080654 w 1116950"/>
              <a:gd name="connsiteY19" fmla="*/ 543110 h 958299"/>
              <a:gd name="connsiteX20" fmla="*/ 1092530 w 1116950"/>
              <a:gd name="connsiteY20" fmla="*/ 590611 h 958299"/>
              <a:gd name="connsiteX21" fmla="*/ 1104405 w 1116950"/>
              <a:gd name="connsiteY21" fmla="*/ 626237 h 958299"/>
              <a:gd name="connsiteX22" fmla="*/ 1104405 w 1116950"/>
              <a:gd name="connsiteY22" fmla="*/ 816242 h 958299"/>
              <a:gd name="connsiteX23" fmla="*/ 1092530 w 1116950"/>
              <a:gd name="connsiteY23" fmla="*/ 851868 h 958299"/>
              <a:gd name="connsiteX24" fmla="*/ 1021278 w 1116950"/>
              <a:gd name="connsiteY24" fmla="*/ 911245 h 958299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08758 w 1116950"/>
              <a:gd name="connsiteY12" fmla="*/ 298900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08758 w 1116950"/>
              <a:gd name="connsiteY12" fmla="*/ 298900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70938 w 1116950"/>
              <a:gd name="connsiteY12" fmla="*/ 241508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70938 w 1116950"/>
              <a:gd name="connsiteY12" fmla="*/ 241508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92884 w 1116950"/>
              <a:gd name="connsiteY12" fmla="*/ 241508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92884 w 1116950"/>
              <a:gd name="connsiteY12" fmla="*/ 241508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213756 w 1116950"/>
              <a:gd name="connsiteY11" fmla="*/ 361669 h 954988"/>
              <a:gd name="connsiteX12" fmla="*/ 392884 w 1116950"/>
              <a:gd name="connsiteY12" fmla="*/ 233025 h 954988"/>
              <a:gd name="connsiteX13" fmla="*/ 511589 w 1116950"/>
              <a:gd name="connsiteY13" fmla="*/ 34994 h 954988"/>
              <a:gd name="connsiteX14" fmla="*/ 618322 w 1116950"/>
              <a:gd name="connsiteY14" fmla="*/ 40621 h 954988"/>
              <a:gd name="connsiteX15" fmla="*/ 748097 w 1116950"/>
              <a:gd name="connsiteY15" fmla="*/ 250735 h 954988"/>
              <a:gd name="connsiteX16" fmla="*/ 938150 w 1116950"/>
              <a:gd name="connsiteY16" fmla="*/ 421046 h 954988"/>
              <a:gd name="connsiteX17" fmla="*/ 1033153 w 1116950"/>
              <a:gd name="connsiteY17" fmla="*/ 480422 h 954988"/>
              <a:gd name="connsiteX18" fmla="*/ 1045028 w 1116950"/>
              <a:gd name="connsiteY18" fmla="*/ 527923 h 954988"/>
              <a:gd name="connsiteX19" fmla="*/ 1080654 w 1116950"/>
              <a:gd name="connsiteY19" fmla="*/ 539799 h 954988"/>
              <a:gd name="connsiteX20" fmla="*/ 1092530 w 1116950"/>
              <a:gd name="connsiteY20" fmla="*/ 587300 h 954988"/>
              <a:gd name="connsiteX21" fmla="*/ 1104405 w 1116950"/>
              <a:gd name="connsiteY21" fmla="*/ 622926 h 954988"/>
              <a:gd name="connsiteX22" fmla="*/ 1104405 w 1116950"/>
              <a:gd name="connsiteY22" fmla="*/ 812931 h 954988"/>
              <a:gd name="connsiteX23" fmla="*/ 1092530 w 1116950"/>
              <a:gd name="connsiteY23" fmla="*/ 848557 h 954988"/>
              <a:gd name="connsiteX24" fmla="*/ 1021278 w 1116950"/>
              <a:gd name="connsiteY24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213756 w 1116950"/>
              <a:gd name="connsiteY11" fmla="*/ 361669 h 954988"/>
              <a:gd name="connsiteX12" fmla="*/ 392884 w 1116950"/>
              <a:gd name="connsiteY12" fmla="*/ 233025 h 954988"/>
              <a:gd name="connsiteX13" fmla="*/ 511589 w 1116950"/>
              <a:gd name="connsiteY13" fmla="*/ 34994 h 954988"/>
              <a:gd name="connsiteX14" fmla="*/ 618322 w 1116950"/>
              <a:gd name="connsiteY14" fmla="*/ 40621 h 954988"/>
              <a:gd name="connsiteX15" fmla="*/ 748097 w 1116950"/>
              <a:gd name="connsiteY15" fmla="*/ 250735 h 954988"/>
              <a:gd name="connsiteX16" fmla="*/ 938150 w 1116950"/>
              <a:gd name="connsiteY16" fmla="*/ 421046 h 954988"/>
              <a:gd name="connsiteX17" fmla="*/ 1033153 w 1116950"/>
              <a:gd name="connsiteY17" fmla="*/ 480422 h 954988"/>
              <a:gd name="connsiteX18" fmla="*/ 1045028 w 1116950"/>
              <a:gd name="connsiteY18" fmla="*/ 527923 h 954988"/>
              <a:gd name="connsiteX19" fmla="*/ 1080654 w 1116950"/>
              <a:gd name="connsiteY19" fmla="*/ 539799 h 954988"/>
              <a:gd name="connsiteX20" fmla="*/ 1092530 w 1116950"/>
              <a:gd name="connsiteY20" fmla="*/ 587300 h 954988"/>
              <a:gd name="connsiteX21" fmla="*/ 1104405 w 1116950"/>
              <a:gd name="connsiteY21" fmla="*/ 622926 h 954988"/>
              <a:gd name="connsiteX22" fmla="*/ 1104405 w 1116950"/>
              <a:gd name="connsiteY22" fmla="*/ 812931 h 954988"/>
              <a:gd name="connsiteX23" fmla="*/ 1092530 w 1116950"/>
              <a:gd name="connsiteY23" fmla="*/ 848557 h 954988"/>
              <a:gd name="connsiteX24" fmla="*/ 1021278 w 1116950"/>
              <a:gd name="connsiteY24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938150 w 1116950"/>
              <a:gd name="connsiteY15" fmla="*/ 421046 h 954988"/>
              <a:gd name="connsiteX16" fmla="*/ 1033153 w 1116950"/>
              <a:gd name="connsiteY16" fmla="*/ 480422 h 954988"/>
              <a:gd name="connsiteX17" fmla="*/ 1045028 w 1116950"/>
              <a:gd name="connsiteY17" fmla="*/ 527923 h 954988"/>
              <a:gd name="connsiteX18" fmla="*/ 1080654 w 1116950"/>
              <a:gd name="connsiteY18" fmla="*/ 539799 h 954988"/>
              <a:gd name="connsiteX19" fmla="*/ 1092530 w 1116950"/>
              <a:gd name="connsiteY19" fmla="*/ 587300 h 954988"/>
              <a:gd name="connsiteX20" fmla="*/ 1104405 w 1116950"/>
              <a:gd name="connsiteY20" fmla="*/ 622926 h 954988"/>
              <a:gd name="connsiteX21" fmla="*/ 1104405 w 1116950"/>
              <a:gd name="connsiteY21" fmla="*/ 812931 h 954988"/>
              <a:gd name="connsiteX22" fmla="*/ 1092530 w 1116950"/>
              <a:gd name="connsiteY22" fmla="*/ 848557 h 954988"/>
              <a:gd name="connsiteX23" fmla="*/ 1021278 w 1116950"/>
              <a:gd name="connsiteY23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1033153 w 1116950"/>
              <a:gd name="connsiteY15" fmla="*/ 480422 h 954988"/>
              <a:gd name="connsiteX16" fmla="*/ 1045028 w 1116950"/>
              <a:gd name="connsiteY16" fmla="*/ 527923 h 954988"/>
              <a:gd name="connsiteX17" fmla="*/ 1080654 w 1116950"/>
              <a:gd name="connsiteY17" fmla="*/ 539799 h 954988"/>
              <a:gd name="connsiteX18" fmla="*/ 1092530 w 1116950"/>
              <a:gd name="connsiteY18" fmla="*/ 587300 h 954988"/>
              <a:gd name="connsiteX19" fmla="*/ 1104405 w 1116950"/>
              <a:gd name="connsiteY19" fmla="*/ 622926 h 954988"/>
              <a:gd name="connsiteX20" fmla="*/ 1104405 w 1116950"/>
              <a:gd name="connsiteY20" fmla="*/ 812931 h 954988"/>
              <a:gd name="connsiteX21" fmla="*/ 1092530 w 1116950"/>
              <a:gd name="connsiteY21" fmla="*/ 848557 h 954988"/>
              <a:gd name="connsiteX22" fmla="*/ 1021278 w 1116950"/>
              <a:gd name="connsiteY22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1014865 w 1116950"/>
              <a:gd name="connsiteY15" fmla="*/ 386783 h 954988"/>
              <a:gd name="connsiteX16" fmla="*/ 1045028 w 1116950"/>
              <a:gd name="connsiteY16" fmla="*/ 527923 h 954988"/>
              <a:gd name="connsiteX17" fmla="*/ 1080654 w 1116950"/>
              <a:gd name="connsiteY17" fmla="*/ 539799 h 954988"/>
              <a:gd name="connsiteX18" fmla="*/ 1092530 w 1116950"/>
              <a:gd name="connsiteY18" fmla="*/ 587300 h 954988"/>
              <a:gd name="connsiteX19" fmla="*/ 1104405 w 1116950"/>
              <a:gd name="connsiteY19" fmla="*/ 622926 h 954988"/>
              <a:gd name="connsiteX20" fmla="*/ 1104405 w 1116950"/>
              <a:gd name="connsiteY20" fmla="*/ 812931 h 954988"/>
              <a:gd name="connsiteX21" fmla="*/ 1092530 w 1116950"/>
              <a:gd name="connsiteY21" fmla="*/ 848557 h 954988"/>
              <a:gd name="connsiteX22" fmla="*/ 1021278 w 1116950"/>
              <a:gd name="connsiteY22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1014865 w 1116950"/>
              <a:gd name="connsiteY15" fmla="*/ 386783 h 954988"/>
              <a:gd name="connsiteX16" fmla="*/ 1080654 w 1116950"/>
              <a:gd name="connsiteY16" fmla="*/ 539799 h 954988"/>
              <a:gd name="connsiteX17" fmla="*/ 1092530 w 1116950"/>
              <a:gd name="connsiteY17" fmla="*/ 587300 h 954988"/>
              <a:gd name="connsiteX18" fmla="*/ 1104405 w 1116950"/>
              <a:gd name="connsiteY18" fmla="*/ 622926 h 954988"/>
              <a:gd name="connsiteX19" fmla="*/ 1104405 w 1116950"/>
              <a:gd name="connsiteY19" fmla="*/ 812931 h 954988"/>
              <a:gd name="connsiteX20" fmla="*/ 1092530 w 1116950"/>
              <a:gd name="connsiteY20" fmla="*/ 848557 h 954988"/>
              <a:gd name="connsiteX21" fmla="*/ 1021278 w 1116950"/>
              <a:gd name="connsiteY21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1014865 w 1116950"/>
              <a:gd name="connsiteY15" fmla="*/ 386783 h 954988"/>
              <a:gd name="connsiteX16" fmla="*/ 1080654 w 1116950"/>
              <a:gd name="connsiteY16" fmla="*/ 530737 h 954988"/>
              <a:gd name="connsiteX17" fmla="*/ 1092530 w 1116950"/>
              <a:gd name="connsiteY17" fmla="*/ 587300 h 954988"/>
              <a:gd name="connsiteX18" fmla="*/ 1104405 w 1116950"/>
              <a:gd name="connsiteY18" fmla="*/ 622926 h 954988"/>
              <a:gd name="connsiteX19" fmla="*/ 1104405 w 1116950"/>
              <a:gd name="connsiteY19" fmla="*/ 812931 h 954988"/>
              <a:gd name="connsiteX20" fmla="*/ 1092530 w 1116950"/>
              <a:gd name="connsiteY20" fmla="*/ 848557 h 954988"/>
              <a:gd name="connsiteX21" fmla="*/ 1021278 w 1116950"/>
              <a:gd name="connsiteY21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1014865 w 1116950"/>
              <a:gd name="connsiteY15" fmla="*/ 386783 h 954988"/>
              <a:gd name="connsiteX16" fmla="*/ 1080654 w 1116950"/>
              <a:gd name="connsiteY16" fmla="*/ 530737 h 954988"/>
              <a:gd name="connsiteX17" fmla="*/ 1104405 w 1116950"/>
              <a:gd name="connsiteY17" fmla="*/ 622926 h 954988"/>
              <a:gd name="connsiteX18" fmla="*/ 1104405 w 1116950"/>
              <a:gd name="connsiteY18" fmla="*/ 812931 h 954988"/>
              <a:gd name="connsiteX19" fmla="*/ 1092530 w 1116950"/>
              <a:gd name="connsiteY19" fmla="*/ 848557 h 954988"/>
              <a:gd name="connsiteX20" fmla="*/ 1021278 w 1116950"/>
              <a:gd name="connsiteY20" fmla="*/ 907934 h 954988"/>
              <a:gd name="connsiteX0" fmla="*/ 1021278 w 1104405"/>
              <a:gd name="connsiteY0" fmla="*/ 907934 h 954988"/>
              <a:gd name="connsiteX1" fmla="*/ 1021278 w 1104405"/>
              <a:gd name="connsiteY1" fmla="*/ 907934 h 954988"/>
              <a:gd name="connsiteX2" fmla="*/ 142504 w 1104405"/>
              <a:gd name="connsiteY2" fmla="*/ 919809 h 954988"/>
              <a:gd name="connsiteX3" fmla="*/ 106878 w 1104405"/>
              <a:gd name="connsiteY3" fmla="*/ 896058 h 954988"/>
              <a:gd name="connsiteX4" fmla="*/ 83127 w 1104405"/>
              <a:gd name="connsiteY4" fmla="*/ 860432 h 954988"/>
              <a:gd name="connsiteX5" fmla="*/ 71252 w 1104405"/>
              <a:gd name="connsiteY5" fmla="*/ 824806 h 954988"/>
              <a:gd name="connsiteX6" fmla="*/ 35626 w 1104405"/>
              <a:gd name="connsiteY6" fmla="*/ 801056 h 954988"/>
              <a:gd name="connsiteX7" fmla="*/ 11875 w 1104405"/>
              <a:gd name="connsiteY7" fmla="*/ 717928 h 954988"/>
              <a:gd name="connsiteX8" fmla="*/ 0 w 1104405"/>
              <a:gd name="connsiteY8" fmla="*/ 670427 h 954988"/>
              <a:gd name="connsiteX9" fmla="*/ 47501 w 1104405"/>
              <a:gd name="connsiteY9" fmla="*/ 599175 h 954988"/>
              <a:gd name="connsiteX10" fmla="*/ 71251 w 1104405"/>
              <a:gd name="connsiteY10" fmla="*/ 444796 h 954988"/>
              <a:gd name="connsiteX11" fmla="*/ 392884 w 1104405"/>
              <a:gd name="connsiteY11" fmla="*/ 233025 h 954988"/>
              <a:gd name="connsiteX12" fmla="*/ 511589 w 1104405"/>
              <a:gd name="connsiteY12" fmla="*/ 34994 h 954988"/>
              <a:gd name="connsiteX13" fmla="*/ 618322 w 1104405"/>
              <a:gd name="connsiteY13" fmla="*/ 40621 h 954988"/>
              <a:gd name="connsiteX14" fmla="*/ 748097 w 1104405"/>
              <a:gd name="connsiteY14" fmla="*/ 250735 h 954988"/>
              <a:gd name="connsiteX15" fmla="*/ 1014865 w 1104405"/>
              <a:gd name="connsiteY15" fmla="*/ 386783 h 954988"/>
              <a:gd name="connsiteX16" fmla="*/ 1080654 w 1104405"/>
              <a:gd name="connsiteY16" fmla="*/ 530737 h 954988"/>
              <a:gd name="connsiteX17" fmla="*/ 1104405 w 1104405"/>
              <a:gd name="connsiteY17" fmla="*/ 812931 h 954988"/>
              <a:gd name="connsiteX18" fmla="*/ 1092530 w 1104405"/>
              <a:gd name="connsiteY18" fmla="*/ 848557 h 954988"/>
              <a:gd name="connsiteX19" fmla="*/ 1021278 w 1104405"/>
              <a:gd name="connsiteY19" fmla="*/ 907934 h 954988"/>
              <a:gd name="connsiteX0" fmla="*/ 1021278 w 1128097"/>
              <a:gd name="connsiteY0" fmla="*/ 907934 h 954988"/>
              <a:gd name="connsiteX1" fmla="*/ 1021278 w 1128097"/>
              <a:gd name="connsiteY1" fmla="*/ 907934 h 954988"/>
              <a:gd name="connsiteX2" fmla="*/ 142504 w 1128097"/>
              <a:gd name="connsiteY2" fmla="*/ 919809 h 954988"/>
              <a:gd name="connsiteX3" fmla="*/ 106878 w 1128097"/>
              <a:gd name="connsiteY3" fmla="*/ 896058 h 954988"/>
              <a:gd name="connsiteX4" fmla="*/ 83127 w 1128097"/>
              <a:gd name="connsiteY4" fmla="*/ 860432 h 954988"/>
              <a:gd name="connsiteX5" fmla="*/ 71252 w 1128097"/>
              <a:gd name="connsiteY5" fmla="*/ 824806 h 954988"/>
              <a:gd name="connsiteX6" fmla="*/ 35626 w 1128097"/>
              <a:gd name="connsiteY6" fmla="*/ 801056 h 954988"/>
              <a:gd name="connsiteX7" fmla="*/ 11875 w 1128097"/>
              <a:gd name="connsiteY7" fmla="*/ 717928 h 954988"/>
              <a:gd name="connsiteX8" fmla="*/ 0 w 1128097"/>
              <a:gd name="connsiteY8" fmla="*/ 670427 h 954988"/>
              <a:gd name="connsiteX9" fmla="*/ 47501 w 1128097"/>
              <a:gd name="connsiteY9" fmla="*/ 599175 h 954988"/>
              <a:gd name="connsiteX10" fmla="*/ 71251 w 1128097"/>
              <a:gd name="connsiteY10" fmla="*/ 444796 h 954988"/>
              <a:gd name="connsiteX11" fmla="*/ 392884 w 1128097"/>
              <a:gd name="connsiteY11" fmla="*/ 233025 h 954988"/>
              <a:gd name="connsiteX12" fmla="*/ 511589 w 1128097"/>
              <a:gd name="connsiteY12" fmla="*/ 34994 h 954988"/>
              <a:gd name="connsiteX13" fmla="*/ 618322 w 1128097"/>
              <a:gd name="connsiteY13" fmla="*/ 40621 h 954988"/>
              <a:gd name="connsiteX14" fmla="*/ 748097 w 1128097"/>
              <a:gd name="connsiteY14" fmla="*/ 250735 h 954988"/>
              <a:gd name="connsiteX15" fmla="*/ 1014865 w 1128097"/>
              <a:gd name="connsiteY15" fmla="*/ 386783 h 954988"/>
              <a:gd name="connsiteX16" fmla="*/ 1124545 w 1128097"/>
              <a:gd name="connsiteY16" fmla="*/ 606253 h 954988"/>
              <a:gd name="connsiteX17" fmla="*/ 1104405 w 1128097"/>
              <a:gd name="connsiteY17" fmla="*/ 812931 h 954988"/>
              <a:gd name="connsiteX18" fmla="*/ 1092530 w 1128097"/>
              <a:gd name="connsiteY18" fmla="*/ 848557 h 954988"/>
              <a:gd name="connsiteX19" fmla="*/ 1021278 w 1128097"/>
              <a:gd name="connsiteY19" fmla="*/ 907934 h 954988"/>
              <a:gd name="connsiteX0" fmla="*/ 1021278 w 1128312"/>
              <a:gd name="connsiteY0" fmla="*/ 907934 h 954988"/>
              <a:gd name="connsiteX1" fmla="*/ 1021278 w 1128312"/>
              <a:gd name="connsiteY1" fmla="*/ 907934 h 954988"/>
              <a:gd name="connsiteX2" fmla="*/ 142504 w 1128312"/>
              <a:gd name="connsiteY2" fmla="*/ 919809 h 954988"/>
              <a:gd name="connsiteX3" fmla="*/ 106878 w 1128312"/>
              <a:gd name="connsiteY3" fmla="*/ 896058 h 954988"/>
              <a:gd name="connsiteX4" fmla="*/ 83127 w 1128312"/>
              <a:gd name="connsiteY4" fmla="*/ 860432 h 954988"/>
              <a:gd name="connsiteX5" fmla="*/ 71252 w 1128312"/>
              <a:gd name="connsiteY5" fmla="*/ 824806 h 954988"/>
              <a:gd name="connsiteX6" fmla="*/ 35626 w 1128312"/>
              <a:gd name="connsiteY6" fmla="*/ 801056 h 954988"/>
              <a:gd name="connsiteX7" fmla="*/ 11875 w 1128312"/>
              <a:gd name="connsiteY7" fmla="*/ 717928 h 954988"/>
              <a:gd name="connsiteX8" fmla="*/ 0 w 1128312"/>
              <a:gd name="connsiteY8" fmla="*/ 670427 h 954988"/>
              <a:gd name="connsiteX9" fmla="*/ 47501 w 1128312"/>
              <a:gd name="connsiteY9" fmla="*/ 599175 h 954988"/>
              <a:gd name="connsiteX10" fmla="*/ 71251 w 1128312"/>
              <a:gd name="connsiteY10" fmla="*/ 444796 h 954988"/>
              <a:gd name="connsiteX11" fmla="*/ 392884 w 1128312"/>
              <a:gd name="connsiteY11" fmla="*/ 233025 h 954988"/>
              <a:gd name="connsiteX12" fmla="*/ 511589 w 1128312"/>
              <a:gd name="connsiteY12" fmla="*/ 34994 h 954988"/>
              <a:gd name="connsiteX13" fmla="*/ 618322 w 1128312"/>
              <a:gd name="connsiteY13" fmla="*/ 40621 h 954988"/>
              <a:gd name="connsiteX14" fmla="*/ 748097 w 1128312"/>
              <a:gd name="connsiteY14" fmla="*/ 250735 h 954988"/>
              <a:gd name="connsiteX15" fmla="*/ 1011207 w 1128312"/>
              <a:gd name="connsiteY15" fmla="*/ 474381 h 954988"/>
              <a:gd name="connsiteX16" fmla="*/ 1124545 w 1128312"/>
              <a:gd name="connsiteY16" fmla="*/ 606253 h 954988"/>
              <a:gd name="connsiteX17" fmla="*/ 1104405 w 1128312"/>
              <a:gd name="connsiteY17" fmla="*/ 812931 h 954988"/>
              <a:gd name="connsiteX18" fmla="*/ 1092530 w 1128312"/>
              <a:gd name="connsiteY18" fmla="*/ 848557 h 954988"/>
              <a:gd name="connsiteX19" fmla="*/ 1021278 w 1128312"/>
              <a:gd name="connsiteY19" fmla="*/ 907934 h 954988"/>
              <a:gd name="connsiteX0" fmla="*/ 1021278 w 1128097"/>
              <a:gd name="connsiteY0" fmla="*/ 907934 h 954988"/>
              <a:gd name="connsiteX1" fmla="*/ 1021278 w 1128097"/>
              <a:gd name="connsiteY1" fmla="*/ 907934 h 954988"/>
              <a:gd name="connsiteX2" fmla="*/ 142504 w 1128097"/>
              <a:gd name="connsiteY2" fmla="*/ 919809 h 954988"/>
              <a:gd name="connsiteX3" fmla="*/ 106878 w 1128097"/>
              <a:gd name="connsiteY3" fmla="*/ 896058 h 954988"/>
              <a:gd name="connsiteX4" fmla="*/ 83127 w 1128097"/>
              <a:gd name="connsiteY4" fmla="*/ 860432 h 954988"/>
              <a:gd name="connsiteX5" fmla="*/ 71252 w 1128097"/>
              <a:gd name="connsiteY5" fmla="*/ 824806 h 954988"/>
              <a:gd name="connsiteX6" fmla="*/ 35626 w 1128097"/>
              <a:gd name="connsiteY6" fmla="*/ 801056 h 954988"/>
              <a:gd name="connsiteX7" fmla="*/ 11875 w 1128097"/>
              <a:gd name="connsiteY7" fmla="*/ 717928 h 954988"/>
              <a:gd name="connsiteX8" fmla="*/ 0 w 1128097"/>
              <a:gd name="connsiteY8" fmla="*/ 670427 h 954988"/>
              <a:gd name="connsiteX9" fmla="*/ 47501 w 1128097"/>
              <a:gd name="connsiteY9" fmla="*/ 599175 h 954988"/>
              <a:gd name="connsiteX10" fmla="*/ 71251 w 1128097"/>
              <a:gd name="connsiteY10" fmla="*/ 444796 h 954988"/>
              <a:gd name="connsiteX11" fmla="*/ 392884 w 1128097"/>
              <a:gd name="connsiteY11" fmla="*/ 233025 h 954988"/>
              <a:gd name="connsiteX12" fmla="*/ 511589 w 1128097"/>
              <a:gd name="connsiteY12" fmla="*/ 34994 h 954988"/>
              <a:gd name="connsiteX13" fmla="*/ 618322 w 1128097"/>
              <a:gd name="connsiteY13" fmla="*/ 40621 h 954988"/>
              <a:gd name="connsiteX14" fmla="*/ 748097 w 1128097"/>
              <a:gd name="connsiteY14" fmla="*/ 250735 h 954988"/>
              <a:gd name="connsiteX15" fmla="*/ 1014865 w 1128097"/>
              <a:gd name="connsiteY15" fmla="*/ 450216 h 954988"/>
              <a:gd name="connsiteX16" fmla="*/ 1124545 w 1128097"/>
              <a:gd name="connsiteY16" fmla="*/ 606253 h 954988"/>
              <a:gd name="connsiteX17" fmla="*/ 1104405 w 1128097"/>
              <a:gd name="connsiteY17" fmla="*/ 812931 h 954988"/>
              <a:gd name="connsiteX18" fmla="*/ 1092530 w 1128097"/>
              <a:gd name="connsiteY18" fmla="*/ 848557 h 954988"/>
              <a:gd name="connsiteX19" fmla="*/ 1021278 w 1128097"/>
              <a:gd name="connsiteY19" fmla="*/ 907934 h 954988"/>
              <a:gd name="connsiteX0" fmla="*/ 1021278 w 1127878"/>
              <a:gd name="connsiteY0" fmla="*/ 907934 h 954988"/>
              <a:gd name="connsiteX1" fmla="*/ 1021278 w 1127878"/>
              <a:gd name="connsiteY1" fmla="*/ 907934 h 954988"/>
              <a:gd name="connsiteX2" fmla="*/ 142504 w 1127878"/>
              <a:gd name="connsiteY2" fmla="*/ 919809 h 954988"/>
              <a:gd name="connsiteX3" fmla="*/ 106878 w 1127878"/>
              <a:gd name="connsiteY3" fmla="*/ 896058 h 954988"/>
              <a:gd name="connsiteX4" fmla="*/ 83127 w 1127878"/>
              <a:gd name="connsiteY4" fmla="*/ 860432 h 954988"/>
              <a:gd name="connsiteX5" fmla="*/ 71252 w 1127878"/>
              <a:gd name="connsiteY5" fmla="*/ 824806 h 954988"/>
              <a:gd name="connsiteX6" fmla="*/ 35626 w 1127878"/>
              <a:gd name="connsiteY6" fmla="*/ 801056 h 954988"/>
              <a:gd name="connsiteX7" fmla="*/ 11875 w 1127878"/>
              <a:gd name="connsiteY7" fmla="*/ 717928 h 954988"/>
              <a:gd name="connsiteX8" fmla="*/ 0 w 1127878"/>
              <a:gd name="connsiteY8" fmla="*/ 670427 h 954988"/>
              <a:gd name="connsiteX9" fmla="*/ 47501 w 1127878"/>
              <a:gd name="connsiteY9" fmla="*/ 599175 h 954988"/>
              <a:gd name="connsiteX10" fmla="*/ 71251 w 1127878"/>
              <a:gd name="connsiteY10" fmla="*/ 444796 h 954988"/>
              <a:gd name="connsiteX11" fmla="*/ 392884 w 1127878"/>
              <a:gd name="connsiteY11" fmla="*/ 233025 h 954988"/>
              <a:gd name="connsiteX12" fmla="*/ 511589 w 1127878"/>
              <a:gd name="connsiteY12" fmla="*/ 34994 h 954988"/>
              <a:gd name="connsiteX13" fmla="*/ 618322 w 1127878"/>
              <a:gd name="connsiteY13" fmla="*/ 40621 h 954988"/>
              <a:gd name="connsiteX14" fmla="*/ 748097 w 1127878"/>
              <a:gd name="connsiteY14" fmla="*/ 250735 h 954988"/>
              <a:gd name="connsiteX15" fmla="*/ 1014865 w 1127878"/>
              <a:gd name="connsiteY15" fmla="*/ 450216 h 954988"/>
              <a:gd name="connsiteX16" fmla="*/ 1124545 w 1127878"/>
              <a:gd name="connsiteY16" fmla="*/ 606253 h 954988"/>
              <a:gd name="connsiteX17" fmla="*/ 1092530 w 1127878"/>
              <a:gd name="connsiteY17" fmla="*/ 848557 h 954988"/>
              <a:gd name="connsiteX18" fmla="*/ 1021278 w 1127878"/>
              <a:gd name="connsiteY18" fmla="*/ 907934 h 954988"/>
              <a:gd name="connsiteX0" fmla="*/ 1021278 w 1138362"/>
              <a:gd name="connsiteY0" fmla="*/ 907934 h 954988"/>
              <a:gd name="connsiteX1" fmla="*/ 1021278 w 1138362"/>
              <a:gd name="connsiteY1" fmla="*/ 907934 h 954988"/>
              <a:gd name="connsiteX2" fmla="*/ 142504 w 1138362"/>
              <a:gd name="connsiteY2" fmla="*/ 919809 h 954988"/>
              <a:gd name="connsiteX3" fmla="*/ 106878 w 1138362"/>
              <a:gd name="connsiteY3" fmla="*/ 896058 h 954988"/>
              <a:gd name="connsiteX4" fmla="*/ 83127 w 1138362"/>
              <a:gd name="connsiteY4" fmla="*/ 860432 h 954988"/>
              <a:gd name="connsiteX5" fmla="*/ 71252 w 1138362"/>
              <a:gd name="connsiteY5" fmla="*/ 824806 h 954988"/>
              <a:gd name="connsiteX6" fmla="*/ 35626 w 1138362"/>
              <a:gd name="connsiteY6" fmla="*/ 801056 h 954988"/>
              <a:gd name="connsiteX7" fmla="*/ 11875 w 1138362"/>
              <a:gd name="connsiteY7" fmla="*/ 717928 h 954988"/>
              <a:gd name="connsiteX8" fmla="*/ 0 w 1138362"/>
              <a:gd name="connsiteY8" fmla="*/ 670427 h 954988"/>
              <a:gd name="connsiteX9" fmla="*/ 47501 w 1138362"/>
              <a:gd name="connsiteY9" fmla="*/ 599175 h 954988"/>
              <a:gd name="connsiteX10" fmla="*/ 71251 w 1138362"/>
              <a:gd name="connsiteY10" fmla="*/ 444796 h 954988"/>
              <a:gd name="connsiteX11" fmla="*/ 392884 w 1138362"/>
              <a:gd name="connsiteY11" fmla="*/ 233025 h 954988"/>
              <a:gd name="connsiteX12" fmla="*/ 511589 w 1138362"/>
              <a:gd name="connsiteY12" fmla="*/ 34994 h 954988"/>
              <a:gd name="connsiteX13" fmla="*/ 618322 w 1138362"/>
              <a:gd name="connsiteY13" fmla="*/ 40621 h 954988"/>
              <a:gd name="connsiteX14" fmla="*/ 748097 w 1138362"/>
              <a:gd name="connsiteY14" fmla="*/ 250735 h 954988"/>
              <a:gd name="connsiteX15" fmla="*/ 1014865 w 1138362"/>
              <a:gd name="connsiteY15" fmla="*/ 450216 h 954988"/>
              <a:gd name="connsiteX16" fmla="*/ 1124545 w 1138362"/>
              <a:gd name="connsiteY16" fmla="*/ 606253 h 954988"/>
              <a:gd name="connsiteX17" fmla="*/ 1125448 w 1138362"/>
              <a:gd name="connsiteY17" fmla="*/ 812310 h 954988"/>
              <a:gd name="connsiteX18" fmla="*/ 1021278 w 1138362"/>
              <a:gd name="connsiteY18" fmla="*/ 907934 h 954988"/>
              <a:gd name="connsiteX0" fmla="*/ 1021278 w 1142967"/>
              <a:gd name="connsiteY0" fmla="*/ 907934 h 954988"/>
              <a:gd name="connsiteX1" fmla="*/ 1021278 w 1142967"/>
              <a:gd name="connsiteY1" fmla="*/ 907934 h 954988"/>
              <a:gd name="connsiteX2" fmla="*/ 142504 w 1142967"/>
              <a:gd name="connsiteY2" fmla="*/ 919809 h 954988"/>
              <a:gd name="connsiteX3" fmla="*/ 106878 w 1142967"/>
              <a:gd name="connsiteY3" fmla="*/ 896058 h 954988"/>
              <a:gd name="connsiteX4" fmla="*/ 83127 w 1142967"/>
              <a:gd name="connsiteY4" fmla="*/ 860432 h 954988"/>
              <a:gd name="connsiteX5" fmla="*/ 71252 w 1142967"/>
              <a:gd name="connsiteY5" fmla="*/ 824806 h 954988"/>
              <a:gd name="connsiteX6" fmla="*/ 35626 w 1142967"/>
              <a:gd name="connsiteY6" fmla="*/ 801056 h 954988"/>
              <a:gd name="connsiteX7" fmla="*/ 11875 w 1142967"/>
              <a:gd name="connsiteY7" fmla="*/ 717928 h 954988"/>
              <a:gd name="connsiteX8" fmla="*/ 0 w 1142967"/>
              <a:gd name="connsiteY8" fmla="*/ 670427 h 954988"/>
              <a:gd name="connsiteX9" fmla="*/ 47501 w 1142967"/>
              <a:gd name="connsiteY9" fmla="*/ 599175 h 954988"/>
              <a:gd name="connsiteX10" fmla="*/ 71251 w 1142967"/>
              <a:gd name="connsiteY10" fmla="*/ 444796 h 954988"/>
              <a:gd name="connsiteX11" fmla="*/ 392884 w 1142967"/>
              <a:gd name="connsiteY11" fmla="*/ 233025 h 954988"/>
              <a:gd name="connsiteX12" fmla="*/ 511589 w 1142967"/>
              <a:gd name="connsiteY12" fmla="*/ 34994 h 954988"/>
              <a:gd name="connsiteX13" fmla="*/ 618322 w 1142967"/>
              <a:gd name="connsiteY13" fmla="*/ 40621 h 954988"/>
              <a:gd name="connsiteX14" fmla="*/ 748097 w 1142967"/>
              <a:gd name="connsiteY14" fmla="*/ 250735 h 954988"/>
              <a:gd name="connsiteX15" fmla="*/ 1014865 w 1142967"/>
              <a:gd name="connsiteY15" fmla="*/ 450216 h 954988"/>
              <a:gd name="connsiteX16" fmla="*/ 1124545 w 1142967"/>
              <a:gd name="connsiteY16" fmla="*/ 606253 h 954988"/>
              <a:gd name="connsiteX17" fmla="*/ 1132763 w 1142967"/>
              <a:gd name="connsiteY17" fmla="*/ 788145 h 954988"/>
              <a:gd name="connsiteX18" fmla="*/ 1021278 w 1142967"/>
              <a:gd name="connsiteY18" fmla="*/ 907934 h 954988"/>
              <a:gd name="connsiteX0" fmla="*/ 1021278 w 1142967"/>
              <a:gd name="connsiteY0" fmla="*/ 907934 h 947593"/>
              <a:gd name="connsiteX1" fmla="*/ 1021278 w 1142967"/>
              <a:gd name="connsiteY1" fmla="*/ 907934 h 947593"/>
              <a:gd name="connsiteX2" fmla="*/ 142504 w 1142967"/>
              <a:gd name="connsiteY2" fmla="*/ 919809 h 947593"/>
              <a:gd name="connsiteX3" fmla="*/ 83127 w 1142967"/>
              <a:gd name="connsiteY3" fmla="*/ 860432 h 947593"/>
              <a:gd name="connsiteX4" fmla="*/ 71252 w 1142967"/>
              <a:gd name="connsiteY4" fmla="*/ 824806 h 947593"/>
              <a:gd name="connsiteX5" fmla="*/ 35626 w 1142967"/>
              <a:gd name="connsiteY5" fmla="*/ 801056 h 947593"/>
              <a:gd name="connsiteX6" fmla="*/ 11875 w 1142967"/>
              <a:gd name="connsiteY6" fmla="*/ 717928 h 947593"/>
              <a:gd name="connsiteX7" fmla="*/ 0 w 1142967"/>
              <a:gd name="connsiteY7" fmla="*/ 670427 h 947593"/>
              <a:gd name="connsiteX8" fmla="*/ 47501 w 1142967"/>
              <a:gd name="connsiteY8" fmla="*/ 599175 h 947593"/>
              <a:gd name="connsiteX9" fmla="*/ 71251 w 1142967"/>
              <a:gd name="connsiteY9" fmla="*/ 444796 h 947593"/>
              <a:gd name="connsiteX10" fmla="*/ 392884 w 1142967"/>
              <a:gd name="connsiteY10" fmla="*/ 233025 h 947593"/>
              <a:gd name="connsiteX11" fmla="*/ 511589 w 1142967"/>
              <a:gd name="connsiteY11" fmla="*/ 34994 h 947593"/>
              <a:gd name="connsiteX12" fmla="*/ 618322 w 1142967"/>
              <a:gd name="connsiteY12" fmla="*/ 40621 h 947593"/>
              <a:gd name="connsiteX13" fmla="*/ 748097 w 1142967"/>
              <a:gd name="connsiteY13" fmla="*/ 250735 h 947593"/>
              <a:gd name="connsiteX14" fmla="*/ 1014865 w 1142967"/>
              <a:gd name="connsiteY14" fmla="*/ 450216 h 947593"/>
              <a:gd name="connsiteX15" fmla="*/ 1124545 w 1142967"/>
              <a:gd name="connsiteY15" fmla="*/ 606253 h 947593"/>
              <a:gd name="connsiteX16" fmla="*/ 1132763 w 1142967"/>
              <a:gd name="connsiteY16" fmla="*/ 788145 h 947593"/>
              <a:gd name="connsiteX17" fmla="*/ 1021278 w 1142967"/>
              <a:gd name="connsiteY17" fmla="*/ 907934 h 947593"/>
              <a:gd name="connsiteX0" fmla="*/ 1021278 w 1142967"/>
              <a:gd name="connsiteY0" fmla="*/ 907934 h 949301"/>
              <a:gd name="connsiteX1" fmla="*/ 1021278 w 1142967"/>
              <a:gd name="connsiteY1" fmla="*/ 907934 h 949301"/>
              <a:gd name="connsiteX2" fmla="*/ 142504 w 1142967"/>
              <a:gd name="connsiteY2" fmla="*/ 919809 h 949301"/>
              <a:gd name="connsiteX3" fmla="*/ 71252 w 1142967"/>
              <a:gd name="connsiteY3" fmla="*/ 824806 h 949301"/>
              <a:gd name="connsiteX4" fmla="*/ 35626 w 1142967"/>
              <a:gd name="connsiteY4" fmla="*/ 801056 h 949301"/>
              <a:gd name="connsiteX5" fmla="*/ 11875 w 1142967"/>
              <a:gd name="connsiteY5" fmla="*/ 717928 h 949301"/>
              <a:gd name="connsiteX6" fmla="*/ 0 w 1142967"/>
              <a:gd name="connsiteY6" fmla="*/ 670427 h 949301"/>
              <a:gd name="connsiteX7" fmla="*/ 47501 w 1142967"/>
              <a:gd name="connsiteY7" fmla="*/ 599175 h 949301"/>
              <a:gd name="connsiteX8" fmla="*/ 71251 w 1142967"/>
              <a:gd name="connsiteY8" fmla="*/ 444796 h 949301"/>
              <a:gd name="connsiteX9" fmla="*/ 392884 w 1142967"/>
              <a:gd name="connsiteY9" fmla="*/ 233025 h 949301"/>
              <a:gd name="connsiteX10" fmla="*/ 511589 w 1142967"/>
              <a:gd name="connsiteY10" fmla="*/ 34994 h 949301"/>
              <a:gd name="connsiteX11" fmla="*/ 618322 w 1142967"/>
              <a:gd name="connsiteY11" fmla="*/ 40621 h 949301"/>
              <a:gd name="connsiteX12" fmla="*/ 748097 w 1142967"/>
              <a:gd name="connsiteY12" fmla="*/ 250735 h 949301"/>
              <a:gd name="connsiteX13" fmla="*/ 1014865 w 1142967"/>
              <a:gd name="connsiteY13" fmla="*/ 450216 h 949301"/>
              <a:gd name="connsiteX14" fmla="*/ 1124545 w 1142967"/>
              <a:gd name="connsiteY14" fmla="*/ 606253 h 949301"/>
              <a:gd name="connsiteX15" fmla="*/ 1132763 w 1142967"/>
              <a:gd name="connsiteY15" fmla="*/ 788145 h 949301"/>
              <a:gd name="connsiteX16" fmla="*/ 1021278 w 1142967"/>
              <a:gd name="connsiteY16" fmla="*/ 907934 h 949301"/>
              <a:gd name="connsiteX0" fmla="*/ 1021278 w 1142967"/>
              <a:gd name="connsiteY0" fmla="*/ 907934 h 950489"/>
              <a:gd name="connsiteX1" fmla="*/ 1021278 w 1142967"/>
              <a:gd name="connsiteY1" fmla="*/ 907934 h 950489"/>
              <a:gd name="connsiteX2" fmla="*/ 142504 w 1142967"/>
              <a:gd name="connsiteY2" fmla="*/ 919809 h 950489"/>
              <a:gd name="connsiteX3" fmla="*/ 35626 w 1142967"/>
              <a:gd name="connsiteY3" fmla="*/ 801056 h 950489"/>
              <a:gd name="connsiteX4" fmla="*/ 11875 w 1142967"/>
              <a:gd name="connsiteY4" fmla="*/ 717928 h 950489"/>
              <a:gd name="connsiteX5" fmla="*/ 0 w 1142967"/>
              <a:gd name="connsiteY5" fmla="*/ 670427 h 950489"/>
              <a:gd name="connsiteX6" fmla="*/ 47501 w 1142967"/>
              <a:gd name="connsiteY6" fmla="*/ 599175 h 950489"/>
              <a:gd name="connsiteX7" fmla="*/ 71251 w 1142967"/>
              <a:gd name="connsiteY7" fmla="*/ 444796 h 950489"/>
              <a:gd name="connsiteX8" fmla="*/ 392884 w 1142967"/>
              <a:gd name="connsiteY8" fmla="*/ 233025 h 950489"/>
              <a:gd name="connsiteX9" fmla="*/ 511589 w 1142967"/>
              <a:gd name="connsiteY9" fmla="*/ 34994 h 950489"/>
              <a:gd name="connsiteX10" fmla="*/ 618322 w 1142967"/>
              <a:gd name="connsiteY10" fmla="*/ 40621 h 950489"/>
              <a:gd name="connsiteX11" fmla="*/ 748097 w 1142967"/>
              <a:gd name="connsiteY11" fmla="*/ 250735 h 950489"/>
              <a:gd name="connsiteX12" fmla="*/ 1014865 w 1142967"/>
              <a:gd name="connsiteY12" fmla="*/ 450216 h 950489"/>
              <a:gd name="connsiteX13" fmla="*/ 1124545 w 1142967"/>
              <a:gd name="connsiteY13" fmla="*/ 606253 h 950489"/>
              <a:gd name="connsiteX14" fmla="*/ 1132763 w 1142967"/>
              <a:gd name="connsiteY14" fmla="*/ 788145 h 950489"/>
              <a:gd name="connsiteX15" fmla="*/ 1021278 w 1142967"/>
              <a:gd name="connsiteY15" fmla="*/ 907934 h 950489"/>
              <a:gd name="connsiteX0" fmla="*/ 1021278 w 1142967"/>
              <a:gd name="connsiteY0" fmla="*/ 907934 h 950489"/>
              <a:gd name="connsiteX1" fmla="*/ 1021278 w 1142967"/>
              <a:gd name="connsiteY1" fmla="*/ 907934 h 950489"/>
              <a:gd name="connsiteX2" fmla="*/ 142504 w 1142967"/>
              <a:gd name="connsiteY2" fmla="*/ 919809 h 950489"/>
              <a:gd name="connsiteX3" fmla="*/ 35626 w 1142967"/>
              <a:gd name="connsiteY3" fmla="*/ 801056 h 950489"/>
              <a:gd name="connsiteX4" fmla="*/ 11875 w 1142967"/>
              <a:gd name="connsiteY4" fmla="*/ 717928 h 950489"/>
              <a:gd name="connsiteX5" fmla="*/ 0 w 1142967"/>
              <a:gd name="connsiteY5" fmla="*/ 670427 h 950489"/>
              <a:gd name="connsiteX6" fmla="*/ 47501 w 1142967"/>
              <a:gd name="connsiteY6" fmla="*/ 599175 h 950489"/>
              <a:gd name="connsiteX7" fmla="*/ 71251 w 1142967"/>
              <a:gd name="connsiteY7" fmla="*/ 444796 h 950489"/>
              <a:gd name="connsiteX8" fmla="*/ 392884 w 1142967"/>
              <a:gd name="connsiteY8" fmla="*/ 233025 h 950489"/>
              <a:gd name="connsiteX9" fmla="*/ 511589 w 1142967"/>
              <a:gd name="connsiteY9" fmla="*/ 34994 h 950489"/>
              <a:gd name="connsiteX10" fmla="*/ 618322 w 1142967"/>
              <a:gd name="connsiteY10" fmla="*/ 40621 h 950489"/>
              <a:gd name="connsiteX11" fmla="*/ 748097 w 1142967"/>
              <a:gd name="connsiteY11" fmla="*/ 250735 h 950489"/>
              <a:gd name="connsiteX12" fmla="*/ 1014865 w 1142967"/>
              <a:gd name="connsiteY12" fmla="*/ 450216 h 950489"/>
              <a:gd name="connsiteX13" fmla="*/ 1124545 w 1142967"/>
              <a:gd name="connsiteY13" fmla="*/ 606253 h 950489"/>
              <a:gd name="connsiteX14" fmla="*/ 1132763 w 1142967"/>
              <a:gd name="connsiteY14" fmla="*/ 788145 h 950489"/>
              <a:gd name="connsiteX15" fmla="*/ 1021278 w 1142967"/>
              <a:gd name="connsiteY15" fmla="*/ 907934 h 950489"/>
              <a:gd name="connsiteX0" fmla="*/ 1025049 w 1146738"/>
              <a:gd name="connsiteY0" fmla="*/ 907934 h 951108"/>
              <a:gd name="connsiteX1" fmla="*/ 1025049 w 1146738"/>
              <a:gd name="connsiteY1" fmla="*/ 907934 h 951108"/>
              <a:gd name="connsiteX2" fmla="*/ 146275 w 1146738"/>
              <a:gd name="connsiteY2" fmla="*/ 919809 h 951108"/>
              <a:gd name="connsiteX3" fmla="*/ 178385 w 1146738"/>
              <a:gd name="connsiteY3" fmla="*/ 788974 h 951108"/>
              <a:gd name="connsiteX4" fmla="*/ 15646 w 1146738"/>
              <a:gd name="connsiteY4" fmla="*/ 717928 h 951108"/>
              <a:gd name="connsiteX5" fmla="*/ 3771 w 1146738"/>
              <a:gd name="connsiteY5" fmla="*/ 670427 h 951108"/>
              <a:gd name="connsiteX6" fmla="*/ 51272 w 1146738"/>
              <a:gd name="connsiteY6" fmla="*/ 599175 h 951108"/>
              <a:gd name="connsiteX7" fmla="*/ 75022 w 1146738"/>
              <a:gd name="connsiteY7" fmla="*/ 444796 h 951108"/>
              <a:gd name="connsiteX8" fmla="*/ 396655 w 1146738"/>
              <a:gd name="connsiteY8" fmla="*/ 233025 h 951108"/>
              <a:gd name="connsiteX9" fmla="*/ 515360 w 1146738"/>
              <a:gd name="connsiteY9" fmla="*/ 34994 h 951108"/>
              <a:gd name="connsiteX10" fmla="*/ 622093 w 1146738"/>
              <a:gd name="connsiteY10" fmla="*/ 40621 h 951108"/>
              <a:gd name="connsiteX11" fmla="*/ 751868 w 1146738"/>
              <a:gd name="connsiteY11" fmla="*/ 250735 h 951108"/>
              <a:gd name="connsiteX12" fmla="*/ 1018636 w 1146738"/>
              <a:gd name="connsiteY12" fmla="*/ 450216 h 951108"/>
              <a:gd name="connsiteX13" fmla="*/ 1128316 w 1146738"/>
              <a:gd name="connsiteY13" fmla="*/ 606253 h 951108"/>
              <a:gd name="connsiteX14" fmla="*/ 1136534 w 1146738"/>
              <a:gd name="connsiteY14" fmla="*/ 788145 h 951108"/>
              <a:gd name="connsiteX15" fmla="*/ 1025049 w 1146738"/>
              <a:gd name="connsiteY15" fmla="*/ 907934 h 951108"/>
              <a:gd name="connsiteX0" fmla="*/ 1025965 w 1147654"/>
              <a:gd name="connsiteY0" fmla="*/ 907934 h 951108"/>
              <a:gd name="connsiteX1" fmla="*/ 1025965 w 1147654"/>
              <a:gd name="connsiteY1" fmla="*/ 907934 h 951108"/>
              <a:gd name="connsiteX2" fmla="*/ 147191 w 1147654"/>
              <a:gd name="connsiteY2" fmla="*/ 919809 h 951108"/>
              <a:gd name="connsiteX3" fmla="*/ 179301 w 1147654"/>
              <a:gd name="connsiteY3" fmla="*/ 788974 h 951108"/>
              <a:gd name="connsiteX4" fmla="*/ 4687 w 1147654"/>
              <a:gd name="connsiteY4" fmla="*/ 670427 h 951108"/>
              <a:gd name="connsiteX5" fmla="*/ 52188 w 1147654"/>
              <a:gd name="connsiteY5" fmla="*/ 599175 h 951108"/>
              <a:gd name="connsiteX6" fmla="*/ 75938 w 1147654"/>
              <a:gd name="connsiteY6" fmla="*/ 444796 h 951108"/>
              <a:gd name="connsiteX7" fmla="*/ 397571 w 1147654"/>
              <a:gd name="connsiteY7" fmla="*/ 233025 h 951108"/>
              <a:gd name="connsiteX8" fmla="*/ 516276 w 1147654"/>
              <a:gd name="connsiteY8" fmla="*/ 34994 h 951108"/>
              <a:gd name="connsiteX9" fmla="*/ 623009 w 1147654"/>
              <a:gd name="connsiteY9" fmla="*/ 40621 h 951108"/>
              <a:gd name="connsiteX10" fmla="*/ 752784 w 1147654"/>
              <a:gd name="connsiteY10" fmla="*/ 250735 h 951108"/>
              <a:gd name="connsiteX11" fmla="*/ 1019552 w 1147654"/>
              <a:gd name="connsiteY11" fmla="*/ 450216 h 951108"/>
              <a:gd name="connsiteX12" fmla="*/ 1129232 w 1147654"/>
              <a:gd name="connsiteY12" fmla="*/ 606253 h 951108"/>
              <a:gd name="connsiteX13" fmla="*/ 1137450 w 1147654"/>
              <a:gd name="connsiteY13" fmla="*/ 788145 h 951108"/>
              <a:gd name="connsiteX14" fmla="*/ 1025965 w 1147654"/>
              <a:gd name="connsiteY14" fmla="*/ 907934 h 951108"/>
              <a:gd name="connsiteX0" fmla="*/ 990014 w 1111703"/>
              <a:gd name="connsiteY0" fmla="*/ 907934 h 951108"/>
              <a:gd name="connsiteX1" fmla="*/ 990014 w 1111703"/>
              <a:gd name="connsiteY1" fmla="*/ 907934 h 951108"/>
              <a:gd name="connsiteX2" fmla="*/ 111240 w 1111703"/>
              <a:gd name="connsiteY2" fmla="*/ 919809 h 951108"/>
              <a:gd name="connsiteX3" fmla="*/ 143350 w 1111703"/>
              <a:gd name="connsiteY3" fmla="*/ 788974 h 951108"/>
              <a:gd name="connsiteX4" fmla="*/ 16237 w 1111703"/>
              <a:gd name="connsiteY4" fmla="*/ 599175 h 951108"/>
              <a:gd name="connsiteX5" fmla="*/ 39987 w 1111703"/>
              <a:gd name="connsiteY5" fmla="*/ 444796 h 951108"/>
              <a:gd name="connsiteX6" fmla="*/ 361620 w 1111703"/>
              <a:gd name="connsiteY6" fmla="*/ 233025 h 951108"/>
              <a:gd name="connsiteX7" fmla="*/ 480325 w 1111703"/>
              <a:gd name="connsiteY7" fmla="*/ 34994 h 951108"/>
              <a:gd name="connsiteX8" fmla="*/ 587058 w 1111703"/>
              <a:gd name="connsiteY8" fmla="*/ 40621 h 951108"/>
              <a:gd name="connsiteX9" fmla="*/ 716833 w 1111703"/>
              <a:gd name="connsiteY9" fmla="*/ 250735 h 951108"/>
              <a:gd name="connsiteX10" fmla="*/ 983601 w 1111703"/>
              <a:gd name="connsiteY10" fmla="*/ 450216 h 951108"/>
              <a:gd name="connsiteX11" fmla="*/ 1093281 w 1111703"/>
              <a:gd name="connsiteY11" fmla="*/ 606253 h 951108"/>
              <a:gd name="connsiteX12" fmla="*/ 1101499 w 1111703"/>
              <a:gd name="connsiteY12" fmla="*/ 788145 h 951108"/>
              <a:gd name="connsiteX13" fmla="*/ 990014 w 1111703"/>
              <a:gd name="connsiteY13" fmla="*/ 907934 h 951108"/>
              <a:gd name="connsiteX0" fmla="*/ 1071601 w 1193290"/>
              <a:gd name="connsiteY0" fmla="*/ 907934 h 951895"/>
              <a:gd name="connsiteX1" fmla="*/ 1071601 w 1193290"/>
              <a:gd name="connsiteY1" fmla="*/ 907934 h 951895"/>
              <a:gd name="connsiteX2" fmla="*/ 192827 w 1193290"/>
              <a:gd name="connsiteY2" fmla="*/ 919809 h 951895"/>
              <a:gd name="connsiteX3" fmla="*/ 1824 w 1193290"/>
              <a:gd name="connsiteY3" fmla="*/ 773871 h 951895"/>
              <a:gd name="connsiteX4" fmla="*/ 97824 w 1193290"/>
              <a:gd name="connsiteY4" fmla="*/ 599175 h 951895"/>
              <a:gd name="connsiteX5" fmla="*/ 121574 w 1193290"/>
              <a:gd name="connsiteY5" fmla="*/ 444796 h 951895"/>
              <a:gd name="connsiteX6" fmla="*/ 443207 w 1193290"/>
              <a:gd name="connsiteY6" fmla="*/ 233025 h 951895"/>
              <a:gd name="connsiteX7" fmla="*/ 561912 w 1193290"/>
              <a:gd name="connsiteY7" fmla="*/ 34994 h 951895"/>
              <a:gd name="connsiteX8" fmla="*/ 668645 w 1193290"/>
              <a:gd name="connsiteY8" fmla="*/ 40621 h 951895"/>
              <a:gd name="connsiteX9" fmla="*/ 798420 w 1193290"/>
              <a:gd name="connsiteY9" fmla="*/ 250735 h 951895"/>
              <a:gd name="connsiteX10" fmla="*/ 1065188 w 1193290"/>
              <a:gd name="connsiteY10" fmla="*/ 450216 h 951895"/>
              <a:gd name="connsiteX11" fmla="*/ 1174868 w 1193290"/>
              <a:gd name="connsiteY11" fmla="*/ 606253 h 951895"/>
              <a:gd name="connsiteX12" fmla="*/ 1183086 w 1193290"/>
              <a:gd name="connsiteY12" fmla="*/ 788145 h 951895"/>
              <a:gd name="connsiteX13" fmla="*/ 1071601 w 1193290"/>
              <a:gd name="connsiteY13" fmla="*/ 907934 h 951895"/>
              <a:gd name="connsiteX0" fmla="*/ 1068000 w 1189689"/>
              <a:gd name="connsiteY0" fmla="*/ 907934 h 952214"/>
              <a:gd name="connsiteX1" fmla="*/ 1068000 w 1189689"/>
              <a:gd name="connsiteY1" fmla="*/ 907934 h 952214"/>
              <a:gd name="connsiteX2" fmla="*/ 189226 w 1189689"/>
              <a:gd name="connsiteY2" fmla="*/ 919809 h 952214"/>
              <a:gd name="connsiteX3" fmla="*/ 1881 w 1189689"/>
              <a:gd name="connsiteY3" fmla="*/ 767829 h 952214"/>
              <a:gd name="connsiteX4" fmla="*/ 94223 w 1189689"/>
              <a:gd name="connsiteY4" fmla="*/ 599175 h 952214"/>
              <a:gd name="connsiteX5" fmla="*/ 117973 w 1189689"/>
              <a:gd name="connsiteY5" fmla="*/ 444796 h 952214"/>
              <a:gd name="connsiteX6" fmla="*/ 439606 w 1189689"/>
              <a:gd name="connsiteY6" fmla="*/ 233025 h 952214"/>
              <a:gd name="connsiteX7" fmla="*/ 558311 w 1189689"/>
              <a:gd name="connsiteY7" fmla="*/ 34994 h 952214"/>
              <a:gd name="connsiteX8" fmla="*/ 665044 w 1189689"/>
              <a:gd name="connsiteY8" fmla="*/ 40621 h 952214"/>
              <a:gd name="connsiteX9" fmla="*/ 794819 w 1189689"/>
              <a:gd name="connsiteY9" fmla="*/ 250735 h 952214"/>
              <a:gd name="connsiteX10" fmla="*/ 1061587 w 1189689"/>
              <a:gd name="connsiteY10" fmla="*/ 450216 h 952214"/>
              <a:gd name="connsiteX11" fmla="*/ 1171267 w 1189689"/>
              <a:gd name="connsiteY11" fmla="*/ 606253 h 952214"/>
              <a:gd name="connsiteX12" fmla="*/ 1179485 w 1189689"/>
              <a:gd name="connsiteY12" fmla="*/ 788145 h 952214"/>
              <a:gd name="connsiteX13" fmla="*/ 1068000 w 1189689"/>
              <a:gd name="connsiteY13" fmla="*/ 907934 h 952214"/>
              <a:gd name="connsiteX0" fmla="*/ 1075644 w 1197333"/>
              <a:gd name="connsiteY0" fmla="*/ 907934 h 952214"/>
              <a:gd name="connsiteX1" fmla="*/ 1075644 w 1197333"/>
              <a:gd name="connsiteY1" fmla="*/ 907934 h 952214"/>
              <a:gd name="connsiteX2" fmla="*/ 196870 w 1197333"/>
              <a:gd name="connsiteY2" fmla="*/ 919809 h 952214"/>
              <a:gd name="connsiteX3" fmla="*/ 9525 w 1197333"/>
              <a:gd name="connsiteY3" fmla="*/ 767829 h 952214"/>
              <a:gd name="connsiteX4" fmla="*/ 17743 w 1197333"/>
              <a:gd name="connsiteY4" fmla="*/ 581051 h 952214"/>
              <a:gd name="connsiteX5" fmla="*/ 125617 w 1197333"/>
              <a:gd name="connsiteY5" fmla="*/ 444796 h 952214"/>
              <a:gd name="connsiteX6" fmla="*/ 447250 w 1197333"/>
              <a:gd name="connsiteY6" fmla="*/ 233025 h 952214"/>
              <a:gd name="connsiteX7" fmla="*/ 565955 w 1197333"/>
              <a:gd name="connsiteY7" fmla="*/ 34994 h 952214"/>
              <a:gd name="connsiteX8" fmla="*/ 672688 w 1197333"/>
              <a:gd name="connsiteY8" fmla="*/ 40621 h 952214"/>
              <a:gd name="connsiteX9" fmla="*/ 802463 w 1197333"/>
              <a:gd name="connsiteY9" fmla="*/ 250735 h 952214"/>
              <a:gd name="connsiteX10" fmla="*/ 1069231 w 1197333"/>
              <a:gd name="connsiteY10" fmla="*/ 450216 h 952214"/>
              <a:gd name="connsiteX11" fmla="*/ 1178911 w 1197333"/>
              <a:gd name="connsiteY11" fmla="*/ 606253 h 952214"/>
              <a:gd name="connsiteX12" fmla="*/ 1187129 w 1197333"/>
              <a:gd name="connsiteY12" fmla="*/ 788145 h 952214"/>
              <a:gd name="connsiteX13" fmla="*/ 1075644 w 1197333"/>
              <a:gd name="connsiteY13" fmla="*/ 907934 h 95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7333" h="952214">
                <a:moveTo>
                  <a:pt x="1075644" y="907934"/>
                </a:moveTo>
                <a:lnTo>
                  <a:pt x="1075644" y="907934"/>
                </a:lnTo>
                <a:cubicBezTo>
                  <a:pt x="729933" y="984756"/>
                  <a:pt x="374556" y="943160"/>
                  <a:pt x="196870" y="919809"/>
                </a:cubicBezTo>
                <a:cubicBezTo>
                  <a:pt x="19184" y="896458"/>
                  <a:pt x="56899" y="840743"/>
                  <a:pt x="9525" y="767829"/>
                </a:cubicBezTo>
                <a:cubicBezTo>
                  <a:pt x="-6309" y="714390"/>
                  <a:pt x="-1606" y="634890"/>
                  <a:pt x="17743" y="581051"/>
                </a:cubicBezTo>
                <a:cubicBezTo>
                  <a:pt x="37092" y="527212"/>
                  <a:pt x="54033" y="502800"/>
                  <a:pt x="125617" y="444796"/>
                </a:cubicBezTo>
                <a:cubicBezTo>
                  <a:pt x="197201" y="386792"/>
                  <a:pt x="373860" y="301325"/>
                  <a:pt x="447250" y="233025"/>
                </a:cubicBezTo>
                <a:cubicBezTo>
                  <a:pt x="555411" y="112126"/>
                  <a:pt x="507486" y="117916"/>
                  <a:pt x="565955" y="34994"/>
                </a:cubicBezTo>
                <a:cubicBezTo>
                  <a:pt x="583245" y="-26563"/>
                  <a:pt x="633270" y="4664"/>
                  <a:pt x="672688" y="40621"/>
                </a:cubicBezTo>
                <a:cubicBezTo>
                  <a:pt x="712106" y="76578"/>
                  <a:pt x="736373" y="182469"/>
                  <a:pt x="802463" y="250735"/>
                </a:cubicBezTo>
                <a:cubicBezTo>
                  <a:pt x="868553" y="319001"/>
                  <a:pt x="1006490" y="390963"/>
                  <a:pt x="1069231" y="450216"/>
                </a:cubicBezTo>
                <a:cubicBezTo>
                  <a:pt x="1131972" y="509469"/>
                  <a:pt x="1159261" y="549932"/>
                  <a:pt x="1178911" y="606253"/>
                </a:cubicBezTo>
                <a:cubicBezTo>
                  <a:pt x="1198561" y="662574"/>
                  <a:pt x="1204340" y="737865"/>
                  <a:pt x="1187129" y="788145"/>
                </a:cubicBezTo>
                <a:cubicBezTo>
                  <a:pt x="1161182" y="840038"/>
                  <a:pt x="1087519" y="898038"/>
                  <a:pt x="1075644" y="907934"/>
                </a:cubicBezTo>
                <a:close/>
              </a:path>
            </a:pathLst>
          </a:custGeom>
          <a:gradFill>
            <a:gsLst>
              <a:gs pos="0">
                <a:srgbClr val="FFFF00"/>
              </a:gs>
              <a:gs pos="100000">
                <a:srgbClr val="EAB2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BlokTextu 36"/>
          <p:cNvSpPr txBox="1"/>
          <p:nvPr/>
        </p:nvSpPr>
        <p:spPr>
          <a:xfrm>
            <a:off x="3272906" y="4876800"/>
            <a:ext cx="32779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400" b="1" i="1" dirty="0" smtClean="0">
                <a:solidFill>
                  <a:schemeClr val="tx2"/>
                </a:solidFill>
              </a:rPr>
              <a:t>l</a:t>
            </a:r>
            <a:r>
              <a:rPr lang="en-US" sz="2400" b="1" i="1" dirty="0" err="1" smtClean="0">
                <a:solidFill>
                  <a:schemeClr val="tx2"/>
                </a:solidFill>
              </a:rPr>
              <a:t>iquid</a:t>
            </a:r>
            <a:r>
              <a:rPr lang="en-US" sz="2400" b="1" i="1" dirty="0" smtClean="0">
                <a:solidFill>
                  <a:schemeClr val="tx2"/>
                </a:solidFill>
              </a:rPr>
              <a:t> with high viscosity</a:t>
            </a:r>
            <a:endParaRPr lang="en-US" sz="2400" b="1" i="1" dirty="0">
              <a:solidFill>
                <a:schemeClr val="tx2"/>
              </a:solidFill>
            </a:endParaRPr>
          </a:p>
        </p:txBody>
      </p:sp>
      <p:grpSp>
        <p:nvGrpSpPr>
          <p:cNvPr id="14" name="Skupina 114"/>
          <p:cNvGrpSpPr/>
          <p:nvPr/>
        </p:nvGrpSpPr>
        <p:grpSpPr>
          <a:xfrm>
            <a:off x="2288000" y="5659941"/>
            <a:ext cx="1193630" cy="597975"/>
            <a:chOff x="2288000" y="5431341"/>
            <a:chExt cx="1193630" cy="597975"/>
          </a:xfrm>
        </p:grpSpPr>
        <p:grpSp>
          <p:nvGrpSpPr>
            <p:cNvPr id="15" name="Skupina 110"/>
            <p:cNvGrpSpPr/>
            <p:nvPr/>
          </p:nvGrpSpPr>
          <p:grpSpPr>
            <a:xfrm>
              <a:off x="3064181" y="5431342"/>
              <a:ext cx="417449" cy="597075"/>
              <a:chOff x="192151" y="5064571"/>
              <a:chExt cx="417449" cy="597075"/>
            </a:xfrm>
            <a:scene3d>
              <a:camera prst="orthographicFront">
                <a:rot lat="0" lon="10800000" rev="0"/>
              </a:camera>
              <a:lightRig rig="threePt" dir="t"/>
            </a:scene3d>
          </p:grpSpPr>
          <p:sp>
            <p:nvSpPr>
              <p:cNvPr id="19" name="Voľná forma 103"/>
              <p:cNvSpPr/>
              <p:nvPr/>
            </p:nvSpPr>
            <p:spPr>
              <a:xfrm>
                <a:off x="272087" y="5064571"/>
                <a:ext cx="337513" cy="548639"/>
              </a:xfrm>
              <a:custGeom>
                <a:avLst/>
                <a:gdLst>
                  <a:gd name="connsiteX0" fmla="*/ 373711 w 375200"/>
                  <a:gd name="connsiteY0" fmla="*/ 0 h 620201"/>
                  <a:gd name="connsiteX1" fmla="*/ 318052 w 375200"/>
                  <a:gd name="connsiteY1" fmla="*/ 405516 h 620201"/>
                  <a:gd name="connsiteX2" fmla="*/ 0 w 375200"/>
                  <a:gd name="connsiteY2" fmla="*/ 620201 h 620201"/>
                  <a:gd name="connsiteX0" fmla="*/ 373711 w 374019"/>
                  <a:gd name="connsiteY0" fmla="*/ 0 h 620201"/>
                  <a:gd name="connsiteX1" fmla="*/ 291630 w 374019"/>
                  <a:gd name="connsiteY1" fmla="*/ 396048 h 620201"/>
                  <a:gd name="connsiteX2" fmla="*/ 0 w 374019"/>
                  <a:gd name="connsiteY2" fmla="*/ 620201 h 620201"/>
                  <a:gd name="connsiteX0" fmla="*/ 373711 w 373966"/>
                  <a:gd name="connsiteY0" fmla="*/ 0 h 672547"/>
                  <a:gd name="connsiteX1" fmla="*/ 291630 w 373966"/>
                  <a:gd name="connsiteY1" fmla="*/ 396048 h 672547"/>
                  <a:gd name="connsiteX2" fmla="*/ 35229 w 373966"/>
                  <a:gd name="connsiteY2" fmla="*/ 662809 h 672547"/>
                  <a:gd name="connsiteX3" fmla="*/ 0 w 373966"/>
                  <a:gd name="connsiteY3" fmla="*/ 620201 h 672547"/>
                  <a:gd name="connsiteX0" fmla="*/ 408940 w 409074"/>
                  <a:gd name="connsiteY0" fmla="*/ 0 h 663079"/>
                  <a:gd name="connsiteX1" fmla="*/ 291630 w 409074"/>
                  <a:gd name="connsiteY1" fmla="*/ 386580 h 663079"/>
                  <a:gd name="connsiteX2" fmla="*/ 35229 w 409074"/>
                  <a:gd name="connsiteY2" fmla="*/ 653341 h 663079"/>
                  <a:gd name="connsiteX3" fmla="*/ 0 w 409074"/>
                  <a:gd name="connsiteY3" fmla="*/ 610733 h 663079"/>
                  <a:gd name="connsiteX0" fmla="*/ 373711 w 373845"/>
                  <a:gd name="connsiteY0" fmla="*/ 0 h 653341"/>
                  <a:gd name="connsiteX1" fmla="*/ 256401 w 373845"/>
                  <a:gd name="connsiteY1" fmla="*/ 386580 h 653341"/>
                  <a:gd name="connsiteX2" fmla="*/ 0 w 373845"/>
                  <a:gd name="connsiteY2" fmla="*/ 653341 h 653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3845" h="653341">
                    <a:moveTo>
                      <a:pt x="373711" y="0"/>
                    </a:moveTo>
                    <a:cubicBezTo>
                      <a:pt x="377024" y="151074"/>
                      <a:pt x="318686" y="277690"/>
                      <a:pt x="256401" y="386580"/>
                    </a:cubicBezTo>
                    <a:cubicBezTo>
                      <a:pt x="194116" y="495470"/>
                      <a:pt x="48605" y="615982"/>
                      <a:pt x="0" y="653341"/>
                    </a:cubicBezTo>
                  </a:path>
                </a:pathLst>
              </a:custGeom>
              <a:ln w="539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" name="Rovná spojovacia šípka 105"/>
              <p:cNvCxnSpPr>
                <a:stCxn id="19" idx="2"/>
              </p:cNvCxnSpPr>
              <p:nvPr/>
            </p:nvCxnSpPr>
            <p:spPr>
              <a:xfrm flipH="1">
                <a:off x="192151" y="5613210"/>
                <a:ext cx="79936" cy="48436"/>
              </a:xfrm>
              <a:prstGeom prst="straightConnector1">
                <a:avLst/>
              </a:prstGeom>
              <a:ln w="53975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Skupina 111"/>
            <p:cNvGrpSpPr/>
            <p:nvPr/>
          </p:nvGrpSpPr>
          <p:grpSpPr>
            <a:xfrm>
              <a:off x="2288000" y="5431341"/>
              <a:ext cx="496123" cy="597975"/>
              <a:chOff x="192151" y="5063671"/>
              <a:chExt cx="496123" cy="597975"/>
            </a:xfrm>
          </p:grpSpPr>
          <p:sp>
            <p:nvSpPr>
              <p:cNvPr id="17" name="Voľná forma 112"/>
              <p:cNvSpPr/>
              <p:nvPr/>
            </p:nvSpPr>
            <p:spPr>
              <a:xfrm>
                <a:off x="272087" y="5063671"/>
                <a:ext cx="416187" cy="549539"/>
              </a:xfrm>
              <a:custGeom>
                <a:avLst/>
                <a:gdLst>
                  <a:gd name="connsiteX0" fmla="*/ 373711 w 375200"/>
                  <a:gd name="connsiteY0" fmla="*/ 0 h 620201"/>
                  <a:gd name="connsiteX1" fmla="*/ 318052 w 375200"/>
                  <a:gd name="connsiteY1" fmla="*/ 405516 h 620201"/>
                  <a:gd name="connsiteX2" fmla="*/ 0 w 375200"/>
                  <a:gd name="connsiteY2" fmla="*/ 620201 h 620201"/>
                  <a:gd name="connsiteX0" fmla="*/ 373711 w 374019"/>
                  <a:gd name="connsiteY0" fmla="*/ 0 h 620201"/>
                  <a:gd name="connsiteX1" fmla="*/ 291630 w 374019"/>
                  <a:gd name="connsiteY1" fmla="*/ 396048 h 620201"/>
                  <a:gd name="connsiteX2" fmla="*/ 0 w 374019"/>
                  <a:gd name="connsiteY2" fmla="*/ 620201 h 620201"/>
                  <a:gd name="connsiteX0" fmla="*/ 373711 w 373966"/>
                  <a:gd name="connsiteY0" fmla="*/ 0 h 672547"/>
                  <a:gd name="connsiteX1" fmla="*/ 291630 w 373966"/>
                  <a:gd name="connsiteY1" fmla="*/ 396048 h 672547"/>
                  <a:gd name="connsiteX2" fmla="*/ 35229 w 373966"/>
                  <a:gd name="connsiteY2" fmla="*/ 662809 h 672547"/>
                  <a:gd name="connsiteX3" fmla="*/ 0 w 373966"/>
                  <a:gd name="connsiteY3" fmla="*/ 620201 h 672547"/>
                  <a:gd name="connsiteX0" fmla="*/ 408940 w 409074"/>
                  <a:gd name="connsiteY0" fmla="*/ 0 h 663079"/>
                  <a:gd name="connsiteX1" fmla="*/ 291630 w 409074"/>
                  <a:gd name="connsiteY1" fmla="*/ 386580 h 663079"/>
                  <a:gd name="connsiteX2" fmla="*/ 35229 w 409074"/>
                  <a:gd name="connsiteY2" fmla="*/ 653341 h 663079"/>
                  <a:gd name="connsiteX3" fmla="*/ 0 w 409074"/>
                  <a:gd name="connsiteY3" fmla="*/ 610733 h 663079"/>
                  <a:gd name="connsiteX0" fmla="*/ 373711 w 373845"/>
                  <a:gd name="connsiteY0" fmla="*/ 0 h 653341"/>
                  <a:gd name="connsiteX1" fmla="*/ 256401 w 373845"/>
                  <a:gd name="connsiteY1" fmla="*/ 386580 h 653341"/>
                  <a:gd name="connsiteX2" fmla="*/ 0 w 373845"/>
                  <a:gd name="connsiteY2" fmla="*/ 653341 h 653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3845" h="653341">
                    <a:moveTo>
                      <a:pt x="373711" y="0"/>
                    </a:moveTo>
                    <a:cubicBezTo>
                      <a:pt x="377024" y="151074"/>
                      <a:pt x="318686" y="277690"/>
                      <a:pt x="256401" y="386580"/>
                    </a:cubicBezTo>
                    <a:cubicBezTo>
                      <a:pt x="194116" y="495470"/>
                      <a:pt x="48605" y="615982"/>
                      <a:pt x="0" y="653341"/>
                    </a:cubicBezTo>
                  </a:path>
                </a:pathLst>
              </a:custGeom>
              <a:ln w="539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8" name="Rovná spojovacia šípka 113"/>
              <p:cNvCxnSpPr>
                <a:stCxn id="17" idx="2"/>
              </p:cNvCxnSpPr>
              <p:nvPr/>
            </p:nvCxnSpPr>
            <p:spPr>
              <a:xfrm flipH="1">
                <a:off x="192151" y="5613210"/>
                <a:ext cx="79936" cy="48436"/>
              </a:xfrm>
              <a:prstGeom prst="straightConnector1">
                <a:avLst/>
              </a:prstGeom>
              <a:ln w="53975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" name="Skupina 150"/>
          <p:cNvGrpSpPr/>
          <p:nvPr/>
        </p:nvGrpSpPr>
        <p:grpSpPr>
          <a:xfrm>
            <a:off x="2288000" y="5569554"/>
            <a:ext cx="1102051" cy="750066"/>
            <a:chOff x="2277796" y="5360161"/>
            <a:chExt cx="1102051" cy="750066"/>
          </a:xfrm>
        </p:grpSpPr>
        <p:cxnSp>
          <p:nvCxnSpPr>
            <p:cNvPr id="22" name="Rovná spojovacia šípka 116"/>
            <p:cNvCxnSpPr/>
            <p:nvPr/>
          </p:nvCxnSpPr>
          <p:spPr>
            <a:xfrm flipV="1">
              <a:off x="2668805" y="5360161"/>
              <a:ext cx="94742" cy="252478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Rovná spojovacia šípka 119"/>
            <p:cNvCxnSpPr/>
            <p:nvPr/>
          </p:nvCxnSpPr>
          <p:spPr>
            <a:xfrm flipV="1">
              <a:off x="2536692" y="5597405"/>
              <a:ext cx="168757" cy="252478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Rovná spojovacia šípka 121"/>
            <p:cNvCxnSpPr/>
            <p:nvPr/>
          </p:nvCxnSpPr>
          <p:spPr>
            <a:xfrm flipV="1">
              <a:off x="2277796" y="5809868"/>
              <a:ext cx="282758" cy="214437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Rovná spojovacia šípka 128"/>
            <p:cNvCxnSpPr/>
            <p:nvPr/>
          </p:nvCxnSpPr>
          <p:spPr>
            <a:xfrm flipH="1" flipV="1">
              <a:off x="2824524" y="5360161"/>
              <a:ext cx="44052" cy="253049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Rovná spojovacia šípka 134"/>
            <p:cNvCxnSpPr/>
            <p:nvPr/>
          </p:nvCxnSpPr>
          <p:spPr>
            <a:xfrm flipH="1" flipV="1">
              <a:off x="2868576" y="5613211"/>
              <a:ext cx="181034" cy="230832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Rovná spojovacia šípka 141"/>
            <p:cNvCxnSpPr/>
            <p:nvPr/>
          </p:nvCxnSpPr>
          <p:spPr>
            <a:xfrm flipH="1" flipV="1">
              <a:off x="3050111" y="5843063"/>
              <a:ext cx="329736" cy="267164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BlokTextu 36"/>
          <p:cNvSpPr txBox="1"/>
          <p:nvPr/>
        </p:nvSpPr>
        <p:spPr>
          <a:xfrm>
            <a:off x="633056" y="5465245"/>
            <a:ext cx="190981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800" dirty="0">
                <a:solidFill>
                  <a:schemeClr val="accent4"/>
                </a:solidFill>
              </a:rPr>
              <a:t>s</a:t>
            </a:r>
            <a:r>
              <a:rPr lang="en-US" sz="2800" dirty="0" smtClean="0">
                <a:solidFill>
                  <a:schemeClr val="accent4"/>
                </a:solidFill>
              </a:rPr>
              <a:t>hear stress</a:t>
            </a:r>
            <a:endParaRPr lang="en-US" sz="2800" dirty="0">
              <a:solidFill>
                <a:schemeClr val="accent4"/>
              </a:solidFill>
            </a:endParaRPr>
          </a:p>
        </p:txBody>
      </p:sp>
      <p:cxnSp>
        <p:nvCxnSpPr>
          <p:cNvPr id="29" name="Rovná spojovacia šípka 117"/>
          <p:cNvCxnSpPr/>
          <p:nvPr/>
        </p:nvCxnSpPr>
        <p:spPr>
          <a:xfrm flipV="1">
            <a:off x="2805895" y="4121119"/>
            <a:ext cx="0" cy="1332031"/>
          </a:xfrm>
          <a:prstGeom prst="straightConnector1">
            <a:avLst/>
          </a:prstGeom>
          <a:ln w="1016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BlokTextu 118"/>
          <p:cNvSpPr txBox="1"/>
          <p:nvPr/>
        </p:nvSpPr>
        <p:spPr>
          <a:xfrm>
            <a:off x="1284514" y="4615544"/>
            <a:ext cx="14757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800" b="1" dirty="0">
                <a:solidFill>
                  <a:schemeClr val="accent1"/>
                </a:solidFill>
              </a:rPr>
              <a:t>p</a:t>
            </a:r>
            <a:r>
              <a:rPr lang="en-US" sz="2800" b="1" dirty="0" err="1" smtClean="0">
                <a:solidFill>
                  <a:schemeClr val="accent1"/>
                </a:solidFill>
              </a:rPr>
              <a:t>ressure</a:t>
            </a:r>
            <a:endParaRPr lang="en-US" sz="2800" b="1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3533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1"/>
          <p:cNvSpPr>
            <a:spLocks noGrp="1"/>
          </p:cNvSpPr>
          <p:nvPr>
            <p:ph type="title" idx="4294967295"/>
          </p:nvPr>
        </p:nvSpPr>
        <p:spPr>
          <a:xfrm>
            <a:off x="0" y="260350"/>
            <a:ext cx="7972425" cy="654050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dirty="0">
                <a:latin typeface="Constantia" pitchFamily="18" charset="0"/>
              </a:rPr>
              <a:t>Measuring </a:t>
            </a:r>
            <a:r>
              <a:rPr lang="en-US" sz="3600" dirty="0" smtClean="0">
                <a:latin typeface="Constantia" pitchFamily="18" charset="0"/>
              </a:rPr>
              <a:t>rheology-Agate honey</a:t>
            </a:r>
            <a:endParaRPr lang="en-US" sz="3600" dirty="0">
              <a:latin typeface="Constantia" pitchFamily="18" charset="0"/>
            </a:endParaRPr>
          </a:p>
        </p:txBody>
      </p:sp>
      <p:graphicFrame>
        <p:nvGraphicFramePr>
          <p:cNvPr id="6" name="Objek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38461713"/>
              </p:ext>
            </p:extLst>
          </p:nvPr>
        </p:nvGraphicFramePr>
        <p:xfrm>
          <a:off x="539552" y="1435433"/>
          <a:ext cx="2622733" cy="12961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40" name="Rovnica" r:id="rId3" imgW="2057400" imgH="863280" progId="Equation.3">
                  <p:embed/>
                </p:oleObj>
              </mc:Choice>
              <mc:Fallback>
                <p:oleObj name="Rovnica" r:id="rId3" imgW="2057400" imgH="8632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552" y="1435433"/>
                        <a:ext cx="2622733" cy="129614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BlokTextu 6"/>
          <p:cNvSpPr txBox="1"/>
          <p:nvPr/>
        </p:nvSpPr>
        <p:spPr>
          <a:xfrm>
            <a:off x="107504" y="1124744"/>
            <a:ext cx="32284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err="1" smtClean="0">
                <a:latin typeface="Constantia" pitchFamily="18" charset="0"/>
              </a:rPr>
              <a:t>Rabinowitsch</a:t>
            </a:r>
            <a:r>
              <a:rPr lang="en-US" sz="1600" b="1" dirty="0" smtClean="0">
                <a:latin typeface="Constantia" pitchFamily="18" charset="0"/>
              </a:rPr>
              <a:t>–Mooney </a:t>
            </a:r>
            <a:r>
              <a:rPr lang="en-US" sz="1600" dirty="0" smtClean="0">
                <a:latin typeface="Constantia" pitchFamily="18" charset="0"/>
              </a:rPr>
              <a:t>equation</a:t>
            </a:r>
            <a:endParaRPr lang="en-US" sz="1600" dirty="0">
              <a:latin typeface="Constantia" pitchFamily="18" charset="0"/>
            </a:endParaRPr>
          </a:p>
        </p:txBody>
      </p:sp>
      <p:graphicFrame>
        <p:nvGraphicFramePr>
          <p:cNvPr id="8" name="Graf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5297951"/>
              </p:ext>
            </p:extLst>
          </p:nvPr>
        </p:nvGraphicFramePr>
        <p:xfrm>
          <a:off x="3995936" y="1124744"/>
          <a:ext cx="5004048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Objek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98194892"/>
              </p:ext>
            </p:extLst>
          </p:nvPr>
        </p:nvGraphicFramePr>
        <p:xfrm>
          <a:off x="1113720" y="3117271"/>
          <a:ext cx="1656184" cy="73263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41" name="Rovnica" r:id="rId6" imgW="888614" imgH="393529" progId="Equation.3">
                  <p:embed/>
                </p:oleObj>
              </mc:Choice>
              <mc:Fallback>
                <p:oleObj name="Rovnica" r:id="rId6" imgW="888614" imgH="39352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3720" y="3117271"/>
                        <a:ext cx="1656184" cy="73263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Ľavá zložená zátvorka 10"/>
          <p:cNvSpPr/>
          <p:nvPr/>
        </p:nvSpPr>
        <p:spPr>
          <a:xfrm rot="16200000">
            <a:off x="1111823" y="2264125"/>
            <a:ext cx="432048" cy="428253"/>
          </a:xfrm>
          <a:prstGeom prst="leftBrac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2" name="Objek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70452081"/>
              </p:ext>
            </p:extLst>
          </p:nvPr>
        </p:nvGraphicFramePr>
        <p:xfrm>
          <a:off x="1185765" y="2660752"/>
          <a:ext cx="284163" cy="379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42" name="Rovnica" r:id="rId8" imgW="152280" imgH="203040" progId="Equation.3">
                  <p:embed/>
                </p:oleObj>
              </mc:Choice>
              <mc:Fallback>
                <p:oleObj name="Rovnica" r:id="rId8" imgW="152280" imgH="203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5765" y="2660752"/>
                        <a:ext cx="284163" cy="3794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Graf 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5100584"/>
              </p:ext>
            </p:extLst>
          </p:nvPr>
        </p:nvGraphicFramePr>
        <p:xfrm>
          <a:off x="3995936" y="3717032"/>
          <a:ext cx="5053061" cy="28872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" name="Objek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35615436"/>
              </p:ext>
            </p:extLst>
          </p:nvPr>
        </p:nvGraphicFramePr>
        <p:xfrm>
          <a:off x="539552" y="5445224"/>
          <a:ext cx="3216275" cy="803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43" name="Rovnica" r:id="rId11" imgW="1726920" imgH="431640" progId="Equation.3">
                  <p:embed/>
                </p:oleObj>
              </mc:Choice>
              <mc:Fallback>
                <p:oleObj name="Rovnica" r:id="rId11" imgW="1726920" imgH="4316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552" y="5445224"/>
                        <a:ext cx="3216275" cy="803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k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66041662"/>
              </p:ext>
            </p:extLst>
          </p:nvPr>
        </p:nvGraphicFramePr>
        <p:xfrm>
          <a:off x="1007604" y="4149080"/>
          <a:ext cx="2016223" cy="115212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44" name="Rovnica" r:id="rId13" imgW="1307880" imgH="647640" progId="Equation.3">
                  <p:embed/>
                </p:oleObj>
              </mc:Choice>
              <mc:Fallback>
                <p:oleObj name="Rovnica" r:id="rId13" imgW="1307880" imgH="6476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7604" y="4149080"/>
                        <a:ext cx="2016223" cy="115212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Rovná spojnica 14"/>
          <p:cNvCxnSpPr/>
          <p:nvPr/>
        </p:nvCxnSpPr>
        <p:spPr>
          <a:xfrm>
            <a:off x="179512" y="4005064"/>
            <a:ext cx="3672408" cy="0"/>
          </a:xfrm>
          <a:prstGeom prst="line">
            <a:avLst/>
          </a:prstGeom>
          <a:ln w="508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Rovná spojnica 15"/>
          <p:cNvCxnSpPr/>
          <p:nvPr/>
        </p:nvCxnSpPr>
        <p:spPr>
          <a:xfrm>
            <a:off x="179512" y="5373216"/>
            <a:ext cx="3672408" cy="0"/>
          </a:xfrm>
          <a:prstGeom prst="line">
            <a:avLst/>
          </a:prstGeom>
          <a:ln w="508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BlokTextu 20"/>
          <p:cNvSpPr txBox="1"/>
          <p:nvPr/>
        </p:nvSpPr>
        <p:spPr>
          <a:xfrm>
            <a:off x="157235" y="2967207"/>
            <a:ext cx="12980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Constantia" pitchFamily="18" charset="0"/>
              </a:rPr>
              <a:t>Steady flow</a:t>
            </a:r>
            <a:endParaRPr lang="en-US" sz="1600" dirty="0">
              <a:latin typeface="Constant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52480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" grpId="0">
        <p:bldAsOne/>
      </p:bldGraphic>
      <p:bldGraphic spid="13" grpId="0">
        <p:bldAsOne/>
      </p:bldGraphic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1"/>
          <p:cNvSpPr>
            <a:spLocks noGrp="1"/>
          </p:cNvSpPr>
          <p:nvPr>
            <p:ph type="title" idx="4294967295"/>
          </p:nvPr>
        </p:nvSpPr>
        <p:spPr>
          <a:xfrm>
            <a:off x="0" y="260350"/>
            <a:ext cx="7972425" cy="654050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dirty="0">
                <a:latin typeface="Constantia" pitchFamily="18" charset="0"/>
              </a:rPr>
              <a:t>Measuring </a:t>
            </a:r>
            <a:r>
              <a:rPr lang="en-US" sz="3600" dirty="0" smtClean="0">
                <a:latin typeface="Constantia" pitchFamily="18" charset="0"/>
              </a:rPr>
              <a:t>rheology-Shampoo</a:t>
            </a:r>
            <a:endParaRPr lang="en-US" sz="3600" dirty="0">
              <a:latin typeface="Constantia" pitchFamily="18" charset="0"/>
            </a:endParaRPr>
          </a:p>
        </p:txBody>
      </p:sp>
      <p:graphicFrame>
        <p:nvGraphicFramePr>
          <p:cNvPr id="6" name="Objek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17410240"/>
              </p:ext>
            </p:extLst>
          </p:nvPr>
        </p:nvGraphicFramePr>
        <p:xfrm>
          <a:off x="539552" y="1463298"/>
          <a:ext cx="2622733" cy="12961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64" name="Rovnica" r:id="rId4" imgW="2057400" imgH="863280" progId="Equation.3">
                  <p:embed/>
                </p:oleObj>
              </mc:Choice>
              <mc:Fallback>
                <p:oleObj name="Rovnica" r:id="rId4" imgW="2057400" imgH="8632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552" y="1463298"/>
                        <a:ext cx="2622733" cy="129614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BlokTextu 6"/>
          <p:cNvSpPr txBox="1"/>
          <p:nvPr/>
        </p:nvSpPr>
        <p:spPr>
          <a:xfrm>
            <a:off x="30244" y="1124744"/>
            <a:ext cx="32284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err="1" smtClean="0">
                <a:latin typeface="Constantia" pitchFamily="18" charset="0"/>
              </a:rPr>
              <a:t>Rabinowitsch</a:t>
            </a:r>
            <a:r>
              <a:rPr lang="en-US" sz="1600" b="1" dirty="0" smtClean="0">
                <a:latin typeface="Constantia" pitchFamily="18" charset="0"/>
              </a:rPr>
              <a:t>–Mooney </a:t>
            </a:r>
            <a:r>
              <a:rPr lang="en-US" sz="1600" dirty="0" smtClean="0">
                <a:latin typeface="Constantia" pitchFamily="18" charset="0"/>
              </a:rPr>
              <a:t>equation</a:t>
            </a:r>
            <a:endParaRPr lang="en-US" sz="1600" dirty="0">
              <a:latin typeface="Constantia" pitchFamily="18" charset="0"/>
            </a:endParaRPr>
          </a:p>
        </p:txBody>
      </p:sp>
      <p:graphicFrame>
        <p:nvGraphicFramePr>
          <p:cNvPr id="10" name="Objek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727082339"/>
              </p:ext>
            </p:extLst>
          </p:nvPr>
        </p:nvGraphicFramePr>
        <p:xfrm>
          <a:off x="971600" y="3169063"/>
          <a:ext cx="1656184" cy="73263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65" name="Rovnica" r:id="rId6" imgW="888614" imgH="393529" progId="Equation.3">
                  <p:embed/>
                </p:oleObj>
              </mc:Choice>
              <mc:Fallback>
                <p:oleObj name="Rovnica" r:id="rId6" imgW="888614" imgH="39352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1600" y="3169063"/>
                        <a:ext cx="1656184" cy="73263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Ľavá zložená zátvorka 10"/>
          <p:cNvSpPr/>
          <p:nvPr/>
        </p:nvSpPr>
        <p:spPr>
          <a:xfrm rot="16200000">
            <a:off x="1111823" y="2230345"/>
            <a:ext cx="432048" cy="428253"/>
          </a:xfrm>
          <a:prstGeom prst="leftBrac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2" name="Objek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70355744"/>
              </p:ext>
            </p:extLst>
          </p:nvPr>
        </p:nvGraphicFramePr>
        <p:xfrm>
          <a:off x="1185765" y="2660496"/>
          <a:ext cx="284163" cy="379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66" name="Rovnica" r:id="rId8" imgW="152280" imgH="203040" progId="Equation.3">
                  <p:embed/>
                </p:oleObj>
              </mc:Choice>
              <mc:Fallback>
                <p:oleObj name="Rovnica" r:id="rId8" imgW="152280" imgH="203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5765" y="2660496"/>
                        <a:ext cx="284163" cy="3794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k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42066486"/>
              </p:ext>
            </p:extLst>
          </p:nvPr>
        </p:nvGraphicFramePr>
        <p:xfrm>
          <a:off x="1113720" y="4077072"/>
          <a:ext cx="1781175" cy="1150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67" name="Rovnica" r:id="rId10" imgW="1155600" imgH="647640" progId="Equation.3">
                  <p:embed/>
                </p:oleObj>
              </mc:Choice>
              <mc:Fallback>
                <p:oleObj name="Rovnica" r:id="rId10" imgW="1155600" imgH="6476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3720" y="4077072"/>
                        <a:ext cx="1781175" cy="1150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Rovná spojnica 14"/>
          <p:cNvCxnSpPr/>
          <p:nvPr/>
        </p:nvCxnSpPr>
        <p:spPr>
          <a:xfrm>
            <a:off x="179512" y="4005064"/>
            <a:ext cx="3672408" cy="0"/>
          </a:xfrm>
          <a:prstGeom prst="line">
            <a:avLst/>
          </a:prstGeom>
          <a:ln w="508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Skupina 17"/>
          <p:cNvGrpSpPr/>
          <p:nvPr/>
        </p:nvGrpSpPr>
        <p:grpSpPr>
          <a:xfrm>
            <a:off x="3851920" y="1034771"/>
            <a:ext cx="5303955" cy="2693436"/>
            <a:chOff x="4402724" y="1034771"/>
            <a:chExt cx="4753151" cy="3051593"/>
          </a:xfrm>
        </p:grpSpPr>
        <p:graphicFrame>
          <p:nvGraphicFramePr>
            <p:cNvPr id="14" name="Graf 13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2459414201"/>
                </p:ext>
              </p:extLst>
            </p:nvPr>
          </p:nvGraphicFramePr>
          <p:xfrm>
            <a:off x="4660075" y="1034771"/>
            <a:ext cx="4495800" cy="28194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sp>
          <p:nvSpPr>
            <p:cNvPr id="3" name="BlokTextu 2"/>
            <p:cNvSpPr txBox="1"/>
            <p:nvPr/>
          </p:nvSpPr>
          <p:spPr>
            <a:xfrm>
              <a:off x="6372200" y="3717032"/>
              <a:ext cx="110730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latin typeface="Constantia" pitchFamily="18" charset="0"/>
                </a:rPr>
                <a:t>Ln(</a:t>
              </a:r>
              <a:r>
                <a:rPr lang="el-GR" b="1" dirty="0">
                  <a:latin typeface="Constantia" pitchFamily="18" charset="0"/>
                </a:rPr>
                <a:t>τ</a:t>
              </a:r>
              <a:r>
                <a:rPr lang="en-US" b="1" baseline="-25000" dirty="0">
                  <a:latin typeface="Constantia" pitchFamily="18" charset="0"/>
                </a:rPr>
                <a:t>wall</a:t>
              </a:r>
              <a:r>
                <a:rPr lang="en-US" b="1" dirty="0" smtClean="0">
                  <a:latin typeface="Constantia" pitchFamily="18" charset="0"/>
                </a:rPr>
                <a:t>)</a:t>
              </a:r>
              <a:endParaRPr lang="sk-SK" b="1" dirty="0">
                <a:latin typeface="Constantia" pitchFamily="18" charset="0"/>
              </a:endParaRPr>
            </a:p>
          </p:txBody>
        </p:sp>
        <p:sp>
          <p:nvSpPr>
            <p:cNvPr id="9" name="Obdĺžnik 8"/>
            <p:cNvSpPr/>
            <p:nvPr/>
          </p:nvSpPr>
          <p:spPr>
            <a:xfrm rot="16200000">
              <a:off x="4226329" y="2163196"/>
              <a:ext cx="69134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 sz="1600" b="1" i="0" u="none" strike="noStrike" kern="1200" baseline="0">
                  <a:solidFill>
                    <a:prstClr val="black"/>
                  </a:solidFill>
                  <a:latin typeface="Constantia" pitchFamily="18" charset="0"/>
                  <a:ea typeface="+mn-ea"/>
                  <a:cs typeface="+mn-cs"/>
                </a:defRPr>
              </a:pPr>
              <a:r>
                <a:rPr lang="en-US" dirty="0">
                  <a:latin typeface="Constantia" pitchFamily="18" charset="0"/>
                </a:rPr>
                <a:t>Ln(</a:t>
              </a:r>
              <a:r>
                <a:rPr lang="el-GR" dirty="0">
                  <a:latin typeface="Constantia" pitchFamily="18" charset="0"/>
                </a:rPr>
                <a:t>ζ</a:t>
              </a:r>
              <a:r>
                <a:rPr lang="en-US" dirty="0">
                  <a:latin typeface="Constantia" pitchFamily="18" charset="0"/>
                </a:rPr>
                <a:t>)</a:t>
              </a:r>
              <a:endParaRPr lang="sk-SK" dirty="0">
                <a:latin typeface="Constantia" pitchFamily="18" charset="0"/>
              </a:endParaRPr>
            </a:p>
          </p:txBody>
        </p:sp>
      </p:grpSp>
      <p:sp>
        <p:nvSpPr>
          <p:cNvPr id="19" name="BlokTextu 18"/>
          <p:cNvSpPr txBox="1"/>
          <p:nvPr/>
        </p:nvSpPr>
        <p:spPr>
          <a:xfrm>
            <a:off x="157235" y="3063668"/>
            <a:ext cx="1632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Constantia" pitchFamily="18" charset="0"/>
              </a:rPr>
              <a:t>Stabilized flow</a:t>
            </a:r>
            <a:endParaRPr lang="en-US" sz="1600" dirty="0">
              <a:latin typeface="Constantia" pitchFamily="18" charset="0"/>
            </a:endParaRPr>
          </a:p>
        </p:txBody>
      </p:sp>
      <p:graphicFrame>
        <p:nvGraphicFramePr>
          <p:cNvPr id="20" name="Graf 1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1813487"/>
              </p:ext>
            </p:extLst>
          </p:nvPr>
        </p:nvGraphicFramePr>
        <p:xfrm>
          <a:off x="3851920" y="3741650"/>
          <a:ext cx="5292080" cy="29997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1" name="Rovná spojnica 20"/>
          <p:cNvCxnSpPr/>
          <p:nvPr/>
        </p:nvCxnSpPr>
        <p:spPr>
          <a:xfrm>
            <a:off x="107504" y="5301208"/>
            <a:ext cx="3672408" cy="0"/>
          </a:xfrm>
          <a:prstGeom prst="line">
            <a:avLst/>
          </a:prstGeom>
          <a:ln w="508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" name="Objekt 2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6574385"/>
              </p:ext>
            </p:extLst>
          </p:nvPr>
        </p:nvGraphicFramePr>
        <p:xfrm>
          <a:off x="644116" y="5602543"/>
          <a:ext cx="2743200" cy="803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68" name="Rovnica" r:id="rId14" imgW="1473120" imgH="431640" progId="Equation.3">
                  <p:embed/>
                </p:oleObj>
              </mc:Choice>
              <mc:Fallback>
                <p:oleObj name="Rovnica" r:id="rId14" imgW="1473120" imgH="4316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4116" y="5602543"/>
                        <a:ext cx="2743200" cy="803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3" name="Rovná spojnica 22"/>
          <p:cNvCxnSpPr/>
          <p:nvPr/>
        </p:nvCxnSpPr>
        <p:spPr>
          <a:xfrm flipV="1">
            <a:off x="4560033" y="5914171"/>
            <a:ext cx="3517167" cy="90010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BlokTextu 25"/>
          <p:cNvSpPr txBox="1"/>
          <p:nvPr/>
        </p:nvSpPr>
        <p:spPr>
          <a:xfrm>
            <a:off x="179512" y="5315666"/>
            <a:ext cx="33907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Constantia" pitchFamily="18" charset="0"/>
              </a:rPr>
              <a:t>Viscosity largest in the beginning</a:t>
            </a:r>
            <a:endParaRPr lang="en-US" sz="1600" dirty="0">
              <a:latin typeface="Constant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90365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0" grpId="0">
        <p:bldAsOne/>
      </p:bldGraphic>
      <p:bldP spid="26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57045" y="0"/>
            <a:ext cx="8229600" cy="11430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grpSp>
        <p:nvGrpSpPr>
          <p:cNvPr id="11" name="Skupina 10"/>
          <p:cNvGrpSpPr/>
          <p:nvPr/>
        </p:nvGrpSpPr>
        <p:grpSpPr>
          <a:xfrm>
            <a:off x="555204" y="1610395"/>
            <a:ext cx="5304174" cy="4896544"/>
            <a:chOff x="1475656" y="1412776"/>
            <a:chExt cx="5304174" cy="4896544"/>
          </a:xfrm>
        </p:grpSpPr>
        <p:grpSp>
          <p:nvGrpSpPr>
            <p:cNvPr id="7" name="Skupina 6"/>
            <p:cNvGrpSpPr/>
            <p:nvPr/>
          </p:nvGrpSpPr>
          <p:grpSpPr>
            <a:xfrm>
              <a:off x="1475656" y="1412776"/>
              <a:ext cx="5304174" cy="4896544"/>
              <a:chOff x="2051720" y="1988840"/>
              <a:chExt cx="4104456" cy="3888432"/>
            </a:xfrm>
          </p:grpSpPr>
          <p:sp>
            <p:nvSpPr>
              <p:cNvPr id="5" name="Ovál 4"/>
              <p:cNvSpPr/>
              <p:nvPr/>
            </p:nvSpPr>
            <p:spPr>
              <a:xfrm>
                <a:off x="2051720" y="1988840"/>
                <a:ext cx="4104456" cy="3888432"/>
              </a:xfrm>
              <a:prstGeom prst="ellipse">
                <a:avLst/>
              </a:prstGeom>
              <a:gradFill>
                <a:gsLst>
                  <a:gs pos="0">
                    <a:srgbClr val="FFFF00"/>
                  </a:gs>
                  <a:gs pos="100000">
                    <a:srgbClr val="EAB2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Ovál 5"/>
              <p:cNvSpPr/>
              <p:nvPr/>
            </p:nvSpPr>
            <p:spPr>
              <a:xfrm>
                <a:off x="2375756" y="2312876"/>
                <a:ext cx="3456384" cy="324035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" name="Voľná forma 7"/>
            <p:cNvSpPr/>
            <p:nvPr/>
          </p:nvSpPr>
          <p:spPr>
            <a:xfrm>
              <a:off x="2419276" y="1648529"/>
              <a:ext cx="2114872" cy="2316428"/>
            </a:xfrm>
            <a:custGeom>
              <a:avLst/>
              <a:gdLst>
                <a:gd name="connsiteX0" fmla="*/ 234850 w 2111902"/>
                <a:gd name="connsiteY0" fmla="*/ 633407 h 1979962"/>
                <a:gd name="connsiteX1" fmla="*/ 852367 w 2111902"/>
                <a:gd name="connsiteY1" fmla="*/ 360275 h 1979962"/>
                <a:gd name="connsiteX2" fmla="*/ 1553011 w 2111902"/>
                <a:gd name="connsiteY2" fmla="*/ 989667 h 1979962"/>
                <a:gd name="connsiteX3" fmla="*/ 1541136 w 2111902"/>
                <a:gd name="connsiteY3" fmla="*/ 1773438 h 1979962"/>
                <a:gd name="connsiteX4" fmla="*/ 1944897 w 2111902"/>
                <a:gd name="connsiteY4" fmla="*/ 1927818 h 1979962"/>
                <a:gd name="connsiteX5" fmla="*/ 2075525 w 2111902"/>
                <a:gd name="connsiteY5" fmla="*/ 1013418 h 1979962"/>
                <a:gd name="connsiteX6" fmla="*/ 1315504 w 2111902"/>
                <a:gd name="connsiteY6" fmla="*/ 134644 h 1979962"/>
                <a:gd name="connsiteX7" fmla="*/ 484232 w 2111902"/>
                <a:gd name="connsiteY7" fmla="*/ 27766 h 1979962"/>
                <a:gd name="connsiteX8" fmla="*/ 9219 w 2111902"/>
                <a:gd name="connsiteY8" fmla="*/ 384025 h 1979962"/>
                <a:gd name="connsiteX9" fmla="*/ 234850 w 2111902"/>
                <a:gd name="connsiteY9" fmla="*/ 633407 h 1979962"/>
                <a:gd name="connsiteX0" fmla="*/ 234850 w 2123606"/>
                <a:gd name="connsiteY0" fmla="*/ 633407 h 2180738"/>
                <a:gd name="connsiteX1" fmla="*/ 852367 w 2123606"/>
                <a:gd name="connsiteY1" fmla="*/ 360275 h 2180738"/>
                <a:gd name="connsiteX2" fmla="*/ 1553011 w 2123606"/>
                <a:gd name="connsiteY2" fmla="*/ 989667 h 2180738"/>
                <a:gd name="connsiteX3" fmla="*/ 1125500 w 2123606"/>
                <a:gd name="connsiteY3" fmla="*/ 2117823 h 2180738"/>
                <a:gd name="connsiteX4" fmla="*/ 1944897 w 2123606"/>
                <a:gd name="connsiteY4" fmla="*/ 1927818 h 2180738"/>
                <a:gd name="connsiteX5" fmla="*/ 2075525 w 2123606"/>
                <a:gd name="connsiteY5" fmla="*/ 1013418 h 2180738"/>
                <a:gd name="connsiteX6" fmla="*/ 1315504 w 2123606"/>
                <a:gd name="connsiteY6" fmla="*/ 134644 h 2180738"/>
                <a:gd name="connsiteX7" fmla="*/ 484232 w 2123606"/>
                <a:gd name="connsiteY7" fmla="*/ 27766 h 2180738"/>
                <a:gd name="connsiteX8" fmla="*/ 9219 w 2123606"/>
                <a:gd name="connsiteY8" fmla="*/ 384025 h 2180738"/>
                <a:gd name="connsiteX9" fmla="*/ 234850 w 2123606"/>
                <a:gd name="connsiteY9" fmla="*/ 633407 h 2180738"/>
                <a:gd name="connsiteX0" fmla="*/ 234850 w 2083796"/>
                <a:gd name="connsiteY0" fmla="*/ 633407 h 2278328"/>
                <a:gd name="connsiteX1" fmla="*/ 852367 w 2083796"/>
                <a:gd name="connsiteY1" fmla="*/ 360275 h 2278328"/>
                <a:gd name="connsiteX2" fmla="*/ 1553011 w 2083796"/>
                <a:gd name="connsiteY2" fmla="*/ 989667 h 2278328"/>
                <a:gd name="connsiteX3" fmla="*/ 1125500 w 2083796"/>
                <a:gd name="connsiteY3" fmla="*/ 2117823 h 2278328"/>
                <a:gd name="connsiteX4" fmla="*/ 1683640 w 2083796"/>
                <a:gd name="connsiteY4" fmla="*/ 2153449 h 2278328"/>
                <a:gd name="connsiteX5" fmla="*/ 2075525 w 2083796"/>
                <a:gd name="connsiteY5" fmla="*/ 1013418 h 2278328"/>
                <a:gd name="connsiteX6" fmla="*/ 1315504 w 2083796"/>
                <a:gd name="connsiteY6" fmla="*/ 134644 h 2278328"/>
                <a:gd name="connsiteX7" fmla="*/ 484232 w 2083796"/>
                <a:gd name="connsiteY7" fmla="*/ 27766 h 2278328"/>
                <a:gd name="connsiteX8" fmla="*/ 9219 w 2083796"/>
                <a:gd name="connsiteY8" fmla="*/ 384025 h 2278328"/>
                <a:gd name="connsiteX9" fmla="*/ 234850 w 2083796"/>
                <a:gd name="connsiteY9" fmla="*/ 633407 h 2278328"/>
                <a:gd name="connsiteX0" fmla="*/ 234850 w 1968346"/>
                <a:gd name="connsiteY0" fmla="*/ 635578 h 2277322"/>
                <a:gd name="connsiteX1" fmla="*/ 852367 w 1968346"/>
                <a:gd name="connsiteY1" fmla="*/ 362446 h 2277322"/>
                <a:gd name="connsiteX2" fmla="*/ 1553011 w 1968346"/>
                <a:gd name="connsiteY2" fmla="*/ 991838 h 2277322"/>
                <a:gd name="connsiteX3" fmla="*/ 1125500 w 1968346"/>
                <a:gd name="connsiteY3" fmla="*/ 2119994 h 2277322"/>
                <a:gd name="connsiteX4" fmla="*/ 1683640 w 1968346"/>
                <a:gd name="connsiteY4" fmla="*/ 2155620 h 2277322"/>
                <a:gd name="connsiteX5" fmla="*/ 1956771 w 1968346"/>
                <a:gd name="connsiteY5" fmla="*/ 1063091 h 2277322"/>
                <a:gd name="connsiteX6" fmla="*/ 1315504 w 1968346"/>
                <a:gd name="connsiteY6" fmla="*/ 136815 h 2277322"/>
                <a:gd name="connsiteX7" fmla="*/ 484232 w 1968346"/>
                <a:gd name="connsiteY7" fmla="*/ 29937 h 2277322"/>
                <a:gd name="connsiteX8" fmla="*/ 9219 w 1968346"/>
                <a:gd name="connsiteY8" fmla="*/ 386196 h 2277322"/>
                <a:gd name="connsiteX9" fmla="*/ 234850 w 1968346"/>
                <a:gd name="connsiteY9" fmla="*/ 635578 h 2277322"/>
                <a:gd name="connsiteX0" fmla="*/ 234850 w 1968346"/>
                <a:gd name="connsiteY0" fmla="*/ 635578 h 2275957"/>
                <a:gd name="connsiteX1" fmla="*/ 852367 w 1968346"/>
                <a:gd name="connsiteY1" fmla="*/ 362446 h 2275957"/>
                <a:gd name="connsiteX2" fmla="*/ 1505510 w 1968346"/>
                <a:gd name="connsiteY2" fmla="*/ 1015589 h 2275957"/>
                <a:gd name="connsiteX3" fmla="*/ 1125500 w 1968346"/>
                <a:gd name="connsiteY3" fmla="*/ 2119994 h 2275957"/>
                <a:gd name="connsiteX4" fmla="*/ 1683640 w 1968346"/>
                <a:gd name="connsiteY4" fmla="*/ 2155620 h 2275957"/>
                <a:gd name="connsiteX5" fmla="*/ 1956771 w 1968346"/>
                <a:gd name="connsiteY5" fmla="*/ 1063091 h 2275957"/>
                <a:gd name="connsiteX6" fmla="*/ 1315504 w 1968346"/>
                <a:gd name="connsiteY6" fmla="*/ 136815 h 2275957"/>
                <a:gd name="connsiteX7" fmla="*/ 484232 w 1968346"/>
                <a:gd name="connsiteY7" fmla="*/ 29937 h 2275957"/>
                <a:gd name="connsiteX8" fmla="*/ 9219 w 1968346"/>
                <a:gd name="connsiteY8" fmla="*/ 386196 h 2275957"/>
                <a:gd name="connsiteX9" fmla="*/ 234850 w 1968346"/>
                <a:gd name="connsiteY9" fmla="*/ 635578 h 2275957"/>
                <a:gd name="connsiteX0" fmla="*/ 234850 w 1968346"/>
                <a:gd name="connsiteY0" fmla="*/ 635578 h 2275957"/>
                <a:gd name="connsiteX1" fmla="*/ 852367 w 1968346"/>
                <a:gd name="connsiteY1" fmla="*/ 362446 h 2275957"/>
                <a:gd name="connsiteX2" fmla="*/ 1505510 w 1968346"/>
                <a:gd name="connsiteY2" fmla="*/ 1015589 h 2275957"/>
                <a:gd name="connsiteX3" fmla="*/ 1125500 w 1968346"/>
                <a:gd name="connsiteY3" fmla="*/ 2119994 h 2275957"/>
                <a:gd name="connsiteX4" fmla="*/ 1683640 w 1968346"/>
                <a:gd name="connsiteY4" fmla="*/ 2155620 h 2275957"/>
                <a:gd name="connsiteX5" fmla="*/ 1956771 w 1968346"/>
                <a:gd name="connsiteY5" fmla="*/ 1063091 h 2275957"/>
                <a:gd name="connsiteX6" fmla="*/ 1315504 w 1968346"/>
                <a:gd name="connsiteY6" fmla="*/ 136815 h 2275957"/>
                <a:gd name="connsiteX7" fmla="*/ 484232 w 1968346"/>
                <a:gd name="connsiteY7" fmla="*/ 29937 h 2275957"/>
                <a:gd name="connsiteX8" fmla="*/ 9219 w 1968346"/>
                <a:gd name="connsiteY8" fmla="*/ 386196 h 2275957"/>
                <a:gd name="connsiteX9" fmla="*/ 234850 w 1968346"/>
                <a:gd name="connsiteY9" fmla="*/ 635578 h 2275957"/>
                <a:gd name="connsiteX0" fmla="*/ 234850 w 1968346"/>
                <a:gd name="connsiteY0" fmla="*/ 635578 h 2275957"/>
                <a:gd name="connsiteX1" fmla="*/ 852367 w 1968346"/>
                <a:gd name="connsiteY1" fmla="*/ 362446 h 2275957"/>
                <a:gd name="connsiteX2" fmla="*/ 1505510 w 1968346"/>
                <a:gd name="connsiteY2" fmla="*/ 1015589 h 2275957"/>
                <a:gd name="connsiteX3" fmla="*/ 1125500 w 1968346"/>
                <a:gd name="connsiteY3" fmla="*/ 2119994 h 2275957"/>
                <a:gd name="connsiteX4" fmla="*/ 1683640 w 1968346"/>
                <a:gd name="connsiteY4" fmla="*/ 2155620 h 2275957"/>
                <a:gd name="connsiteX5" fmla="*/ 1956771 w 1968346"/>
                <a:gd name="connsiteY5" fmla="*/ 1063091 h 2275957"/>
                <a:gd name="connsiteX6" fmla="*/ 1315504 w 1968346"/>
                <a:gd name="connsiteY6" fmla="*/ 136815 h 2275957"/>
                <a:gd name="connsiteX7" fmla="*/ 484232 w 1968346"/>
                <a:gd name="connsiteY7" fmla="*/ 29937 h 2275957"/>
                <a:gd name="connsiteX8" fmla="*/ 9219 w 1968346"/>
                <a:gd name="connsiteY8" fmla="*/ 386196 h 2275957"/>
                <a:gd name="connsiteX9" fmla="*/ 234850 w 1968346"/>
                <a:gd name="connsiteY9" fmla="*/ 635578 h 2275957"/>
                <a:gd name="connsiteX0" fmla="*/ 154431 w 1982930"/>
                <a:gd name="connsiteY0" fmla="*/ 635578 h 2275957"/>
                <a:gd name="connsiteX1" fmla="*/ 866951 w 1982930"/>
                <a:gd name="connsiteY1" fmla="*/ 362446 h 2275957"/>
                <a:gd name="connsiteX2" fmla="*/ 1520094 w 1982930"/>
                <a:gd name="connsiteY2" fmla="*/ 1015589 h 2275957"/>
                <a:gd name="connsiteX3" fmla="*/ 1140084 w 1982930"/>
                <a:gd name="connsiteY3" fmla="*/ 2119994 h 2275957"/>
                <a:gd name="connsiteX4" fmla="*/ 1698224 w 1982930"/>
                <a:gd name="connsiteY4" fmla="*/ 2155620 h 2275957"/>
                <a:gd name="connsiteX5" fmla="*/ 1971355 w 1982930"/>
                <a:gd name="connsiteY5" fmla="*/ 1063091 h 2275957"/>
                <a:gd name="connsiteX6" fmla="*/ 1330088 w 1982930"/>
                <a:gd name="connsiteY6" fmla="*/ 136815 h 2275957"/>
                <a:gd name="connsiteX7" fmla="*/ 498816 w 1982930"/>
                <a:gd name="connsiteY7" fmla="*/ 29937 h 2275957"/>
                <a:gd name="connsiteX8" fmla="*/ 23803 w 1982930"/>
                <a:gd name="connsiteY8" fmla="*/ 386196 h 2275957"/>
                <a:gd name="connsiteX9" fmla="*/ 154431 w 1982930"/>
                <a:gd name="connsiteY9" fmla="*/ 635578 h 2275957"/>
                <a:gd name="connsiteX0" fmla="*/ 206725 w 2035224"/>
                <a:gd name="connsiteY0" fmla="*/ 635578 h 2275957"/>
                <a:gd name="connsiteX1" fmla="*/ 919245 w 2035224"/>
                <a:gd name="connsiteY1" fmla="*/ 362446 h 2275957"/>
                <a:gd name="connsiteX2" fmla="*/ 1572388 w 2035224"/>
                <a:gd name="connsiteY2" fmla="*/ 1015589 h 2275957"/>
                <a:gd name="connsiteX3" fmla="*/ 1192378 w 2035224"/>
                <a:gd name="connsiteY3" fmla="*/ 2119994 h 2275957"/>
                <a:gd name="connsiteX4" fmla="*/ 1750518 w 2035224"/>
                <a:gd name="connsiteY4" fmla="*/ 2155620 h 2275957"/>
                <a:gd name="connsiteX5" fmla="*/ 2023649 w 2035224"/>
                <a:gd name="connsiteY5" fmla="*/ 1063091 h 2275957"/>
                <a:gd name="connsiteX6" fmla="*/ 1382382 w 2035224"/>
                <a:gd name="connsiteY6" fmla="*/ 136815 h 2275957"/>
                <a:gd name="connsiteX7" fmla="*/ 551110 w 2035224"/>
                <a:gd name="connsiteY7" fmla="*/ 29937 h 2275957"/>
                <a:gd name="connsiteX8" fmla="*/ 16720 w 2035224"/>
                <a:gd name="connsiteY8" fmla="*/ 386196 h 2275957"/>
                <a:gd name="connsiteX9" fmla="*/ 206725 w 2035224"/>
                <a:gd name="connsiteY9" fmla="*/ 635578 h 2275957"/>
                <a:gd name="connsiteX0" fmla="*/ 206725 w 2035224"/>
                <a:gd name="connsiteY0" fmla="*/ 605641 h 2246020"/>
                <a:gd name="connsiteX1" fmla="*/ 919245 w 2035224"/>
                <a:gd name="connsiteY1" fmla="*/ 332509 h 2246020"/>
                <a:gd name="connsiteX2" fmla="*/ 1572388 w 2035224"/>
                <a:gd name="connsiteY2" fmla="*/ 985652 h 2246020"/>
                <a:gd name="connsiteX3" fmla="*/ 1192378 w 2035224"/>
                <a:gd name="connsiteY3" fmla="*/ 2090057 h 2246020"/>
                <a:gd name="connsiteX4" fmla="*/ 1750518 w 2035224"/>
                <a:gd name="connsiteY4" fmla="*/ 2125683 h 2246020"/>
                <a:gd name="connsiteX5" fmla="*/ 2023649 w 2035224"/>
                <a:gd name="connsiteY5" fmla="*/ 1033154 h 2246020"/>
                <a:gd name="connsiteX6" fmla="*/ 1382382 w 2035224"/>
                <a:gd name="connsiteY6" fmla="*/ 106878 h 2246020"/>
                <a:gd name="connsiteX7" fmla="*/ 551110 w 2035224"/>
                <a:gd name="connsiteY7" fmla="*/ 0 h 2246020"/>
                <a:gd name="connsiteX8" fmla="*/ 16720 w 2035224"/>
                <a:gd name="connsiteY8" fmla="*/ 356259 h 2246020"/>
                <a:gd name="connsiteX9" fmla="*/ 206725 w 2035224"/>
                <a:gd name="connsiteY9" fmla="*/ 605641 h 2246020"/>
                <a:gd name="connsiteX0" fmla="*/ 206725 w 2035224"/>
                <a:gd name="connsiteY0" fmla="*/ 605641 h 2246020"/>
                <a:gd name="connsiteX1" fmla="*/ 919245 w 2035224"/>
                <a:gd name="connsiteY1" fmla="*/ 332509 h 2246020"/>
                <a:gd name="connsiteX2" fmla="*/ 1572388 w 2035224"/>
                <a:gd name="connsiteY2" fmla="*/ 985652 h 2246020"/>
                <a:gd name="connsiteX3" fmla="*/ 1192378 w 2035224"/>
                <a:gd name="connsiteY3" fmla="*/ 2090057 h 2246020"/>
                <a:gd name="connsiteX4" fmla="*/ 1750518 w 2035224"/>
                <a:gd name="connsiteY4" fmla="*/ 2125683 h 2246020"/>
                <a:gd name="connsiteX5" fmla="*/ 2023649 w 2035224"/>
                <a:gd name="connsiteY5" fmla="*/ 1033154 h 2246020"/>
                <a:gd name="connsiteX6" fmla="*/ 1382382 w 2035224"/>
                <a:gd name="connsiteY6" fmla="*/ 106878 h 2246020"/>
                <a:gd name="connsiteX7" fmla="*/ 551110 w 2035224"/>
                <a:gd name="connsiteY7" fmla="*/ 0 h 2246020"/>
                <a:gd name="connsiteX8" fmla="*/ 16720 w 2035224"/>
                <a:gd name="connsiteY8" fmla="*/ 356259 h 2246020"/>
                <a:gd name="connsiteX9" fmla="*/ 206725 w 2035224"/>
                <a:gd name="connsiteY9" fmla="*/ 605641 h 2246020"/>
                <a:gd name="connsiteX0" fmla="*/ 266235 w 2094734"/>
                <a:gd name="connsiteY0" fmla="*/ 605641 h 2246020"/>
                <a:gd name="connsiteX1" fmla="*/ 978755 w 2094734"/>
                <a:gd name="connsiteY1" fmla="*/ 332509 h 2246020"/>
                <a:gd name="connsiteX2" fmla="*/ 1631898 w 2094734"/>
                <a:gd name="connsiteY2" fmla="*/ 985652 h 2246020"/>
                <a:gd name="connsiteX3" fmla="*/ 1251888 w 2094734"/>
                <a:gd name="connsiteY3" fmla="*/ 2090057 h 2246020"/>
                <a:gd name="connsiteX4" fmla="*/ 1810028 w 2094734"/>
                <a:gd name="connsiteY4" fmla="*/ 2125683 h 2246020"/>
                <a:gd name="connsiteX5" fmla="*/ 2083159 w 2094734"/>
                <a:gd name="connsiteY5" fmla="*/ 1033154 h 2246020"/>
                <a:gd name="connsiteX6" fmla="*/ 1441892 w 2094734"/>
                <a:gd name="connsiteY6" fmla="*/ 106878 h 2246020"/>
                <a:gd name="connsiteX7" fmla="*/ 610620 w 2094734"/>
                <a:gd name="connsiteY7" fmla="*/ 0 h 2246020"/>
                <a:gd name="connsiteX8" fmla="*/ 76230 w 2094734"/>
                <a:gd name="connsiteY8" fmla="*/ 356259 h 2246020"/>
                <a:gd name="connsiteX9" fmla="*/ 266235 w 2094734"/>
                <a:gd name="connsiteY9" fmla="*/ 605641 h 2246020"/>
                <a:gd name="connsiteX0" fmla="*/ 266235 w 2094734"/>
                <a:gd name="connsiteY0" fmla="*/ 605641 h 2246020"/>
                <a:gd name="connsiteX1" fmla="*/ 978755 w 2094734"/>
                <a:gd name="connsiteY1" fmla="*/ 332509 h 2246020"/>
                <a:gd name="connsiteX2" fmla="*/ 1631898 w 2094734"/>
                <a:gd name="connsiteY2" fmla="*/ 985652 h 2246020"/>
                <a:gd name="connsiteX3" fmla="*/ 1251888 w 2094734"/>
                <a:gd name="connsiteY3" fmla="*/ 2090057 h 2246020"/>
                <a:gd name="connsiteX4" fmla="*/ 1810028 w 2094734"/>
                <a:gd name="connsiteY4" fmla="*/ 2125683 h 2246020"/>
                <a:gd name="connsiteX5" fmla="*/ 2083159 w 2094734"/>
                <a:gd name="connsiteY5" fmla="*/ 1033154 h 2246020"/>
                <a:gd name="connsiteX6" fmla="*/ 1441892 w 2094734"/>
                <a:gd name="connsiteY6" fmla="*/ 106878 h 2246020"/>
                <a:gd name="connsiteX7" fmla="*/ 610620 w 2094734"/>
                <a:gd name="connsiteY7" fmla="*/ 0 h 2246020"/>
                <a:gd name="connsiteX8" fmla="*/ 76230 w 2094734"/>
                <a:gd name="connsiteY8" fmla="*/ 332508 h 2246020"/>
                <a:gd name="connsiteX9" fmla="*/ 266235 w 2094734"/>
                <a:gd name="connsiteY9" fmla="*/ 605641 h 2246020"/>
                <a:gd name="connsiteX0" fmla="*/ 266235 w 2094734"/>
                <a:gd name="connsiteY0" fmla="*/ 668060 h 2308439"/>
                <a:gd name="connsiteX1" fmla="*/ 978755 w 2094734"/>
                <a:gd name="connsiteY1" fmla="*/ 394928 h 2308439"/>
                <a:gd name="connsiteX2" fmla="*/ 1631898 w 2094734"/>
                <a:gd name="connsiteY2" fmla="*/ 1048071 h 2308439"/>
                <a:gd name="connsiteX3" fmla="*/ 1251888 w 2094734"/>
                <a:gd name="connsiteY3" fmla="*/ 2152476 h 2308439"/>
                <a:gd name="connsiteX4" fmla="*/ 1810028 w 2094734"/>
                <a:gd name="connsiteY4" fmla="*/ 2188102 h 2308439"/>
                <a:gd name="connsiteX5" fmla="*/ 2083159 w 2094734"/>
                <a:gd name="connsiteY5" fmla="*/ 1095573 h 2308439"/>
                <a:gd name="connsiteX6" fmla="*/ 1441892 w 2094734"/>
                <a:gd name="connsiteY6" fmla="*/ 169297 h 2308439"/>
                <a:gd name="connsiteX7" fmla="*/ 610620 w 2094734"/>
                <a:gd name="connsiteY7" fmla="*/ 62419 h 2308439"/>
                <a:gd name="connsiteX8" fmla="*/ 76230 w 2094734"/>
                <a:gd name="connsiteY8" fmla="*/ 394927 h 2308439"/>
                <a:gd name="connsiteX9" fmla="*/ 266235 w 2094734"/>
                <a:gd name="connsiteY9" fmla="*/ 668060 h 2308439"/>
                <a:gd name="connsiteX0" fmla="*/ 266235 w 2094734"/>
                <a:gd name="connsiteY0" fmla="*/ 668060 h 2308439"/>
                <a:gd name="connsiteX1" fmla="*/ 978755 w 2094734"/>
                <a:gd name="connsiteY1" fmla="*/ 394928 h 2308439"/>
                <a:gd name="connsiteX2" fmla="*/ 1631898 w 2094734"/>
                <a:gd name="connsiteY2" fmla="*/ 1048071 h 2308439"/>
                <a:gd name="connsiteX3" fmla="*/ 1251888 w 2094734"/>
                <a:gd name="connsiteY3" fmla="*/ 2152476 h 2308439"/>
                <a:gd name="connsiteX4" fmla="*/ 1810028 w 2094734"/>
                <a:gd name="connsiteY4" fmla="*/ 2188102 h 2308439"/>
                <a:gd name="connsiteX5" fmla="*/ 2083159 w 2094734"/>
                <a:gd name="connsiteY5" fmla="*/ 1095573 h 2308439"/>
                <a:gd name="connsiteX6" fmla="*/ 1441892 w 2094734"/>
                <a:gd name="connsiteY6" fmla="*/ 169297 h 2308439"/>
                <a:gd name="connsiteX7" fmla="*/ 610620 w 2094734"/>
                <a:gd name="connsiteY7" fmla="*/ 62419 h 2308439"/>
                <a:gd name="connsiteX8" fmla="*/ 76230 w 2094734"/>
                <a:gd name="connsiteY8" fmla="*/ 394927 h 2308439"/>
                <a:gd name="connsiteX9" fmla="*/ 266235 w 2094734"/>
                <a:gd name="connsiteY9" fmla="*/ 668060 h 2308439"/>
                <a:gd name="connsiteX0" fmla="*/ 266235 w 2094734"/>
                <a:gd name="connsiteY0" fmla="*/ 668060 h 2308439"/>
                <a:gd name="connsiteX1" fmla="*/ 978755 w 2094734"/>
                <a:gd name="connsiteY1" fmla="*/ 394928 h 2308439"/>
                <a:gd name="connsiteX2" fmla="*/ 1631898 w 2094734"/>
                <a:gd name="connsiteY2" fmla="*/ 1048071 h 2308439"/>
                <a:gd name="connsiteX3" fmla="*/ 1251888 w 2094734"/>
                <a:gd name="connsiteY3" fmla="*/ 2152476 h 2308439"/>
                <a:gd name="connsiteX4" fmla="*/ 1810028 w 2094734"/>
                <a:gd name="connsiteY4" fmla="*/ 2188102 h 2308439"/>
                <a:gd name="connsiteX5" fmla="*/ 2083159 w 2094734"/>
                <a:gd name="connsiteY5" fmla="*/ 1095573 h 2308439"/>
                <a:gd name="connsiteX6" fmla="*/ 1441892 w 2094734"/>
                <a:gd name="connsiteY6" fmla="*/ 169297 h 2308439"/>
                <a:gd name="connsiteX7" fmla="*/ 610620 w 2094734"/>
                <a:gd name="connsiteY7" fmla="*/ 62419 h 2308439"/>
                <a:gd name="connsiteX8" fmla="*/ 76230 w 2094734"/>
                <a:gd name="connsiteY8" fmla="*/ 394927 h 2308439"/>
                <a:gd name="connsiteX9" fmla="*/ 266235 w 2094734"/>
                <a:gd name="connsiteY9" fmla="*/ 668060 h 2308439"/>
                <a:gd name="connsiteX0" fmla="*/ 266235 w 2094734"/>
                <a:gd name="connsiteY0" fmla="*/ 668060 h 2303084"/>
                <a:gd name="connsiteX1" fmla="*/ 978755 w 2094734"/>
                <a:gd name="connsiteY1" fmla="*/ 394928 h 2303084"/>
                <a:gd name="connsiteX2" fmla="*/ 1679399 w 2094734"/>
                <a:gd name="connsiteY2" fmla="*/ 1143074 h 2303084"/>
                <a:gd name="connsiteX3" fmla="*/ 1251888 w 2094734"/>
                <a:gd name="connsiteY3" fmla="*/ 2152476 h 2303084"/>
                <a:gd name="connsiteX4" fmla="*/ 1810028 w 2094734"/>
                <a:gd name="connsiteY4" fmla="*/ 2188102 h 2303084"/>
                <a:gd name="connsiteX5" fmla="*/ 2083159 w 2094734"/>
                <a:gd name="connsiteY5" fmla="*/ 1095573 h 2303084"/>
                <a:gd name="connsiteX6" fmla="*/ 1441892 w 2094734"/>
                <a:gd name="connsiteY6" fmla="*/ 169297 h 2303084"/>
                <a:gd name="connsiteX7" fmla="*/ 610620 w 2094734"/>
                <a:gd name="connsiteY7" fmla="*/ 62419 h 2303084"/>
                <a:gd name="connsiteX8" fmla="*/ 76230 w 2094734"/>
                <a:gd name="connsiteY8" fmla="*/ 394927 h 2303084"/>
                <a:gd name="connsiteX9" fmla="*/ 266235 w 2094734"/>
                <a:gd name="connsiteY9" fmla="*/ 668060 h 2303084"/>
                <a:gd name="connsiteX0" fmla="*/ 178136 w 2042261"/>
                <a:gd name="connsiteY0" fmla="*/ 668060 h 2303084"/>
                <a:gd name="connsiteX1" fmla="*/ 926282 w 2042261"/>
                <a:gd name="connsiteY1" fmla="*/ 394928 h 2303084"/>
                <a:gd name="connsiteX2" fmla="*/ 1626926 w 2042261"/>
                <a:gd name="connsiteY2" fmla="*/ 1143074 h 2303084"/>
                <a:gd name="connsiteX3" fmla="*/ 1199415 w 2042261"/>
                <a:gd name="connsiteY3" fmla="*/ 2152476 h 2303084"/>
                <a:gd name="connsiteX4" fmla="*/ 1757555 w 2042261"/>
                <a:gd name="connsiteY4" fmla="*/ 2188102 h 2303084"/>
                <a:gd name="connsiteX5" fmla="*/ 2030686 w 2042261"/>
                <a:gd name="connsiteY5" fmla="*/ 1095573 h 2303084"/>
                <a:gd name="connsiteX6" fmla="*/ 1389419 w 2042261"/>
                <a:gd name="connsiteY6" fmla="*/ 169297 h 2303084"/>
                <a:gd name="connsiteX7" fmla="*/ 558147 w 2042261"/>
                <a:gd name="connsiteY7" fmla="*/ 62419 h 2303084"/>
                <a:gd name="connsiteX8" fmla="*/ 23757 w 2042261"/>
                <a:gd name="connsiteY8" fmla="*/ 394927 h 2303084"/>
                <a:gd name="connsiteX9" fmla="*/ 178136 w 2042261"/>
                <a:gd name="connsiteY9" fmla="*/ 668060 h 2303084"/>
                <a:gd name="connsiteX0" fmla="*/ 220405 w 2084530"/>
                <a:gd name="connsiteY0" fmla="*/ 668060 h 2303084"/>
                <a:gd name="connsiteX1" fmla="*/ 968551 w 2084530"/>
                <a:gd name="connsiteY1" fmla="*/ 394928 h 2303084"/>
                <a:gd name="connsiteX2" fmla="*/ 1669195 w 2084530"/>
                <a:gd name="connsiteY2" fmla="*/ 1143074 h 2303084"/>
                <a:gd name="connsiteX3" fmla="*/ 1241684 w 2084530"/>
                <a:gd name="connsiteY3" fmla="*/ 2152476 h 2303084"/>
                <a:gd name="connsiteX4" fmla="*/ 1799824 w 2084530"/>
                <a:gd name="connsiteY4" fmla="*/ 2188102 h 2303084"/>
                <a:gd name="connsiteX5" fmla="*/ 2072955 w 2084530"/>
                <a:gd name="connsiteY5" fmla="*/ 1095573 h 2303084"/>
                <a:gd name="connsiteX6" fmla="*/ 1431688 w 2084530"/>
                <a:gd name="connsiteY6" fmla="*/ 169297 h 2303084"/>
                <a:gd name="connsiteX7" fmla="*/ 600416 w 2084530"/>
                <a:gd name="connsiteY7" fmla="*/ 62419 h 2303084"/>
                <a:gd name="connsiteX8" fmla="*/ 18525 w 2084530"/>
                <a:gd name="connsiteY8" fmla="*/ 394927 h 2303084"/>
                <a:gd name="connsiteX9" fmla="*/ 220405 w 2084530"/>
                <a:gd name="connsiteY9" fmla="*/ 668060 h 2303084"/>
                <a:gd name="connsiteX0" fmla="*/ 220405 w 2083007"/>
                <a:gd name="connsiteY0" fmla="*/ 668060 h 2350024"/>
                <a:gd name="connsiteX1" fmla="*/ 968551 w 2083007"/>
                <a:gd name="connsiteY1" fmla="*/ 394928 h 2350024"/>
                <a:gd name="connsiteX2" fmla="*/ 1669195 w 2083007"/>
                <a:gd name="connsiteY2" fmla="*/ 1143074 h 2350024"/>
                <a:gd name="connsiteX3" fmla="*/ 1479190 w 2083007"/>
                <a:gd name="connsiteY3" fmla="*/ 2235603 h 2350024"/>
                <a:gd name="connsiteX4" fmla="*/ 1799824 w 2083007"/>
                <a:gd name="connsiteY4" fmla="*/ 2188102 h 2350024"/>
                <a:gd name="connsiteX5" fmla="*/ 2072955 w 2083007"/>
                <a:gd name="connsiteY5" fmla="*/ 1095573 h 2350024"/>
                <a:gd name="connsiteX6" fmla="*/ 1431688 w 2083007"/>
                <a:gd name="connsiteY6" fmla="*/ 169297 h 2350024"/>
                <a:gd name="connsiteX7" fmla="*/ 600416 w 2083007"/>
                <a:gd name="connsiteY7" fmla="*/ 62419 h 2350024"/>
                <a:gd name="connsiteX8" fmla="*/ 18525 w 2083007"/>
                <a:gd name="connsiteY8" fmla="*/ 394927 h 2350024"/>
                <a:gd name="connsiteX9" fmla="*/ 220405 w 2083007"/>
                <a:gd name="connsiteY9" fmla="*/ 668060 h 2350024"/>
                <a:gd name="connsiteX0" fmla="*/ 220405 w 2118708"/>
                <a:gd name="connsiteY0" fmla="*/ 668060 h 2411835"/>
                <a:gd name="connsiteX1" fmla="*/ 968551 w 2118708"/>
                <a:gd name="connsiteY1" fmla="*/ 394928 h 2411835"/>
                <a:gd name="connsiteX2" fmla="*/ 1669195 w 2118708"/>
                <a:gd name="connsiteY2" fmla="*/ 1143074 h 2411835"/>
                <a:gd name="connsiteX3" fmla="*/ 1479190 w 2118708"/>
                <a:gd name="connsiteY3" fmla="*/ 2235603 h 2411835"/>
                <a:gd name="connsiteX4" fmla="*/ 2001704 w 2118708"/>
                <a:gd name="connsiteY4" fmla="*/ 2294980 h 2411835"/>
                <a:gd name="connsiteX5" fmla="*/ 2072955 w 2118708"/>
                <a:gd name="connsiteY5" fmla="*/ 1095573 h 2411835"/>
                <a:gd name="connsiteX6" fmla="*/ 1431688 w 2118708"/>
                <a:gd name="connsiteY6" fmla="*/ 169297 h 2411835"/>
                <a:gd name="connsiteX7" fmla="*/ 600416 w 2118708"/>
                <a:gd name="connsiteY7" fmla="*/ 62419 h 2411835"/>
                <a:gd name="connsiteX8" fmla="*/ 18525 w 2118708"/>
                <a:gd name="connsiteY8" fmla="*/ 394927 h 2411835"/>
                <a:gd name="connsiteX9" fmla="*/ 220405 w 2118708"/>
                <a:gd name="connsiteY9" fmla="*/ 668060 h 2411835"/>
                <a:gd name="connsiteX0" fmla="*/ 220405 w 2114872"/>
                <a:gd name="connsiteY0" fmla="*/ 668060 h 2383065"/>
                <a:gd name="connsiteX1" fmla="*/ 968551 w 2114872"/>
                <a:gd name="connsiteY1" fmla="*/ 394928 h 2383065"/>
                <a:gd name="connsiteX2" fmla="*/ 1669195 w 2114872"/>
                <a:gd name="connsiteY2" fmla="*/ 1143074 h 2383065"/>
                <a:gd name="connsiteX3" fmla="*/ 1586068 w 2114872"/>
                <a:gd name="connsiteY3" fmla="*/ 2164352 h 2383065"/>
                <a:gd name="connsiteX4" fmla="*/ 2001704 w 2114872"/>
                <a:gd name="connsiteY4" fmla="*/ 2294980 h 2383065"/>
                <a:gd name="connsiteX5" fmla="*/ 2072955 w 2114872"/>
                <a:gd name="connsiteY5" fmla="*/ 1095573 h 2383065"/>
                <a:gd name="connsiteX6" fmla="*/ 1431688 w 2114872"/>
                <a:gd name="connsiteY6" fmla="*/ 169297 h 2383065"/>
                <a:gd name="connsiteX7" fmla="*/ 600416 w 2114872"/>
                <a:gd name="connsiteY7" fmla="*/ 62419 h 2383065"/>
                <a:gd name="connsiteX8" fmla="*/ 18525 w 2114872"/>
                <a:gd name="connsiteY8" fmla="*/ 394927 h 2383065"/>
                <a:gd name="connsiteX9" fmla="*/ 220405 w 2114872"/>
                <a:gd name="connsiteY9" fmla="*/ 668060 h 2383065"/>
                <a:gd name="connsiteX0" fmla="*/ 220405 w 2114872"/>
                <a:gd name="connsiteY0" fmla="*/ 668060 h 2316428"/>
                <a:gd name="connsiteX1" fmla="*/ 968551 w 2114872"/>
                <a:gd name="connsiteY1" fmla="*/ 394928 h 2316428"/>
                <a:gd name="connsiteX2" fmla="*/ 1669195 w 2114872"/>
                <a:gd name="connsiteY2" fmla="*/ 1143074 h 2316428"/>
                <a:gd name="connsiteX3" fmla="*/ 1586068 w 2114872"/>
                <a:gd name="connsiteY3" fmla="*/ 2164352 h 2316428"/>
                <a:gd name="connsiteX4" fmla="*/ 2001704 w 2114872"/>
                <a:gd name="connsiteY4" fmla="*/ 2199977 h 2316428"/>
                <a:gd name="connsiteX5" fmla="*/ 2072955 w 2114872"/>
                <a:gd name="connsiteY5" fmla="*/ 1095573 h 2316428"/>
                <a:gd name="connsiteX6" fmla="*/ 1431688 w 2114872"/>
                <a:gd name="connsiteY6" fmla="*/ 169297 h 2316428"/>
                <a:gd name="connsiteX7" fmla="*/ 600416 w 2114872"/>
                <a:gd name="connsiteY7" fmla="*/ 62419 h 2316428"/>
                <a:gd name="connsiteX8" fmla="*/ 18525 w 2114872"/>
                <a:gd name="connsiteY8" fmla="*/ 394927 h 2316428"/>
                <a:gd name="connsiteX9" fmla="*/ 220405 w 2114872"/>
                <a:gd name="connsiteY9" fmla="*/ 668060 h 23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4872" h="2316428">
                  <a:moveTo>
                    <a:pt x="220405" y="668060"/>
                  </a:moveTo>
                  <a:cubicBezTo>
                    <a:pt x="378743" y="668060"/>
                    <a:pt x="727086" y="315759"/>
                    <a:pt x="968551" y="394928"/>
                  </a:cubicBezTo>
                  <a:cubicBezTo>
                    <a:pt x="1210016" y="474097"/>
                    <a:pt x="1566276" y="848170"/>
                    <a:pt x="1669195" y="1143074"/>
                  </a:cubicBezTo>
                  <a:cubicBezTo>
                    <a:pt x="1772114" y="1437978"/>
                    <a:pt x="1530650" y="1988202"/>
                    <a:pt x="1586068" y="2164352"/>
                  </a:cubicBezTo>
                  <a:cubicBezTo>
                    <a:pt x="1641486" y="2340502"/>
                    <a:pt x="1920556" y="2378107"/>
                    <a:pt x="2001704" y="2199977"/>
                  </a:cubicBezTo>
                  <a:cubicBezTo>
                    <a:pt x="2082852" y="2021847"/>
                    <a:pt x="2167958" y="1434020"/>
                    <a:pt x="2072955" y="1095573"/>
                  </a:cubicBezTo>
                  <a:cubicBezTo>
                    <a:pt x="1977952" y="757126"/>
                    <a:pt x="1783989" y="365240"/>
                    <a:pt x="1431688" y="169297"/>
                  </a:cubicBezTo>
                  <a:cubicBezTo>
                    <a:pt x="1079387" y="-26646"/>
                    <a:pt x="948758" y="-38521"/>
                    <a:pt x="600416" y="62419"/>
                  </a:cubicBezTo>
                  <a:cubicBezTo>
                    <a:pt x="263949" y="210860"/>
                    <a:pt x="81860" y="293987"/>
                    <a:pt x="18525" y="394927"/>
                  </a:cubicBezTo>
                  <a:cubicBezTo>
                    <a:pt x="-44810" y="495867"/>
                    <a:pt x="62067" y="668060"/>
                    <a:pt x="220405" y="668060"/>
                  </a:cubicBezTo>
                  <a:close/>
                </a:path>
              </a:pathLst>
            </a:custGeom>
            <a:gradFill>
              <a:gsLst>
                <a:gs pos="37000">
                  <a:srgbClr val="FFFF00"/>
                </a:gs>
                <a:gs pos="100000">
                  <a:srgbClr val="EAB2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ál 8"/>
            <p:cNvSpPr/>
            <p:nvPr/>
          </p:nvSpPr>
          <p:spPr>
            <a:xfrm>
              <a:off x="3950568" y="3585188"/>
              <a:ext cx="504056" cy="432048"/>
            </a:xfrm>
            <a:prstGeom prst="ellipse">
              <a:avLst/>
            </a:prstGeom>
            <a:gradFill>
              <a:gsLst>
                <a:gs pos="0">
                  <a:srgbClr val="FFFF00"/>
                </a:gs>
                <a:gs pos="0">
                  <a:srgbClr val="EAB200"/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BlokTextu 9"/>
          <p:cNvSpPr txBox="1"/>
          <p:nvPr/>
        </p:nvSpPr>
        <p:spPr>
          <a:xfrm>
            <a:off x="138480" y="1095661"/>
            <a:ext cx="14360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1600" i="1" dirty="0" err="1" smtClean="0"/>
              <a:t>View</a:t>
            </a:r>
            <a:r>
              <a:rPr lang="sk-SK" sz="1600" i="1" dirty="0" smtClean="0"/>
              <a:t> </a:t>
            </a:r>
            <a:r>
              <a:rPr lang="sk-SK" sz="1600" i="1" dirty="0" err="1" smtClean="0"/>
              <a:t>from</a:t>
            </a:r>
            <a:r>
              <a:rPr lang="sk-SK" sz="1600" i="1" dirty="0" smtClean="0"/>
              <a:t> top</a:t>
            </a:r>
            <a:endParaRPr lang="en-US" sz="1600" i="1" dirty="0"/>
          </a:p>
        </p:txBody>
      </p:sp>
      <p:grpSp>
        <p:nvGrpSpPr>
          <p:cNvPr id="15" name="Skupina 14"/>
          <p:cNvGrpSpPr/>
          <p:nvPr/>
        </p:nvGrpSpPr>
        <p:grpSpPr>
          <a:xfrm rot="21437554">
            <a:off x="2229792" y="888947"/>
            <a:ext cx="1786903" cy="1674476"/>
            <a:chOff x="107504" y="2204864"/>
            <a:chExt cx="1786903" cy="1674476"/>
          </a:xfrm>
        </p:grpSpPr>
        <p:sp>
          <p:nvSpPr>
            <p:cNvPr id="12" name="Oblúk 11"/>
            <p:cNvSpPr/>
            <p:nvPr/>
          </p:nvSpPr>
          <p:spPr>
            <a:xfrm rot="19054079">
              <a:off x="107504" y="2204864"/>
              <a:ext cx="1786903" cy="1674476"/>
            </a:xfrm>
            <a:prstGeom prst="arc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" name="Rovná spojovacia šípka 13"/>
            <p:cNvCxnSpPr/>
            <p:nvPr/>
          </p:nvCxnSpPr>
          <p:spPr>
            <a:xfrm rot="21330298">
              <a:off x="1643881" y="2415839"/>
              <a:ext cx="142884" cy="123650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8" name="Objek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589407"/>
              </p:ext>
            </p:extLst>
          </p:nvPr>
        </p:nvGraphicFramePr>
        <p:xfrm>
          <a:off x="3840950" y="864675"/>
          <a:ext cx="407166" cy="40716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72" name="Rovnica" r:id="rId3" imgW="164880" imgH="164880" progId="Equation.3">
                  <p:embed/>
                </p:oleObj>
              </mc:Choice>
              <mc:Fallback>
                <p:oleObj name="Rovnica" r:id="rId3" imgW="164880" imgH="164880" progId="Equation.3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3840950" y="864675"/>
                        <a:ext cx="407166" cy="40716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BlokTextu 19"/>
          <p:cNvSpPr txBox="1"/>
          <p:nvPr/>
        </p:nvSpPr>
        <p:spPr>
          <a:xfrm>
            <a:off x="5287842" y="1079854"/>
            <a:ext cx="39239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dirty="0" smtClean="0"/>
              <a:t>→ View from </a:t>
            </a:r>
            <a:r>
              <a:rPr lang="en-US" b="1" i="1" dirty="0" err="1" smtClean="0"/>
              <a:t>corotating</a:t>
            </a:r>
            <a:r>
              <a:rPr lang="en-US" b="1" i="1" dirty="0" smtClean="0"/>
              <a:t> frame of reference</a:t>
            </a:r>
            <a:endParaRPr lang="en-US" dirty="0"/>
          </a:p>
        </p:txBody>
      </p:sp>
      <p:grpSp>
        <p:nvGrpSpPr>
          <p:cNvPr id="41" name="Skupina 40"/>
          <p:cNvGrpSpPr/>
          <p:nvPr/>
        </p:nvGrpSpPr>
        <p:grpSpPr>
          <a:xfrm>
            <a:off x="2086710" y="1549109"/>
            <a:ext cx="1190420" cy="2543194"/>
            <a:chOff x="2099240" y="1541255"/>
            <a:chExt cx="1190420" cy="2543194"/>
          </a:xfrm>
        </p:grpSpPr>
        <p:cxnSp>
          <p:nvCxnSpPr>
            <p:cNvPr id="22" name="Rovná spojnica 21"/>
            <p:cNvCxnSpPr>
              <a:endCxn id="8" idx="7"/>
            </p:cNvCxnSpPr>
            <p:nvPr/>
          </p:nvCxnSpPr>
          <p:spPr>
            <a:xfrm flipH="1" flipV="1">
              <a:off x="2099240" y="1908567"/>
              <a:ext cx="1190420" cy="2175882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Rovná spojovacia šípka 24"/>
            <p:cNvCxnSpPr>
              <a:stCxn id="8" idx="7"/>
            </p:cNvCxnSpPr>
            <p:nvPr/>
          </p:nvCxnSpPr>
          <p:spPr>
            <a:xfrm flipV="1">
              <a:off x="2111770" y="1541255"/>
              <a:ext cx="720160" cy="359458"/>
            </a:xfrm>
            <a:prstGeom prst="straightConnector1">
              <a:avLst/>
            </a:prstGeom>
            <a:ln w="53975">
              <a:solidFill>
                <a:srgbClr val="0070C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Rovná spojovacia šípka 25"/>
            <p:cNvCxnSpPr/>
            <p:nvPr/>
          </p:nvCxnSpPr>
          <p:spPr>
            <a:xfrm flipV="1">
              <a:off x="2194632" y="1820150"/>
              <a:ext cx="499818" cy="223277"/>
            </a:xfrm>
            <a:prstGeom prst="straightConnector1">
              <a:avLst/>
            </a:prstGeom>
            <a:ln w="53975">
              <a:solidFill>
                <a:srgbClr val="0070C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Rovná spojovacia šípka 37"/>
            <p:cNvCxnSpPr/>
            <p:nvPr/>
          </p:nvCxnSpPr>
          <p:spPr>
            <a:xfrm flipV="1">
              <a:off x="2236811" y="2043427"/>
              <a:ext cx="331979" cy="173319"/>
            </a:xfrm>
            <a:prstGeom prst="straightConnector1">
              <a:avLst/>
            </a:prstGeom>
            <a:ln w="53975">
              <a:solidFill>
                <a:srgbClr val="0070C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Skupina 49"/>
          <p:cNvGrpSpPr/>
          <p:nvPr/>
        </p:nvGrpSpPr>
        <p:grpSpPr>
          <a:xfrm rot="10800000">
            <a:off x="1659597" y="1954964"/>
            <a:ext cx="515717" cy="392409"/>
            <a:chOff x="2121832" y="1642653"/>
            <a:chExt cx="515717" cy="392409"/>
          </a:xfrm>
        </p:grpSpPr>
        <p:cxnSp>
          <p:nvCxnSpPr>
            <p:cNvPr id="43" name="Rovná spojovacia šípka 42"/>
            <p:cNvCxnSpPr/>
            <p:nvPr/>
          </p:nvCxnSpPr>
          <p:spPr>
            <a:xfrm flipV="1">
              <a:off x="2121832" y="1642653"/>
              <a:ext cx="432426" cy="216024"/>
            </a:xfrm>
            <a:prstGeom prst="straightConnector1">
              <a:avLst/>
            </a:prstGeom>
            <a:ln w="6032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Rovná spojovacia šípka 44"/>
            <p:cNvCxnSpPr/>
            <p:nvPr/>
          </p:nvCxnSpPr>
          <p:spPr>
            <a:xfrm flipV="1">
              <a:off x="2205123" y="1819038"/>
              <a:ext cx="432426" cy="216024"/>
            </a:xfrm>
            <a:prstGeom prst="straightConnector1">
              <a:avLst/>
            </a:prstGeom>
            <a:ln w="6032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8" name="Objekt 4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13692780"/>
              </p:ext>
            </p:extLst>
          </p:nvPr>
        </p:nvGraphicFramePr>
        <p:xfrm>
          <a:off x="1976797" y="1204471"/>
          <a:ext cx="1230494" cy="50667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73" name="Rovnica" r:id="rId5" imgW="583920" imgH="241200" progId="Equation.3">
                  <p:embed/>
                </p:oleObj>
              </mc:Choice>
              <mc:Fallback>
                <p:oleObj name="Rovnica" r:id="rId5" imgW="583920" imgH="241200" progId="Equation.3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976797" y="1204471"/>
                        <a:ext cx="1230494" cy="50667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" name="Objekt 4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06863836"/>
              </p:ext>
            </p:extLst>
          </p:nvPr>
        </p:nvGraphicFramePr>
        <p:xfrm>
          <a:off x="2410171" y="2918509"/>
          <a:ext cx="234950" cy="257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74" name="Rovnica" r:id="rId7" imgW="126720" imgH="139680" progId="Equation.3">
                  <p:embed/>
                </p:oleObj>
              </mc:Choice>
              <mc:Fallback>
                <p:oleObj name="Rovnica" r:id="rId7" imgW="126720" imgH="1396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0171" y="2918509"/>
                        <a:ext cx="234950" cy="257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" name="Objekt 5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27146425"/>
              </p:ext>
            </p:extLst>
          </p:nvPr>
        </p:nvGraphicFramePr>
        <p:xfrm>
          <a:off x="1637795" y="2319009"/>
          <a:ext cx="752475" cy="420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75" name="Rovnica" r:id="rId9" imgW="406080" imgH="228600" progId="Equation.3">
                  <p:embed/>
                </p:oleObj>
              </mc:Choice>
              <mc:Fallback>
                <p:oleObj name="Rovnica" r:id="rId9" imgW="406080" imgH="2286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37795" y="2319009"/>
                        <a:ext cx="752475" cy="420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6" name="Skupina 55"/>
          <p:cNvGrpSpPr/>
          <p:nvPr/>
        </p:nvGrpSpPr>
        <p:grpSpPr>
          <a:xfrm>
            <a:off x="6069820" y="1828004"/>
            <a:ext cx="2391906" cy="646331"/>
            <a:chOff x="5864892" y="2558533"/>
            <a:chExt cx="2391906" cy="646331"/>
          </a:xfrm>
        </p:grpSpPr>
        <p:graphicFrame>
          <p:nvGraphicFramePr>
            <p:cNvPr id="52" name="Objekt 5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180589672"/>
                </p:ext>
              </p:extLst>
            </p:nvPr>
          </p:nvGraphicFramePr>
          <p:xfrm>
            <a:off x="5864892" y="2630988"/>
            <a:ext cx="891014" cy="49814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76" name="Rovnica" r:id="rId11" imgW="406080" imgH="228600" progId="Equation.3">
                    <p:embed/>
                  </p:oleObj>
                </mc:Choice>
                <mc:Fallback>
                  <p:oleObj name="Rovnica" r:id="rId11" imgW="406080" imgH="2286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64892" y="2630988"/>
                          <a:ext cx="891014" cy="49814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3" name="BlokTextu 52"/>
            <p:cNvSpPr txBox="1"/>
            <p:nvPr/>
          </p:nvSpPr>
          <p:spPr>
            <a:xfrm>
              <a:off x="6588224" y="2558533"/>
              <a:ext cx="7025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dirty="0" smtClean="0">
                  <a:latin typeface="Constantia" pitchFamily="18" charset="0"/>
                </a:rPr>
                <a:t>→</a:t>
              </a:r>
              <a:endParaRPr lang="en-US" sz="3600" dirty="0">
                <a:latin typeface="Constantia" pitchFamily="18" charset="0"/>
              </a:endParaRPr>
            </a:p>
          </p:txBody>
        </p:sp>
        <p:graphicFrame>
          <p:nvGraphicFramePr>
            <p:cNvPr id="54" name="Objekt 5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337644368"/>
                </p:ext>
              </p:extLst>
            </p:nvPr>
          </p:nvGraphicFramePr>
          <p:xfrm>
            <a:off x="7115385" y="2626822"/>
            <a:ext cx="1141413" cy="525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77" name="Rovnica" r:id="rId13" imgW="520560" imgH="241200" progId="Equation.3">
                    <p:embed/>
                  </p:oleObj>
                </mc:Choice>
                <mc:Fallback>
                  <p:oleObj name="Rovnica" r:id="rId13" imgW="520560" imgH="2412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115385" y="2626822"/>
                          <a:ext cx="1141413" cy="525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55" name="BlokTextu 54"/>
          <p:cNvSpPr txBox="1"/>
          <p:nvPr/>
        </p:nvSpPr>
        <p:spPr>
          <a:xfrm>
            <a:off x="5362694" y="2474335"/>
            <a:ext cx="33468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Due to </a:t>
            </a:r>
            <a:r>
              <a:rPr lang="en-US" b="1" dirty="0" smtClean="0"/>
              <a:t>Rayleigh-Stokes analogy</a:t>
            </a:r>
            <a:r>
              <a:rPr lang="en-US" b="1" baseline="30000" dirty="0" smtClean="0"/>
              <a:t>[1]</a:t>
            </a:r>
            <a:endParaRPr lang="en-US" b="1" baseline="30000" dirty="0"/>
          </a:p>
        </p:txBody>
      </p:sp>
      <p:sp>
        <p:nvSpPr>
          <p:cNvPr id="57" name="BlokTextu 56"/>
          <p:cNvSpPr txBox="1"/>
          <p:nvPr/>
        </p:nvSpPr>
        <p:spPr>
          <a:xfrm>
            <a:off x="4145240" y="6062249"/>
            <a:ext cx="53458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>
                <a:latin typeface="Constantia" pitchFamily="18" charset="0"/>
              </a:rPr>
              <a:t>[1] Love. </a:t>
            </a:r>
            <a:r>
              <a:rPr lang="en-US" sz="1200" b="1" dirty="0" smtClean="0">
                <a:latin typeface="Constantia" pitchFamily="18" charset="0"/>
              </a:rPr>
              <a:t>A Treatise on Mathematical Theory of Elasticity</a:t>
            </a:r>
            <a:r>
              <a:rPr lang="en-US" sz="1200" dirty="0" smtClean="0">
                <a:latin typeface="Constantia" pitchFamily="18" charset="0"/>
              </a:rPr>
              <a:t>. </a:t>
            </a:r>
            <a:r>
              <a:rPr lang="en-US" sz="1200" i="1" dirty="0" smtClean="0">
                <a:latin typeface="Constantia" pitchFamily="18" charset="0"/>
              </a:rPr>
              <a:t>Dover 1944</a:t>
            </a:r>
            <a:endParaRPr lang="en-US" sz="1200" b="1" i="1" baseline="30000" dirty="0">
              <a:latin typeface="Constantia" pitchFamily="18" charset="0"/>
            </a:endParaRPr>
          </a:p>
        </p:txBody>
      </p:sp>
      <p:grpSp>
        <p:nvGrpSpPr>
          <p:cNvPr id="60" name="Skupina 59"/>
          <p:cNvGrpSpPr/>
          <p:nvPr/>
        </p:nvGrpSpPr>
        <p:grpSpPr>
          <a:xfrm>
            <a:off x="6251926" y="3017081"/>
            <a:ext cx="2209800" cy="1042184"/>
            <a:chOff x="6051839" y="3580869"/>
            <a:chExt cx="2233351" cy="1042184"/>
          </a:xfrm>
        </p:grpSpPr>
        <p:graphicFrame>
          <p:nvGraphicFramePr>
            <p:cNvPr id="58" name="Objekt 5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986434"/>
                </p:ext>
              </p:extLst>
            </p:nvPr>
          </p:nvGraphicFramePr>
          <p:xfrm>
            <a:off x="6055355" y="3580869"/>
            <a:ext cx="1598613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78" name="Rovnica" r:id="rId15" imgW="965160" imgH="279360" progId="Equation.3">
                    <p:embed/>
                  </p:oleObj>
                </mc:Choice>
                <mc:Fallback>
                  <p:oleObj name="Rovnica" r:id="rId15" imgW="965160" imgH="279360" progId="Equation.3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16"/>
                        <a:stretch>
                          <a:fillRect/>
                        </a:stretch>
                      </p:blipFill>
                      <p:spPr>
                        <a:xfrm>
                          <a:off x="6055355" y="3580869"/>
                          <a:ext cx="1598613" cy="46355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9" name="Objekt 5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0293552"/>
                </p:ext>
              </p:extLst>
            </p:nvPr>
          </p:nvGraphicFramePr>
          <p:xfrm>
            <a:off x="6051839" y="4099178"/>
            <a:ext cx="2233351" cy="5238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79" name="Rovnica" r:id="rId17" imgW="1244520" imgH="291960" progId="Equation.3">
                    <p:embed/>
                  </p:oleObj>
                </mc:Choice>
                <mc:Fallback>
                  <p:oleObj name="Rovnica" r:id="rId17" imgW="1244520" imgH="2919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8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051839" y="4099178"/>
                          <a:ext cx="2233351" cy="5238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66" name="Skupina 65"/>
          <p:cNvGrpSpPr/>
          <p:nvPr/>
        </p:nvGrpSpPr>
        <p:grpSpPr>
          <a:xfrm>
            <a:off x="6054229" y="4214855"/>
            <a:ext cx="1963807" cy="1061256"/>
            <a:chOff x="5973166" y="4676961"/>
            <a:chExt cx="1963807" cy="1061256"/>
          </a:xfrm>
        </p:grpSpPr>
        <p:sp>
          <p:nvSpPr>
            <p:cNvPr id="62" name="BlokTextu 61"/>
            <p:cNvSpPr txBox="1"/>
            <p:nvPr/>
          </p:nvSpPr>
          <p:spPr>
            <a:xfrm>
              <a:off x="5973166" y="4676961"/>
              <a:ext cx="19638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err="1" smtClean="0"/>
                <a:t>Equlibrium</a:t>
              </a:r>
              <a:r>
                <a:rPr lang="en-US" b="1" dirty="0" smtClean="0"/>
                <a:t> implies</a:t>
              </a:r>
            </a:p>
          </p:txBody>
        </p:sp>
        <p:graphicFrame>
          <p:nvGraphicFramePr>
            <p:cNvPr id="65" name="Objekt 6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301192722"/>
                </p:ext>
              </p:extLst>
            </p:nvPr>
          </p:nvGraphicFramePr>
          <p:xfrm>
            <a:off x="6500313" y="5157192"/>
            <a:ext cx="1338262" cy="5810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80" name="Rovnica" r:id="rId19" imgW="609480" imgH="266400" progId="Equation.3">
                    <p:embed/>
                  </p:oleObj>
                </mc:Choice>
                <mc:Fallback>
                  <p:oleObj name="Rovnica" r:id="rId19" imgW="609480" imgH="2664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0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500313" y="5157192"/>
                          <a:ext cx="1338262" cy="5810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72" name="Skupina 71"/>
          <p:cNvGrpSpPr/>
          <p:nvPr/>
        </p:nvGrpSpPr>
        <p:grpSpPr>
          <a:xfrm rot="19050093">
            <a:off x="1368521" y="1725924"/>
            <a:ext cx="1423324" cy="1496822"/>
            <a:chOff x="-396354" y="3782807"/>
            <a:chExt cx="1423324" cy="1496822"/>
          </a:xfrm>
        </p:grpSpPr>
        <p:sp>
          <p:nvSpPr>
            <p:cNvPr id="67" name="Oblúk 66"/>
            <p:cNvSpPr/>
            <p:nvPr/>
          </p:nvSpPr>
          <p:spPr>
            <a:xfrm rot="16200000">
              <a:off x="-433103" y="3819556"/>
              <a:ext cx="1496822" cy="1423324"/>
            </a:xfrm>
            <a:prstGeom prst="arc">
              <a:avLst>
                <a:gd name="adj1" fmla="val 17956258"/>
                <a:gd name="adj2" fmla="val 0"/>
              </a:avLst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" name="Rovná spojovacia šípka 68"/>
            <p:cNvCxnSpPr/>
            <p:nvPr/>
          </p:nvCxnSpPr>
          <p:spPr>
            <a:xfrm>
              <a:off x="315308" y="3782807"/>
              <a:ext cx="245410" cy="0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4" name="Rovná spojovacia šípka 73"/>
          <p:cNvCxnSpPr/>
          <p:nvPr/>
        </p:nvCxnSpPr>
        <p:spPr>
          <a:xfrm flipH="1" flipV="1">
            <a:off x="3287658" y="2636912"/>
            <a:ext cx="60206" cy="723438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5" name="Objekt 7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61214567"/>
              </p:ext>
            </p:extLst>
          </p:nvPr>
        </p:nvGraphicFramePr>
        <p:xfrm>
          <a:off x="529804" y="1737750"/>
          <a:ext cx="846138" cy="420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81" name="Rovnica" r:id="rId21" imgW="457200" imgH="228600" progId="Equation.3">
                  <p:embed/>
                </p:oleObj>
              </mc:Choice>
              <mc:Fallback>
                <p:oleObj name="Rovnica" r:id="rId21" imgW="457200" imgH="2286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9804" y="1737750"/>
                        <a:ext cx="846138" cy="4206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6" name="Skupina 75"/>
          <p:cNvGrpSpPr/>
          <p:nvPr/>
        </p:nvGrpSpPr>
        <p:grpSpPr>
          <a:xfrm rot="17005113">
            <a:off x="3835835" y="2268670"/>
            <a:ext cx="1423324" cy="1496822"/>
            <a:chOff x="-396354" y="3782807"/>
            <a:chExt cx="1423324" cy="1496822"/>
          </a:xfrm>
          <a:scene3d>
            <a:camera prst="orthographicFront">
              <a:rot lat="21299999" lon="10799999" rev="10799999"/>
            </a:camera>
            <a:lightRig rig="threePt" dir="t"/>
          </a:scene3d>
        </p:grpSpPr>
        <p:sp>
          <p:nvSpPr>
            <p:cNvPr id="77" name="Oblúk 76"/>
            <p:cNvSpPr/>
            <p:nvPr/>
          </p:nvSpPr>
          <p:spPr>
            <a:xfrm rot="16200000">
              <a:off x="-433103" y="3819556"/>
              <a:ext cx="1496822" cy="1423324"/>
            </a:xfrm>
            <a:prstGeom prst="arc">
              <a:avLst>
                <a:gd name="adj1" fmla="val 17956258"/>
                <a:gd name="adj2" fmla="val 0"/>
              </a:avLst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" name="Rovná spojovacia šípka 77"/>
            <p:cNvCxnSpPr/>
            <p:nvPr/>
          </p:nvCxnSpPr>
          <p:spPr>
            <a:xfrm>
              <a:off x="315308" y="3782807"/>
              <a:ext cx="245410" cy="0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9" name="BlokTextu 78"/>
          <p:cNvSpPr txBox="1"/>
          <p:nvPr/>
        </p:nvSpPr>
        <p:spPr>
          <a:xfrm>
            <a:off x="5600464" y="3126858"/>
            <a:ext cx="35181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§"/>
            </a:pPr>
            <a:r>
              <a:rPr lang="en-US" dirty="0" smtClean="0"/>
              <a:t>Torques of (Centrifugal, </a:t>
            </a:r>
            <a:r>
              <a:rPr lang="en-US" dirty="0" err="1" smtClean="0"/>
              <a:t>Coriolis</a:t>
            </a:r>
            <a:r>
              <a:rPr lang="en-US" dirty="0" smtClean="0"/>
              <a:t>) </a:t>
            </a:r>
            <a:r>
              <a:rPr lang="en-US" b="1" i="1" dirty="0" smtClean="0"/>
              <a:t>→  Stable shape</a:t>
            </a:r>
            <a:endParaRPr lang="en-US" b="1" dirty="0"/>
          </a:p>
        </p:txBody>
      </p:sp>
      <p:sp>
        <p:nvSpPr>
          <p:cNvPr id="80" name="BlokTextu 79"/>
          <p:cNvSpPr txBox="1"/>
          <p:nvPr/>
        </p:nvSpPr>
        <p:spPr>
          <a:xfrm>
            <a:off x="6027384" y="4060421"/>
            <a:ext cx="266429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Proved </a:t>
            </a:r>
            <a:r>
              <a:rPr lang="en-US" sz="1600" dirty="0"/>
              <a:t>in L. </a:t>
            </a:r>
            <a:r>
              <a:rPr lang="en-US" sz="1600" dirty="0" err="1"/>
              <a:t>Mahadevan</a:t>
            </a:r>
            <a:r>
              <a:rPr lang="en-US" sz="1600" dirty="0"/>
              <a:t>, William S. </a:t>
            </a:r>
            <a:r>
              <a:rPr lang="en-US" sz="1600" dirty="0" err="1"/>
              <a:t>Ryu</a:t>
            </a:r>
            <a:r>
              <a:rPr lang="en-US" sz="1600" dirty="0"/>
              <a:t> and </a:t>
            </a:r>
            <a:r>
              <a:rPr lang="en-US" sz="1600" dirty="0" err="1"/>
              <a:t>Aravinthan</a:t>
            </a:r>
            <a:r>
              <a:rPr lang="en-US" sz="1600" dirty="0"/>
              <a:t> D.T. </a:t>
            </a:r>
            <a:r>
              <a:rPr lang="en-US" sz="1600" dirty="0" smtClean="0"/>
              <a:t>Samuel </a:t>
            </a:r>
            <a:r>
              <a:rPr lang="en-US" sz="1600" b="1" i="1" dirty="0" smtClean="0"/>
              <a:t>Fluid rope trick investigated.</a:t>
            </a:r>
            <a:r>
              <a:rPr lang="en-US" sz="1600" i="1" dirty="0" smtClean="0"/>
              <a:t> </a:t>
            </a:r>
            <a:r>
              <a:rPr lang="en-US" sz="1600" b="1" dirty="0" smtClean="0"/>
              <a:t>Nature,</a:t>
            </a:r>
            <a:r>
              <a:rPr lang="en-US" sz="1600" b="1" i="1" dirty="0" smtClean="0"/>
              <a:t> </a:t>
            </a:r>
            <a:r>
              <a:rPr lang="en-US" sz="1600" i="1" dirty="0"/>
              <a:t>Volume 392 Number </a:t>
            </a:r>
            <a:r>
              <a:rPr lang="en-US" sz="1600" i="1" dirty="0" smtClean="0"/>
              <a:t>6672.</a:t>
            </a:r>
            <a:r>
              <a:rPr lang="en-US" sz="1600" dirty="0" smtClean="0"/>
              <a:t>1998</a:t>
            </a:r>
            <a:endParaRPr lang="en-US" sz="1600" dirty="0"/>
          </a:p>
        </p:txBody>
      </p:sp>
      <p:sp>
        <p:nvSpPr>
          <p:cNvPr id="61" name="Title 1"/>
          <p:cNvSpPr txBox="1">
            <a:spLocks/>
          </p:cNvSpPr>
          <p:nvPr/>
        </p:nvSpPr>
        <p:spPr>
          <a:xfrm>
            <a:off x="232126" y="-14367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sk-SK" sz="3600" b="1" dirty="0" err="1" smtClean="0">
                <a:solidFill>
                  <a:schemeClr val="accent1"/>
                </a:solidFill>
              </a:rPr>
              <a:t>Why</a:t>
            </a:r>
            <a:r>
              <a:rPr lang="sk-SK" sz="3600" b="1" dirty="0" smtClean="0">
                <a:solidFill>
                  <a:schemeClr val="accent1"/>
                </a:solidFill>
              </a:rPr>
              <a:t> </a:t>
            </a:r>
            <a:r>
              <a:rPr lang="sk-SK" sz="3600" b="1" dirty="0" err="1" smtClean="0">
                <a:solidFill>
                  <a:schemeClr val="accent1"/>
                </a:solidFill>
              </a:rPr>
              <a:t>is</a:t>
            </a:r>
            <a:r>
              <a:rPr lang="sk-SK" sz="3600" b="1" dirty="0" smtClean="0">
                <a:solidFill>
                  <a:schemeClr val="accent1"/>
                </a:solidFill>
              </a:rPr>
              <a:t> </a:t>
            </a:r>
            <a:r>
              <a:rPr lang="sk-SK" sz="3600" b="1" dirty="0" err="1" smtClean="0">
                <a:solidFill>
                  <a:schemeClr val="accent1"/>
                </a:solidFill>
              </a:rPr>
              <a:t>it</a:t>
            </a:r>
            <a:r>
              <a:rPr lang="sk-SK" sz="3600" b="1" dirty="0" smtClean="0">
                <a:solidFill>
                  <a:schemeClr val="accent1"/>
                </a:solidFill>
              </a:rPr>
              <a:t> </a:t>
            </a:r>
            <a:r>
              <a:rPr lang="sk-SK" sz="3600" b="1" dirty="0" err="1" smtClean="0">
                <a:solidFill>
                  <a:schemeClr val="accent1"/>
                </a:solidFill>
              </a:rPr>
              <a:t>the</a:t>
            </a:r>
            <a:r>
              <a:rPr lang="sk-SK" sz="3600" b="1" dirty="0" smtClean="0">
                <a:solidFill>
                  <a:schemeClr val="accent1"/>
                </a:solidFill>
              </a:rPr>
              <a:t> </a:t>
            </a:r>
            <a:r>
              <a:rPr lang="sk-SK" sz="3600" b="1" dirty="0" err="1" smtClean="0">
                <a:solidFill>
                  <a:schemeClr val="accent1"/>
                </a:solidFill>
              </a:rPr>
              <a:t>shape</a:t>
            </a:r>
            <a:r>
              <a:rPr lang="sk-SK" sz="3600" b="1" dirty="0" smtClean="0">
                <a:solidFill>
                  <a:schemeClr val="accent1"/>
                </a:solidFill>
              </a:rPr>
              <a:t> </a:t>
            </a:r>
            <a:r>
              <a:rPr lang="sk-SK" sz="3600" b="1" dirty="0" err="1" smtClean="0">
                <a:solidFill>
                  <a:schemeClr val="accent1"/>
                </a:solidFill>
              </a:rPr>
              <a:t>stable</a:t>
            </a:r>
            <a:r>
              <a:rPr lang="en-US" sz="3600" b="1" dirty="0">
                <a:solidFill>
                  <a:schemeClr val="accent1"/>
                </a:solidFill>
              </a:rPr>
              <a:t>?</a:t>
            </a:r>
          </a:p>
        </p:txBody>
      </p:sp>
      <p:graphicFrame>
        <p:nvGraphicFramePr>
          <p:cNvPr id="32" name="Objekt 3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84749591"/>
              </p:ext>
            </p:extLst>
          </p:nvPr>
        </p:nvGraphicFramePr>
        <p:xfrm>
          <a:off x="3964505" y="2939663"/>
          <a:ext cx="846138" cy="420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82" name="Rovnica" r:id="rId23" imgW="457200" imgH="228600" progId="Equation.3">
                  <p:embed/>
                </p:oleObj>
              </mc:Choice>
              <mc:Fallback>
                <p:oleObj name="Rovnica" r:id="rId23" imgW="457200" imgH="2286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64505" y="2939663"/>
                        <a:ext cx="846138" cy="4206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Skupina 12"/>
          <p:cNvGrpSpPr/>
          <p:nvPr/>
        </p:nvGrpSpPr>
        <p:grpSpPr>
          <a:xfrm>
            <a:off x="555204" y="2777581"/>
            <a:ext cx="5304174" cy="1384995"/>
            <a:chOff x="555204" y="2777581"/>
            <a:chExt cx="5304174" cy="1384995"/>
          </a:xfrm>
        </p:grpSpPr>
        <p:sp>
          <p:nvSpPr>
            <p:cNvPr id="3" name="BlokTextu 2"/>
            <p:cNvSpPr txBox="1"/>
            <p:nvPr/>
          </p:nvSpPr>
          <p:spPr>
            <a:xfrm>
              <a:off x="555204" y="2777581"/>
              <a:ext cx="4376620" cy="1384995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 w="15875">
              <a:solidFill>
                <a:schemeClr val="accent1">
                  <a:shade val="50000"/>
                </a:schemeClr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dirty="0" smtClean="0"/>
                <a:t>Qualitatively the same</a:t>
              </a:r>
            </a:p>
            <a:p>
              <a:pPr algn="ctr"/>
              <a:r>
                <a:rPr lang="en-US" sz="2800" dirty="0" smtClean="0"/>
                <a:t>behavior</a:t>
              </a:r>
              <a:r>
                <a:rPr lang="en-US" sz="2800" b="1" dirty="0" smtClean="0"/>
                <a:t> </a:t>
              </a:r>
              <a:r>
                <a:rPr lang="en-US" sz="2800" dirty="0" smtClean="0"/>
                <a:t>as in </a:t>
              </a:r>
            </a:p>
            <a:p>
              <a:pPr algn="ctr"/>
              <a:r>
                <a:rPr lang="en-US" sz="2800" b="1" dirty="0" smtClean="0"/>
                <a:t>Elastic ropes</a:t>
              </a:r>
              <a:endParaRPr lang="en-US" sz="2800" b="1" dirty="0"/>
            </a:p>
          </p:txBody>
        </p:sp>
        <p:sp>
          <p:nvSpPr>
            <p:cNvPr id="63" name="Šípka doľava 62"/>
            <p:cNvSpPr/>
            <p:nvPr/>
          </p:nvSpPr>
          <p:spPr>
            <a:xfrm>
              <a:off x="5057894" y="3126858"/>
              <a:ext cx="801484" cy="646331"/>
            </a:xfrm>
            <a:prstGeom prst="leftArrow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ACDCC-603F-4C58-A204-2CC2799B25DA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32315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55" grpId="0"/>
      <p:bldP spid="55" grpId="1"/>
      <p:bldP spid="57" grpId="0"/>
      <p:bldP spid="57" grpId="1"/>
      <p:bldP spid="79" grpId="0"/>
      <p:bldP spid="8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Inception Dynamics</a:t>
            </a:r>
            <a:endParaRPr lang="sk-SK" dirty="0"/>
          </a:p>
        </p:txBody>
      </p:sp>
      <p:sp>
        <p:nvSpPr>
          <p:cNvPr id="7" name="Obdĺžnik 2"/>
          <p:cNvSpPr/>
          <p:nvPr/>
        </p:nvSpPr>
        <p:spPr>
          <a:xfrm>
            <a:off x="-17168" y="6393904"/>
            <a:ext cx="9161168" cy="44794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1">
                  <a:lumMod val="5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2" descr="C:\Users\kamila\Dropbox\TMF2013\template\strip-bottom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815"/>
          <a:stretch/>
        </p:blipFill>
        <p:spPr bwMode="auto">
          <a:xfrm>
            <a:off x="0" y="6143352"/>
            <a:ext cx="9144000" cy="698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</a:t>
            </a:fld>
            <a:endParaRPr lang="en-US"/>
          </a:p>
        </p:txBody>
      </p:sp>
      <p:sp>
        <p:nvSpPr>
          <p:cNvPr id="38" name="Voľná forma 29"/>
          <p:cNvSpPr/>
          <p:nvPr/>
        </p:nvSpPr>
        <p:spPr>
          <a:xfrm>
            <a:off x="2598941" y="1310482"/>
            <a:ext cx="451166" cy="5103018"/>
          </a:xfrm>
          <a:custGeom>
            <a:avLst/>
            <a:gdLst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532263 w 655093"/>
              <a:gd name="connsiteY6" fmla="*/ 1665026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18615 w 655093"/>
              <a:gd name="connsiteY4" fmla="*/ 259307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33719 h 5182671"/>
              <a:gd name="connsiteX1" fmla="*/ 655093 w 655093"/>
              <a:gd name="connsiteY1" fmla="*/ 20072 h 5182671"/>
              <a:gd name="connsiteX2" fmla="*/ 655093 w 655093"/>
              <a:gd name="connsiteY2" fmla="*/ 61015 h 5182671"/>
              <a:gd name="connsiteX3" fmla="*/ 559558 w 655093"/>
              <a:gd name="connsiteY3" fmla="*/ 6424 h 5182671"/>
              <a:gd name="connsiteX4" fmla="*/ 518615 w 655093"/>
              <a:gd name="connsiteY4" fmla="*/ 279379 h 5182671"/>
              <a:gd name="connsiteX5" fmla="*/ 504968 w 655093"/>
              <a:gd name="connsiteY5" fmla="*/ 511390 h 5182671"/>
              <a:gd name="connsiteX6" fmla="*/ 491320 w 655093"/>
              <a:gd name="connsiteY6" fmla="*/ 3677671 h 5182671"/>
              <a:gd name="connsiteX7" fmla="*/ 504967 w 655093"/>
              <a:gd name="connsiteY7" fmla="*/ 5178925 h 5182671"/>
              <a:gd name="connsiteX8" fmla="*/ 409433 w 655093"/>
              <a:gd name="connsiteY8" fmla="*/ 5165278 h 5182671"/>
              <a:gd name="connsiteX9" fmla="*/ 382138 w 655093"/>
              <a:gd name="connsiteY9" fmla="*/ 3882388 h 5182671"/>
              <a:gd name="connsiteX10" fmla="*/ 368490 w 655093"/>
              <a:gd name="connsiteY10" fmla="*/ 3759558 h 5182671"/>
              <a:gd name="connsiteX11" fmla="*/ 341194 w 655093"/>
              <a:gd name="connsiteY11" fmla="*/ 3268239 h 5182671"/>
              <a:gd name="connsiteX12" fmla="*/ 327546 w 655093"/>
              <a:gd name="connsiteY12" fmla="*/ 1425791 h 5182671"/>
              <a:gd name="connsiteX13" fmla="*/ 313899 w 655093"/>
              <a:gd name="connsiteY13" fmla="*/ 1330257 h 5182671"/>
              <a:gd name="connsiteX14" fmla="*/ 300251 w 655093"/>
              <a:gd name="connsiteY14" fmla="*/ 675164 h 5182671"/>
              <a:gd name="connsiteX15" fmla="*/ 286603 w 655093"/>
              <a:gd name="connsiteY15" fmla="*/ 634221 h 5182671"/>
              <a:gd name="connsiteX16" fmla="*/ 272955 w 655093"/>
              <a:gd name="connsiteY16" fmla="*/ 579630 h 5182671"/>
              <a:gd name="connsiteX17" fmla="*/ 245660 w 655093"/>
              <a:gd name="connsiteY17" fmla="*/ 402209 h 5182671"/>
              <a:gd name="connsiteX18" fmla="*/ 232012 w 655093"/>
              <a:gd name="connsiteY18" fmla="*/ 333970 h 5182671"/>
              <a:gd name="connsiteX19" fmla="*/ 204717 w 655093"/>
              <a:gd name="connsiteY19" fmla="*/ 279379 h 5182671"/>
              <a:gd name="connsiteX20" fmla="*/ 191069 w 655093"/>
              <a:gd name="connsiteY20" fmla="*/ 238436 h 5182671"/>
              <a:gd name="connsiteX21" fmla="*/ 163773 w 655093"/>
              <a:gd name="connsiteY21" fmla="*/ 129254 h 5182671"/>
              <a:gd name="connsiteX22" fmla="*/ 136478 w 655093"/>
              <a:gd name="connsiteY22" fmla="*/ 74663 h 5182671"/>
              <a:gd name="connsiteX23" fmla="*/ 109182 w 655093"/>
              <a:gd name="connsiteY23" fmla="*/ 47367 h 5182671"/>
              <a:gd name="connsiteX24" fmla="*/ 0 w 655093"/>
              <a:gd name="connsiteY24" fmla="*/ 33719 h 5182671"/>
              <a:gd name="connsiteX0" fmla="*/ 0 w 655093"/>
              <a:gd name="connsiteY0" fmla="*/ 36650 h 5185602"/>
              <a:gd name="connsiteX1" fmla="*/ 655093 w 655093"/>
              <a:gd name="connsiteY1" fmla="*/ 23003 h 5185602"/>
              <a:gd name="connsiteX2" fmla="*/ 559559 w 655093"/>
              <a:gd name="connsiteY2" fmla="*/ 36651 h 5185602"/>
              <a:gd name="connsiteX3" fmla="*/ 559558 w 655093"/>
              <a:gd name="connsiteY3" fmla="*/ 9355 h 5185602"/>
              <a:gd name="connsiteX4" fmla="*/ 518615 w 655093"/>
              <a:gd name="connsiteY4" fmla="*/ 282310 h 5185602"/>
              <a:gd name="connsiteX5" fmla="*/ 504968 w 655093"/>
              <a:gd name="connsiteY5" fmla="*/ 514321 h 5185602"/>
              <a:gd name="connsiteX6" fmla="*/ 491320 w 655093"/>
              <a:gd name="connsiteY6" fmla="*/ 3680602 h 5185602"/>
              <a:gd name="connsiteX7" fmla="*/ 504967 w 655093"/>
              <a:gd name="connsiteY7" fmla="*/ 5181856 h 5185602"/>
              <a:gd name="connsiteX8" fmla="*/ 409433 w 655093"/>
              <a:gd name="connsiteY8" fmla="*/ 5168209 h 5185602"/>
              <a:gd name="connsiteX9" fmla="*/ 382138 w 655093"/>
              <a:gd name="connsiteY9" fmla="*/ 3885319 h 5185602"/>
              <a:gd name="connsiteX10" fmla="*/ 368490 w 655093"/>
              <a:gd name="connsiteY10" fmla="*/ 3762489 h 5185602"/>
              <a:gd name="connsiteX11" fmla="*/ 341194 w 655093"/>
              <a:gd name="connsiteY11" fmla="*/ 3271170 h 5185602"/>
              <a:gd name="connsiteX12" fmla="*/ 327546 w 655093"/>
              <a:gd name="connsiteY12" fmla="*/ 1428722 h 5185602"/>
              <a:gd name="connsiteX13" fmla="*/ 313899 w 655093"/>
              <a:gd name="connsiteY13" fmla="*/ 1333188 h 5185602"/>
              <a:gd name="connsiteX14" fmla="*/ 300251 w 655093"/>
              <a:gd name="connsiteY14" fmla="*/ 678095 h 5185602"/>
              <a:gd name="connsiteX15" fmla="*/ 286603 w 655093"/>
              <a:gd name="connsiteY15" fmla="*/ 637152 h 5185602"/>
              <a:gd name="connsiteX16" fmla="*/ 272955 w 655093"/>
              <a:gd name="connsiteY16" fmla="*/ 582561 h 5185602"/>
              <a:gd name="connsiteX17" fmla="*/ 245660 w 655093"/>
              <a:gd name="connsiteY17" fmla="*/ 405140 h 5185602"/>
              <a:gd name="connsiteX18" fmla="*/ 232012 w 655093"/>
              <a:gd name="connsiteY18" fmla="*/ 336901 h 5185602"/>
              <a:gd name="connsiteX19" fmla="*/ 204717 w 655093"/>
              <a:gd name="connsiteY19" fmla="*/ 282310 h 5185602"/>
              <a:gd name="connsiteX20" fmla="*/ 191069 w 655093"/>
              <a:gd name="connsiteY20" fmla="*/ 241367 h 5185602"/>
              <a:gd name="connsiteX21" fmla="*/ 163773 w 655093"/>
              <a:gd name="connsiteY21" fmla="*/ 132185 h 5185602"/>
              <a:gd name="connsiteX22" fmla="*/ 136478 w 655093"/>
              <a:gd name="connsiteY22" fmla="*/ 77594 h 5185602"/>
              <a:gd name="connsiteX23" fmla="*/ 109182 w 655093"/>
              <a:gd name="connsiteY23" fmla="*/ 50298 h 5185602"/>
              <a:gd name="connsiteX24" fmla="*/ 0 w 655093"/>
              <a:gd name="connsiteY24" fmla="*/ 36650 h 5185602"/>
              <a:gd name="connsiteX0" fmla="*/ 0 w 655093"/>
              <a:gd name="connsiteY0" fmla="*/ 36650 h 5275942"/>
              <a:gd name="connsiteX1" fmla="*/ 655093 w 655093"/>
              <a:gd name="connsiteY1" fmla="*/ 23003 h 5275942"/>
              <a:gd name="connsiteX2" fmla="*/ 559559 w 655093"/>
              <a:gd name="connsiteY2" fmla="*/ 36651 h 5275942"/>
              <a:gd name="connsiteX3" fmla="*/ 559558 w 655093"/>
              <a:gd name="connsiteY3" fmla="*/ 9355 h 5275942"/>
              <a:gd name="connsiteX4" fmla="*/ 518615 w 655093"/>
              <a:gd name="connsiteY4" fmla="*/ 282310 h 5275942"/>
              <a:gd name="connsiteX5" fmla="*/ 504968 w 655093"/>
              <a:gd name="connsiteY5" fmla="*/ 514321 h 5275942"/>
              <a:gd name="connsiteX6" fmla="*/ 491320 w 655093"/>
              <a:gd name="connsiteY6" fmla="*/ 3680602 h 5275942"/>
              <a:gd name="connsiteX7" fmla="*/ 504967 w 655093"/>
              <a:gd name="connsiteY7" fmla="*/ 5181856 h 5275942"/>
              <a:gd name="connsiteX8" fmla="*/ 409433 w 655093"/>
              <a:gd name="connsiteY8" fmla="*/ 5168209 h 5275942"/>
              <a:gd name="connsiteX9" fmla="*/ 368490 w 655093"/>
              <a:gd name="connsiteY9" fmla="*/ 3762489 h 5275942"/>
              <a:gd name="connsiteX10" fmla="*/ 341194 w 655093"/>
              <a:gd name="connsiteY10" fmla="*/ 3271170 h 5275942"/>
              <a:gd name="connsiteX11" fmla="*/ 327546 w 655093"/>
              <a:gd name="connsiteY11" fmla="*/ 1428722 h 5275942"/>
              <a:gd name="connsiteX12" fmla="*/ 313899 w 655093"/>
              <a:gd name="connsiteY12" fmla="*/ 1333188 h 5275942"/>
              <a:gd name="connsiteX13" fmla="*/ 300251 w 655093"/>
              <a:gd name="connsiteY13" fmla="*/ 678095 h 5275942"/>
              <a:gd name="connsiteX14" fmla="*/ 286603 w 655093"/>
              <a:gd name="connsiteY14" fmla="*/ 637152 h 5275942"/>
              <a:gd name="connsiteX15" fmla="*/ 272955 w 655093"/>
              <a:gd name="connsiteY15" fmla="*/ 582561 h 5275942"/>
              <a:gd name="connsiteX16" fmla="*/ 245660 w 655093"/>
              <a:gd name="connsiteY16" fmla="*/ 405140 h 5275942"/>
              <a:gd name="connsiteX17" fmla="*/ 232012 w 655093"/>
              <a:gd name="connsiteY17" fmla="*/ 336901 h 5275942"/>
              <a:gd name="connsiteX18" fmla="*/ 204717 w 655093"/>
              <a:gd name="connsiteY18" fmla="*/ 282310 h 5275942"/>
              <a:gd name="connsiteX19" fmla="*/ 191069 w 655093"/>
              <a:gd name="connsiteY19" fmla="*/ 241367 h 5275942"/>
              <a:gd name="connsiteX20" fmla="*/ 163773 w 655093"/>
              <a:gd name="connsiteY20" fmla="*/ 132185 h 5275942"/>
              <a:gd name="connsiteX21" fmla="*/ 136478 w 655093"/>
              <a:gd name="connsiteY21" fmla="*/ 77594 h 5275942"/>
              <a:gd name="connsiteX22" fmla="*/ 109182 w 655093"/>
              <a:gd name="connsiteY22" fmla="*/ 50298 h 5275942"/>
              <a:gd name="connsiteX23" fmla="*/ 0 w 655093"/>
              <a:gd name="connsiteY23" fmla="*/ 36650 h 5275942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91320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50377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574786"/>
              <a:gd name="connsiteX1" fmla="*/ 655093 w 655093"/>
              <a:gd name="connsiteY1" fmla="*/ 23003 h 5574786"/>
              <a:gd name="connsiteX2" fmla="*/ 559559 w 655093"/>
              <a:gd name="connsiteY2" fmla="*/ 36651 h 5574786"/>
              <a:gd name="connsiteX3" fmla="*/ 559558 w 655093"/>
              <a:gd name="connsiteY3" fmla="*/ 9355 h 5574786"/>
              <a:gd name="connsiteX4" fmla="*/ 518615 w 655093"/>
              <a:gd name="connsiteY4" fmla="*/ 282310 h 5574786"/>
              <a:gd name="connsiteX5" fmla="*/ 504968 w 655093"/>
              <a:gd name="connsiteY5" fmla="*/ 514321 h 5574786"/>
              <a:gd name="connsiteX6" fmla="*/ 504967 w 655093"/>
              <a:gd name="connsiteY6" fmla="*/ 5181856 h 5574786"/>
              <a:gd name="connsiteX7" fmla="*/ 409433 w 655093"/>
              <a:gd name="connsiteY7" fmla="*/ 5168209 h 5574786"/>
              <a:gd name="connsiteX8" fmla="*/ 395786 w 655093"/>
              <a:gd name="connsiteY8" fmla="*/ 3898967 h 5574786"/>
              <a:gd name="connsiteX9" fmla="*/ 341194 w 655093"/>
              <a:gd name="connsiteY9" fmla="*/ 3271170 h 5574786"/>
              <a:gd name="connsiteX10" fmla="*/ 327546 w 655093"/>
              <a:gd name="connsiteY10" fmla="*/ 1428722 h 5574786"/>
              <a:gd name="connsiteX11" fmla="*/ 313899 w 655093"/>
              <a:gd name="connsiteY11" fmla="*/ 1333188 h 5574786"/>
              <a:gd name="connsiteX12" fmla="*/ 300251 w 655093"/>
              <a:gd name="connsiteY12" fmla="*/ 678095 h 5574786"/>
              <a:gd name="connsiteX13" fmla="*/ 286603 w 655093"/>
              <a:gd name="connsiteY13" fmla="*/ 637152 h 5574786"/>
              <a:gd name="connsiteX14" fmla="*/ 272955 w 655093"/>
              <a:gd name="connsiteY14" fmla="*/ 582561 h 5574786"/>
              <a:gd name="connsiteX15" fmla="*/ 245660 w 655093"/>
              <a:gd name="connsiteY15" fmla="*/ 405140 h 5574786"/>
              <a:gd name="connsiteX16" fmla="*/ 232012 w 655093"/>
              <a:gd name="connsiteY16" fmla="*/ 336901 h 5574786"/>
              <a:gd name="connsiteX17" fmla="*/ 204717 w 655093"/>
              <a:gd name="connsiteY17" fmla="*/ 282310 h 5574786"/>
              <a:gd name="connsiteX18" fmla="*/ 191069 w 655093"/>
              <a:gd name="connsiteY18" fmla="*/ 241367 h 5574786"/>
              <a:gd name="connsiteX19" fmla="*/ 163773 w 655093"/>
              <a:gd name="connsiteY19" fmla="*/ 132185 h 5574786"/>
              <a:gd name="connsiteX20" fmla="*/ 136478 w 655093"/>
              <a:gd name="connsiteY20" fmla="*/ 77594 h 5574786"/>
              <a:gd name="connsiteX21" fmla="*/ 109182 w 655093"/>
              <a:gd name="connsiteY21" fmla="*/ 50298 h 5574786"/>
              <a:gd name="connsiteX22" fmla="*/ 0 w 655093"/>
              <a:gd name="connsiteY22" fmla="*/ 36650 h 5574786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2929976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3926262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27546 w 655093"/>
              <a:gd name="connsiteY10" fmla="*/ 1428722 h 5400429"/>
              <a:gd name="connsiteX11" fmla="*/ 313899 w 655093"/>
              <a:gd name="connsiteY11" fmla="*/ 1333188 h 5400429"/>
              <a:gd name="connsiteX12" fmla="*/ 300251 w 655093"/>
              <a:gd name="connsiteY12" fmla="*/ 678095 h 5400429"/>
              <a:gd name="connsiteX13" fmla="*/ 286603 w 655093"/>
              <a:gd name="connsiteY13" fmla="*/ 637152 h 5400429"/>
              <a:gd name="connsiteX14" fmla="*/ 272955 w 655093"/>
              <a:gd name="connsiteY14" fmla="*/ 582561 h 5400429"/>
              <a:gd name="connsiteX15" fmla="*/ 245660 w 655093"/>
              <a:gd name="connsiteY15" fmla="*/ 405140 h 5400429"/>
              <a:gd name="connsiteX16" fmla="*/ 232012 w 655093"/>
              <a:gd name="connsiteY16" fmla="*/ 336901 h 5400429"/>
              <a:gd name="connsiteX17" fmla="*/ 204717 w 655093"/>
              <a:gd name="connsiteY17" fmla="*/ 282310 h 5400429"/>
              <a:gd name="connsiteX18" fmla="*/ 191069 w 655093"/>
              <a:gd name="connsiteY18" fmla="*/ 241367 h 5400429"/>
              <a:gd name="connsiteX19" fmla="*/ 163773 w 655093"/>
              <a:gd name="connsiteY19" fmla="*/ 132185 h 5400429"/>
              <a:gd name="connsiteX20" fmla="*/ 136478 w 655093"/>
              <a:gd name="connsiteY20" fmla="*/ 77594 h 5400429"/>
              <a:gd name="connsiteX21" fmla="*/ 109182 w 655093"/>
              <a:gd name="connsiteY21" fmla="*/ 50298 h 5400429"/>
              <a:gd name="connsiteX22" fmla="*/ 0 w 655093"/>
              <a:gd name="connsiteY22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13899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82138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60483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45660 w 655093"/>
              <a:gd name="connsiteY13" fmla="*/ 405140 h 5400429"/>
              <a:gd name="connsiteX14" fmla="*/ 232012 w 655093"/>
              <a:gd name="connsiteY14" fmla="*/ 336901 h 5400429"/>
              <a:gd name="connsiteX15" fmla="*/ 204717 w 655093"/>
              <a:gd name="connsiteY15" fmla="*/ 282310 h 5400429"/>
              <a:gd name="connsiteX16" fmla="*/ 191069 w 655093"/>
              <a:gd name="connsiteY16" fmla="*/ 241367 h 5400429"/>
              <a:gd name="connsiteX17" fmla="*/ 163773 w 655093"/>
              <a:gd name="connsiteY17" fmla="*/ 132185 h 5400429"/>
              <a:gd name="connsiteX18" fmla="*/ 136478 w 655093"/>
              <a:gd name="connsiteY18" fmla="*/ 77594 h 5400429"/>
              <a:gd name="connsiteX19" fmla="*/ 109182 w 655093"/>
              <a:gd name="connsiteY19" fmla="*/ 50298 h 5400429"/>
              <a:gd name="connsiteX20" fmla="*/ 0 w 655093"/>
              <a:gd name="connsiteY20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63773 w 655093"/>
              <a:gd name="connsiteY15" fmla="*/ 132185 h 5400429"/>
              <a:gd name="connsiteX16" fmla="*/ 136478 w 655093"/>
              <a:gd name="connsiteY16" fmla="*/ 77594 h 5400429"/>
              <a:gd name="connsiteX17" fmla="*/ 109182 w 655093"/>
              <a:gd name="connsiteY17" fmla="*/ 50298 h 5400429"/>
              <a:gd name="connsiteX18" fmla="*/ 0 w 655093"/>
              <a:gd name="connsiteY18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163773 w 655093"/>
              <a:gd name="connsiteY14" fmla="*/ 132185 h 5400429"/>
              <a:gd name="connsiteX15" fmla="*/ 136478 w 655093"/>
              <a:gd name="connsiteY15" fmla="*/ 77594 h 5400429"/>
              <a:gd name="connsiteX16" fmla="*/ 109182 w 655093"/>
              <a:gd name="connsiteY16" fmla="*/ 50298 h 5400429"/>
              <a:gd name="connsiteX17" fmla="*/ 0 w 655093"/>
              <a:gd name="connsiteY17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09182 w 655093"/>
              <a:gd name="connsiteY14" fmla="*/ 50298 h 5400429"/>
              <a:gd name="connsiteX15" fmla="*/ 0 w 655093"/>
              <a:gd name="connsiteY15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09182 w 655093"/>
              <a:gd name="connsiteY13" fmla="*/ 50298 h 5400429"/>
              <a:gd name="connsiteX14" fmla="*/ 0 w 655093"/>
              <a:gd name="connsiteY14" fmla="*/ 36650 h 5400429"/>
              <a:gd name="connsiteX0" fmla="*/ 7481 w 662574"/>
              <a:gd name="connsiteY0" fmla="*/ 36650 h 5400429"/>
              <a:gd name="connsiteX1" fmla="*/ 662574 w 662574"/>
              <a:gd name="connsiteY1" fmla="*/ 23003 h 5400429"/>
              <a:gd name="connsiteX2" fmla="*/ 567040 w 662574"/>
              <a:gd name="connsiteY2" fmla="*/ 36651 h 5400429"/>
              <a:gd name="connsiteX3" fmla="*/ 567039 w 662574"/>
              <a:gd name="connsiteY3" fmla="*/ 9355 h 5400429"/>
              <a:gd name="connsiteX4" fmla="*/ 526096 w 662574"/>
              <a:gd name="connsiteY4" fmla="*/ 282310 h 5400429"/>
              <a:gd name="connsiteX5" fmla="*/ 512449 w 662574"/>
              <a:gd name="connsiteY5" fmla="*/ 514321 h 5400429"/>
              <a:gd name="connsiteX6" fmla="*/ 485152 w 662574"/>
              <a:gd name="connsiteY6" fmla="*/ 3912614 h 5400429"/>
              <a:gd name="connsiteX7" fmla="*/ 512448 w 662574"/>
              <a:gd name="connsiteY7" fmla="*/ 5181856 h 5400429"/>
              <a:gd name="connsiteX8" fmla="*/ 416914 w 662574"/>
              <a:gd name="connsiteY8" fmla="*/ 5168209 h 5400429"/>
              <a:gd name="connsiteX9" fmla="*/ 403267 w 662574"/>
              <a:gd name="connsiteY9" fmla="*/ 3898967 h 5400429"/>
              <a:gd name="connsiteX10" fmla="*/ 348676 w 662574"/>
              <a:gd name="connsiteY10" fmla="*/ 1305892 h 5400429"/>
              <a:gd name="connsiteX11" fmla="*/ 307732 w 662574"/>
              <a:gd name="connsiteY11" fmla="*/ 514322 h 5400429"/>
              <a:gd name="connsiteX12" fmla="*/ 307732 w 662574"/>
              <a:gd name="connsiteY12" fmla="*/ 268662 h 5400429"/>
              <a:gd name="connsiteX13" fmla="*/ 7481 w 662574"/>
              <a:gd name="connsiteY13" fmla="*/ 36650 h 5400429"/>
              <a:gd name="connsiteX0" fmla="*/ 8850 w 663943"/>
              <a:gd name="connsiteY0" fmla="*/ 36650 h 5400429"/>
              <a:gd name="connsiteX1" fmla="*/ 663943 w 663943"/>
              <a:gd name="connsiteY1" fmla="*/ 23003 h 5400429"/>
              <a:gd name="connsiteX2" fmla="*/ 568409 w 663943"/>
              <a:gd name="connsiteY2" fmla="*/ 36651 h 5400429"/>
              <a:gd name="connsiteX3" fmla="*/ 568408 w 663943"/>
              <a:gd name="connsiteY3" fmla="*/ 9355 h 5400429"/>
              <a:gd name="connsiteX4" fmla="*/ 527465 w 663943"/>
              <a:gd name="connsiteY4" fmla="*/ 282310 h 5400429"/>
              <a:gd name="connsiteX5" fmla="*/ 513818 w 663943"/>
              <a:gd name="connsiteY5" fmla="*/ 514321 h 5400429"/>
              <a:gd name="connsiteX6" fmla="*/ 486521 w 663943"/>
              <a:gd name="connsiteY6" fmla="*/ 3912614 h 5400429"/>
              <a:gd name="connsiteX7" fmla="*/ 513817 w 663943"/>
              <a:gd name="connsiteY7" fmla="*/ 5181856 h 5400429"/>
              <a:gd name="connsiteX8" fmla="*/ 418283 w 663943"/>
              <a:gd name="connsiteY8" fmla="*/ 5168209 h 5400429"/>
              <a:gd name="connsiteX9" fmla="*/ 404636 w 663943"/>
              <a:gd name="connsiteY9" fmla="*/ 3898967 h 5400429"/>
              <a:gd name="connsiteX10" fmla="*/ 350045 w 663943"/>
              <a:gd name="connsiteY10" fmla="*/ 1305892 h 5400429"/>
              <a:gd name="connsiteX11" fmla="*/ 309101 w 663943"/>
              <a:gd name="connsiteY11" fmla="*/ 514322 h 5400429"/>
              <a:gd name="connsiteX12" fmla="*/ 254510 w 663943"/>
              <a:gd name="connsiteY12" fmla="*/ 186775 h 5400429"/>
              <a:gd name="connsiteX13" fmla="*/ 8850 w 663943"/>
              <a:gd name="connsiteY13" fmla="*/ 36650 h 5400429"/>
              <a:gd name="connsiteX0" fmla="*/ 14350 w 532965"/>
              <a:gd name="connsiteY0" fmla="*/ 36650 h 5400429"/>
              <a:gd name="connsiteX1" fmla="*/ 532965 w 532965"/>
              <a:gd name="connsiteY1" fmla="*/ 23003 h 5400429"/>
              <a:gd name="connsiteX2" fmla="*/ 437431 w 532965"/>
              <a:gd name="connsiteY2" fmla="*/ 36651 h 5400429"/>
              <a:gd name="connsiteX3" fmla="*/ 437430 w 532965"/>
              <a:gd name="connsiteY3" fmla="*/ 9355 h 5400429"/>
              <a:gd name="connsiteX4" fmla="*/ 396487 w 532965"/>
              <a:gd name="connsiteY4" fmla="*/ 282310 h 5400429"/>
              <a:gd name="connsiteX5" fmla="*/ 382840 w 532965"/>
              <a:gd name="connsiteY5" fmla="*/ 514321 h 5400429"/>
              <a:gd name="connsiteX6" fmla="*/ 355543 w 532965"/>
              <a:gd name="connsiteY6" fmla="*/ 3912614 h 5400429"/>
              <a:gd name="connsiteX7" fmla="*/ 382839 w 532965"/>
              <a:gd name="connsiteY7" fmla="*/ 5181856 h 5400429"/>
              <a:gd name="connsiteX8" fmla="*/ 287305 w 532965"/>
              <a:gd name="connsiteY8" fmla="*/ 5168209 h 5400429"/>
              <a:gd name="connsiteX9" fmla="*/ 273658 w 532965"/>
              <a:gd name="connsiteY9" fmla="*/ 3898967 h 5400429"/>
              <a:gd name="connsiteX10" fmla="*/ 219067 w 532965"/>
              <a:gd name="connsiteY10" fmla="*/ 1305892 h 5400429"/>
              <a:gd name="connsiteX11" fmla="*/ 178123 w 532965"/>
              <a:gd name="connsiteY11" fmla="*/ 514322 h 5400429"/>
              <a:gd name="connsiteX12" fmla="*/ 123532 w 532965"/>
              <a:gd name="connsiteY12" fmla="*/ 186775 h 5400429"/>
              <a:gd name="connsiteX13" fmla="*/ 14350 w 532965"/>
              <a:gd name="connsiteY13" fmla="*/ 36650 h 5400429"/>
              <a:gd name="connsiteX0" fmla="*/ 4902 w 946597"/>
              <a:gd name="connsiteY0" fmla="*/ 23003 h 5400429"/>
              <a:gd name="connsiteX1" fmla="*/ 946597 w 946597"/>
              <a:gd name="connsiteY1" fmla="*/ 23003 h 5400429"/>
              <a:gd name="connsiteX2" fmla="*/ 851063 w 946597"/>
              <a:gd name="connsiteY2" fmla="*/ 36651 h 5400429"/>
              <a:gd name="connsiteX3" fmla="*/ 851062 w 946597"/>
              <a:gd name="connsiteY3" fmla="*/ 9355 h 5400429"/>
              <a:gd name="connsiteX4" fmla="*/ 810119 w 946597"/>
              <a:gd name="connsiteY4" fmla="*/ 282310 h 5400429"/>
              <a:gd name="connsiteX5" fmla="*/ 796472 w 946597"/>
              <a:gd name="connsiteY5" fmla="*/ 514321 h 5400429"/>
              <a:gd name="connsiteX6" fmla="*/ 769175 w 946597"/>
              <a:gd name="connsiteY6" fmla="*/ 3912614 h 5400429"/>
              <a:gd name="connsiteX7" fmla="*/ 796471 w 946597"/>
              <a:gd name="connsiteY7" fmla="*/ 5181856 h 5400429"/>
              <a:gd name="connsiteX8" fmla="*/ 700937 w 946597"/>
              <a:gd name="connsiteY8" fmla="*/ 5168209 h 5400429"/>
              <a:gd name="connsiteX9" fmla="*/ 687290 w 946597"/>
              <a:gd name="connsiteY9" fmla="*/ 3898967 h 5400429"/>
              <a:gd name="connsiteX10" fmla="*/ 632699 w 946597"/>
              <a:gd name="connsiteY10" fmla="*/ 1305892 h 5400429"/>
              <a:gd name="connsiteX11" fmla="*/ 591755 w 946597"/>
              <a:gd name="connsiteY11" fmla="*/ 514322 h 5400429"/>
              <a:gd name="connsiteX12" fmla="*/ 537164 w 946597"/>
              <a:gd name="connsiteY12" fmla="*/ 186775 h 5400429"/>
              <a:gd name="connsiteX13" fmla="*/ 4902 w 946597"/>
              <a:gd name="connsiteY13" fmla="*/ 23003 h 5400429"/>
              <a:gd name="connsiteX0" fmla="*/ 4902 w 946597"/>
              <a:gd name="connsiteY0" fmla="*/ 61739 h 5439165"/>
              <a:gd name="connsiteX1" fmla="*/ 946597 w 946597"/>
              <a:gd name="connsiteY1" fmla="*/ 61739 h 5439165"/>
              <a:gd name="connsiteX2" fmla="*/ 851063 w 946597"/>
              <a:gd name="connsiteY2" fmla="*/ 75387 h 5439165"/>
              <a:gd name="connsiteX3" fmla="*/ 387038 w 946597"/>
              <a:gd name="connsiteY3" fmla="*/ 7147 h 5439165"/>
              <a:gd name="connsiteX4" fmla="*/ 810119 w 946597"/>
              <a:gd name="connsiteY4" fmla="*/ 321046 h 5439165"/>
              <a:gd name="connsiteX5" fmla="*/ 796472 w 946597"/>
              <a:gd name="connsiteY5" fmla="*/ 553057 h 5439165"/>
              <a:gd name="connsiteX6" fmla="*/ 769175 w 946597"/>
              <a:gd name="connsiteY6" fmla="*/ 3951350 h 5439165"/>
              <a:gd name="connsiteX7" fmla="*/ 796471 w 946597"/>
              <a:gd name="connsiteY7" fmla="*/ 5220592 h 5439165"/>
              <a:gd name="connsiteX8" fmla="*/ 700937 w 946597"/>
              <a:gd name="connsiteY8" fmla="*/ 5206945 h 5439165"/>
              <a:gd name="connsiteX9" fmla="*/ 687290 w 946597"/>
              <a:gd name="connsiteY9" fmla="*/ 3937703 h 5439165"/>
              <a:gd name="connsiteX10" fmla="*/ 632699 w 946597"/>
              <a:gd name="connsiteY10" fmla="*/ 1344628 h 5439165"/>
              <a:gd name="connsiteX11" fmla="*/ 591755 w 946597"/>
              <a:gd name="connsiteY11" fmla="*/ 553058 h 5439165"/>
              <a:gd name="connsiteX12" fmla="*/ 537164 w 946597"/>
              <a:gd name="connsiteY12" fmla="*/ 225511 h 5439165"/>
              <a:gd name="connsiteX13" fmla="*/ 4902 w 946597"/>
              <a:gd name="connsiteY13" fmla="*/ 61739 h 5439165"/>
              <a:gd name="connsiteX0" fmla="*/ 4902 w 1233200"/>
              <a:gd name="connsiteY0" fmla="*/ 54853 h 5432279"/>
              <a:gd name="connsiteX1" fmla="*/ 946597 w 1233200"/>
              <a:gd name="connsiteY1" fmla="*/ 54853 h 5432279"/>
              <a:gd name="connsiteX2" fmla="*/ 1233200 w 1233200"/>
              <a:gd name="connsiteY2" fmla="*/ 368752 h 5432279"/>
              <a:gd name="connsiteX3" fmla="*/ 387038 w 1233200"/>
              <a:gd name="connsiteY3" fmla="*/ 261 h 5432279"/>
              <a:gd name="connsiteX4" fmla="*/ 810119 w 1233200"/>
              <a:gd name="connsiteY4" fmla="*/ 314160 h 5432279"/>
              <a:gd name="connsiteX5" fmla="*/ 796472 w 1233200"/>
              <a:gd name="connsiteY5" fmla="*/ 546171 h 5432279"/>
              <a:gd name="connsiteX6" fmla="*/ 769175 w 1233200"/>
              <a:gd name="connsiteY6" fmla="*/ 3944464 h 5432279"/>
              <a:gd name="connsiteX7" fmla="*/ 796471 w 1233200"/>
              <a:gd name="connsiteY7" fmla="*/ 5213706 h 5432279"/>
              <a:gd name="connsiteX8" fmla="*/ 700937 w 1233200"/>
              <a:gd name="connsiteY8" fmla="*/ 5200059 h 5432279"/>
              <a:gd name="connsiteX9" fmla="*/ 687290 w 1233200"/>
              <a:gd name="connsiteY9" fmla="*/ 3930817 h 5432279"/>
              <a:gd name="connsiteX10" fmla="*/ 632699 w 1233200"/>
              <a:gd name="connsiteY10" fmla="*/ 1337742 h 5432279"/>
              <a:gd name="connsiteX11" fmla="*/ 591755 w 1233200"/>
              <a:gd name="connsiteY11" fmla="*/ 546172 h 5432279"/>
              <a:gd name="connsiteX12" fmla="*/ 537164 w 1233200"/>
              <a:gd name="connsiteY12" fmla="*/ 218625 h 5432279"/>
              <a:gd name="connsiteX13" fmla="*/ 4902 w 1233200"/>
              <a:gd name="connsiteY13" fmla="*/ 54853 h 5432279"/>
              <a:gd name="connsiteX0" fmla="*/ 4902 w 1233200"/>
              <a:gd name="connsiteY0" fmla="*/ 0 h 5377426"/>
              <a:gd name="connsiteX1" fmla="*/ 946597 w 1233200"/>
              <a:gd name="connsiteY1" fmla="*/ 0 h 5377426"/>
              <a:gd name="connsiteX2" fmla="*/ 1233200 w 1233200"/>
              <a:gd name="connsiteY2" fmla="*/ 313899 h 5377426"/>
              <a:gd name="connsiteX3" fmla="*/ 810119 w 1233200"/>
              <a:gd name="connsiteY3" fmla="*/ 259307 h 5377426"/>
              <a:gd name="connsiteX4" fmla="*/ 796472 w 1233200"/>
              <a:gd name="connsiteY4" fmla="*/ 491318 h 5377426"/>
              <a:gd name="connsiteX5" fmla="*/ 769175 w 1233200"/>
              <a:gd name="connsiteY5" fmla="*/ 3889611 h 5377426"/>
              <a:gd name="connsiteX6" fmla="*/ 796471 w 1233200"/>
              <a:gd name="connsiteY6" fmla="*/ 5158853 h 5377426"/>
              <a:gd name="connsiteX7" fmla="*/ 700937 w 1233200"/>
              <a:gd name="connsiteY7" fmla="*/ 5145206 h 5377426"/>
              <a:gd name="connsiteX8" fmla="*/ 687290 w 1233200"/>
              <a:gd name="connsiteY8" fmla="*/ 3875964 h 5377426"/>
              <a:gd name="connsiteX9" fmla="*/ 632699 w 1233200"/>
              <a:gd name="connsiteY9" fmla="*/ 1282889 h 5377426"/>
              <a:gd name="connsiteX10" fmla="*/ 591755 w 1233200"/>
              <a:gd name="connsiteY10" fmla="*/ 491319 h 5377426"/>
              <a:gd name="connsiteX11" fmla="*/ 537164 w 1233200"/>
              <a:gd name="connsiteY11" fmla="*/ 163772 h 5377426"/>
              <a:gd name="connsiteX12" fmla="*/ 4902 w 1233200"/>
              <a:gd name="connsiteY12" fmla="*/ 0 h 5377426"/>
              <a:gd name="connsiteX0" fmla="*/ 4902 w 946597"/>
              <a:gd name="connsiteY0" fmla="*/ 0 h 5377426"/>
              <a:gd name="connsiteX1" fmla="*/ 946597 w 946597"/>
              <a:gd name="connsiteY1" fmla="*/ 0 h 5377426"/>
              <a:gd name="connsiteX2" fmla="*/ 837415 w 946597"/>
              <a:gd name="connsiteY2" fmla="*/ 95535 h 5377426"/>
              <a:gd name="connsiteX3" fmla="*/ 810119 w 946597"/>
              <a:gd name="connsiteY3" fmla="*/ 259307 h 5377426"/>
              <a:gd name="connsiteX4" fmla="*/ 796472 w 946597"/>
              <a:gd name="connsiteY4" fmla="*/ 491318 h 5377426"/>
              <a:gd name="connsiteX5" fmla="*/ 769175 w 946597"/>
              <a:gd name="connsiteY5" fmla="*/ 3889611 h 5377426"/>
              <a:gd name="connsiteX6" fmla="*/ 796471 w 946597"/>
              <a:gd name="connsiteY6" fmla="*/ 5158853 h 5377426"/>
              <a:gd name="connsiteX7" fmla="*/ 700937 w 946597"/>
              <a:gd name="connsiteY7" fmla="*/ 5145206 h 5377426"/>
              <a:gd name="connsiteX8" fmla="*/ 687290 w 946597"/>
              <a:gd name="connsiteY8" fmla="*/ 3875964 h 5377426"/>
              <a:gd name="connsiteX9" fmla="*/ 632699 w 946597"/>
              <a:gd name="connsiteY9" fmla="*/ 1282889 h 5377426"/>
              <a:gd name="connsiteX10" fmla="*/ 591755 w 946597"/>
              <a:gd name="connsiteY10" fmla="*/ 491319 h 5377426"/>
              <a:gd name="connsiteX11" fmla="*/ 537164 w 946597"/>
              <a:gd name="connsiteY11" fmla="*/ 163772 h 5377426"/>
              <a:gd name="connsiteX12" fmla="*/ 4902 w 946597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491319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354841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5164 w 946859"/>
              <a:gd name="connsiteY0" fmla="*/ 0 h 5377426"/>
              <a:gd name="connsiteX1" fmla="*/ 946859 w 946859"/>
              <a:gd name="connsiteY1" fmla="*/ 0 h 5377426"/>
              <a:gd name="connsiteX2" fmla="*/ 837677 w 946859"/>
              <a:gd name="connsiteY2" fmla="*/ 95535 h 5377426"/>
              <a:gd name="connsiteX3" fmla="*/ 810381 w 946859"/>
              <a:gd name="connsiteY3" fmla="*/ 259307 h 5377426"/>
              <a:gd name="connsiteX4" fmla="*/ 796734 w 946859"/>
              <a:gd name="connsiteY4" fmla="*/ 491318 h 5377426"/>
              <a:gd name="connsiteX5" fmla="*/ 769437 w 946859"/>
              <a:gd name="connsiteY5" fmla="*/ 3889611 h 5377426"/>
              <a:gd name="connsiteX6" fmla="*/ 796733 w 946859"/>
              <a:gd name="connsiteY6" fmla="*/ 5158853 h 5377426"/>
              <a:gd name="connsiteX7" fmla="*/ 701199 w 946859"/>
              <a:gd name="connsiteY7" fmla="*/ 5145206 h 5377426"/>
              <a:gd name="connsiteX8" fmla="*/ 687552 w 946859"/>
              <a:gd name="connsiteY8" fmla="*/ 3875964 h 5377426"/>
              <a:gd name="connsiteX9" fmla="*/ 632961 w 946859"/>
              <a:gd name="connsiteY9" fmla="*/ 1282889 h 5377426"/>
              <a:gd name="connsiteX10" fmla="*/ 592017 w 946859"/>
              <a:gd name="connsiteY10" fmla="*/ 354841 h 5377426"/>
              <a:gd name="connsiteX11" fmla="*/ 510132 w 946859"/>
              <a:gd name="connsiteY11" fmla="*/ 109180 h 5377426"/>
              <a:gd name="connsiteX12" fmla="*/ 5164 w 946859"/>
              <a:gd name="connsiteY12" fmla="*/ 0 h 5377426"/>
              <a:gd name="connsiteX0" fmla="*/ 18127 w 523093"/>
              <a:gd name="connsiteY0" fmla="*/ 0 h 5377426"/>
              <a:gd name="connsiteX1" fmla="*/ 523093 w 523093"/>
              <a:gd name="connsiteY1" fmla="*/ 0 h 5377426"/>
              <a:gd name="connsiteX2" fmla="*/ 413911 w 523093"/>
              <a:gd name="connsiteY2" fmla="*/ 95535 h 5377426"/>
              <a:gd name="connsiteX3" fmla="*/ 386615 w 523093"/>
              <a:gd name="connsiteY3" fmla="*/ 259307 h 5377426"/>
              <a:gd name="connsiteX4" fmla="*/ 372968 w 523093"/>
              <a:gd name="connsiteY4" fmla="*/ 491318 h 5377426"/>
              <a:gd name="connsiteX5" fmla="*/ 345671 w 523093"/>
              <a:gd name="connsiteY5" fmla="*/ 3889611 h 5377426"/>
              <a:gd name="connsiteX6" fmla="*/ 372967 w 523093"/>
              <a:gd name="connsiteY6" fmla="*/ 5158853 h 5377426"/>
              <a:gd name="connsiteX7" fmla="*/ 277433 w 523093"/>
              <a:gd name="connsiteY7" fmla="*/ 5145206 h 5377426"/>
              <a:gd name="connsiteX8" fmla="*/ 263786 w 523093"/>
              <a:gd name="connsiteY8" fmla="*/ 3875964 h 5377426"/>
              <a:gd name="connsiteX9" fmla="*/ 209195 w 523093"/>
              <a:gd name="connsiteY9" fmla="*/ 1282889 h 5377426"/>
              <a:gd name="connsiteX10" fmla="*/ 168251 w 523093"/>
              <a:gd name="connsiteY10" fmla="*/ 354841 h 5377426"/>
              <a:gd name="connsiteX11" fmla="*/ 86366 w 523093"/>
              <a:gd name="connsiteY11" fmla="*/ 109180 h 5377426"/>
              <a:gd name="connsiteX12" fmla="*/ 18127 w 523093"/>
              <a:gd name="connsiteY12" fmla="*/ 0 h 5377426"/>
              <a:gd name="connsiteX0" fmla="*/ 46746 w 551712"/>
              <a:gd name="connsiteY0" fmla="*/ 1867 h 5379293"/>
              <a:gd name="connsiteX1" fmla="*/ 551712 w 551712"/>
              <a:gd name="connsiteY1" fmla="*/ 1867 h 5379293"/>
              <a:gd name="connsiteX2" fmla="*/ 442530 w 551712"/>
              <a:gd name="connsiteY2" fmla="*/ 97402 h 5379293"/>
              <a:gd name="connsiteX3" fmla="*/ 415234 w 551712"/>
              <a:gd name="connsiteY3" fmla="*/ 261174 h 5379293"/>
              <a:gd name="connsiteX4" fmla="*/ 401587 w 551712"/>
              <a:gd name="connsiteY4" fmla="*/ 493185 h 5379293"/>
              <a:gd name="connsiteX5" fmla="*/ 374290 w 551712"/>
              <a:gd name="connsiteY5" fmla="*/ 3891478 h 5379293"/>
              <a:gd name="connsiteX6" fmla="*/ 401586 w 551712"/>
              <a:gd name="connsiteY6" fmla="*/ 5160720 h 5379293"/>
              <a:gd name="connsiteX7" fmla="*/ 306052 w 551712"/>
              <a:gd name="connsiteY7" fmla="*/ 5147073 h 5379293"/>
              <a:gd name="connsiteX8" fmla="*/ 292405 w 551712"/>
              <a:gd name="connsiteY8" fmla="*/ 3877831 h 5379293"/>
              <a:gd name="connsiteX9" fmla="*/ 237814 w 551712"/>
              <a:gd name="connsiteY9" fmla="*/ 1284756 h 5379293"/>
              <a:gd name="connsiteX10" fmla="*/ 196870 w 551712"/>
              <a:gd name="connsiteY10" fmla="*/ 356708 h 5379293"/>
              <a:gd name="connsiteX11" fmla="*/ 114985 w 551712"/>
              <a:gd name="connsiteY11" fmla="*/ 111047 h 5379293"/>
              <a:gd name="connsiteX12" fmla="*/ 46746 w 551712"/>
              <a:gd name="connsiteY12" fmla="*/ 1867 h 5379293"/>
              <a:gd name="connsiteX0" fmla="*/ 46746 w 647879"/>
              <a:gd name="connsiteY0" fmla="*/ 1867 h 5361524"/>
              <a:gd name="connsiteX1" fmla="*/ 551712 w 647879"/>
              <a:gd name="connsiteY1" fmla="*/ 1867 h 5361524"/>
              <a:gd name="connsiteX2" fmla="*/ 442530 w 647879"/>
              <a:gd name="connsiteY2" fmla="*/ 97402 h 5361524"/>
              <a:gd name="connsiteX3" fmla="*/ 415234 w 647879"/>
              <a:gd name="connsiteY3" fmla="*/ 261174 h 5361524"/>
              <a:gd name="connsiteX4" fmla="*/ 401587 w 647879"/>
              <a:gd name="connsiteY4" fmla="*/ 493185 h 5361524"/>
              <a:gd name="connsiteX5" fmla="*/ 374290 w 647879"/>
              <a:gd name="connsiteY5" fmla="*/ 3891478 h 5361524"/>
              <a:gd name="connsiteX6" fmla="*/ 647245 w 647879"/>
              <a:gd name="connsiteY6" fmla="*/ 5133424 h 5361524"/>
              <a:gd name="connsiteX7" fmla="*/ 306052 w 647879"/>
              <a:gd name="connsiteY7" fmla="*/ 5147073 h 5361524"/>
              <a:gd name="connsiteX8" fmla="*/ 292405 w 647879"/>
              <a:gd name="connsiteY8" fmla="*/ 3877831 h 5361524"/>
              <a:gd name="connsiteX9" fmla="*/ 237814 w 647879"/>
              <a:gd name="connsiteY9" fmla="*/ 1284756 h 5361524"/>
              <a:gd name="connsiteX10" fmla="*/ 196870 w 647879"/>
              <a:gd name="connsiteY10" fmla="*/ 356708 h 5361524"/>
              <a:gd name="connsiteX11" fmla="*/ 114985 w 647879"/>
              <a:gd name="connsiteY11" fmla="*/ 111047 h 5361524"/>
              <a:gd name="connsiteX12" fmla="*/ 46746 w 647879"/>
              <a:gd name="connsiteY12" fmla="*/ 1867 h 5361524"/>
              <a:gd name="connsiteX0" fmla="*/ 46746 w 647879"/>
              <a:gd name="connsiteY0" fmla="*/ 1867 h 5220513"/>
              <a:gd name="connsiteX1" fmla="*/ 551712 w 647879"/>
              <a:gd name="connsiteY1" fmla="*/ 1867 h 5220513"/>
              <a:gd name="connsiteX2" fmla="*/ 442530 w 647879"/>
              <a:gd name="connsiteY2" fmla="*/ 97402 h 5220513"/>
              <a:gd name="connsiteX3" fmla="*/ 415234 w 647879"/>
              <a:gd name="connsiteY3" fmla="*/ 261174 h 5220513"/>
              <a:gd name="connsiteX4" fmla="*/ 401587 w 647879"/>
              <a:gd name="connsiteY4" fmla="*/ 493185 h 5220513"/>
              <a:gd name="connsiteX5" fmla="*/ 374290 w 647879"/>
              <a:gd name="connsiteY5" fmla="*/ 3891478 h 5220513"/>
              <a:gd name="connsiteX6" fmla="*/ 647245 w 647879"/>
              <a:gd name="connsiteY6" fmla="*/ 5133424 h 5220513"/>
              <a:gd name="connsiteX7" fmla="*/ 306052 w 647879"/>
              <a:gd name="connsiteY7" fmla="*/ 5147073 h 5220513"/>
              <a:gd name="connsiteX8" fmla="*/ 292405 w 647879"/>
              <a:gd name="connsiteY8" fmla="*/ 3877831 h 5220513"/>
              <a:gd name="connsiteX9" fmla="*/ 237814 w 647879"/>
              <a:gd name="connsiteY9" fmla="*/ 1284756 h 5220513"/>
              <a:gd name="connsiteX10" fmla="*/ 196870 w 647879"/>
              <a:gd name="connsiteY10" fmla="*/ 356708 h 5220513"/>
              <a:gd name="connsiteX11" fmla="*/ 114985 w 647879"/>
              <a:gd name="connsiteY11" fmla="*/ 111047 h 5220513"/>
              <a:gd name="connsiteX12" fmla="*/ 46746 w 647879"/>
              <a:gd name="connsiteY12" fmla="*/ 1867 h 5220513"/>
              <a:gd name="connsiteX0" fmla="*/ 46746 w 647879"/>
              <a:gd name="connsiteY0" fmla="*/ 1867 h 5133424"/>
              <a:gd name="connsiteX1" fmla="*/ 551712 w 647879"/>
              <a:gd name="connsiteY1" fmla="*/ 1867 h 5133424"/>
              <a:gd name="connsiteX2" fmla="*/ 442530 w 647879"/>
              <a:gd name="connsiteY2" fmla="*/ 97402 h 5133424"/>
              <a:gd name="connsiteX3" fmla="*/ 415234 w 647879"/>
              <a:gd name="connsiteY3" fmla="*/ 261174 h 5133424"/>
              <a:gd name="connsiteX4" fmla="*/ 401587 w 647879"/>
              <a:gd name="connsiteY4" fmla="*/ 493185 h 5133424"/>
              <a:gd name="connsiteX5" fmla="*/ 374290 w 647879"/>
              <a:gd name="connsiteY5" fmla="*/ 3891478 h 5133424"/>
              <a:gd name="connsiteX6" fmla="*/ 647245 w 647879"/>
              <a:gd name="connsiteY6" fmla="*/ 5133424 h 5133424"/>
              <a:gd name="connsiteX7" fmla="*/ 237813 w 647879"/>
              <a:gd name="connsiteY7" fmla="*/ 4792232 h 5133424"/>
              <a:gd name="connsiteX8" fmla="*/ 292405 w 647879"/>
              <a:gd name="connsiteY8" fmla="*/ 3877831 h 5133424"/>
              <a:gd name="connsiteX9" fmla="*/ 237814 w 647879"/>
              <a:gd name="connsiteY9" fmla="*/ 1284756 h 5133424"/>
              <a:gd name="connsiteX10" fmla="*/ 196870 w 647879"/>
              <a:gd name="connsiteY10" fmla="*/ 356708 h 5133424"/>
              <a:gd name="connsiteX11" fmla="*/ 114985 w 647879"/>
              <a:gd name="connsiteY11" fmla="*/ 111047 h 5133424"/>
              <a:gd name="connsiteX12" fmla="*/ 46746 w 647879"/>
              <a:gd name="connsiteY12" fmla="*/ 1867 h 5133424"/>
              <a:gd name="connsiteX0" fmla="*/ 46746 w 551712"/>
              <a:gd name="connsiteY0" fmla="*/ 1867 h 4846940"/>
              <a:gd name="connsiteX1" fmla="*/ 551712 w 551712"/>
              <a:gd name="connsiteY1" fmla="*/ 1867 h 4846940"/>
              <a:gd name="connsiteX2" fmla="*/ 442530 w 551712"/>
              <a:gd name="connsiteY2" fmla="*/ 97402 h 4846940"/>
              <a:gd name="connsiteX3" fmla="*/ 415234 w 551712"/>
              <a:gd name="connsiteY3" fmla="*/ 261174 h 4846940"/>
              <a:gd name="connsiteX4" fmla="*/ 401587 w 551712"/>
              <a:gd name="connsiteY4" fmla="*/ 493185 h 4846940"/>
              <a:gd name="connsiteX5" fmla="*/ 374290 w 551712"/>
              <a:gd name="connsiteY5" fmla="*/ 3891478 h 4846940"/>
              <a:gd name="connsiteX6" fmla="*/ 524415 w 551712"/>
              <a:gd name="connsiteY6" fmla="*/ 4805877 h 4846940"/>
              <a:gd name="connsiteX7" fmla="*/ 237813 w 551712"/>
              <a:gd name="connsiteY7" fmla="*/ 4792232 h 4846940"/>
              <a:gd name="connsiteX8" fmla="*/ 292405 w 551712"/>
              <a:gd name="connsiteY8" fmla="*/ 3877831 h 4846940"/>
              <a:gd name="connsiteX9" fmla="*/ 237814 w 551712"/>
              <a:gd name="connsiteY9" fmla="*/ 1284756 h 4846940"/>
              <a:gd name="connsiteX10" fmla="*/ 196870 w 551712"/>
              <a:gd name="connsiteY10" fmla="*/ 356708 h 4846940"/>
              <a:gd name="connsiteX11" fmla="*/ 114985 w 551712"/>
              <a:gd name="connsiteY11" fmla="*/ 111047 h 4846940"/>
              <a:gd name="connsiteX12" fmla="*/ 46746 w 551712"/>
              <a:gd name="connsiteY12" fmla="*/ 1867 h 4846940"/>
              <a:gd name="connsiteX0" fmla="*/ 46746 w 552058"/>
              <a:gd name="connsiteY0" fmla="*/ 1867 h 4846940"/>
              <a:gd name="connsiteX1" fmla="*/ 551712 w 552058"/>
              <a:gd name="connsiteY1" fmla="*/ 1867 h 4846940"/>
              <a:gd name="connsiteX2" fmla="*/ 442530 w 552058"/>
              <a:gd name="connsiteY2" fmla="*/ 97402 h 4846940"/>
              <a:gd name="connsiteX3" fmla="*/ 415234 w 552058"/>
              <a:gd name="connsiteY3" fmla="*/ 261174 h 4846940"/>
              <a:gd name="connsiteX4" fmla="*/ 401587 w 552058"/>
              <a:gd name="connsiteY4" fmla="*/ 493185 h 4846940"/>
              <a:gd name="connsiteX5" fmla="*/ 374290 w 552058"/>
              <a:gd name="connsiteY5" fmla="*/ 3891478 h 4846940"/>
              <a:gd name="connsiteX6" fmla="*/ 524415 w 552058"/>
              <a:gd name="connsiteY6" fmla="*/ 4805877 h 4846940"/>
              <a:gd name="connsiteX7" fmla="*/ 237813 w 552058"/>
              <a:gd name="connsiteY7" fmla="*/ 4792232 h 4846940"/>
              <a:gd name="connsiteX8" fmla="*/ 292405 w 552058"/>
              <a:gd name="connsiteY8" fmla="*/ 3877831 h 4846940"/>
              <a:gd name="connsiteX9" fmla="*/ 237814 w 552058"/>
              <a:gd name="connsiteY9" fmla="*/ 1284756 h 4846940"/>
              <a:gd name="connsiteX10" fmla="*/ 196870 w 552058"/>
              <a:gd name="connsiteY10" fmla="*/ 356708 h 4846940"/>
              <a:gd name="connsiteX11" fmla="*/ 114985 w 552058"/>
              <a:gd name="connsiteY11" fmla="*/ 111047 h 4846940"/>
              <a:gd name="connsiteX12" fmla="*/ 46746 w 552058"/>
              <a:gd name="connsiteY12" fmla="*/ 1867 h 4846940"/>
              <a:gd name="connsiteX0" fmla="*/ 46746 w 552058"/>
              <a:gd name="connsiteY0" fmla="*/ 1867 h 4960000"/>
              <a:gd name="connsiteX1" fmla="*/ 551712 w 552058"/>
              <a:gd name="connsiteY1" fmla="*/ 1867 h 4960000"/>
              <a:gd name="connsiteX2" fmla="*/ 442530 w 552058"/>
              <a:gd name="connsiteY2" fmla="*/ 97402 h 4960000"/>
              <a:gd name="connsiteX3" fmla="*/ 415234 w 552058"/>
              <a:gd name="connsiteY3" fmla="*/ 261174 h 4960000"/>
              <a:gd name="connsiteX4" fmla="*/ 401587 w 552058"/>
              <a:gd name="connsiteY4" fmla="*/ 493185 h 4960000"/>
              <a:gd name="connsiteX5" fmla="*/ 374290 w 552058"/>
              <a:gd name="connsiteY5" fmla="*/ 3891478 h 4960000"/>
              <a:gd name="connsiteX6" fmla="*/ 524415 w 552058"/>
              <a:gd name="connsiteY6" fmla="*/ 4805877 h 4960000"/>
              <a:gd name="connsiteX7" fmla="*/ 237813 w 552058"/>
              <a:gd name="connsiteY7" fmla="*/ 4792232 h 4960000"/>
              <a:gd name="connsiteX8" fmla="*/ 292405 w 552058"/>
              <a:gd name="connsiteY8" fmla="*/ 3877831 h 4960000"/>
              <a:gd name="connsiteX9" fmla="*/ 237814 w 552058"/>
              <a:gd name="connsiteY9" fmla="*/ 1284756 h 4960000"/>
              <a:gd name="connsiteX10" fmla="*/ 196870 w 552058"/>
              <a:gd name="connsiteY10" fmla="*/ 356708 h 4960000"/>
              <a:gd name="connsiteX11" fmla="*/ 114985 w 552058"/>
              <a:gd name="connsiteY11" fmla="*/ 111047 h 4960000"/>
              <a:gd name="connsiteX12" fmla="*/ 46746 w 552058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524415 w 551712"/>
              <a:gd name="connsiteY6" fmla="*/ 4805877 h 4960000"/>
              <a:gd name="connsiteX7" fmla="*/ 237813 w 551712"/>
              <a:gd name="connsiteY7" fmla="*/ 4792232 h 4960000"/>
              <a:gd name="connsiteX8" fmla="*/ 292405 w 551712"/>
              <a:gd name="connsiteY8" fmla="*/ 3877831 h 4960000"/>
              <a:gd name="connsiteX9" fmla="*/ 237814 w 551712"/>
              <a:gd name="connsiteY9" fmla="*/ 1284756 h 4960000"/>
              <a:gd name="connsiteX10" fmla="*/ 196870 w 551712"/>
              <a:gd name="connsiteY10" fmla="*/ 356708 h 4960000"/>
              <a:gd name="connsiteX11" fmla="*/ 114985 w 551712"/>
              <a:gd name="connsiteY11" fmla="*/ 111047 h 4960000"/>
              <a:gd name="connsiteX12" fmla="*/ 46746 w 551712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74292 w 551712"/>
              <a:gd name="connsiteY6" fmla="*/ 405525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87940 w 551712"/>
              <a:gd name="connsiteY6" fmla="*/ 417808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33817"/>
              <a:gd name="connsiteX1" fmla="*/ 551712 w 551712"/>
              <a:gd name="connsiteY1" fmla="*/ 1867 h 4933817"/>
              <a:gd name="connsiteX2" fmla="*/ 442530 w 551712"/>
              <a:gd name="connsiteY2" fmla="*/ 97402 h 4933817"/>
              <a:gd name="connsiteX3" fmla="*/ 415234 w 551712"/>
              <a:gd name="connsiteY3" fmla="*/ 261174 h 4933817"/>
              <a:gd name="connsiteX4" fmla="*/ 401587 w 551712"/>
              <a:gd name="connsiteY4" fmla="*/ 493185 h 4933817"/>
              <a:gd name="connsiteX5" fmla="*/ 374290 w 551712"/>
              <a:gd name="connsiteY5" fmla="*/ 3891478 h 4933817"/>
              <a:gd name="connsiteX6" fmla="*/ 387940 w 551712"/>
              <a:gd name="connsiteY6" fmla="*/ 4178084 h 4933817"/>
              <a:gd name="connsiteX7" fmla="*/ 538063 w 551712"/>
              <a:gd name="connsiteY7" fmla="*/ 4764934 h 4933817"/>
              <a:gd name="connsiteX8" fmla="*/ 237813 w 551712"/>
              <a:gd name="connsiteY8" fmla="*/ 4792232 h 4933817"/>
              <a:gd name="connsiteX9" fmla="*/ 292405 w 551712"/>
              <a:gd name="connsiteY9" fmla="*/ 3877831 h 4933817"/>
              <a:gd name="connsiteX10" fmla="*/ 237814 w 551712"/>
              <a:gd name="connsiteY10" fmla="*/ 1284756 h 4933817"/>
              <a:gd name="connsiteX11" fmla="*/ 196870 w 551712"/>
              <a:gd name="connsiteY11" fmla="*/ 356708 h 4933817"/>
              <a:gd name="connsiteX12" fmla="*/ 114985 w 551712"/>
              <a:gd name="connsiteY12" fmla="*/ 111047 h 4933817"/>
              <a:gd name="connsiteX13" fmla="*/ 46746 w 551712"/>
              <a:gd name="connsiteY13" fmla="*/ 1867 h 4933817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387940 w 551712"/>
              <a:gd name="connsiteY6" fmla="*/ 4178084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428883 w 551712"/>
              <a:gd name="connsiteY6" fmla="*/ 4259970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41960"/>
              <a:gd name="connsiteY0" fmla="*/ 1867 h 4911914"/>
              <a:gd name="connsiteX1" fmla="*/ 477285 w 541960"/>
              <a:gd name="connsiteY1" fmla="*/ 1867 h 4911914"/>
              <a:gd name="connsiteX2" fmla="*/ 442530 w 541960"/>
              <a:gd name="connsiteY2" fmla="*/ 97402 h 4911914"/>
              <a:gd name="connsiteX3" fmla="*/ 415234 w 541960"/>
              <a:gd name="connsiteY3" fmla="*/ 261174 h 4911914"/>
              <a:gd name="connsiteX4" fmla="*/ 401587 w 541960"/>
              <a:gd name="connsiteY4" fmla="*/ 493185 h 4911914"/>
              <a:gd name="connsiteX5" fmla="*/ 374290 w 541960"/>
              <a:gd name="connsiteY5" fmla="*/ 3891478 h 4911914"/>
              <a:gd name="connsiteX6" fmla="*/ 428883 w 541960"/>
              <a:gd name="connsiteY6" fmla="*/ 4259970 h 4911914"/>
              <a:gd name="connsiteX7" fmla="*/ 538063 w 541960"/>
              <a:gd name="connsiteY7" fmla="*/ 4764934 h 4911914"/>
              <a:gd name="connsiteX8" fmla="*/ 224166 w 541960"/>
              <a:gd name="connsiteY8" fmla="*/ 4737641 h 4911914"/>
              <a:gd name="connsiteX9" fmla="*/ 292405 w 541960"/>
              <a:gd name="connsiteY9" fmla="*/ 3877831 h 4911914"/>
              <a:gd name="connsiteX10" fmla="*/ 237814 w 541960"/>
              <a:gd name="connsiteY10" fmla="*/ 1284756 h 4911914"/>
              <a:gd name="connsiteX11" fmla="*/ 196870 w 541960"/>
              <a:gd name="connsiteY11" fmla="*/ 356708 h 4911914"/>
              <a:gd name="connsiteX12" fmla="*/ 114985 w 541960"/>
              <a:gd name="connsiteY12" fmla="*/ 111047 h 4911914"/>
              <a:gd name="connsiteX13" fmla="*/ 46746 w 541960"/>
              <a:gd name="connsiteY13" fmla="*/ 1867 h 4911914"/>
              <a:gd name="connsiteX0" fmla="*/ 54094 w 506778"/>
              <a:gd name="connsiteY0" fmla="*/ 1672 h 4922352"/>
              <a:gd name="connsiteX1" fmla="*/ 442103 w 506778"/>
              <a:gd name="connsiteY1" fmla="*/ 12305 h 4922352"/>
              <a:gd name="connsiteX2" fmla="*/ 407348 w 506778"/>
              <a:gd name="connsiteY2" fmla="*/ 107840 h 4922352"/>
              <a:gd name="connsiteX3" fmla="*/ 380052 w 506778"/>
              <a:gd name="connsiteY3" fmla="*/ 271612 h 4922352"/>
              <a:gd name="connsiteX4" fmla="*/ 366405 w 506778"/>
              <a:gd name="connsiteY4" fmla="*/ 503623 h 4922352"/>
              <a:gd name="connsiteX5" fmla="*/ 339108 w 506778"/>
              <a:gd name="connsiteY5" fmla="*/ 3901916 h 4922352"/>
              <a:gd name="connsiteX6" fmla="*/ 393701 w 506778"/>
              <a:gd name="connsiteY6" fmla="*/ 4270408 h 4922352"/>
              <a:gd name="connsiteX7" fmla="*/ 502881 w 506778"/>
              <a:gd name="connsiteY7" fmla="*/ 4775372 h 4922352"/>
              <a:gd name="connsiteX8" fmla="*/ 188984 w 506778"/>
              <a:gd name="connsiteY8" fmla="*/ 4748079 h 4922352"/>
              <a:gd name="connsiteX9" fmla="*/ 257223 w 506778"/>
              <a:gd name="connsiteY9" fmla="*/ 3888269 h 4922352"/>
              <a:gd name="connsiteX10" fmla="*/ 202632 w 506778"/>
              <a:gd name="connsiteY10" fmla="*/ 1295194 h 4922352"/>
              <a:gd name="connsiteX11" fmla="*/ 161688 w 506778"/>
              <a:gd name="connsiteY11" fmla="*/ 367146 h 4922352"/>
              <a:gd name="connsiteX12" fmla="*/ 79803 w 506778"/>
              <a:gd name="connsiteY12" fmla="*/ 121485 h 4922352"/>
              <a:gd name="connsiteX13" fmla="*/ 54094 w 506778"/>
              <a:gd name="connsiteY13" fmla="*/ 1672 h 4922352"/>
              <a:gd name="connsiteX0" fmla="*/ 45659 w 498343"/>
              <a:gd name="connsiteY0" fmla="*/ 554 h 4921234"/>
              <a:gd name="connsiteX1" fmla="*/ 433668 w 498343"/>
              <a:gd name="connsiteY1" fmla="*/ 11187 h 4921234"/>
              <a:gd name="connsiteX2" fmla="*/ 398913 w 498343"/>
              <a:gd name="connsiteY2" fmla="*/ 106722 h 4921234"/>
              <a:gd name="connsiteX3" fmla="*/ 371617 w 498343"/>
              <a:gd name="connsiteY3" fmla="*/ 270494 h 4921234"/>
              <a:gd name="connsiteX4" fmla="*/ 357970 w 498343"/>
              <a:gd name="connsiteY4" fmla="*/ 502505 h 4921234"/>
              <a:gd name="connsiteX5" fmla="*/ 330673 w 498343"/>
              <a:gd name="connsiteY5" fmla="*/ 3900798 h 4921234"/>
              <a:gd name="connsiteX6" fmla="*/ 385266 w 498343"/>
              <a:gd name="connsiteY6" fmla="*/ 4269290 h 4921234"/>
              <a:gd name="connsiteX7" fmla="*/ 494446 w 498343"/>
              <a:gd name="connsiteY7" fmla="*/ 4774254 h 4921234"/>
              <a:gd name="connsiteX8" fmla="*/ 180549 w 498343"/>
              <a:gd name="connsiteY8" fmla="*/ 4746961 h 4921234"/>
              <a:gd name="connsiteX9" fmla="*/ 248788 w 498343"/>
              <a:gd name="connsiteY9" fmla="*/ 3887151 h 4921234"/>
              <a:gd name="connsiteX10" fmla="*/ 194197 w 498343"/>
              <a:gd name="connsiteY10" fmla="*/ 1294076 h 4921234"/>
              <a:gd name="connsiteX11" fmla="*/ 153253 w 498343"/>
              <a:gd name="connsiteY11" fmla="*/ 366028 h 4921234"/>
              <a:gd name="connsiteX12" fmla="*/ 113898 w 498343"/>
              <a:gd name="connsiteY12" fmla="*/ 290488 h 4921234"/>
              <a:gd name="connsiteX13" fmla="*/ 45659 w 498343"/>
              <a:gd name="connsiteY13" fmla="*/ 554 h 4921234"/>
              <a:gd name="connsiteX0" fmla="*/ 45926 w 498610"/>
              <a:gd name="connsiteY0" fmla="*/ 680 h 4921360"/>
              <a:gd name="connsiteX1" fmla="*/ 433935 w 498610"/>
              <a:gd name="connsiteY1" fmla="*/ 11313 h 4921360"/>
              <a:gd name="connsiteX2" fmla="*/ 399180 w 498610"/>
              <a:gd name="connsiteY2" fmla="*/ 106848 h 4921360"/>
              <a:gd name="connsiteX3" fmla="*/ 371884 w 498610"/>
              <a:gd name="connsiteY3" fmla="*/ 270620 h 4921360"/>
              <a:gd name="connsiteX4" fmla="*/ 358237 w 498610"/>
              <a:gd name="connsiteY4" fmla="*/ 502631 h 4921360"/>
              <a:gd name="connsiteX5" fmla="*/ 330940 w 498610"/>
              <a:gd name="connsiteY5" fmla="*/ 3900924 h 4921360"/>
              <a:gd name="connsiteX6" fmla="*/ 385533 w 498610"/>
              <a:gd name="connsiteY6" fmla="*/ 4269416 h 4921360"/>
              <a:gd name="connsiteX7" fmla="*/ 494713 w 498610"/>
              <a:gd name="connsiteY7" fmla="*/ 4774380 h 4921360"/>
              <a:gd name="connsiteX8" fmla="*/ 180816 w 498610"/>
              <a:gd name="connsiteY8" fmla="*/ 4747087 h 4921360"/>
              <a:gd name="connsiteX9" fmla="*/ 249055 w 498610"/>
              <a:gd name="connsiteY9" fmla="*/ 3887277 h 4921360"/>
              <a:gd name="connsiteX10" fmla="*/ 194464 w 498610"/>
              <a:gd name="connsiteY10" fmla="*/ 1294202 h 4921360"/>
              <a:gd name="connsiteX11" fmla="*/ 164152 w 498610"/>
              <a:gd name="connsiteY11" fmla="*/ 653233 h 4921360"/>
              <a:gd name="connsiteX12" fmla="*/ 114165 w 498610"/>
              <a:gd name="connsiteY12" fmla="*/ 290614 h 4921360"/>
              <a:gd name="connsiteX13" fmla="*/ 45926 w 498610"/>
              <a:gd name="connsiteY13" fmla="*/ 680 h 4921360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96247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03684 w 454689"/>
              <a:gd name="connsiteY4" fmla="*/ 90670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27963 w 454689"/>
              <a:gd name="connsiteY2" fmla="*/ 260019 h 4910759"/>
              <a:gd name="connsiteX3" fmla="*/ 303684 w 454689"/>
              <a:gd name="connsiteY3" fmla="*/ 906700 h 4910759"/>
              <a:gd name="connsiteX4" fmla="*/ 287019 w 454689"/>
              <a:gd name="connsiteY4" fmla="*/ 3890323 h 4910759"/>
              <a:gd name="connsiteX5" fmla="*/ 341612 w 454689"/>
              <a:gd name="connsiteY5" fmla="*/ 4258815 h 4910759"/>
              <a:gd name="connsiteX6" fmla="*/ 450792 w 454689"/>
              <a:gd name="connsiteY6" fmla="*/ 4763779 h 4910759"/>
              <a:gd name="connsiteX7" fmla="*/ 136895 w 454689"/>
              <a:gd name="connsiteY7" fmla="*/ 4736486 h 4910759"/>
              <a:gd name="connsiteX8" fmla="*/ 205134 w 454689"/>
              <a:gd name="connsiteY8" fmla="*/ 3876676 h 4910759"/>
              <a:gd name="connsiteX9" fmla="*/ 150543 w 454689"/>
              <a:gd name="connsiteY9" fmla="*/ 1283601 h 4910759"/>
              <a:gd name="connsiteX10" fmla="*/ 120231 w 454689"/>
              <a:gd name="connsiteY10" fmla="*/ 642632 h 4910759"/>
              <a:gd name="connsiteX11" fmla="*/ 70244 w 454689"/>
              <a:gd name="connsiteY11" fmla="*/ 280013 h 4910759"/>
              <a:gd name="connsiteX12" fmla="*/ 55168 w 454689"/>
              <a:gd name="connsiteY12" fmla="*/ 712 h 4910759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304058 w 455063"/>
              <a:gd name="connsiteY3" fmla="*/ 906954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19020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87393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55496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308659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76761 w 455063"/>
              <a:gd name="connsiteY4" fmla="*/ 3879944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3269"/>
              <a:gd name="connsiteY0" fmla="*/ 966 h 4860168"/>
              <a:gd name="connsiteX1" fmla="*/ 390388 w 453269"/>
              <a:gd name="connsiteY1" fmla="*/ 966 h 4860168"/>
              <a:gd name="connsiteX2" fmla="*/ 349602 w 453269"/>
              <a:gd name="connsiteY2" fmla="*/ 462291 h 4860168"/>
              <a:gd name="connsiteX3" fmla="*/ 325323 w 453269"/>
              <a:gd name="connsiteY3" fmla="*/ 1140870 h 4860168"/>
              <a:gd name="connsiteX4" fmla="*/ 276761 w 453269"/>
              <a:gd name="connsiteY4" fmla="*/ 3879944 h 4860168"/>
              <a:gd name="connsiteX5" fmla="*/ 451166 w 453269"/>
              <a:gd name="connsiteY5" fmla="*/ 4764033 h 4860168"/>
              <a:gd name="connsiteX6" fmla="*/ 137269 w 453269"/>
              <a:gd name="connsiteY6" fmla="*/ 4736740 h 4860168"/>
              <a:gd name="connsiteX7" fmla="*/ 162978 w 453269"/>
              <a:gd name="connsiteY7" fmla="*/ 3876930 h 4860168"/>
              <a:gd name="connsiteX8" fmla="*/ 119020 w 453269"/>
              <a:gd name="connsiteY8" fmla="*/ 1283855 h 4860168"/>
              <a:gd name="connsiteX9" fmla="*/ 131237 w 453269"/>
              <a:gd name="connsiteY9" fmla="*/ 961863 h 4860168"/>
              <a:gd name="connsiteX10" fmla="*/ 70618 w 453269"/>
              <a:gd name="connsiteY10" fmla="*/ 280267 h 4860168"/>
              <a:gd name="connsiteX11" fmla="*/ 55542 w 453269"/>
              <a:gd name="connsiteY11" fmla="*/ 966 h 4860168"/>
              <a:gd name="connsiteX0" fmla="*/ 55542 w 453269"/>
              <a:gd name="connsiteY0" fmla="*/ 966 h 4810997"/>
              <a:gd name="connsiteX1" fmla="*/ 390388 w 453269"/>
              <a:gd name="connsiteY1" fmla="*/ 966 h 4810997"/>
              <a:gd name="connsiteX2" fmla="*/ 349602 w 453269"/>
              <a:gd name="connsiteY2" fmla="*/ 462291 h 4810997"/>
              <a:gd name="connsiteX3" fmla="*/ 325323 w 453269"/>
              <a:gd name="connsiteY3" fmla="*/ 1140870 h 4810997"/>
              <a:gd name="connsiteX4" fmla="*/ 276761 w 453269"/>
              <a:gd name="connsiteY4" fmla="*/ 3879944 h 4810997"/>
              <a:gd name="connsiteX5" fmla="*/ 451166 w 453269"/>
              <a:gd name="connsiteY5" fmla="*/ 4668783 h 4810997"/>
              <a:gd name="connsiteX6" fmla="*/ 137269 w 453269"/>
              <a:gd name="connsiteY6" fmla="*/ 4736740 h 4810997"/>
              <a:gd name="connsiteX7" fmla="*/ 162978 w 453269"/>
              <a:gd name="connsiteY7" fmla="*/ 3876930 h 4810997"/>
              <a:gd name="connsiteX8" fmla="*/ 119020 w 453269"/>
              <a:gd name="connsiteY8" fmla="*/ 1283855 h 4810997"/>
              <a:gd name="connsiteX9" fmla="*/ 131237 w 453269"/>
              <a:gd name="connsiteY9" fmla="*/ 961863 h 4810997"/>
              <a:gd name="connsiteX10" fmla="*/ 70618 w 453269"/>
              <a:gd name="connsiteY10" fmla="*/ 280267 h 4810997"/>
              <a:gd name="connsiteX11" fmla="*/ 55542 w 453269"/>
              <a:gd name="connsiteY11" fmla="*/ 966 h 4810997"/>
              <a:gd name="connsiteX0" fmla="*/ 55542 w 453269"/>
              <a:gd name="connsiteY0" fmla="*/ 966 h 4806310"/>
              <a:gd name="connsiteX1" fmla="*/ 390388 w 453269"/>
              <a:gd name="connsiteY1" fmla="*/ 966 h 4806310"/>
              <a:gd name="connsiteX2" fmla="*/ 349602 w 453269"/>
              <a:gd name="connsiteY2" fmla="*/ 462291 h 4806310"/>
              <a:gd name="connsiteX3" fmla="*/ 325323 w 453269"/>
              <a:gd name="connsiteY3" fmla="*/ 1140870 h 4806310"/>
              <a:gd name="connsiteX4" fmla="*/ 276761 w 453269"/>
              <a:gd name="connsiteY4" fmla="*/ 3879944 h 4806310"/>
              <a:gd name="connsiteX5" fmla="*/ 451166 w 453269"/>
              <a:gd name="connsiteY5" fmla="*/ 4668783 h 4806310"/>
              <a:gd name="connsiteX6" fmla="*/ 137269 w 453269"/>
              <a:gd name="connsiteY6" fmla="*/ 4736740 h 4806310"/>
              <a:gd name="connsiteX7" fmla="*/ 162978 w 453269"/>
              <a:gd name="connsiteY7" fmla="*/ 3876930 h 4806310"/>
              <a:gd name="connsiteX8" fmla="*/ 119020 w 453269"/>
              <a:gd name="connsiteY8" fmla="*/ 1283855 h 4806310"/>
              <a:gd name="connsiteX9" fmla="*/ 131237 w 453269"/>
              <a:gd name="connsiteY9" fmla="*/ 961863 h 4806310"/>
              <a:gd name="connsiteX10" fmla="*/ 70618 w 453269"/>
              <a:gd name="connsiteY10" fmla="*/ 280267 h 4806310"/>
              <a:gd name="connsiteX11" fmla="*/ 55542 w 453269"/>
              <a:gd name="connsiteY11" fmla="*/ 966 h 4806310"/>
              <a:gd name="connsiteX0" fmla="*/ 55542 w 495175"/>
              <a:gd name="connsiteY0" fmla="*/ 966 h 4806310"/>
              <a:gd name="connsiteX1" fmla="*/ 390388 w 495175"/>
              <a:gd name="connsiteY1" fmla="*/ 966 h 4806310"/>
              <a:gd name="connsiteX2" fmla="*/ 349602 w 495175"/>
              <a:gd name="connsiteY2" fmla="*/ 462291 h 4806310"/>
              <a:gd name="connsiteX3" fmla="*/ 325323 w 495175"/>
              <a:gd name="connsiteY3" fmla="*/ 1140870 h 4806310"/>
              <a:gd name="connsiteX4" fmla="*/ 276761 w 495175"/>
              <a:gd name="connsiteY4" fmla="*/ 3879944 h 4806310"/>
              <a:gd name="connsiteX5" fmla="*/ 451166 w 495175"/>
              <a:gd name="connsiteY5" fmla="*/ 4668783 h 4806310"/>
              <a:gd name="connsiteX6" fmla="*/ 137269 w 495175"/>
              <a:gd name="connsiteY6" fmla="*/ 4736740 h 4806310"/>
              <a:gd name="connsiteX7" fmla="*/ 162978 w 495175"/>
              <a:gd name="connsiteY7" fmla="*/ 3876930 h 4806310"/>
              <a:gd name="connsiteX8" fmla="*/ 119020 w 495175"/>
              <a:gd name="connsiteY8" fmla="*/ 1283855 h 4806310"/>
              <a:gd name="connsiteX9" fmla="*/ 131237 w 495175"/>
              <a:gd name="connsiteY9" fmla="*/ 961863 h 4806310"/>
              <a:gd name="connsiteX10" fmla="*/ 70618 w 495175"/>
              <a:gd name="connsiteY10" fmla="*/ 280267 h 4806310"/>
              <a:gd name="connsiteX11" fmla="*/ 55542 w 495175"/>
              <a:gd name="connsiteY11" fmla="*/ 966 h 4806310"/>
              <a:gd name="connsiteX0" fmla="*/ 55542 w 477555"/>
              <a:gd name="connsiteY0" fmla="*/ 966 h 4806310"/>
              <a:gd name="connsiteX1" fmla="*/ 390388 w 477555"/>
              <a:gd name="connsiteY1" fmla="*/ 966 h 4806310"/>
              <a:gd name="connsiteX2" fmla="*/ 349602 w 477555"/>
              <a:gd name="connsiteY2" fmla="*/ 462291 h 4806310"/>
              <a:gd name="connsiteX3" fmla="*/ 325323 w 477555"/>
              <a:gd name="connsiteY3" fmla="*/ 1140870 h 4806310"/>
              <a:gd name="connsiteX4" fmla="*/ 276761 w 477555"/>
              <a:gd name="connsiteY4" fmla="*/ 3879944 h 4806310"/>
              <a:gd name="connsiteX5" fmla="*/ 451166 w 477555"/>
              <a:gd name="connsiteY5" fmla="*/ 4668783 h 4806310"/>
              <a:gd name="connsiteX6" fmla="*/ 137269 w 477555"/>
              <a:gd name="connsiteY6" fmla="*/ 4736740 h 4806310"/>
              <a:gd name="connsiteX7" fmla="*/ 162978 w 477555"/>
              <a:gd name="connsiteY7" fmla="*/ 3876930 h 4806310"/>
              <a:gd name="connsiteX8" fmla="*/ 119020 w 477555"/>
              <a:gd name="connsiteY8" fmla="*/ 1283855 h 4806310"/>
              <a:gd name="connsiteX9" fmla="*/ 131237 w 477555"/>
              <a:gd name="connsiteY9" fmla="*/ 961863 h 4806310"/>
              <a:gd name="connsiteX10" fmla="*/ 70618 w 477555"/>
              <a:gd name="connsiteY10" fmla="*/ 280267 h 4806310"/>
              <a:gd name="connsiteX11" fmla="*/ 55542 w 477555"/>
              <a:gd name="connsiteY11" fmla="*/ 966 h 4806310"/>
              <a:gd name="connsiteX0" fmla="*/ 55542 w 455024"/>
              <a:gd name="connsiteY0" fmla="*/ 966 h 4806310"/>
              <a:gd name="connsiteX1" fmla="*/ 390388 w 455024"/>
              <a:gd name="connsiteY1" fmla="*/ 966 h 4806310"/>
              <a:gd name="connsiteX2" fmla="*/ 349602 w 455024"/>
              <a:gd name="connsiteY2" fmla="*/ 462291 h 4806310"/>
              <a:gd name="connsiteX3" fmla="*/ 325323 w 455024"/>
              <a:gd name="connsiteY3" fmla="*/ 1140870 h 4806310"/>
              <a:gd name="connsiteX4" fmla="*/ 276761 w 455024"/>
              <a:gd name="connsiteY4" fmla="*/ 3879944 h 4806310"/>
              <a:gd name="connsiteX5" fmla="*/ 451166 w 455024"/>
              <a:gd name="connsiteY5" fmla="*/ 4668783 h 4806310"/>
              <a:gd name="connsiteX6" fmla="*/ 137269 w 455024"/>
              <a:gd name="connsiteY6" fmla="*/ 4736740 h 4806310"/>
              <a:gd name="connsiteX7" fmla="*/ 162978 w 455024"/>
              <a:gd name="connsiteY7" fmla="*/ 3876930 h 4806310"/>
              <a:gd name="connsiteX8" fmla="*/ 119020 w 455024"/>
              <a:gd name="connsiteY8" fmla="*/ 1283855 h 4806310"/>
              <a:gd name="connsiteX9" fmla="*/ 131237 w 455024"/>
              <a:gd name="connsiteY9" fmla="*/ 961863 h 4806310"/>
              <a:gd name="connsiteX10" fmla="*/ 70618 w 455024"/>
              <a:gd name="connsiteY10" fmla="*/ 280267 h 4806310"/>
              <a:gd name="connsiteX11" fmla="*/ 55542 w 455024"/>
              <a:gd name="connsiteY11" fmla="*/ 966 h 4806310"/>
              <a:gd name="connsiteX0" fmla="*/ 55542 w 451166"/>
              <a:gd name="connsiteY0" fmla="*/ 966 h 4806310"/>
              <a:gd name="connsiteX1" fmla="*/ 390388 w 451166"/>
              <a:gd name="connsiteY1" fmla="*/ 966 h 4806310"/>
              <a:gd name="connsiteX2" fmla="*/ 349602 w 451166"/>
              <a:gd name="connsiteY2" fmla="*/ 462291 h 4806310"/>
              <a:gd name="connsiteX3" fmla="*/ 325323 w 451166"/>
              <a:gd name="connsiteY3" fmla="*/ 1140870 h 4806310"/>
              <a:gd name="connsiteX4" fmla="*/ 276761 w 451166"/>
              <a:gd name="connsiteY4" fmla="*/ 3879944 h 4806310"/>
              <a:gd name="connsiteX5" fmla="*/ 451166 w 451166"/>
              <a:gd name="connsiteY5" fmla="*/ 4668783 h 4806310"/>
              <a:gd name="connsiteX6" fmla="*/ 137269 w 451166"/>
              <a:gd name="connsiteY6" fmla="*/ 4736740 h 4806310"/>
              <a:gd name="connsiteX7" fmla="*/ 162978 w 451166"/>
              <a:gd name="connsiteY7" fmla="*/ 3876930 h 4806310"/>
              <a:gd name="connsiteX8" fmla="*/ 119020 w 451166"/>
              <a:gd name="connsiteY8" fmla="*/ 1283855 h 4806310"/>
              <a:gd name="connsiteX9" fmla="*/ 131237 w 451166"/>
              <a:gd name="connsiteY9" fmla="*/ 961863 h 4806310"/>
              <a:gd name="connsiteX10" fmla="*/ 70618 w 451166"/>
              <a:gd name="connsiteY10" fmla="*/ 280267 h 4806310"/>
              <a:gd name="connsiteX11" fmla="*/ 55542 w 451166"/>
              <a:gd name="connsiteY11" fmla="*/ 966 h 4806310"/>
              <a:gd name="connsiteX0" fmla="*/ 55542 w 451166"/>
              <a:gd name="connsiteY0" fmla="*/ 966 h 4921617"/>
              <a:gd name="connsiteX1" fmla="*/ 390388 w 451166"/>
              <a:gd name="connsiteY1" fmla="*/ 966 h 4921617"/>
              <a:gd name="connsiteX2" fmla="*/ 349602 w 451166"/>
              <a:gd name="connsiteY2" fmla="*/ 462291 h 4921617"/>
              <a:gd name="connsiteX3" fmla="*/ 325323 w 451166"/>
              <a:gd name="connsiteY3" fmla="*/ 1140870 h 4921617"/>
              <a:gd name="connsiteX4" fmla="*/ 276761 w 451166"/>
              <a:gd name="connsiteY4" fmla="*/ 3879944 h 4921617"/>
              <a:gd name="connsiteX5" fmla="*/ 451166 w 451166"/>
              <a:gd name="connsiteY5" fmla="*/ 4668783 h 4921617"/>
              <a:gd name="connsiteX6" fmla="*/ 137269 w 451166"/>
              <a:gd name="connsiteY6" fmla="*/ 4736740 h 4921617"/>
              <a:gd name="connsiteX7" fmla="*/ 162978 w 451166"/>
              <a:gd name="connsiteY7" fmla="*/ 3876930 h 4921617"/>
              <a:gd name="connsiteX8" fmla="*/ 119020 w 451166"/>
              <a:gd name="connsiteY8" fmla="*/ 1283855 h 4921617"/>
              <a:gd name="connsiteX9" fmla="*/ 131237 w 451166"/>
              <a:gd name="connsiteY9" fmla="*/ 961863 h 4921617"/>
              <a:gd name="connsiteX10" fmla="*/ 70618 w 451166"/>
              <a:gd name="connsiteY10" fmla="*/ 280267 h 4921617"/>
              <a:gd name="connsiteX11" fmla="*/ 55542 w 451166"/>
              <a:gd name="connsiteY11" fmla="*/ 966 h 4921617"/>
              <a:gd name="connsiteX0" fmla="*/ 55542 w 451166"/>
              <a:gd name="connsiteY0" fmla="*/ 966 h 4851848"/>
              <a:gd name="connsiteX1" fmla="*/ 390388 w 451166"/>
              <a:gd name="connsiteY1" fmla="*/ 966 h 4851848"/>
              <a:gd name="connsiteX2" fmla="*/ 349602 w 451166"/>
              <a:gd name="connsiteY2" fmla="*/ 462291 h 4851848"/>
              <a:gd name="connsiteX3" fmla="*/ 325323 w 451166"/>
              <a:gd name="connsiteY3" fmla="*/ 1140870 h 4851848"/>
              <a:gd name="connsiteX4" fmla="*/ 276761 w 451166"/>
              <a:gd name="connsiteY4" fmla="*/ 3879944 h 4851848"/>
              <a:gd name="connsiteX5" fmla="*/ 451166 w 451166"/>
              <a:gd name="connsiteY5" fmla="*/ 4668783 h 4851848"/>
              <a:gd name="connsiteX6" fmla="*/ 137269 w 451166"/>
              <a:gd name="connsiteY6" fmla="*/ 4736740 h 4851848"/>
              <a:gd name="connsiteX7" fmla="*/ 162978 w 451166"/>
              <a:gd name="connsiteY7" fmla="*/ 3876930 h 4851848"/>
              <a:gd name="connsiteX8" fmla="*/ 119020 w 451166"/>
              <a:gd name="connsiteY8" fmla="*/ 1283855 h 4851848"/>
              <a:gd name="connsiteX9" fmla="*/ 131237 w 451166"/>
              <a:gd name="connsiteY9" fmla="*/ 961863 h 4851848"/>
              <a:gd name="connsiteX10" fmla="*/ 70618 w 451166"/>
              <a:gd name="connsiteY10" fmla="*/ 280267 h 4851848"/>
              <a:gd name="connsiteX11" fmla="*/ 55542 w 451166"/>
              <a:gd name="connsiteY11" fmla="*/ 966 h 485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1166" h="4851848">
                <a:moveTo>
                  <a:pt x="55542" y="966"/>
                </a:moveTo>
                <a:lnTo>
                  <a:pt x="390388" y="966"/>
                </a:lnTo>
                <a:cubicBezTo>
                  <a:pt x="369704" y="87402"/>
                  <a:pt x="360446" y="272307"/>
                  <a:pt x="349602" y="462291"/>
                </a:cubicBezTo>
                <a:cubicBezTo>
                  <a:pt x="338758" y="652275"/>
                  <a:pt x="327598" y="699592"/>
                  <a:pt x="325323" y="1140870"/>
                </a:cubicBezTo>
                <a:cubicBezTo>
                  <a:pt x="323048" y="1582148"/>
                  <a:pt x="255787" y="3276084"/>
                  <a:pt x="276761" y="3879944"/>
                </a:cubicBezTo>
                <a:cubicBezTo>
                  <a:pt x="297735" y="4483804"/>
                  <a:pt x="426790" y="4297384"/>
                  <a:pt x="451166" y="4668783"/>
                </a:cubicBezTo>
                <a:cubicBezTo>
                  <a:pt x="370767" y="4944932"/>
                  <a:pt x="208243" y="4857930"/>
                  <a:pt x="137269" y="4736740"/>
                </a:cubicBezTo>
                <a:cubicBezTo>
                  <a:pt x="32088" y="4557140"/>
                  <a:pt x="166019" y="4452411"/>
                  <a:pt x="162978" y="3876930"/>
                </a:cubicBezTo>
                <a:cubicBezTo>
                  <a:pt x="159937" y="3301449"/>
                  <a:pt x="124310" y="1769700"/>
                  <a:pt x="119020" y="1283855"/>
                </a:cubicBezTo>
                <a:cubicBezTo>
                  <a:pt x="113730" y="798011"/>
                  <a:pt x="139796" y="1180107"/>
                  <a:pt x="131237" y="961863"/>
                </a:cubicBezTo>
                <a:cubicBezTo>
                  <a:pt x="115315" y="811738"/>
                  <a:pt x="83234" y="440417"/>
                  <a:pt x="70618" y="280267"/>
                </a:cubicBezTo>
                <a:cubicBezTo>
                  <a:pt x="58002" y="120118"/>
                  <a:pt x="-71837" y="-12682"/>
                  <a:pt x="55542" y="966"/>
                </a:cubicBezTo>
                <a:close/>
              </a:path>
            </a:pathLst>
          </a:custGeom>
          <a:gradFill>
            <a:gsLst>
              <a:gs pos="0">
                <a:srgbClr val="FFFF00"/>
              </a:gs>
              <a:gs pos="100000">
                <a:srgbClr val="EAB2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Voľná forma 121"/>
          <p:cNvSpPr/>
          <p:nvPr/>
        </p:nvSpPr>
        <p:spPr>
          <a:xfrm>
            <a:off x="2202922" y="5382870"/>
            <a:ext cx="1197333" cy="1153019"/>
          </a:xfrm>
          <a:custGeom>
            <a:avLst/>
            <a:gdLst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59376 w 1116950"/>
              <a:gd name="connsiteY12" fmla="*/ 190005 h 913953"/>
              <a:gd name="connsiteX13" fmla="*/ 142504 w 1116950"/>
              <a:gd name="connsiteY13" fmla="*/ 142504 h 913953"/>
              <a:gd name="connsiteX14" fmla="*/ 225631 w 1116950"/>
              <a:gd name="connsiteY14" fmla="*/ 95003 h 913953"/>
              <a:gd name="connsiteX15" fmla="*/ 296883 w 1116950"/>
              <a:gd name="connsiteY15" fmla="*/ 71252 h 913953"/>
              <a:gd name="connsiteX16" fmla="*/ 368135 w 1116950"/>
              <a:gd name="connsiteY16" fmla="*/ 23751 h 913953"/>
              <a:gd name="connsiteX17" fmla="*/ 475013 w 1116950"/>
              <a:gd name="connsiteY17" fmla="*/ 0 h 913953"/>
              <a:gd name="connsiteX18" fmla="*/ 724394 w 1116950"/>
              <a:gd name="connsiteY18" fmla="*/ 23751 h 913953"/>
              <a:gd name="connsiteX19" fmla="*/ 831272 w 1116950"/>
              <a:gd name="connsiteY19" fmla="*/ 130629 h 913953"/>
              <a:gd name="connsiteX20" fmla="*/ 866898 w 1116950"/>
              <a:gd name="connsiteY20" fmla="*/ 154379 h 913953"/>
              <a:gd name="connsiteX21" fmla="*/ 950026 w 1116950"/>
              <a:gd name="connsiteY21" fmla="*/ 261257 h 913953"/>
              <a:gd name="connsiteX22" fmla="*/ 973776 w 1116950"/>
              <a:gd name="connsiteY22" fmla="*/ 308758 h 913953"/>
              <a:gd name="connsiteX23" fmla="*/ 985652 w 1116950"/>
              <a:gd name="connsiteY23" fmla="*/ 344384 h 913953"/>
              <a:gd name="connsiteX24" fmla="*/ 1021278 w 1116950"/>
              <a:gd name="connsiteY24" fmla="*/ 380010 h 913953"/>
              <a:gd name="connsiteX25" fmla="*/ 1045028 w 1116950"/>
              <a:gd name="connsiteY25" fmla="*/ 415636 h 913953"/>
              <a:gd name="connsiteX26" fmla="*/ 1080654 w 1116950"/>
              <a:gd name="connsiteY26" fmla="*/ 498764 h 913953"/>
              <a:gd name="connsiteX27" fmla="*/ 1092530 w 1116950"/>
              <a:gd name="connsiteY27" fmla="*/ 546265 h 913953"/>
              <a:gd name="connsiteX28" fmla="*/ 1104405 w 1116950"/>
              <a:gd name="connsiteY28" fmla="*/ 581891 h 913953"/>
              <a:gd name="connsiteX29" fmla="*/ 1104405 w 1116950"/>
              <a:gd name="connsiteY29" fmla="*/ 771896 h 913953"/>
              <a:gd name="connsiteX30" fmla="*/ 1092530 w 1116950"/>
              <a:gd name="connsiteY30" fmla="*/ 807522 h 913953"/>
              <a:gd name="connsiteX31" fmla="*/ 1021278 w 1116950"/>
              <a:gd name="connsiteY31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59376 w 1116950"/>
              <a:gd name="connsiteY12" fmla="*/ 190005 h 913953"/>
              <a:gd name="connsiteX13" fmla="*/ 142504 w 1116950"/>
              <a:gd name="connsiteY13" fmla="*/ 142504 h 913953"/>
              <a:gd name="connsiteX14" fmla="*/ 296883 w 1116950"/>
              <a:gd name="connsiteY14" fmla="*/ 71252 h 913953"/>
              <a:gd name="connsiteX15" fmla="*/ 368135 w 1116950"/>
              <a:gd name="connsiteY15" fmla="*/ 23751 h 913953"/>
              <a:gd name="connsiteX16" fmla="*/ 475013 w 1116950"/>
              <a:gd name="connsiteY16" fmla="*/ 0 h 913953"/>
              <a:gd name="connsiteX17" fmla="*/ 724394 w 1116950"/>
              <a:gd name="connsiteY17" fmla="*/ 23751 h 913953"/>
              <a:gd name="connsiteX18" fmla="*/ 831272 w 1116950"/>
              <a:gd name="connsiteY18" fmla="*/ 130629 h 913953"/>
              <a:gd name="connsiteX19" fmla="*/ 866898 w 1116950"/>
              <a:gd name="connsiteY19" fmla="*/ 154379 h 913953"/>
              <a:gd name="connsiteX20" fmla="*/ 950026 w 1116950"/>
              <a:gd name="connsiteY20" fmla="*/ 261257 h 913953"/>
              <a:gd name="connsiteX21" fmla="*/ 973776 w 1116950"/>
              <a:gd name="connsiteY21" fmla="*/ 308758 h 913953"/>
              <a:gd name="connsiteX22" fmla="*/ 985652 w 1116950"/>
              <a:gd name="connsiteY22" fmla="*/ 344384 h 913953"/>
              <a:gd name="connsiteX23" fmla="*/ 1021278 w 1116950"/>
              <a:gd name="connsiteY23" fmla="*/ 380010 h 913953"/>
              <a:gd name="connsiteX24" fmla="*/ 1045028 w 1116950"/>
              <a:gd name="connsiteY24" fmla="*/ 415636 h 913953"/>
              <a:gd name="connsiteX25" fmla="*/ 1080654 w 1116950"/>
              <a:gd name="connsiteY25" fmla="*/ 498764 h 913953"/>
              <a:gd name="connsiteX26" fmla="*/ 1092530 w 1116950"/>
              <a:gd name="connsiteY26" fmla="*/ 546265 h 913953"/>
              <a:gd name="connsiteX27" fmla="*/ 1104405 w 1116950"/>
              <a:gd name="connsiteY27" fmla="*/ 581891 h 913953"/>
              <a:gd name="connsiteX28" fmla="*/ 1104405 w 1116950"/>
              <a:gd name="connsiteY28" fmla="*/ 771896 h 913953"/>
              <a:gd name="connsiteX29" fmla="*/ 1092530 w 1116950"/>
              <a:gd name="connsiteY29" fmla="*/ 807522 h 913953"/>
              <a:gd name="connsiteX30" fmla="*/ 1021278 w 1116950"/>
              <a:gd name="connsiteY30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59376 w 1116950"/>
              <a:gd name="connsiteY12" fmla="*/ 190005 h 913953"/>
              <a:gd name="connsiteX13" fmla="*/ 142504 w 1116950"/>
              <a:gd name="connsiteY13" fmla="*/ 142504 h 913953"/>
              <a:gd name="connsiteX14" fmla="*/ 368135 w 1116950"/>
              <a:gd name="connsiteY14" fmla="*/ 23751 h 913953"/>
              <a:gd name="connsiteX15" fmla="*/ 475013 w 1116950"/>
              <a:gd name="connsiteY15" fmla="*/ 0 h 913953"/>
              <a:gd name="connsiteX16" fmla="*/ 724394 w 1116950"/>
              <a:gd name="connsiteY16" fmla="*/ 23751 h 913953"/>
              <a:gd name="connsiteX17" fmla="*/ 831272 w 1116950"/>
              <a:gd name="connsiteY17" fmla="*/ 130629 h 913953"/>
              <a:gd name="connsiteX18" fmla="*/ 866898 w 1116950"/>
              <a:gd name="connsiteY18" fmla="*/ 154379 h 913953"/>
              <a:gd name="connsiteX19" fmla="*/ 950026 w 1116950"/>
              <a:gd name="connsiteY19" fmla="*/ 261257 h 913953"/>
              <a:gd name="connsiteX20" fmla="*/ 973776 w 1116950"/>
              <a:gd name="connsiteY20" fmla="*/ 308758 h 913953"/>
              <a:gd name="connsiteX21" fmla="*/ 985652 w 1116950"/>
              <a:gd name="connsiteY21" fmla="*/ 344384 h 913953"/>
              <a:gd name="connsiteX22" fmla="*/ 1021278 w 1116950"/>
              <a:gd name="connsiteY22" fmla="*/ 380010 h 913953"/>
              <a:gd name="connsiteX23" fmla="*/ 1045028 w 1116950"/>
              <a:gd name="connsiteY23" fmla="*/ 415636 h 913953"/>
              <a:gd name="connsiteX24" fmla="*/ 1080654 w 1116950"/>
              <a:gd name="connsiteY24" fmla="*/ 498764 h 913953"/>
              <a:gd name="connsiteX25" fmla="*/ 1092530 w 1116950"/>
              <a:gd name="connsiteY25" fmla="*/ 546265 h 913953"/>
              <a:gd name="connsiteX26" fmla="*/ 1104405 w 1116950"/>
              <a:gd name="connsiteY26" fmla="*/ 581891 h 913953"/>
              <a:gd name="connsiteX27" fmla="*/ 1104405 w 1116950"/>
              <a:gd name="connsiteY27" fmla="*/ 771896 h 913953"/>
              <a:gd name="connsiteX28" fmla="*/ 1092530 w 1116950"/>
              <a:gd name="connsiteY28" fmla="*/ 807522 h 913953"/>
              <a:gd name="connsiteX29" fmla="*/ 1021278 w 1116950"/>
              <a:gd name="connsiteY29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59376 w 1116950"/>
              <a:gd name="connsiteY12" fmla="*/ 190005 h 913953"/>
              <a:gd name="connsiteX13" fmla="*/ 142504 w 1116950"/>
              <a:gd name="connsiteY13" fmla="*/ 142504 h 913953"/>
              <a:gd name="connsiteX14" fmla="*/ 308758 w 1116950"/>
              <a:gd name="connsiteY14" fmla="*/ 249382 h 913953"/>
              <a:gd name="connsiteX15" fmla="*/ 475013 w 1116950"/>
              <a:gd name="connsiteY15" fmla="*/ 0 h 913953"/>
              <a:gd name="connsiteX16" fmla="*/ 724394 w 1116950"/>
              <a:gd name="connsiteY16" fmla="*/ 23751 h 913953"/>
              <a:gd name="connsiteX17" fmla="*/ 831272 w 1116950"/>
              <a:gd name="connsiteY17" fmla="*/ 130629 h 913953"/>
              <a:gd name="connsiteX18" fmla="*/ 866898 w 1116950"/>
              <a:gd name="connsiteY18" fmla="*/ 154379 h 913953"/>
              <a:gd name="connsiteX19" fmla="*/ 950026 w 1116950"/>
              <a:gd name="connsiteY19" fmla="*/ 261257 h 913953"/>
              <a:gd name="connsiteX20" fmla="*/ 973776 w 1116950"/>
              <a:gd name="connsiteY20" fmla="*/ 308758 h 913953"/>
              <a:gd name="connsiteX21" fmla="*/ 985652 w 1116950"/>
              <a:gd name="connsiteY21" fmla="*/ 344384 h 913953"/>
              <a:gd name="connsiteX22" fmla="*/ 1021278 w 1116950"/>
              <a:gd name="connsiteY22" fmla="*/ 380010 h 913953"/>
              <a:gd name="connsiteX23" fmla="*/ 1045028 w 1116950"/>
              <a:gd name="connsiteY23" fmla="*/ 415636 h 913953"/>
              <a:gd name="connsiteX24" fmla="*/ 1080654 w 1116950"/>
              <a:gd name="connsiteY24" fmla="*/ 498764 h 913953"/>
              <a:gd name="connsiteX25" fmla="*/ 1092530 w 1116950"/>
              <a:gd name="connsiteY25" fmla="*/ 546265 h 913953"/>
              <a:gd name="connsiteX26" fmla="*/ 1104405 w 1116950"/>
              <a:gd name="connsiteY26" fmla="*/ 581891 h 913953"/>
              <a:gd name="connsiteX27" fmla="*/ 1104405 w 1116950"/>
              <a:gd name="connsiteY27" fmla="*/ 771896 h 913953"/>
              <a:gd name="connsiteX28" fmla="*/ 1092530 w 1116950"/>
              <a:gd name="connsiteY28" fmla="*/ 807522 h 913953"/>
              <a:gd name="connsiteX29" fmla="*/ 1021278 w 1116950"/>
              <a:gd name="connsiteY29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59376 w 1116950"/>
              <a:gd name="connsiteY12" fmla="*/ 190005 h 913953"/>
              <a:gd name="connsiteX13" fmla="*/ 213756 w 1116950"/>
              <a:gd name="connsiteY13" fmla="*/ 320634 h 913953"/>
              <a:gd name="connsiteX14" fmla="*/ 308758 w 1116950"/>
              <a:gd name="connsiteY14" fmla="*/ 249382 h 913953"/>
              <a:gd name="connsiteX15" fmla="*/ 475013 w 1116950"/>
              <a:gd name="connsiteY15" fmla="*/ 0 h 913953"/>
              <a:gd name="connsiteX16" fmla="*/ 724394 w 1116950"/>
              <a:gd name="connsiteY16" fmla="*/ 23751 h 913953"/>
              <a:gd name="connsiteX17" fmla="*/ 831272 w 1116950"/>
              <a:gd name="connsiteY17" fmla="*/ 130629 h 913953"/>
              <a:gd name="connsiteX18" fmla="*/ 866898 w 1116950"/>
              <a:gd name="connsiteY18" fmla="*/ 154379 h 913953"/>
              <a:gd name="connsiteX19" fmla="*/ 950026 w 1116950"/>
              <a:gd name="connsiteY19" fmla="*/ 261257 h 913953"/>
              <a:gd name="connsiteX20" fmla="*/ 973776 w 1116950"/>
              <a:gd name="connsiteY20" fmla="*/ 308758 h 913953"/>
              <a:gd name="connsiteX21" fmla="*/ 985652 w 1116950"/>
              <a:gd name="connsiteY21" fmla="*/ 344384 h 913953"/>
              <a:gd name="connsiteX22" fmla="*/ 1021278 w 1116950"/>
              <a:gd name="connsiteY22" fmla="*/ 380010 h 913953"/>
              <a:gd name="connsiteX23" fmla="*/ 1045028 w 1116950"/>
              <a:gd name="connsiteY23" fmla="*/ 415636 h 913953"/>
              <a:gd name="connsiteX24" fmla="*/ 1080654 w 1116950"/>
              <a:gd name="connsiteY24" fmla="*/ 498764 h 913953"/>
              <a:gd name="connsiteX25" fmla="*/ 1092530 w 1116950"/>
              <a:gd name="connsiteY25" fmla="*/ 546265 h 913953"/>
              <a:gd name="connsiteX26" fmla="*/ 1104405 w 1116950"/>
              <a:gd name="connsiteY26" fmla="*/ 581891 h 913953"/>
              <a:gd name="connsiteX27" fmla="*/ 1104405 w 1116950"/>
              <a:gd name="connsiteY27" fmla="*/ 771896 h 913953"/>
              <a:gd name="connsiteX28" fmla="*/ 1092530 w 1116950"/>
              <a:gd name="connsiteY28" fmla="*/ 807522 h 913953"/>
              <a:gd name="connsiteX29" fmla="*/ 1021278 w 1116950"/>
              <a:gd name="connsiteY29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71251 w 1116950"/>
              <a:gd name="connsiteY12" fmla="*/ 403761 h 913953"/>
              <a:gd name="connsiteX13" fmla="*/ 213756 w 1116950"/>
              <a:gd name="connsiteY13" fmla="*/ 320634 h 913953"/>
              <a:gd name="connsiteX14" fmla="*/ 308758 w 1116950"/>
              <a:gd name="connsiteY14" fmla="*/ 249382 h 913953"/>
              <a:gd name="connsiteX15" fmla="*/ 475013 w 1116950"/>
              <a:gd name="connsiteY15" fmla="*/ 0 h 913953"/>
              <a:gd name="connsiteX16" fmla="*/ 724394 w 1116950"/>
              <a:gd name="connsiteY16" fmla="*/ 23751 h 913953"/>
              <a:gd name="connsiteX17" fmla="*/ 831272 w 1116950"/>
              <a:gd name="connsiteY17" fmla="*/ 130629 h 913953"/>
              <a:gd name="connsiteX18" fmla="*/ 866898 w 1116950"/>
              <a:gd name="connsiteY18" fmla="*/ 154379 h 913953"/>
              <a:gd name="connsiteX19" fmla="*/ 950026 w 1116950"/>
              <a:gd name="connsiteY19" fmla="*/ 261257 h 913953"/>
              <a:gd name="connsiteX20" fmla="*/ 973776 w 1116950"/>
              <a:gd name="connsiteY20" fmla="*/ 308758 h 913953"/>
              <a:gd name="connsiteX21" fmla="*/ 985652 w 1116950"/>
              <a:gd name="connsiteY21" fmla="*/ 344384 h 913953"/>
              <a:gd name="connsiteX22" fmla="*/ 1021278 w 1116950"/>
              <a:gd name="connsiteY22" fmla="*/ 380010 h 913953"/>
              <a:gd name="connsiteX23" fmla="*/ 1045028 w 1116950"/>
              <a:gd name="connsiteY23" fmla="*/ 415636 h 913953"/>
              <a:gd name="connsiteX24" fmla="*/ 1080654 w 1116950"/>
              <a:gd name="connsiteY24" fmla="*/ 498764 h 913953"/>
              <a:gd name="connsiteX25" fmla="*/ 1092530 w 1116950"/>
              <a:gd name="connsiteY25" fmla="*/ 546265 h 913953"/>
              <a:gd name="connsiteX26" fmla="*/ 1104405 w 1116950"/>
              <a:gd name="connsiteY26" fmla="*/ 581891 h 913953"/>
              <a:gd name="connsiteX27" fmla="*/ 1104405 w 1116950"/>
              <a:gd name="connsiteY27" fmla="*/ 771896 h 913953"/>
              <a:gd name="connsiteX28" fmla="*/ 1092530 w 1116950"/>
              <a:gd name="connsiteY28" fmla="*/ 807522 h 913953"/>
              <a:gd name="connsiteX29" fmla="*/ 1021278 w 1116950"/>
              <a:gd name="connsiteY29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11875 w 1116950"/>
              <a:gd name="connsiteY12" fmla="*/ 190005 h 913953"/>
              <a:gd name="connsiteX13" fmla="*/ 71251 w 1116950"/>
              <a:gd name="connsiteY13" fmla="*/ 403761 h 913953"/>
              <a:gd name="connsiteX14" fmla="*/ 213756 w 1116950"/>
              <a:gd name="connsiteY14" fmla="*/ 320634 h 913953"/>
              <a:gd name="connsiteX15" fmla="*/ 308758 w 1116950"/>
              <a:gd name="connsiteY15" fmla="*/ 249382 h 913953"/>
              <a:gd name="connsiteX16" fmla="*/ 475013 w 1116950"/>
              <a:gd name="connsiteY16" fmla="*/ 0 h 913953"/>
              <a:gd name="connsiteX17" fmla="*/ 724394 w 1116950"/>
              <a:gd name="connsiteY17" fmla="*/ 23751 h 913953"/>
              <a:gd name="connsiteX18" fmla="*/ 831272 w 1116950"/>
              <a:gd name="connsiteY18" fmla="*/ 130629 h 913953"/>
              <a:gd name="connsiteX19" fmla="*/ 866898 w 1116950"/>
              <a:gd name="connsiteY19" fmla="*/ 154379 h 913953"/>
              <a:gd name="connsiteX20" fmla="*/ 950026 w 1116950"/>
              <a:gd name="connsiteY20" fmla="*/ 261257 h 913953"/>
              <a:gd name="connsiteX21" fmla="*/ 973776 w 1116950"/>
              <a:gd name="connsiteY21" fmla="*/ 308758 h 913953"/>
              <a:gd name="connsiteX22" fmla="*/ 985652 w 1116950"/>
              <a:gd name="connsiteY22" fmla="*/ 344384 h 913953"/>
              <a:gd name="connsiteX23" fmla="*/ 1021278 w 1116950"/>
              <a:gd name="connsiteY23" fmla="*/ 380010 h 913953"/>
              <a:gd name="connsiteX24" fmla="*/ 1045028 w 1116950"/>
              <a:gd name="connsiteY24" fmla="*/ 415636 h 913953"/>
              <a:gd name="connsiteX25" fmla="*/ 1080654 w 1116950"/>
              <a:gd name="connsiteY25" fmla="*/ 498764 h 913953"/>
              <a:gd name="connsiteX26" fmla="*/ 1092530 w 1116950"/>
              <a:gd name="connsiteY26" fmla="*/ 546265 h 913953"/>
              <a:gd name="connsiteX27" fmla="*/ 1104405 w 1116950"/>
              <a:gd name="connsiteY27" fmla="*/ 581891 h 913953"/>
              <a:gd name="connsiteX28" fmla="*/ 1104405 w 1116950"/>
              <a:gd name="connsiteY28" fmla="*/ 771896 h 913953"/>
              <a:gd name="connsiteX29" fmla="*/ 1092530 w 1116950"/>
              <a:gd name="connsiteY29" fmla="*/ 807522 h 913953"/>
              <a:gd name="connsiteX30" fmla="*/ 1021278 w 1116950"/>
              <a:gd name="connsiteY30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47501 w 1116950"/>
              <a:gd name="connsiteY11" fmla="*/ 225631 h 913953"/>
              <a:gd name="connsiteX12" fmla="*/ 71251 w 1116950"/>
              <a:gd name="connsiteY12" fmla="*/ 403761 h 913953"/>
              <a:gd name="connsiteX13" fmla="*/ 213756 w 1116950"/>
              <a:gd name="connsiteY13" fmla="*/ 320634 h 913953"/>
              <a:gd name="connsiteX14" fmla="*/ 308758 w 1116950"/>
              <a:gd name="connsiteY14" fmla="*/ 249382 h 913953"/>
              <a:gd name="connsiteX15" fmla="*/ 475013 w 1116950"/>
              <a:gd name="connsiteY15" fmla="*/ 0 h 913953"/>
              <a:gd name="connsiteX16" fmla="*/ 724394 w 1116950"/>
              <a:gd name="connsiteY16" fmla="*/ 23751 h 913953"/>
              <a:gd name="connsiteX17" fmla="*/ 831272 w 1116950"/>
              <a:gd name="connsiteY17" fmla="*/ 130629 h 913953"/>
              <a:gd name="connsiteX18" fmla="*/ 866898 w 1116950"/>
              <a:gd name="connsiteY18" fmla="*/ 154379 h 913953"/>
              <a:gd name="connsiteX19" fmla="*/ 950026 w 1116950"/>
              <a:gd name="connsiteY19" fmla="*/ 261257 h 913953"/>
              <a:gd name="connsiteX20" fmla="*/ 973776 w 1116950"/>
              <a:gd name="connsiteY20" fmla="*/ 308758 h 913953"/>
              <a:gd name="connsiteX21" fmla="*/ 985652 w 1116950"/>
              <a:gd name="connsiteY21" fmla="*/ 344384 h 913953"/>
              <a:gd name="connsiteX22" fmla="*/ 1021278 w 1116950"/>
              <a:gd name="connsiteY22" fmla="*/ 380010 h 913953"/>
              <a:gd name="connsiteX23" fmla="*/ 1045028 w 1116950"/>
              <a:gd name="connsiteY23" fmla="*/ 415636 h 913953"/>
              <a:gd name="connsiteX24" fmla="*/ 1080654 w 1116950"/>
              <a:gd name="connsiteY24" fmla="*/ 498764 h 913953"/>
              <a:gd name="connsiteX25" fmla="*/ 1092530 w 1116950"/>
              <a:gd name="connsiteY25" fmla="*/ 546265 h 913953"/>
              <a:gd name="connsiteX26" fmla="*/ 1104405 w 1116950"/>
              <a:gd name="connsiteY26" fmla="*/ 581891 h 913953"/>
              <a:gd name="connsiteX27" fmla="*/ 1104405 w 1116950"/>
              <a:gd name="connsiteY27" fmla="*/ 771896 h 913953"/>
              <a:gd name="connsiteX28" fmla="*/ 1092530 w 1116950"/>
              <a:gd name="connsiteY28" fmla="*/ 807522 h 913953"/>
              <a:gd name="connsiteX29" fmla="*/ 1021278 w 1116950"/>
              <a:gd name="connsiteY29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23750 w 1116950"/>
              <a:gd name="connsiteY10" fmla="*/ 261257 h 913953"/>
              <a:gd name="connsiteX11" fmla="*/ 71251 w 1116950"/>
              <a:gd name="connsiteY11" fmla="*/ 403761 h 913953"/>
              <a:gd name="connsiteX12" fmla="*/ 213756 w 1116950"/>
              <a:gd name="connsiteY12" fmla="*/ 320634 h 913953"/>
              <a:gd name="connsiteX13" fmla="*/ 308758 w 1116950"/>
              <a:gd name="connsiteY13" fmla="*/ 249382 h 913953"/>
              <a:gd name="connsiteX14" fmla="*/ 475013 w 1116950"/>
              <a:gd name="connsiteY14" fmla="*/ 0 h 913953"/>
              <a:gd name="connsiteX15" fmla="*/ 724394 w 1116950"/>
              <a:gd name="connsiteY15" fmla="*/ 23751 h 913953"/>
              <a:gd name="connsiteX16" fmla="*/ 831272 w 1116950"/>
              <a:gd name="connsiteY16" fmla="*/ 130629 h 913953"/>
              <a:gd name="connsiteX17" fmla="*/ 866898 w 1116950"/>
              <a:gd name="connsiteY17" fmla="*/ 154379 h 913953"/>
              <a:gd name="connsiteX18" fmla="*/ 950026 w 1116950"/>
              <a:gd name="connsiteY18" fmla="*/ 261257 h 913953"/>
              <a:gd name="connsiteX19" fmla="*/ 973776 w 1116950"/>
              <a:gd name="connsiteY19" fmla="*/ 308758 h 913953"/>
              <a:gd name="connsiteX20" fmla="*/ 985652 w 1116950"/>
              <a:gd name="connsiteY20" fmla="*/ 344384 h 913953"/>
              <a:gd name="connsiteX21" fmla="*/ 1021278 w 1116950"/>
              <a:gd name="connsiteY21" fmla="*/ 380010 h 913953"/>
              <a:gd name="connsiteX22" fmla="*/ 1045028 w 1116950"/>
              <a:gd name="connsiteY22" fmla="*/ 415636 h 913953"/>
              <a:gd name="connsiteX23" fmla="*/ 1080654 w 1116950"/>
              <a:gd name="connsiteY23" fmla="*/ 498764 h 913953"/>
              <a:gd name="connsiteX24" fmla="*/ 1092530 w 1116950"/>
              <a:gd name="connsiteY24" fmla="*/ 546265 h 913953"/>
              <a:gd name="connsiteX25" fmla="*/ 1104405 w 1116950"/>
              <a:gd name="connsiteY25" fmla="*/ 581891 h 913953"/>
              <a:gd name="connsiteX26" fmla="*/ 1104405 w 1116950"/>
              <a:gd name="connsiteY26" fmla="*/ 771896 h 913953"/>
              <a:gd name="connsiteX27" fmla="*/ 1092530 w 1116950"/>
              <a:gd name="connsiteY27" fmla="*/ 807522 h 913953"/>
              <a:gd name="connsiteX28" fmla="*/ 1021278 w 1116950"/>
              <a:gd name="connsiteY28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11875 w 1116950"/>
              <a:gd name="connsiteY9" fmla="*/ 308758 h 913953"/>
              <a:gd name="connsiteX10" fmla="*/ 71251 w 1116950"/>
              <a:gd name="connsiteY10" fmla="*/ 403761 h 913953"/>
              <a:gd name="connsiteX11" fmla="*/ 213756 w 1116950"/>
              <a:gd name="connsiteY11" fmla="*/ 320634 h 913953"/>
              <a:gd name="connsiteX12" fmla="*/ 308758 w 1116950"/>
              <a:gd name="connsiteY12" fmla="*/ 249382 h 913953"/>
              <a:gd name="connsiteX13" fmla="*/ 475013 w 1116950"/>
              <a:gd name="connsiteY13" fmla="*/ 0 h 913953"/>
              <a:gd name="connsiteX14" fmla="*/ 724394 w 1116950"/>
              <a:gd name="connsiteY14" fmla="*/ 23751 h 913953"/>
              <a:gd name="connsiteX15" fmla="*/ 831272 w 1116950"/>
              <a:gd name="connsiteY15" fmla="*/ 130629 h 913953"/>
              <a:gd name="connsiteX16" fmla="*/ 866898 w 1116950"/>
              <a:gd name="connsiteY16" fmla="*/ 154379 h 913953"/>
              <a:gd name="connsiteX17" fmla="*/ 950026 w 1116950"/>
              <a:gd name="connsiteY17" fmla="*/ 261257 h 913953"/>
              <a:gd name="connsiteX18" fmla="*/ 973776 w 1116950"/>
              <a:gd name="connsiteY18" fmla="*/ 308758 h 913953"/>
              <a:gd name="connsiteX19" fmla="*/ 985652 w 1116950"/>
              <a:gd name="connsiteY19" fmla="*/ 344384 h 913953"/>
              <a:gd name="connsiteX20" fmla="*/ 1021278 w 1116950"/>
              <a:gd name="connsiteY20" fmla="*/ 380010 h 913953"/>
              <a:gd name="connsiteX21" fmla="*/ 1045028 w 1116950"/>
              <a:gd name="connsiteY21" fmla="*/ 415636 h 913953"/>
              <a:gd name="connsiteX22" fmla="*/ 1080654 w 1116950"/>
              <a:gd name="connsiteY22" fmla="*/ 498764 h 913953"/>
              <a:gd name="connsiteX23" fmla="*/ 1092530 w 1116950"/>
              <a:gd name="connsiteY23" fmla="*/ 546265 h 913953"/>
              <a:gd name="connsiteX24" fmla="*/ 1104405 w 1116950"/>
              <a:gd name="connsiteY24" fmla="*/ 581891 h 913953"/>
              <a:gd name="connsiteX25" fmla="*/ 1104405 w 1116950"/>
              <a:gd name="connsiteY25" fmla="*/ 771896 h 913953"/>
              <a:gd name="connsiteX26" fmla="*/ 1092530 w 1116950"/>
              <a:gd name="connsiteY26" fmla="*/ 807522 h 913953"/>
              <a:gd name="connsiteX27" fmla="*/ 1021278 w 1116950"/>
              <a:gd name="connsiteY27" fmla="*/ 866899 h 913953"/>
              <a:gd name="connsiteX0" fmla="*/ 1021278 w 1116950"/>
              <a:gd name="connsiteY0" fmla="*/ 866899 h 913953"/>
              <a:gd name="connsiteX1" fmla="*/ 1021278 w 1116950"/>
              <a:gd name="connsiteY1" fmla="*/ 866899 h 913953"/>
              <a:gd name="connsiteX2" fmla="*/ 142504 w 1116950"/>
              <a:gd name="connsiteY2" fmla="*/ 878774 h 913953"/>
              <a:gd name="connsiteX3" fmla="*/ 106878 w 1116950"/>
              <a:gd name="connsiteY3" fmla="*/ 855023 h 913953"/>
              <a:gd name="connsiteX4" fmla="*/ 83127 w 1116950"/>
              <a:gd name="connsiteY4" fmla="*/ 819397 h 913953"/>
              <a:gd name="connsiteX5" fmla="*/ 71252 w 1116950"/>
              <a:gd name="connsiteY5" fmla="*/ 783771 h 913953"/>
              <a:gd name="connsiteX6" fmla="*/ 35626 w 1116950"/>
              <a:gd name="connsiteY6" fmla="*/ 760021 h 913953"/>
              <a:gd name="connsiteX7" fmla="*/ 11875 w 1116950"/>
              <a:gd name="connsiteY7" fmla="*/ 676893 h 913953"/>
              <a:gd name="connsiteX8" fmla="*/ 0 w 1116950"/>
              <a:gd name="connsiteY8" fmla="*/ 629392 h 913953"/>
              <a:gd name="connsiteX9" fmla="*/ 47501 w 1116950"/>
              <a:gd name="connsiteY9" fmla="*/ 558140 h 913953"/>
              <a:gd name="connsiteX10" fmla="*/ 71251 w 1116950"/>
              <a:gd name="connsiteY10" fmla="*/ 403761 h 913953"/>
              <a:gd name="connsiteX11" fmla="*/ 213756 w 1116950"/>
              <a:gd name="connsiteY11" fmla="*/ 320634 h 913953"/>
              <a:gd name="connsiteX12" fmla="*/ 308758 w 1116950"/>
              <a:gd name="connsiteY12" fmla="*/ 249382 h 913953"/>
              <a:gd name="connsiteX13" fmla="*/ 475013 w 1116950"/>
              <a:gd name="connsiteY13" fmla="*/ 0 h 913953"/>
              <a:gd name="connsiteX14" fmla="*/ 724394 w 1116950"/>
              <a:gd name="connsiteY14" fmla="*/ 23751 h 913953"/>
              <a:gd name="connsiteX15" fmla="*/ 831272 w 1116950"/>
              <a:gd name="connsiteY15" fmla="*/ 130629 h 913953"/>
              <a:gd name="connsiteX16" fmla="*/ 866898 w 1116950"/>
              <a:gd name="connsiteY16" fmla="*/ 154379 h 913953"/>
              <a:gd name="connsiteX17" fmla="*/ 950026 w 1116950"/>
              <a:gd name="connsiteY17" fmla="*/ 261257 h 913953"/>
              <a:gd name="connsiteX18" fmla="*/ 973776 w 1116950"/>
              <a:gd name="connsiteY18" fmla="*/ 308758 h 913953"/>
              <a:gd name="connsiteX19" fmla="*/ 985652 w 1116950"/>
              <a:gd name="connsiteY19" fmla="*/ 344384 h 913953"/>
              <a:gd name="connsiteX20" fmla="*/ 1021278 w 1116950"/>
              <a:gd name="connsiteY20" fmla="*/ 380010 h 913953"/>
              <a:gd name="connsiteX21" fmla="*/ 1045028 w 1116950"/>
              <a:gd name="connsiteY21" fmla="*/ 415636 h 913953"/>
              <a:gd name="connsiteX22" fmla="*/ 1080654 w 1116950"/>
              <a:gd name="connsiteY22" fmla="*/ 498764 h 913953"/>
              <a:gd name="connsiteX23" fmla="*/ 1092530 w 1116950"/>
              <a:gd name="connsiteY23" fmla="*/ 546265 h 913953"/>
              <a:gd name="connsiteX24" fmla="*/ 1104405 w 1116950"/>
              <a:gd name="connsiteY24" fmla="*/ 581891 h 913953"/>
              <a:gd name="connsiteX25" fmla="*/ 1104405 w 1116950"/>
              <a:gd name="connsiteY25" fmla="*/ 771896 h 913953"/>
              <a:gd name="connsiteX26" fmla="*/ 1092530 w 1116950"/>
              <a:gd name="connsiteY26" fmla="*/ 807522 h 913953"/>
              <a:gd name="connsiteX27" fmla="*/ 1021278 w 1116950"/>
              <a:gd name="connsiteY27" fmla="*/ 866899 h 913953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156687 h 916261"/>
              <a:gd name="connsiteX17" fmla="*/ 950026 w 1116950"/>
              <a:gd name="connsiteY17" fmla="*/ 263565 h 916261"/>
              <a:gd name="connsiteX18" fmla="*/ 973776 w 1116950"/>
              <a:gd name="connsiteY18" fmla="*/ 311066 h 916261"/>
              <a:gd name="connsiteX19" fmla="*/ 985652 w 1116950"/>
              <a:gd name="connsiteY19" fmla="*/ 346692 h 916261"/>
              <a:gd name="connsiteX20" fmla="*/ 1021278 w 1116950"/>
              <a:gd name="connsiteY20" fmla="*/ 382318 h 916261"/>
              <a:gd name="connsiteX21" fmla="*/ 1045028 w 1116950"/>
              <a:gd name="connsiteY21" fmla="*/ 417944 h 916261"/>
              <a:gd name="connsiteX22" fmla="*/ 1080654 w 1116950"/>
              <a:gd name="connsiteY22" fmla="*/ 501072 h 916261"/>
              <a:gd name="connsiteX23" fmla="*/ 1092530 w 1116950"/>
              <a:gd name="connsiteY23" fmla="*/ 548573 h 916261"/>
              <a:gd name="connsiteX24" fmla="*/ 1104405 w 1116950"/>
              <a:gd name="connsiteY24" fmla="*/ 584199 h 916261"/>
              <a:gd name="connsiteX25" fmla="*/ 1104405 w 1116950"/>
              <a:gd name="connsiteY25" fmla="*/ 774204 h 916261"/>
              <a:gd name="connsiteX26" fmla="*/ 1092530 w 1116950"/>
              <a:gd name="connsiteY26" fmla="*/ 809830 h 916261"/>
              <a:gd name="connsiteX27" fmla="*/ 1021278 w 1116950"/>
              <a:gd name="connsiteY27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950026 w 1116950"/>
              <a:gd name="connsiteY17" fmla="*/ 263565 h 916261"/>
              <a:gd name="connsiteX18" fmla="*/ 973776 w 1116950"/>
              <a:gd name="connsiteY18" fmla="*/ 311066 h 916261"/>
              <a:gd name="connsiteX19" fmla="*/ 985652 w 1116950"/>
              <a:gd name="connsiteY19" fmla="*/ 346692 h 916261"/>
              <a:gd name="connsiteX20" fmla="*/ 1021278 w 1116950"/>
              <a:gd name="connsiteY20" fmla="*/ 382318 h 916261"/>
              <a:gd name="connsiteX21" fmla="*/ 1045028 w 1116950"/>
              <a:gd name="connsiteY21" fmla="*/ 417944 h 916261"/>
              <a:gd name="connsiteX22" fmla="*/ 1080654 w 1116950"/>
              <a:gd name="connsiteY22" fmla="*/ 501072 h 916261"/>
              <a:gd name="connsiteX23" fmla="*/ 1092530 w 1116950"/>
              <a:gd name="connsiteY23" fmla="*/ 548573 h 916261"/>
              <a:gd name="connsiteX24" fmla="*/ 1104405 w 1116950"/>
              <a:gd name="connsiteY24" fmla="*/ 584199 h 916261"/>
              <a:gd name="connsiteX25" fmla="*/ 1104405 w 1116950"/>
              <a:gd name="connsiteY25" fmla="*/ 774204 h 916261"/>
              <a:gd name="connsiteX26" fmla="*/ 1092530 w 1116950"/>
              <a:gd name="connsiteY26" fmla="*/ 809830 h 916261"/>
              <a:gd name="connsiteX27" fmla="*/ 1021278 w 1116950"/>
              <a:gd name="connsiteY27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973776 w 1116950"/>
              <a:gd name="connsiteY17" fmla="*/ 311066 h 916261"/>
              <a:gd name="connsiteX18" fmla="*/ 985652 w 1116950"/>
              <a:gd name="connsiteY18" fmla="*/ 346692 h 916261"/>
              <a:gd name="connsiteX19" fmla="*/ 1021278 w 1116950"/>
              <a:gd name="connsiteY19" fmla="*/ 382318 h 916261"/>
              <a:gd name="connsiteX20" fmla="*/ 1045028 w 1116950"/>
              <a:gd name="connsiteY20" fmla="*/ 417944 h 916261"/>
              <a:gd name="connsiteX21" fmla="*/ 1080654 w 1116950"/>
              <a:gd name="connsiteY21" fmla="*/ 501072 h 916261"/>
              <a:gd name="connsiteX22" fmla="*/ 1092530 w 1116950"/>
              <a:gd name="connsiteY22" fmla="*/ 548573 h 916261"/>
              <a:gd name="connsiteX23" fmla="*/ 1104405 w 1116950"/>
              <a:gd name="connsiteY23" fmla="*/ 584199 h 916261"/>
              <a:gd name="connsiteX24" fmla="*/ 1104405 w 1116950"/>
              <a:gd name="connsiteY24" fmla="*/ 774204 h 916261"/>
              <a:gd name="connsiteX25" fmla="*/ 1092530 w 1116950"/>
              <a:gd name="connsiteY25" fmla="*/ 809830 h 916261"/>
              <a:gd name="connsiteX26" fmla="*/ 1021278 w 1116950"/>
              <a:gd name="connsiteY26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973776 w 1116950"/>
              <a:gd name="connsiteY17" fmla="*/ 311066 h 916261"/>
              <a:gd name="connsiteX18" fmla="*/ 1021278 w 1116950"/>
              <a:gd name="connsiteY18" fmla="*/ 382318 h 916261"/>
              <a:gd name="connsiteX19" fmla="*/ 1045028 w 1116950"/>
              <a:gd name="connsiteY19" fmla="*/ 417944 h 916261"/>
              <a:gd name="connsiteX20" fmla="*/ 1080654 w 1116950"/>
              <a:gd name="connsiteY20" fmla="*/ 501072 h 916261"/>
              <a:gd name="connsiteX21" fmla="*/ 1092530 w 1116950"/>
              <a:gd name="connsiteY21" fmla="*/ 548573 h 916261"/>
              <a:gd name="connsiteX22" fmla="*/ 1104405 w 1116950"/>
              <a:gd name="connsiteY22" fmla="*/ 584199 h 916261"/>
              <a:gd name="connsiteX23" fmla="*/ 1104405 w 1116950"/>
              <a:gd name="connsiteY23" fmla="*/ 774204 h 916261"/>
              <a:gd name="connsiteX24" fmla="*/ 1092530 w 1116950"/>
              <a:gd name="connsiteY24" fmla="*/ 809830 h 916261"/>
              <a:gd name="connsiteX25" fmla="*/ 1021278 w 1116950"/>
              <a:gd name="connsiteY25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1021278 w 1116950"/>
              <a:gd name="connsiteY17" fmla="*/ 382318 h 916261"/>
              <a:gd name="connsiteX18" fmla="*/ 1045028 w 1116950"/>
              <a:gd name="connsiteY18" fmla="*/ 417944 h 916261"/>
              <a:gd name="connsiteX19" fmla="*/ 1080654 w 1116950"/>
              <a:gd name="connsiteY19" fmla="*/ 501072 h 916261"/>
              <a:gd name="connsiteX20" fmla="*/ 1092530 w 1116950"/>
              <a:gd name="connsiteY20" fmla="*/ 548573 h 916261"/>
              <a:gd name="connsiteX21" fmla="*/ 1104405 w 1116950"/>
              <a:gd name="connsiteY21" fmla="*/ 584199 h 916261"/>
              <a:gd name="connsiteX22" fmla="*/ 1104405 w 1116950"/>
              <a:gd name="connsiteY22" fmla="*/ 774204 h 916261"/>
              <a:gd name="connsiteX23" fmla="*/ 1092530 w 1116950"/>
              <a:gd name="connsiteY23" fmla="*/ 809830 h 916261"/>
              <a:gd name="connsiteX24" fmla="*/ 1021278 w 1116950"/>
              <a:gd name="connsiteY24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1021278 w 1116950"/>
              <a:gd name="connsiteY17" fmla="*/ 382318 h 916261"/>
              <a:gd name="connsiteX18" fmla="*/ 1045028 w 1116950"/>
              <a:gd name="connsiteY18" fmla="*/ 489196 h 916261"/>
              <a:gd name="connsiteX19" fmla="*/ 1080654 w 1116950"/>
              <a:gd name="connsiteY19" fmla="*/ 501072 h 916261"/>
              <a:gd name="connsiteX20" fmla="*/ 1092530 w 1116950"/>
              <a:gd name="connsiteY20" fmla="*/ 548573 h 916261"/>
              <a:gd name="connsiteX21" fmla="*/ 1104405 w 1116950"/>
              <a:gd name="connsiteY21" fmla="*/ 584199 h 916261"/>
              <a:gd name="connsiteX22" fmla="*/ 1104405 w 1116950"/>
              <a:gd name="connsiteY22" fmla="*/ 774204 h 916261"/>
              <a:gd name="connsiteX23" fmla="*/ 1092530 w 1116950"/>
              <a:gd name="connsiteY23" fmla="*/ 809830 h 916261"/>
              <a:gd name="connsiteX24" fmla="*/ 1021278 w 1116950"/>
              <a:gd name="connsiteY24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866898 w 1116950"/>
              <a:gd name="connsiteY16" fmla="*/ 382319 h 916261"/>
              <a:gd name="connsiteX17" fmla="*/ 1033153 w 1116950"/>
              <a:gd name="connsiteY17" fmla="*/ 441695 h 916261"/>
              <a:gd name="connsiteX18" fmla="*/ 1045028 w 1116950"/>
              <a:gd name="connsiteY18" fmla="*/ 489196 h 916261"/>
              <a:gd name="connsiteX19" fmla="*/ 1080654 w 1116950"/>
              <a:gd name="connsiteY19" fmla="*/ 501072 h 916261"/>
              <a:gd name="connsiteX20" fmla="*/ 1092530 w 1116950"/>
              <a:gd name="connsiteY20" fmla="*/ 548573 h 916261"/>
              <a:gd name="connsiteX21" fmla="*/ 1104405 w 1116950"/>
              <a:gd name="connsiteY21" fmla="*/ 584199 h 916261"/>
              <a:gd name="connsiteX22" fmla="*/ 1104405 w 1116950"/>
              <a:gd name="connsiteY22" fmla="*/ 774204 h 916261"/>
              <a:gd name="connsiteX23" fmla="*/ 1092530 w 1116950"/>
              <a:gd name="connsiteY23" fmla="*/ 809830 h 916261"/>
              <a:gd name="connsiteX24" fmla="*/ 1021278 w 1116950"/>
              <a:gd name="connsiteY24" fmla="*/ 869207 h 916261"/>
              <a:gd name="connsiteX0" fmla="*/ 1021278 w 1116950"/>
              <a:gd name="connsiteY0" fmla="*/ 869207 h 916261"/>
              <a:gd name="connsiteX1" fmla="*/ 1021278 w 1116950"/>
              <a:gd name="connsiteY1" fmla="*/ 869207 h 916261"/>
              <a:gd name="connsiteX2" fmla="*/ 142504 w 1116950"/>
              <a:gd name="connsiteY2" fmla="*/ 881082 h 916261"/>
              <a:gd name="connsiteX3" fmla="*/ 106878 w 1116950"/>
              <a:gd name="connsiteY3" fmla="*/ 857331 h 916261"/>
              <a:gd name="connsiteX4" fmla="*/ 83127 w 1116950"/>
              <a:gd name="connsiteY4" fmla="*/ 821705 h 916261"/>
              <a:gd name="connsiteX5" fmla="*/ 71252 w 1116950"/>
              <a:gd name="connsiteY5" fmla="*/ 786079 h 916261"/>
              <a:gd name="connsiteX6" fmla="*/ 35626 w 1116950"/>
              <a:gd name="connsiteY6" fmla="*/ 762329 h 916261"/>
              <a:gd name="connsiteX7" fmla="*/ 11875 w 1116950"/>
              <a:gd name="connsiteY7" fmla="*/ 679201 h 916261"/>
              <a:gd name="connsiteX8" fmla="*/ 0 w 1116950"/>
              <a:gd name="connsiteY8" fmla="*/ 631700 h 916261"/>
              <a:gd name="connsiteX9" fmla="*/ 47501 w 1116950"/>
              <a:gd name="connsiteY9" fmla="*/ 560448 h 916261"/>
              <a:gd name="connsiteX10" fmla="*/ 71251 w 1116950"/>
              <a:gd name="connsiteY10" fmla="*/ 406069 h 916261"/>
              <a:gd name="connsiteX11" fmla="*/ 213756 w 1116950"/>
              <a:gd name="connsiteY11" fmla="*/ 322942 h 916261"/>
              <a:gd name="connsiteX12" fmla="*/ 308758 w 1116950"/>
              <a:gd name="connsiteY12" fmla="*/ 251690 h 916261"/>
              <a:gd name="connsiteX13" fmla="*/ 475013 w 1116950"/>
              <a:gd name="connsiteY13" fmla="*/ 2308 h 916261"/>
              <a:gd name="connsiteX14" fmla="*/ 724394 w 1116950"/>
              <a:gd name="connsiteY14" fmla="*/ 26059 h 916261"/>
              <a:gd name="connsiteX15" fmla="*/ 795646 w 1116950"/>
              <a:gd name="connsiteY15" fmla="*/ 275440 h 916261"/>
              <a:gd name="connsiteX16" fmla="*/ 938150 w 1116950"/>
              <a:gd name="connsiteY16" fmla="*/ 382319 h 916261"/>
              <a:gd name="connsiteX17" fmla="*/ 1033153 w 1116950"/>
              <a:gd name="connsiteY17" fmla="*/ 441695 h 916261"/>
              <a:gd name="connsiteX18" fmla="*/ 1045028 w 1116950"/>
              <a:gd name="connsiteY18" fmla="*/ 489196 h 916261"/>
              <a:gd name="connsiteX19" fmla="*/ 1080654 w 1116950"/>
              <a:gd name="connsiteY19" fmla="*/ 501072 h 916261"/>
              <a:gd name="connsiteX20" fmla="*/ 1092530 w 1116950"/>
              <a:gd name="connsiteY20" fmla="*/ 548573 h 916261"/>
              <a:gd name="connsiteX21" fmla="*/ 1104405 w 1116950"/>
              <a:gd name="connsiteY21" fmla="*/ 584199 h 916261"/>
              <a:gd name="connsiteX22" fmla="*/ 1104405 w 1116950"/>
              <a:gd name="connsiteY22" fmla="*/ 774204 h 916261"/>
              <a:gd name="connsiteX23" fmla="*/ 1092530 w 1116950"/>
              <a:gd name="connsiteY23" fmla="*/ 809830 h 916261"/>
              <a:gd name="connsiteX24" fmla="*/ 1021278 w 1116950"/>
              <a:gd name="connsiteY24" fmla="*/ 869207 h 916261"/>
              <a:gd name="connsiteX0" fmla="*/ 1021278 w 1116950"/>
              <a:gd name="connsiteY0" fmla="*/ 878981 h 926035"/>
              <a:gd name="connsiteX1" fmla="*/ 1021278 w 1116950"/>
              <a:gd name="connsiteY1" fmla="*/ 878981 h 926035"/>
              <a:gd name="connsiteX2" fmla="*/ 142504 w 1116950"/>
              <a:gd name="connsiteY2" fmla="*/ 890856 h 926035"/>
              <a:gd name="connsiteX3" fmla="*/ 106878 w 1116950"/>
              <a:gd name="connsiteY3" fmla="*/ 867105 h 926035"/>
              <a:gd name="connsiteX4" fmla="*/ 83127 w 1116950"/>
              <a:gd name="connsiteY4" fmla="*/ 831479 h 926035"/>
              <a:gd name="connsiteX5" fmla="*/ 71252 w 1116950"/>
              <a:gd name="connsiteY5" fmla="*/ 795853 h 926035"/>
              <a:gd name="connsiteX6" fmla="*/ 35626 w 1116950"/>
              <a:gd name="connsiteY6" fmla="*/ 772103 h 926035"/>
              <a:gd name="connsiteX7" fmla="*/ 11875 w 1116950"/>
              <a:gd name="connsiteY7" fmla="*/ 688975 h 926035"/>
              <a:gd name="connsiteX8" fmla="*/ 0 w 1116950"/>
              <a:gd name="connsiteY8" fmla="*/ 641474 h 926035"/>
              <a:gd name="connsiteX9" fmla="*/ 47501 w 1116950"/>
              <a:gd name="connsiteY9" fmla="*/ 570222 h 926035"/>
              <a:gd name="connsiteX10" fmla="*/ 71251 w 1116950"/>
              <a:gd name="connsiteY10" fmla="*/ 415843 h 926035"/>
              <a:gd name="connsiteX11" fmla="*/ 213756 w 1116950"/>
              <a:gd name="connsiteY11" fmla="*/ 332716 h 926035"/>
              <a:gd name="connsiteX12" fmla="*/ 308758 w 1116950"/>
              <a:gd name="connsiteY12" fmla="*/ 261464 h 926035"/>
              <a:gd name="connsiteX13" fmla="*/ 515247 w 1116950"/>
              <a:gd name="connsiteY13" fmla="*/ 0 h 926035"/>
              <a:gd name="connsiteX14" fmla="*/ 724394 w 1116950"/>
              <a:gd name="connsiteY14" fmla="*/ 35833 h 926035"/>
              <a:gd name="connsiteX15" fmla="*/ 795646 w 1116950"/>
              <a:gd name="connsiteY15" fmla="*/ 285214 h 926035"/>
              <a:gd name="connsiteX16" fmla="*/ 938150 w 1116950"/>
              <a:gd name="connsiteY16" fmla="*/ 392093 h 926035"/>
              <a:gd name="connsiteX17" fmla="*/ 1033153 w 1116950"/>
              <a:gd name="connsiteY17" fmla="*/ 451469 h 926035"/>
              <a:gd name="connsiteX18" fmla="*/ 1045028 w 1116950"/>
              <a:gd name="connsiteY18" fmla="*/ 498970 h 926035"/>
              <a:gd name="connsiteX19" fmla="*/ 1080654 w 1116950"/>
              <a:gd name="connsiteY19" fmla="*/ 510846 h 926035"/>
              <a:gd name="connsiteX20" fmla="*/ 1092530 w 1116950"/>
              <a:gd name="connsiteY20" fmla="*/ 558347 h 926035"/>
              <a:gd name="connsiteX21" fmla="*/ 1104405 w 1116950"/>
              <a:gd name="connsiteY21" fmla="*/ 593973 h 926035"/>
              <a:gd name="connsiteX22" fmla="*/ 1104405 w 1116950"/>
              <a:gd name="connsiteY22" fmla="*/ 783978 h 926035"/>
              <a:gd name="connsiteX23" fmla="*/ 1092530 w 1116950"/>
              <a:gd name="connsiteY23" fmla="*/ 819604 h 926035"/>
              <a:gd name="connsiteX24" fmla="*/ 1021278 w 1116950"/>
              <a:gd name="connsiteY24" fmla="*/ 878981 h 926035"/>
              <a:gd name="connsiteX0" fmla="*/ 1021278 w 1116950"/>
              <a:gd name="connsiteY0" fmla="*/ 885233 h 932287"/>
              <a:gd name="connsiteX1" fmla="*/ 1021278 w 1116950"/>
              <a:gd name="connsiteY1" fmla="*/ 885233 h 932287"/>
              <a:gd name="connsiteX2" fmla="*/ 142504 w 1116950"/>
              <a:gd name="connsiteY2" fmla="*/ 897108 h 932287"/>
              <a:gd name="connsiteX3" fmla="*/ 106878 w 1116950"/>
              <a:gd name="connsiteY3" fmla="*/ 873357 h 932287"/>
              <a:gd name="connsiteX4" fmla="*/ 83127 w 1116950"/>
              <a:gd name="connsiteY4" fmla="*/ 837731 h 932287"/>
              <a:gd name="connsiteX5" fmla="*/ 71252 w 1116950"/>
              <a:gd name="connsiteY5" fmla="*/ 802105 h 932287"/>
              <a:gd name="connsiteX6" fmla="*/ 35626 w 1116950"/>
              <a:gd name="connsiteY6" fmla="*/ 778355 h 932287"/>
              <a:gd name="connsiteX7" fmla="*/ 11875 w 1116950"/>
              <a:gd name="connsiteY7" fmla="*/ 695227 h 932287"/>
              <a:gd name="connsiteX8" fmla="*/ 0 w 1116950"/>
              <a:gd name="connsiteY8" fmla="*/ 647726 h 932287"/>
              <a:gd name="connsiteX9" fmla="*/ 47501 w 1116950"/>
              <a:gd name="connsiteY9" fmla="*/ 576474 h 932287"/>
              <a:gd name="connsiteX10" fmla="*/ 71251 w 1116950"/>
              <a:gd name="connsiteY10" fmla="*/ 422095 h 932287"/>
              <a:gd name="connsiteX11" fmla="*/ 213756 w 1116950"/>
              <a:gd name="connsiteY11" fmla="*/ 338968 h 932287"/>
              <a:gd name="connsiteX12" fmla="*/ 308758 w 1116950"/>
              <a:gd name="connsiteY12" fmla="*/ 267716 h 932287"/>
              <a:gd name="connsiteX13" fmla="*/ 515247 w 1116950"/>
              <a:gd name="connsiteY13" fmla="*/ 6252 h 932287"/>
              <a:gd name="connsiteX14" fmla="*/ 724394 w 1116950"/>
              <a:gd name="connsiteY14" fmla="*/ 42085 h 932287"/>
              <a:gd name="connsiteX15" fmla="*/ 624900 w 1116950"/>
              <a:gd name="connsiteY15" fmla="*/ 12958 h 932287"/>
              <a:gd name="connsiteX16" fmla="*/ 795646 w 1116950"/>
              <a:gd name="connsiteY16" fmla="*/ 291466 h 932287"/>
              <a:gd name="connsiteX17" fmla="*/ 938150 w 1116950"/>
              <a:gd name="connsiteY17" fmla="*/ 398345 h 932287"/>
              <a:gd name="connsiteX18" fmla="*/ 1033153 w 1116950"/>
              <a:gd name="connsiteY18" fmla="*/ 457721 h 932287"/>
              <a:gd name="connsiteX19" fmla="*/ 1045028 w 1116950"/>
              <a:gd name="connsiteY19" fmla="*/ 505222 h 932287"/>
              <a:gd name="connsiteX20" fmla="*/ 1080654 w 1116950"/>
              <a:gd name="connsiteY20" fmla="*/ 517098 h 932287"/>
              <a:gd name="connsiteX21" fmla="*/ 1092530 w 1116950"/>
              <a:gd name="connsiteY21" fmla="*/ 564599 h 932287"/>
              <a:gd name="connsiteX22" fmla="*/ 1104405 w 1116950"/>
              <a:gd name="connsiteY22" fmla="*/ 600225 h 932287"/>
              <a:gd name="connsiteX23" fmla="*/ 1104405 w 1116950"/>
              <a:gd name="connsiteY23" fmla="*/ 790230 h 932287"/>
              <a:gd name="connsiteX24" fmla="*/ 1092530 w 1116950"/>
              <a:gd name="connsiteY24" fmla="*/ 825856 h 932287"/>
              <a:gd name="connsiteX25" fmla="*/ 1021278 w 1116950"/>
              <a:gd name="connsiteY25" fmla="*/ 885233 h 932287"/>
              <a:gd name="connsiteX0" fmla="*/ 1021278 w 1116950"/>
              <a:gd name="connsiteY0" fmla="*/ 878981 h 926035"/>
              <a:gd name="connsiteX1" fmla="*/ 1021278 w 1116950"/>
              <a:gd name="connsiteY1" fmla="*/ 878981 h 926035"/>
              <a:gd name="connsiteX2" fmla="*/ 142504 w 1116950"/>
              <a:gd name="connsiteY2" fmla="*/ 890856 h 926035"/>
              <a:gd name="connsiteX3" fmla="*/ 106878 w 1116950"/>
              <a:gd name="connsiteY3" fmla="*/ 867105 h 926035"/>
              <a:gd name="connsiteX4" fmla="*/ 83127 w 1116950"/>
              <a:gd name="connsiteY4" fmla="*/ 831479 h 926035"/>
              <a:gd name="connsiteX5" fmla="*/ 71252 w 1116950"/>
              <a:gd name="connsiteY5" fmla="*/ 795853 h 926035"/>
              <a:gd name="connsiteX6" fmla="*/ 35626 w 1116950"/>
              <a:gd name="connsiteY6" fmla="*/ 772103 h 926035"/>
              <a:gd name="connsiteX7" fmla="*/ 11875 w 1116950"/>
              <a:gd name="connsiteY7" fmla="*/ 688975 h 926035"/>
              <a:gd name="connsiteX8" fmla="*/ 0 w 1116950"/>
              <a:gd name="connsiteY8" fmla="*/ 641474 h 926035"/>
              <a:gd name="connsiteX9" fmla="*/ 47501 w 1116950"/>
              <a:gd name="connsiteY9" fmla="*/ 570222 h 926035"/>
              <a:gd name="connsiteX10" fmla="*/ 71251 w 1116950"/>
              <a:gd name="connsiteY10" fmla="*/ 415843 h 926035"/>
              <a:gd name="connsiteX11" fmla="*/ 213756 w 1116950"/>
              <a:gd name="connsiteY11" fmla="*/ 332716 h 926035"/>
              <a:gd name="connsiteX12" fmla="*/ 308758 w 1116950"/>
              <a:gd name="connsiteY12" fmla="*/ 261464 h 926035"/>
              <a:gd name="connsiteX13" fmla="*/ 515247 w 1116950"/>
              <a:gd name="connsiteY13" fmla="*/ 0 h 926035"/>
              <a:gd name="connsiteX14" fmla="*/ 724394 w 1116950"/>
              <a:gd name="connsiteY14" fmla="*/ 35833 h 926035"/>
              <a:gd name="connsiteX15" fmla="*/ 795646 w 1116950"/>
              <a:gd name="connsiteY15" fmla="*/ 285214 h 926035"/>
              <a:gd name="connsiteX16" fmla="*/ 938150 w 1116950"/>
              <a:gd name="connsiteY16" fmla="*/ 392093 h 926035"/>
              <a:gd name="connsiteX17" fmla="*/ 1033153 w 1116950"/>
              <a:gd name="connsiteY17" fmla="*/ 451469 h 926035"/>
              <a:gd name="connsiteX18" fmla="*/ 1045028 w 1116950"/>
              <a:gd name="connsiteY18" fmla="*/ 498970 h 926035"/>
              <a:gd name="connsiteX19" fmla="*/ 1080654 w 1116950"/>
              <a:gd name="connsiteY19" fmla="*/ 510846 h 926035"/>
              <a:gd name="connsiteX20" fmla="*/ 1092530 w 1116950"/>
              <a:gd name="connsiteY20" fmla="*/ 558347 h 926035"/>
              <a:gd name="connsiteX21" fmla="*/ 1104405 w 1116950"/>
              <a:gd name="connsiteY21" fmla="*/ 593973 h 926035"/>
              <a:gd name="connsiteX22" fmla="*/ 1104405 w 1116950"/>
              <a:gd name="connsiteY22" fmla="*/ 783978 h 926035"/>
              <a:gd name="connsiteX23" fmla="*/ 1092530 w 1116950"/>
              <a:gd name="connsiteY23" fmla="*/ 819604 h 926035"/>
              <a:gd name="connsiteX24" fmla="*/ 1021278 w 1116950"/>
              <a:gd name="connsiteY24" fmla="*/ 878981 h 926035"/>
              <a:gd name="connsiteX0" fmla="*/ 1021278 w 1116950"/>
              <a:gd name="connsiteY0" fmla="*/ 891968 h 939022"/>
              <a:gd name="connsiteX1" fmla="*/ 1021278 w 1116950"/>
              <a:gd name="connsiteY1" fmla="*/ 891968 h 939022"/>
              <a:gd name="connsiteX2" fmla="*/ 142504 w 1116950"/>
              <a:gd name="connsiteY2" fmla="*/ 903843 h 939022"/>
              <a:gd name="connsiteX3" fmla="*/ 106878 w 1116950"/>
              <a:gd name="connsiteY3" fmla="*/ 880092 h 939022"/>
              <a:gd name="connsiteX4" fmla="*/ 83127 w 1116950"/>
              <a:gd name="connsiteY4" fmla="*/ 844466 h 939022"/>
              <a:gd name="connsiteX5" fmla="*/ 71252 w 1116950"/>
              <a:gd name="connsiteY5" fmla="*/ 808840 h 939022"/>
              <a:gd name="connsiteX6" fmla="*/ 35626 w 1116950"/>
              <a:gd name="connsiteY6" fmla="*/ 785090 h 939022"/>
              <a:gd name="connsiteX7" fmla="*/ 11875 w 1116950"/>
              <a:gd name="connsiteY7" fmla="*/ 701962 h 939022"/>
              <a:gd name="connsiteX8" fmla="*/ 0 w 1116950"/>
              <a:gd name="connsiteY8" fmla="*/ 654461 h 939022"/>
              <a:gd name="connsiteX9" fmla="*/ 47501 w 1116950"/>
              <a:gd name="connsiteY9" fmla="*/ 583209 h 939022"/>
              <a:gd name="connsiteX10" fmla="*/ 71251 w 1116950"/>
              <a:gd name="connsiteY10" fmla="*/ 428830 h 939022"/>
              <a:gd name="connsiteX11" fmla="*/ 213756 w 1116950"/>
              <a:gd name="connsiteY11" fmla="*/ 345703 h 939022"/>
              <a:gd name="connsiteX12" fmla="*/ 308758 w 1116950"/>
              <a:gd name="connsiteY12" fmla="*/ 274451 h 939022"/>
              <a:gd name="connsiteX13" fmla="*/ 515247 w 1116950"/>
              <a:gd name="connsiteY13" fmla="*/ 12987 h 939022"/>
              <a:gd name="connsiteX14" fmla="*/ 632954 w 1116950"/>
              <a:gd name="connsiteY14" fmla="*/ 21634 h 939022"/>
              <a:gd name="connsiteX15" fmla="*/ 795646 w 1116950"/>
              <a:gd name="connsiteY15" fmla="*/ 298201 h 939022"/>
              <a:gd name="connsiteX16" fmla="*/ 938150 w 1116950"/>
              <a:gd name="connsiteY16" fmla="*/ 405080 h 939022"/>
              <a:gd name="connsiteX17" fmla="*/ 1033153 w 1116950"/>
              <a:gd name="connsiteY17" fmla="*/ 464456 h 939022"/>
              <a:gd name="connsiteX18" fmla="*/ 1045028 w 1116950"/>
              <a:gd name="connsiteY18" fmla="*/ 511957 h 939022"/>
              <a:gd name="connsiteX19" fmla="*/ 1080654 w 1116950"/>
              <a:gd name="connsiteY19" fmla="*/ 523833 h 939022"/>
              <a:gd name="connsiteX20" fmla="*/ 1092530 w 1116950"/>
              <a:gd name="connsiteY20" fmla="*/ 571334 h 939022"/>
              <a:gd name="connsiteX21" fmla="*/ 1104405 w 1116950"/>
              <a:gd name="connsiteY21" fmla="*/ 606960 h 939022"/>
              <a:gd name="connsiteX22" fmla="*/ 1104405 w 1116950"/>
              <a:gd name="connsiteY22" fmla="*/ 796965 h 939022"/>
              <a:gd name="connsiteX23" fmla="*/ 1092530 w 1116950"/>
              <a:gd name="connsiteY23" fmla="*/ 832591 h 939022"/>
              <a:gd name="connsiteX24" fmla="*/ 1021278 w 1116950"/>
              <a:gd name="connsiteY24" fmla="*/ 891968 h 939022"/>
              <a:gd name="connsiteX0" fmla="*/ 1021278 w 1116950"/>
              <a:gd name="connsiteY0" fmla="*/ 878981 h 926035"/>
              <a:gd name="connsiteX1" fmla="*/ 1021278 w 1116950"/>
              <a:gd name="connsiteY1" fmla="*/ 878981 h 926035"/>
              <a:gd name="connsiteX2" fmla="*/ 142504 w 1116950"/>
              <a:gd name="connsiteY2" fmla="*/ 890856 h 926035"/>
              <a:gd name="connsiteX3" fmla="*/ 106878 w 1116950"/>
              <a:gd name="connsiteY3" fmla="*/ 867105 h 926035"/>
              <a:gd name="connsiteX4" fmla="*/ 83127 w 1116950"/>
              <a:gd name="connsiteY4" fmla="*/ 831479 h 926035"/>
              <a:gd name="connsiteX5" fmla="*/ 71252 w 1116950"/>
              <a:gd name="connsiteY5" fmla="*/ 795853 h 926035"/>
              <a:gd name="connsiteX6" fmla="*/ 35626 w 1116950"/>
              <a:gd name="connsiteY6" fmla="*/ 772103 h 926035"/>
              <a:gd name="connsiteX7" fmla="*/ 11875 w 1116950"/>
              <a:gd name="connsiteY7" fmla="*/ 688975 h 926035"/>
              <a:gd name="connsiteX8" fmla="*/ 0 w 1116950"/>
              <a:gd name="connsiteY8" fmla="*/ 641474 h 926035"/>
              <a:gd name="connsiteX9" fmla="*/ 47501 w 1116950"/>
              <a:gd name="connsiteY9" fmla="*/ 570222 h 926035"/>
              <a:gd name="connsiteX10" fmla="*/ 71251 w 1116950"/>
              <a:gd name="connsiteY10" fmla="*/ 415843 h 926035"/>
              <a:gd name="connsiteX11" fmla="*/ 213756 w 1116950"/>
              <a:gd name="connsiteY11" fmla="*/ 332716 h 926035"/>
              <a:gd name="connsiteX12" fmla="*/ 308758 w 1116950"/>
              <a:gd name="connsiteY12" fmla="*/ 261464 h 926035"/>
              <a:gd name="connsiteX13" fmla="*/ 515247 w 1116950"/>
              <a:gd name="connsiteY13" fmla="*/ 0 h 926035"/>
              <a:gd name="connsiteX14" fmla="*/ 632954 w 1116950"/>
              <a:gd name="connsiteY14" fmla="*/ 8647 h 926035"/>
              <a:gd name="connsiteX15" fmla="*/ 795646 w 1116950"/>
              <a:gd name="connsiteY15" fmla="*/ 285214 h 926035"/>
              <a:gd name="connsiteX16" fmla="*/ 938150 w 1116950"/>
              <a:gd name="connsiteY16" fmla="*/ 392093 h 926035"/>
              <a:gd name="connsiteX17" fmla="*/ 1033153 w 1116950"/>
              <a:gd name="connsiteY17" fmla="*/ 451469 h 926035"/>
              <a:gd name="connsiteX18" fmla="*/ 1045028 w 1116950"/>
              <a:gd name="connsiteY18" fmla="*/ 498970 h 926035"/>
              <a:gd name="connsiteX19" fmla="*/ 1080654 w 1116950"/>
              <a:gd name="connsiteY19" fmla="*/ 510846 h 926035"/>
              <a:gd name="connsiteX20" fmla="*/ 1092530 w 1116950"/>
              <a:gd name="connsiteY20" fmla="*/ 558347 h 926035"/>
              <a:gd name="connsiteX21" fmla="*/ 1104405 w 1116950"/>
              <a:gd name="connsiteY21" fmla="*/ 593973 h 926035"/>
              <a:gd name="connsiteX22" fmla="*/ 1104405 w 1116950"/>
              <a:gd name="connsiteY22" fmla="*/ 783978 h 926035"/>
              <a:gd name="connsiteX23" fmla="*/ 1092530 w 1116950"/>
              <a:gd name="connsiteY23" fmla="*/ 819604 h 926035"/>
              <a:gd name="connsiteX24" fmla="*/ 1021278 w 1116950"/>
              <a:gd name="connsiteY24" fmla="*/ 878981 h 926035"/>
              <a:gd name="connsiteX0" fmla="*/ 1021278 w 1116950"/>
              <a:gd name="connsiteY0" fmla="*/ 880451 h 927505"/>
              <a:gd name="connsiteX1" fmla="*/ 1021278 w 1116950"/>
              <a:gd name="connsiteY1" fmla="*/ 880451 h 927505"/>
              <a:gd name="connsiteX2" fmla="*/ 142504 w 1116950"/>
              <a:gd name="connsiteY2" fmla="*/ 892326 h 927505"/>
              <a:gd name="connsiteX3" fmla="*/ 106878 w 1116950"/>
              <a:gd name="connsiteY3" fmla="*/ 868575 h 927505"/>
              <a:gd name="connsiteX4" fmla="*/ 83127 w 1116950"/>
              <a:gd name="connsiteY4" fmla="*/ 832949 h 927505"/>
              <a:gd name="connsiteX5" fmla="*/ 71252 w 1116950"/>
              <a:gd name="connsiteY5" fmla="*/ 797323 h 927505"/>
              <a:gd name="connsiteX6" fmla="*/ 35626 w 1116950"/>
              <a:gd name="connsiteY6" fmla="*/ 773573 h 927505"/>
              <a:gd name="connsiteX7" fmla="*/ 11875 w 1116950"/>
              <a:gd name="connsiteY7" fmla="*/ 690445 h 927505"/>
              <a:gd name="connsiteX8" fmla="*/ 0 w 1116950"/>
              <a:gd name="connsiteY8" fmla="*/ 642944 h 927505"/>
              <a:gd name="connsiteX9" fmla="*/ 47501 w 1116950"/>
              <a:gd name="connsiteY9" fmla="*/ 571692 h 927505"/>
              <a:gd name="connsiteX10" fmla="*/ 71251 w 1116950"/>
              <a:gd name="connsiteY10" fmla="*/ 417313 h 927505"/>
              <a:gd name="connsiteX11" fmla="*/ 213756 w 1116950"/>
              <a:gd name="connsiteY11" fmla="*/ 334186 h 927505"/>
              <a:gd name="connsiteX12" fmla="*/ 308758 w 1116950"/>
              <a:gd name="connsiteY12" fmla="*/ 262934 h 927505"/>
              <a:gd name="connsiteX13" fmla="*/ 515247 w 1116950"/>
              <a:gd name="connsiteY13" fmla="*/ 1470 h 927505"/>
              <a:gd name="connsiteX14" fmla="*/ 603693 w 1116950"/>
              <a:gd name="connsiteY14" fmla="*/ 4076 h 927505"/>
              <a:gd name="connsiteX15" fmla="*/ 795646 w 1116950"/>
              <a:gd name="connsiteY15" fmla="*/ 286684 h 927505"/>
              <a:gd name="connsiteX16" fmla="*/ 938150 w 1116950"/>
              <a:gd name="connsiteY16" fmla="*/ 393563 h 927505"/>
              <a:gd name="connsiteX17" fmla="*/ 1033153 w 1116950"/>
              <a:gd name="connsiteY17" fmla="*/ 452939 h 927505"/>
              <a:gd name="connsiteX18" fmla="*/ 1045028 w 1116950"/>
              <a:gd name="connsiteY18" fmla="*/ 500440 h 927505"/>
              <a:gd name="connsiteX19" fmla="*/ 1080654 w 1116950"/>
              <a:gd name="connsiteY19" fmla="*/ 512316 h 927505"/>
              <a:gd name="connsiteX20" fmla="*/ 1092530 w 1116950"/>
              <a:gd name="connsiteY20" fmla="*/ 559817 h 927505"/>
              <a:gd name="connsiteX21" fmla="*/ 1104405 w 1116950"/>
              <a:gd name="connsiteY21" fmla="*/ 595443 h 927505"/>
              <a:gd name="connsiteX22" fmla="*/ 1104405 w 1116950"/>
              <a:gd name="connsiteY22" fmla="*/ 785448 h 927505"/>
              <a:gd name="connsiteX23" fmla="*/ 1092530 w 1116950"/>
              <a:gd name="connsiteY23" fmla="*/ 821074 h 927505"/>
              <a:gd name="connsiteX24" fmla="*/ 1021278 w 1116950"/>
              <a:gd name="connsiteY24" fmla="*/ 880451 h 927505"/>
              <a:gd name="connsiteX0" fmla="*/ 1021278 w 1116950"/>
              <a:gd name="connsiteY0" fmla="*/ 878981 h 926035"/>
              <a:gd name="connsiteX1" fmla="*/ 1021278 w 1116950"/>
              <a:gd name="connsiteY1" fmla="*/ 878981 h 926035"/>
              <a:gd name="connsiteX2" fmla="*/ 142504 w 1116950"/>
              <a:gd name="connsiteY2" fmla="*/ 890856 h 926035"/>
              <a:gd name="connsiteX3" fmla="*/ 106878 w 1116950"/>
              <a:gd name="connsiteY3" fmla="*/ 867105 h 926035"/>
              <a:gd name="connsiteX4" fmla="*/ 83127 w 1116950"/>
              <a:gd name="connsiteY4" fmla="*/ 831479 h 926035"/>
              <a:gd name="connsiteX5" fmla="*/ 71252 w 1116950"/>
              <a:gd name="connsiteY5" fmla="*/ 795853 h 926035"/>
              <a:gd name="connsiteX6" fmla="*/ 35626 w 1116950"/>
              <a:gd name="connsiteY6" fmla="*/ 772103 h 926035"/>
              <a:gd name="connsiteX7" fmla="*/ 11875 w 1116950"/>
              <a:gd name="connsiteY7" fmla="*/ 688975 h 926035"/>
              <a:gd name="connsiteX8" fmla="*/ 0 w 1116950"/>
              <a:gd name="connsiteY8" fmla="*/ 641474 h 926035"/>
              <a:gd name="connsiteX9" fmla="*/ 47501 w 1116950"/>
              <a:gd name="connsiteY9" fmla="*/ 570222 h 926035"/>
              <a:gd name="connsiteX10" fmla="*/ 71251 w 1116950"/>
              <a:gd name="connsiteY10" fmla="*/ 415843 h 926035"/>
              <a:gd name="connsiteX11" fmla="*/ 213756 w 1116950"/>
              <a:gd name="connsiteY11" fmla="*/ 332716 h 926035"/>
              <a:gd name="connsiteX12" fmla="*/ 308758 w 1116950"/>
              <a:gd name="connsiteY12" fmla="*/ 261464 h 926035"/>
              <a:gd name="connsiteX13" fmla="*/ 515247 w 1116950"/>
              <a:gd name="connsiteY13" fmla="*/ 0 h 926035"/>
              <a:gd name="connsiteX14" fmla="*/ 603693 w 1116950"/>
              <a:gd name="connsiteY14" fmla="*/ 2606 h 926035"/>
              <a:gd name="connsiteX15" fmla="*/ 795646 w 1116950"/>
              <a:gd name="connsiteY15" fmla="*/ 285214 h 926035"/>
              <a:gd name="connsiteX16" fmla="*/ 938150 w 1116950"/>
              <a:gd name="connsiteY16" fmla="*/ 392093 h 926035"/>
              <a:gd name="connsiteX17" fmla="*/ 1033153 w 1116950"/>
              <a:gd name="connsiteY17" fmla="*/ 451469 h 926035"/>
              <a:gd name="connsiteX18" fmla="*/ 1045028 w 1116950"/>
              <a:gd name="connsiteY18" fmla="*/ 498970 h 926035"/>
              <a:gd name="connsiteX19" fmla="*/ 1080654 w 1116950"/>
              <a:gd name="connsiteY19" fmla="*/ 510846 h 926035"/>
              <a:gd name="connsiteX20" fmla="*/ 1092530 w 1116950"/>
              <a:gd name="connsiteY20" fmla="*/ 558347 h 926035"/>
              <a:gd name="connsiteX21" fmla="*/ 1104405 w 1116950"/>
              <a:gd name="connsiteY21" fmla="*/ 593973 h 926035"/>
              <a:gd name="connsiteX22" fmla="*/ 1104405 w 1116950"/>
              <a:gd name="connsiteY22" fmla="*/ 783978 h 926035"/>
              <a:gd name="connsiteX23" fmla="*/ 1092530 w 1116950"/>
              <a:gd name="connsiteY23" fmla="*/ 819604 h 926035"/>
              <a:gd name="connsiteX24" fmla="*/ 1021278 w 1116950"/>
              <a:gd name="connsiteY24" fmla="*/ 878981 h 926035"/>
              <a:gd name="connsiteX0" fmla="*/ 1021278 w 1116950"/>
              <a:gd name="connsiteY0" fmla="*/ 878981 h 926035"/>
              <a:gd name="connsiteX1" fmla="*/ 1021278 w 1116950"/>
              <a:gd name="connsiteY1" fmla="*/ 878981 h 926035"/>
              <a:gd name="connsiteX2" fmla="*/ 142504 w 1116950"/>
              <a:gd name="connsiteY2" fmla="*/ 890856 h 926035"/>
              <a:gd name="connsiteX3" fmla="*/ 106878 w 1116950"/>
              <a:gd name="connsiteY3" fmla="*/ 867105 h 926035"/>
              <a:gd name="connsiteX4" fmla="*/ 83127 w 1116950"/>
              <a:gd name="connsiteY4" fmla="*/ 831479 h 926035"/>
              <a:gd name="connsiteX5" fmla="*/ 71252 w 1116950"/>
              <a:gd name="connsiteY5" fmla="*/ 795853 h 926035"/>
              <a:gd name="connsiteX6" fmla="*/ 35626 w 1116950"/>
              <a:gd name="connsiteY6" fmla="*/ 772103 h 926035"/>
              <a:gd name="connsiteX7" fmla="*/ 11875 w 1116950"/>
              <a:gd name="connsiteY7" fmla="*/ 688975 h 926035"/>
              <a:gd name="connsiteX8" fmla="*/ 0 w 1116950"/>
              <a:gd name="connsiteY8" fmla="*/ 641474 h 926035"/>
              <a:gd name="connsiteX9" fmla="*/ 47501 w 1116950"/>
              <a:gd name="connsiteY9" fmla="*/ 570222 h 926035"/>
              <a:gd name="connsiteX10" fmla="*/ 71251 w 1116950"/>
              <a:gd name="connsiteY10" fmla="*/ 415843 h 926035"/>
              <a:gd name="connsiteX11" fmla="*/ 213756 w 1116950"/>
              <a:gd name="connsiteY11" fmla="*/ 332716 h 926035"/>
              <a:gd name="connsiteX12" fmla="*/ 308758 w 1116950"/>
              <a:gd name="connsiteY12" fmla="*/ 261464 h 926035"/>
              <a:gd name="connsiteX13" fmla="*/ 515247 w 1116950"/>
              <a:gd name="connsiteY13" fmla="*/ 0 h 926035"/>
              <a:gd name="connsiteX14" fmla="*/ 607350 w 1116950"/>
              <a:gd name="connsiteY14" fmla="*/ 2606 h 926035"/>
              <a:gd name="connsiteX15" fmla="*/ 795646 w 1116950"/>
              <a:gd name="connsiteY15" fmla="*/ 285214 h 926035"/>
              <a:gd name="connsiteX16" fmla="*/ 938150 w 1116950"/>
              <a:gd name="connsiteY16" fmla="*/ 392093 h 926035"/>
              <a:gd name="connsiteX17" fmla="*/ 1033153 w 1116950"/>
              <a:gd name="connsiteY17" fmla="*/ 451469 h 926035"/>
              <a:gd name="connsiteX18" fmla="*/ 1045028 w 1116950"/>
              <a:gd name="connsiteY18" fmla="*/ 498970 h 926035"/>
              <a:gd name="connsiteX19" fmla="*/ 1080654 w 1116950"/>
              <a:gd name="connsiteY19" fmla="*/ 510846 h 926035"/>
              <a:gd name="connsiteX20" fmla="*/ 1092530 w 1116950"/>
              <a:gd name="connsiteY20" fmla="*/ 558347 h 926035"/>
              <a:gd name="connsiteX21" fmla="*/ 1104405 w 1116950"/>
              <a:gd name="connsiteY21" fmla="*/ 593973 h 926035"/>
              <a:gd name="connsiteX22" fmla="*/ 1104405 w 1116950"/>
              <a:gd name="connsiteY22" fmla="*/ 783978 h 926035"/>
              <a:gd name="connsiteX23" fmla="*/ 1092530 w 1116950"/>
              <a:gd name="connsiteY23" fmla="*/ 819604 h 926035"/>
              <a:gd name="connsiteX24" fmla="*/ 1021278 w 1116950"/>
              <a:gd name="connsiteY24" fmla="*/ 878981 h 926035"/>
              <a:gd name="connsiteX0" fmla="*/ 1021278 w 1116950"/>
              <a:gd name="connsiteY0" fmla="*/ 893773 h 940827"/>
              <a:gd name="connsiteX1" fmla="*/ 1021278 w 1116950"/>
              <a:gd name="connsiteY1" fmla="*/ 893773 h 940827"/>
              <a:gd name="connsiteX2" fmla="*/ 142504 w 1116950"/>
              <a:gd name="connsiteY2" fmla="*/ 905648 h 940827"/>
              <a:gd name="connsiteX3" fmla="*/ 106878 w 1116950"/>
              <a:gd name="connsiteY3" fmla="*/ 881897 h 940827"/>
              <a:gd name="connsiteX4" fmla="*/ 83127 w 1116950"/>
              <a:gd name="connsiteY4" fmla="*/ 846271 h 940827"/>
              <a:gd name="connsiteX5" fmla="*/ 71252 w 1116950"/>
              <a:gd name="connsiteY5" fmla="*/ 810645 h 940827"/>
              <a:gd name="connsiteX6" fmla="*/ 35626 w 1116950"/>
              <a:gd name="connsiteY6" fmla="*/ 786895 h 940827"/>
              <a:gd name="connsiteX7" fmla="*/ 11875 w 1116950"/>
              <a:gd name="connsiteY7" fmla="*/ 703767 h 940827"/>
              <a:gd name="connsiteX8" fmla="*/ 0 w 1116950"/>
              <a:gd name="connsiteY8" fmla="*/ 656266 h 940827"/>
              <a:gd name="connsiteX9" fmla="*/ 47501 w 1116950"/>
              <a:gd name="connsiteY9" fmla="*/ 585014 h 940827"/>
              <a:gd name="connsiteX10" fmla="*/ 71251 w 1116950"/>
              <a:gd name="connsiteY10" fmla="*/ 430635 h 940827"/>
              <a:gd name="connsiteX11" fmla="*/ 213756 w 1116950"/>
              <a:gd name="connsiteY11" fmla="*/ 347508 h 940827"/>
              <a:gd name="connsiteX12" fmla="*/ 308758 w 1116950"/>
              <a:gd name="connsiteY12" fmla="*/ 276256 h 940827"/>
              <a:gd name="connsiteX13" fmla="*/ 515247 w 1116950"/>
              <a:gd name="connsiteY13" fmla="*/ 14792 h 940827"/>
              <a:gd name="connsiteX14" fmla="*/ 607350 w 1116950"/>
              <a:gd name="connsiteY14" fmla="*/ 17398 h 940827"/>
              <a:gd name="connsiteX15" fmla="*/ 795646 w 1116950"/>
              <a:gd name="connsiteY15" fmla="*/ 300006 h 940827"/>
              <a:gd name="connsiteX16" fmla="*/ 938150 w 1116950"/>
              <a:gd name="connsiteY16" fmla="*/ 406885 h 940827"/>
              <a:gd name="connsiteX17" fmla="*/ 1033153 w 1116950"/>
              <a:gd name="connsiteY17" fmla="*/ 466261 h 940827"/>
              <a:gd name="connsiteX18" fmla="*/ 1045028 w 1116950"/>
              <a:gd name="connsiteY18" fmla="*/ 513762 h 940827"/>
              <a:gd name="connsiteX19" fmla="*/ 1080654 w 1116950"/>
              <a:gd name="connsiteY19" fmla="*/ 525638 h 940827"/>
              <a:gd name="connsiteX20" fmla="*/ 1092530 w 1116950"/>
              <a:gd name="connsiteY20" fmla="*/ 573139 h 940827"/>
              <a:gd name="connsiteX21" fmla="*/ 1104405 w 1116950"/>
              <a:gd name="connsiteY21" fmla="*/ 608765 h 940827"/>
              <a:gd name="connsiteX22" fmla="*/ 1104405 w 1116950"/>
              <a:gd name="connsiteY22" fmla="*/ 798770 h 940827"/>
              <a:gd name="connsiteX23" fmla="*/ 1092530 w 1116950"/>
              <a:gd name="connsiteY23" fmla="*/ 834396 h 940827"/>
              <a:gd name="connsiteX24" fmla="*/ 1021278 w 1116950"/>
              <a:gd name="connsiteY24" fmla="*/ 893773 h 940827"/>
              <a:gd name="connsiteX0" fmla="*/ 1021278 w 1116950"/>
              <a:gd name="connsiteY0" fmla="*/ 881367 h 928421"/>
              <a:gd name="connsiteX1" fmla="*/ 1021278 w 1116950"/>
              <a:gd name="connsiteY1" fmla="*/ 881367 h 928421"/>
              <a:gd name="connsiteX2" fmla="*/ 142504 w 1116950"/>
              <a:gd name="connsiteY2" fmla="*/ 893242 h 928421"/>
              <a:gd name="connsiteX3" fmla="*/ 106878 w 1116950"/>
              <a:gd name="connsiteY3" fmla="*/ 869491 h 928421"/>
              <a:gd name="connsiteX4" fmla="*/ 83127 w 1116950"/>
              <a:gd name="connsiteY4" fmla="*/ 833865 h 928421"/>
              <a:gd name="connsiteX5" fmla="*/ 71252 w 1116950"/>
              <a:gd name="connsiteY5" fmla="*/ 798239 h 928421"/>
              <a:gd name="connsiteX6" fmla="*/ 35626 w 1116950"/>
              <a:gd name="connsiteY6" fmla="*/ 774489 h 928421"/>
              <a:gd name="connsiteX7" fmla="*/ 11875 w 1116950"/>
              <a:gd name="connsiteY7" fmla="*/ 691361 h 928421"/>
              <a:gd name="connsiteX8" fmla="*/ 0 w 1116950"/>
              <a:gd name="connsiteY8" fmla="*/ 643860 h 928421"/>
              <a:gd name="connsiteX9" fmla="*/ 47501 w 1116950"/>
              <a:gd name="connsiteY9" fmla="*/ 572608 h 928421"/>
              <a:gd name="connsiteX10" fmla="*/ 71251 w 1116950"/>
              <a:gd name="connsiteY10" fmla="*/ 418229 h 928421"/>
              <a:gd name="connsiteX11" fmla="*/ 213756 w 1116950"/>
              <a:gd name="connsiteY11" fmla="*/ 335102 h 928421"/>
              <a:gd name="connsiteX12" fmla="*/ 308758 w 1116950"/>
              <a:gd name="connsiteY12" fmla="*/ 263850 h 928421"/>
              <a:gd name="connsiteX13" fmla="*/ 515247 w 1116950"/>
              <a:gd name="connsiteY13" fmla="*/ 2386 h 928421"/>
              <a:gd name="connsiteX14" fmla="*/ 632953 w 1116950"/>
              <a:gd name="connsiteY14" fmla="*/ 23116 h 928421"/>
              <a:gd name="connsiteX15" fmla="*/ 795646 w 1116950"/>
              <a:gd name="connsiteY15" fmla="*/ 287600 h 928421"/>
              <a:gd name="connsiteX16" fmla="*/ 938150 w 1116950"/>
              <a:gd name="connsiteY16" fmla="*/ 394479 h 928421"/>
              <a:gd name="connsiteX17" fmla="*/ 1033153 w 1116950"/>
              <a:gd name="connsiteY17" fmla="*/ 453855 h 928421"/>
              <a:gd name="connsiteX18" fmla="*/ 1045028 w 1116950"/>
              <a:gd name="connsiteY18" fmla="*/ 501356 h 928421"/>
              <a:gd name="connsiteX19" fmla="*/ 1080654 w 1116950"/>
              <a:gd name="connsiteY19" fmla="*/ 513232 h 928421"/>
              <a:gd name="connsiteX20" fmla="*/ 1092530 w 1116950"/>
              <a:gd name="connsiteY20" fmla="*/ 560733 h 928421"/>
              <a:gd name="connsiteX21" fmla="*/ 1104405 w 1116950"/>
              <a:gd name="connsiteY21" fmla="*/ 596359 h 928421"/>
              <a:gd name="connsiteX22" fmla="*/ 1104405 w 1116950"/>
              <a:gd name="connsiteY22" fmla="*/ 786364 h 928421"/>
              <a:gd name="connsiteX23" fmla="*/ 1092530 w 1116950"/>
              <a:gd name="connsiteY23" fmla="*/ 821990 h 928421"/>
              <a:gd name="connsiteX24" fmla="*/ 1021278 w 1116950"/>
              <a:gd name="connsiteY24" fmla="*/ 881367 h 928421"/>
              <a:gd name="connsiteX0" fmla="*/ 1021278 w 1116950"/>
              <a:gd name="connsiteY0" fmla="*/ 910424 h 957478"/>
              <a:gd name="connsiteX1" fmla="*/ 1021278 w 1116950"/>
              <a:gd name="connsiteY1" fmla="*/ 910424 h 957478"/>
              <a:gd name="connsiteX2" fmla="*/ 142504 w 1116950"/>
              <a:gd name="connsiteY2" fmla="*/ 922299 h 957478"/>
              <a:gd name="connsiteX3" fmla="*/ 106878 w 1116950"/>
              <a:gd name="connsiteY3" fmla="*/ 898548 h 957478"/>
              <a:gd name="connsiteX4" fmla="*/ 83127 w 1116950"/>
              <a:gd name="connsiteY4" fmla="*/ 862922 h 957478"/>
              <a:gd name="connsiteX5" fmla="*/ 71252 w 1116950"/>
              <a:gd name="connsiteY5" fmla="*/ 827296 h 957478"/>
              <a:gd name="connsiteX6" fmla="*/ 35626 w 1116950"/>
              <a:gd name="connsiteY6" fmla="*/ 803546 h 957478"/>
              <a:gd name="connsiteX7" fmla="*/ 11875 w 1116950"/>
              <a:gd name="connsiteY7" fmla="*/ 720418 h 957478"/>
              <a:gd name="connsiteX8" fmla="*/ 0 w 1116950"/>
              <a:gd name="connsiteY8" fmla="*/ 672917 h 957478"/>
              <a:gd name="connsiteX9" fmla="*/ 47501 w 1116950"/>
              <a:gd name="connsiteY9" fmla="*/ 601665 h 957478"/>
              <a:gd name="connsiteX10" fmla="*/ 71251 w 1116950"/>
              <a:gd name="connsiteY10" fmla="*/ 447286 h 957478"/>
              <a:gd name="connsiteX11" fmla="*/ 213756 w 1116950"/>
              <a:gd name="connsiteY11" fmla="*/ 364159 h 957478"/>
              <a:gd name="connsiteX12" fmla="*/ 308758 w 1116950"/>
              <a:gd name="connsiteY12" fmla="*/ 292907 h 957478"/>
              <a:gd name="connsiteX13" fmla="*/ 515247 w 1116950"/>
              <a:gd name="connsiteY13" fmla="*/ 31443 h 957478"/>
              <a:gd name="connsiteX14" fmla="*/ 632953 w 1116950"/>
              <a:gd name="connsiteY14" fmla="*/ 52173 h 957478"/>
              <a:gd name="connsiteX15" fmla="*/ 795646 w 1116950"/>
              <a:gd name="connsiteY15" fmla="*/ 316657 h 957478"/>
              <a:gd name="connsiteX16" fmla="*/ 938150 w 1116950"/>
              <a:gd name="connsiteY16" fmla="*/ 423536 h 957478"/>
              <a:gd name="connsiteX17" fmla="*/ 1033153 w 1116950"/>
              <a:gd name="connsiteY17" fmla="*/ 482912 h 957478"/>
              <a:gd name="connsiteX18" fmla="*/ 1045028 w 1116950"/>
              <a:gd name="connsiteY18" fmla="*/ 530413 h 957478"/>
              <a:gd name="connsiteX19" fmla="*/ 1080654 w 1116950"/>
              <a:gd name="connsiteY19" fmla="*/ 542289 h 957478"/>
              <a:gd name="connsiteX20" fmla="*/ 1092530 w 1116950"/>
              <a:gd name="connsiteY20" fmla="*/ 589790 h 957478"/>
              <a:gd name="connsiteX21" fmla="*/ 1104405 w 1116950"/>
              <a:gd name="connsiteY21" fmla="*/ 625416 h 957478"/>
              <a:gd name="connsiteX22" fmla="*/ 1104405 w 1116950"/>
              <a:gd name="connsiteY22" fmla="*/ 815421 h 957478"/>
              <a:gd name="connsiteX23" fmla="*/ 1092530 w 1116950"/>
              <a:gd name="connsiteY23" fmla="*/ 851047 h 957478"/>
              <a:gd name="connsiteX24" fmla="*/ 1021278 w 1116950"/>
              <a:gd name="connsiteY24" fmla="*/ 910424 h 957478"/>
              <a:gd name="connsiteX0" fmla="*/ 1021278 w 1116950"/>
              <a:gd name="connsiteY0" fmla="*/ 910424 h 957478"/>
              <a:gd name="connsiteX1" fmla="*/ 1021278 w 1116950"/>
              <a:gd name="connsiteY1" fmla="*/ 910424 h 957478"/>
              <a:gd name="connsiteX2" fmla="*/ 142504 w 1116950"/>
              <a:gd name="connsiteY2" fmla="*/ 922299 h 957478"/>
              <a:gd name="connsiteX3" fmla="*/ 106878 w 1116950"/>
              <a:gd name="connsiteY3" fmla="*/ 898548 h 957478"/>
              <a:gd name="connsiteX4" fmla="*/ 83127 w 1116950"/>
              <a:gd name="connsiteY4" fmla="*/ 862922 h 957478"/>
              <a:gd name="connsiteX5" fmla="*/ 71252 w 1116950"/>
              <a:gd name="connsiteY5" fmla="*/ 827296 h 957478"/>
              <a:gd name="connsiteX6" fmla="*/ 35626 w 1116950"/>
              <a:gd name="connsiteY6" fmla="*/ 803546 h 957478"/>
              <a:gd name="connsiteX7" fmla="*/ 11875 w 1116950"/>
              <a:gd name="connsiteY7" fmla="*/ 720418 h 957478"/>
              <a:gd name="connsiteX8" fmla="*/ 0 w 1116950"/>
              <a:gd name="connsiteY8" fmla="*/ 672917 h 957478"/>
              <a:gd name="connsiteX9" fmla="*/ 47501 w 1116950"/>
              <a:gd name="connsiteY9" fmla="*/ 601665 h 957478"/>
              <a:gd name="connsiteX10" fmla="*/ 71251 w 1116950"/>
              <a:gd name="connsiteY10" fmla="*/ 447286 h 957478"/>
              <a:gd name="connsiteX11" fmla="*/ 213756 w 1116950"/>
              <a:gd name="connsiteY11" fmla="*/ 364159 h 957478"/>
              <a:gd name="connsiteX12" fmla="*/ 308758 w 1116950"/>
              <a:gd name="connsiteY12" fmla="*/ 292907 h 957478"/>
              <a:gd name="connsiteX13" fmla="*/ 515247 w 1116950"/>
              <a:gd name="connsiteY13" fmla="*/ 31443 h 957478"/>
              <a:gd name="connsiteX14" fmla="*/ 632953 w 1116950"/>
              <a:gd name="connsiteY14" fmla="*/ 52173 h 957478"/>
              <a:gd name="connsiteX15" fmla="*/ 795646 w 1116950"/>
              <a:gd name="connsiteY15" fmla="*/ 316657 h 957478"/>
              <a:gd name="connsiteX16" fmla="*/ 938150 w 1116950"/>
              <a:gd name="connsiteY16" fmla="*/ 423536 h 957478"/>
              <a:gd name="connsiteX17" fmla="*/ 1033153 w 1116950"/>
              <a:gd name="connsiteY17" fmla="*/ 482912 h 957478"/>
              <a:gd name="connsiteX18" fmla="*/ 1045028 w 1116950"/>
              <a:gd name="connsiteY18" fmla="*/ 530413 h 957478"/>
              <a:gd name="connsiteX19" fmla="*/ 1080654 w 1116950"/>
              <a:gd name="connsiteY19" fmla="*/ 542289 h 957478"/>
              <a:gd name="connsiteX20" fmla="*/ 1092530 w 1116950"/>
              <a:gd name="connsiteY20" fmla="*/ 589790 h 957478"/>
              <a:gd name="connsiteX21" fmla="*/ 1104405 w 1116950"/>
              <a:gd name="connsiteY21" fmla="*/ 625416 h 957478"/>
              <a:gd name="connsiteX22" fmla="*/ 1104405 w 1116950"/>
              <a:gd name="connsiteY22" fmla="*/ 815421 h 957478"/>
              <a:gd name="connsiteX23" fmla="*/ 1092530 w 1116950"/>
              <a:gd name="connsiteY23" fmla="*/ 851047 h 957478"/>
              <a:gd name="connsiteX24" fmla="*/ 1021278 w 1116950"/>
              <a:gd name="connsiteY24" fmla="*/ 910424 h 957478"/>
              <a:gd name="connsiteX0" fmla="*/ 1021278 w 1116950"/>
              <a:gd name="connsiteY0" fmla="*/ 907765 h 954819"/>
              <a:gd name="connsiteX1" fmla="*/ 1021278 w 1116950"/>
              <a:gd name="connsiteY1" fmla="*/ 907765 h 954819"/>
              <a:gd name="connsiteX2" fmla="*/ 142504 w 1116950"/>
              <a:gd name="connsiteY2" fmla="*/ 919640 h 954819"/>
              <a:gd name="connsiteX3" fmla="*/ 106878 w 1116950"/>
              <a:gd name="connsiteY3" fmla="*/ 895889 h 954819"/>
              <a:gd name="connsiteX4" fmla="*/ 83127 w 1116950"/>
              <a:gd name="connsiteY4" fmla="*/ 860263 h 954819"/>
              <a:gd name="connsiteX5" fmla="*/ 71252 w 1116950"/>
              <a:gd name="connsiteY5" fmla="*/ 824637 h 954819"/>
              <a:gd name="connsiteX6" fmla="*/ 35626 w 1116950"/>
              <a:gd name="connsiteY6" fmla="*/ 800887 h 954819"/>
              <a:gd name="connsiteX7" fmla="*/ 11875 w 1116950"/>
              <a:gd name="connsiteY7" fmla="*/ 717759 h 954819"/>
              <a:gd name="connsiteX8" fmla="*/ 0 w 1116950"/>
              <a:gd name="connsiteY8" fmla="*/ 670258 h 954819"/>
              <a:gd name="connsiteX9" fmla="*/ 47501 w 1116950"/>
              <a:gd name="connsiteY9" fmla="*/ 599006 h 954819"/>
              <a:gd name="connsiteX10" fmla="*/ 71251 w 1116950"/>
              <a:gd name="connsiteY10" fmla="*/ 444627 h 954819"/>
              <a:gd name="connsiteX11" fmla="*/ 213756 w 1116950"/>
              <a:gd name="connsiteY11" fmla="*/ 361500 h 954819"/>
              <a:gd name="connsiteX12" fmla="*/ 308758 w 1116950"/>
              <a:gd name="connsiteY12" fmla="*/ 290248 h 954819"/>
              <a:gd name="connsiteX13" fmla="*/ 511589 w 1116950"/>
              <a:gd name="connsiteY13" fmla="*/ 34825 h 954819"/>
              <a:gd name="connsiteX14" fmla="*/ 632953 w 1116950"/>
              <a:gd name="connsiteY14" fmla="*/ 49514 h 954819"/>
              <a:gd name="connsiteX15" fmla="*/ 795646 w 1116950"/>
              <a:gd name="connsiteY15" fmla="*/ 313998 h 954819"/>
              <a:gd name="connsiteX16" fmla="*/ 938150 w 1116950"/>
              <a:gd name="connsiteY16" fmla="*/ 420877 h 954819"/>
              <a:gd name="connsiteX17" fmla="*/ 1033153 w 1116950"/>
              <a:gd name="connsiteY17" fmla="*/ 480253 h 954819"/>
              <a:gd name="connsiteX18" fmla="*/ 1045028 w 1116950"/>
              <a:gd name="connsiteY18" fmla="*/ 527754 h 954819"/>
              <a:gd name="connsiteX19" fmla="*/ 1080654 w 1116950"/>
              <a:gd name="connsiteY19" fmla="*/ 539630 h 954819"/>
              <a:gd name="connsiteX20" fmla="*/ 1092530 w 1116950"/>
              <a:gd name="connsiteY20" fmla="*/ 587131 h 954819"/>
              <a:gd name="connsiteX21" fmla="*/ 1104405 w 1116950"/>
              <a:gd name="connsiteY21" fmla="*/ 622757 h 954819"/>
              <a:gd name="connsiteX22" fmla="*/ 1104405 w 1116950"/>
              <a:gd name="connsiteY22" fmla="*/ 812762 h 954819"/>
              <a:gd name="connsiteX23" fmla="*/ 1092530 w 1116950"/>
              <a:gd name="connsiteY23" fmla="*/ 848388 h 954819"/>
              <a:gd name="connsiteX24" fmla="*/ 1021278 w 1116950"/>
              <a:gd name="connsiteY24" fmla="*/ 907765 h 954819"/>
              <a:gd name="connsiteX0" fmla="*/ 1021278 w 1116950"/>
              <a:gd name="connsiteY0" fmla="*/ 911245 h 958299"/>
              <a:gd name="connsiteX1" fmla="*/ 1021278 w 1116950"/>
              <a:gd name="connsiteY1" fmla="*/ 911245 h 958299"/>
              <a:gd name="connsiteX2" fmla="*/ 142504 w 1116950"/>
              <a:gd name="connsiteY2" fmla="*/ 923120 h 958299"/>
              <a:gd name="connsiteX3" fmla="*/ 106878 w 1116950"/>
              <a:gd name="connsiteY3" fmla="*/ 899369 h 958299"/>
              <a:gd name="connsiteX4" fmla="*/ 83127 w 1116950"/>
              <a:gd name="connsiteY4" fmla="*/ 863743 h 958299"/>
              <a:gd name="connsiteX5" fmla="*/ 71252 w 1116950"/>
              <a:gd name="connsiteY5" fmla="*/ 828117 h 958299"/>
              <a:gd name="connsiteX6" fmla="*/ 35626 w 1116950"/>
              <a:gd name="connsiteY6" fmla="*/ 804367 h 958299"/>
              <a:gd name="connsiteX7" fmla="*/ 11875 w 1116950"/>
              <a:gd name="connsiteY7" fmla="*/ 721239 h 958299"/>
              <a:gd name="connsiteX8" fmla="*/ 0 w 1116950"/>
              <a:gd name="connsiteY8" fmla="*/ 673738 h 958299"/>
              <a:gd name="connsiteX9" fmla="*/ 47501 w 1116950"/>
              <a:gd name="connsiteY9" fmla="*/ 602486 h 958299"/>
              <a:gd name="connsiteX10" fmla="*/ 71251 w 1116950"/>
              <a:gd name="connsiteY10" fmla="*/ 448107 h 958299"/>
              <a:gd name="connsiteX11" fmla="*/ 213756 w 1116950"/>
              <a:gd name="connsiteY11" fmla="*/ 364980 h 958299"/>
              <a:gd name="connsiteX12" fmla="*/ 308758 w 1116950"/>
              <a:gd name="connsiteY12" fmla="*/ 293728 h 958299"/>
              <a:gd name="connsiteX13" fmla="*/ 511589 w 1116950"/>
              <a:gd name="connsiteY13" fmla="*/ 38305 h 958299"/>
              <a:gd name="connsiteX14" fmla="*/ 618322 w 1116950"/>
              <a:gd name="connsiteY14" fmla="*/ 43932 h 958299"/>
              <a:gd name="connsiteX15" fmla="*/ 795646 w 1116950"/>
              <a:gd name="connsiteY15" fmla="*/ 317478 h 958299"/>
              <a:gd name="connsiteX16" fmla="*/ 938150 w 1116950"/>
              <a:gd name="connsiteY16" fmla="*/ 424357 h 958299"/>
              <a:gd name="connsiteX17" fmla="*/ 1033153 w 1116950"/>
              <a:gd name="connsiteY17" fmla="*/ 483733 h 958299"/>
              <a:gd name="connsiteX18" fmla="*/ 1045028 w 1116950"/>
              <a:gd name="connsiteY18" fmla="*/ 531234 h 958299"/>
              <a:gd name="connsiteX19" fmla="*/ 1080654 w 1116950"/>
              <a:gd name="connsiteY19" fmla="*/ 543110 h 958299"/>
              <a:gd name="connsiteX20" fmla="*/ 1092530 w 1116950"/>
              <a:gd name="connsiteY20" fmla="*/ 590611 h 958299"/>
              <a:gd name="connsiteX21" fmla="*/ 1104405 w 1116950"/>
              <a:gd name="connsiteY21" fmla="*/ 626237 h 958299"/>
              <a:gd name="connsiteX22" fmla="*/ 1104405 w 1116950"/>
              <a:gd name="connsiteY22" fmla="*/ 816242 h 958299"/>
              <a:gd name="connsiteX23" fmla="*/ 1092530 w 1116950"/>
              <a:gd name="connsiteY23" fmla="*/ 851868 h 958299"/>
              <a:gd name="connsiteX24" fmla="*/ 1021278 w 1116950"/>
              <a:gd name="connsiteY24" fmla="*/ 911245 h 958299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08758 w 1116950"/>
              <a:gd name="connsiteY12" fmla="*/ 298900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08758 w 1116950"/>
              <a:gd name="connsiteY12" fmla="*/ 298900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70938 w 1116950"/>
              <a:gd name="connsiteY12" fmla="*/ 241508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70938 w 1116950"/>
              <a:gd name="connsiteY12" fmla="*/ 241508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92884 w 1116950"/>
              <a:gd name="connsiteY12" fmla="*/ 241508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16417 h 963471"/>
              <a:gd name="connsiteX1" fmla="*/ 1021278 w 1116950"/>
              <a:gd name="connsiteY1" fmla="*/ 916417 h 963471"/>
              <a:gd name="connsiteX2" fmla="*/ 142504 w 1116950"/>
              <a:gd name="connsiteY2" fmla="*/ 928292 h 963471"/>
              <a:gd name="connsiteX3" fmla="*/ 106878 w 1116950"/>
              <a:gd name="connsiteY3" fmla="*/ 904541 h 963471"/>
              <a:gd name="connsiteX4" fmla="*/ 83127 w 1116950"/>
              <a:gd name="connsiteY4" fmla="*/ 868915 h 963471"/>
              <a:gd name="connsiteX5" fmla="*/ 71252 w 1116950"/>
              <a:gd name="connsiteY5" fmla="*/ 833289 h 963471"/>
              <a:gd name="connsiteX6" fmla="*/ 35626 w 1116950"/>
              <a:gd name="connsiteY6" fmla="*/ 809539 h 963471"/>
              <a:gd name="connsiteX7" fmla="*/ 11875 w 1116950"/>
              <a:gd name="connsiteY7" fmla="*/ 726411 h 963471"/>
              <a:gd name="connsiteX8" fmla="*/ 0 w 1116950"/>
              <a:gd name="connsiteY8" fmla="*/ 678910 h 963471"/>
              <a:gd name="connsiteX9" fmla="*/ 47501 w 1116950"/>
              <a:gd name="connsiteY9" fmla="*/ 607658 h 963471"/>
              <a:gd name="connsiteX10" fmla="*/ 71251 w 1116950"/>
              <a:gd name="connsiteY10" fmla="*/ 453279 h 963471"/>
              <a:gd name="connsiteX11" fmla="*/ 213756 w 1116950"/>
              <a:gd name="connsiteY11" fmla="*/ 370152 h 963471"/>
              <a:gd name="connsiteX12" fmla="*/ 392884 w 1116950"/>
              <a:gd name="connsiteY12" fmla="*/ 241508 h 963471"/>
              <a:gd name="connsiteX13" fmla="*/ 511589 w 1116950"/>
              <a:gd name="connsiteY13" fmla="*/ 43477 h 963471"/>
              <a:gd name="connsiteX14" fmla="*/ 618322 w 1116950"/>
              <a:gd name="connsiteY14" fmla="*/ 49104 h 963471"/>
              <a:gd name="connsiteX15" fmla="*/ 795646 w 1116950"/>
              <a:gd name="connsiteY15" fmla="*/ 322650 h 963471"/>
              <a:gd name="connsiteX16" fmla="*/ 938150 w 1116950"/>
              <a:gd name="connsiteY16" fmla="*/ 429529 h 963471"/>
              <a:gd name="connsiteX17" fmla="*/ 1033153 w 1116950"/>
              <a:gd name="connsiteY17" fmla="*/ 488905 h 963471"/>
              <a:gd name="connsiteX18" fmla="*/ 1045028 w 1116950"/>
              <a:gd name="connsiteY18" fmla="*/ 536406 h 963471"/>
              <a:gd name="connsiteX19" fmla="*/ 1080654 w 1116950"/>
              <a:gd name="connsiteY19" fmla="*/ 548282 h 963471"/>
              <a:gd name="connsiteX20" fmla="*/ 1092530 w 1116950"/>
              <a:gd name="connsiteY20" fmla="*/ 595783 h 963471"/>
              <a:gd name="connsiteX21" fmla="*/ 1104405 w 1116950"/>
              <a:gd name="connsiteY21" fmla="*/ 631409 h 963471"/>
              <a:gd name="connsiteX22" fmla="*/ 1104405 w 1116950"/>
              <a:gd name="connsiteY22" fmla="*/ 821414 h 963471"/>
              <a:gd name="connsiteX23" fmla="*/ 1092530 w 1116950"/>
              <a:gd name="connsiteY23" fmla="*/ 857040 h 963471"/>
              <a:gd name="connsiteX24" fmla="*/ 1021278 w 1116950"/>
              <a:gd name="connsiteY24" fmla="*/ 916417 h 963471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213756 w 1116950"/>
              <a:gd name="connsiteY11" fmla="*/ 361669 h 954988"/>
              <a:gd name="connsiteX12" fmla="*/ 392884 w 1116950"/>
              <a:gd name="connsiteY12" fmla="*/ 233025 h 954988"/>
              <a:gd name="connsiteX13" fmla="*/ 511589 w 1116950"/>
              <a:gd name="connsiteY13" fmla="*/ 34994 h 954988"/>
              <a:gd name="connsiteX14" fmla="*/ 618322 w 1116950"/>
              <a:gd name="connsiteY14" fmla="*/ 40621 h 954988"/>
              <a:gd name="connsiteX15" fmla="*/ 748097 w 1116950"/>
              <a:gd name="connsiteY15" fmla="*/ 250735 h 954988"/>
              <a:gd name="connsiteX16" fmla="*/ 938150 w 1116950"/>
              <a:gd name="connsiteY16" fmla="*/ 421046 h 954988"/>
              <a:gd name="connsiteX17" fmla="*/ 1033153 w 1116950"/>
              <a:gd name="connsiteY17" fmla="*/ 480422 h 954988"/>
              <a:gd name="connsiteX18" fmla="*/ 1045028 w 1116950"/>
              <a:gd name="connsiteY18" fmla="*/ 527923 h 954988"/>
              <a:gd name="connsiteX19" fmla="*/ 1080654 w 1116950"/>
              <a:gd name="connsiteY19" fmla="*/ 539799 h 954988"/>
              <a:gd name="connsiteX20" fmla="*/ 1092530 w 1116950"/>
              <a:gd name="connsiteY20" fmla="*/ 587300 h 954988"/>
              <a:gd name="connsiteX21" fmla="*/ 1104405 w 1116950"/>
              <a:gd name="connsiteY21" fmla="*/ 622926 h 954988"/>
              <a:gd name="connsiteX22" fmla="*/ 1104405 w 1116950"/>
              <a:gd name="connsiteY22" fmla="*/ 812931 h 954988"/>
              <a:gd name="connsiteX23" fmla="*/ 1092530 w 1116950"/>
              <a:gd name="connsiteY23" fmla="*/ 848557 h 954988"/>
              <a:gd name="connsiteX24" fmla="*/ 1021278 w 1116950"/>
              <a:gd name="connsiteY24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213756 w 1116950"/>
              <a:gd name="connsiteY11" fmla="*/ 361669 h 954988"/>
              <a:gd name="connsiteX12" fmla="*/ 392884 w 1116950"/>
              <a:gd name="connsiteY12" fmla="*/ 233025 h 954988"/>
              <a:gd name="connsiteX13" fmla="*/ 511589 w 1116950"/>
              <a:gd name="connsiteY13" fmla="*/ 34994 h 954988"/>
              <a:gd name="connsiteX14" fmla="*/ 618322 w 1116950"/>
              <a:gd name="connsiteY14" fmla="*/ 40621 h 954988"/>
              <a:gd name="connsiteX15" fmla="*/ 748097 w 1116950"/>
              <a:gd name="connsiteY15" fmla="*/ 250735 h 954988"/>
              <a:gd name="connsiteX16" fmla="*/ 938150 w 1116950"/>
              <a:gd name="connsiteY16" fmla="*/ 421046 h 954988"/>
              <a:gd name="connsiteX17" fmla="*/ 1033153 w 1116950"/>
              <a:gd name="connsiteY17" fmla="*/ 480422 h 954988"/>
              <a:gd name="connsiteX18" fmla="*/ 1045028 w 1116950"/>
              <a:gd name="connsiteY18" fmla="*/ 527923 h 954988"/>
              <a:gd name="connsiteX19" fmla="*/ 1080654 w 1116950"/>
              <a:gd name="connsiteY19" fmla="*/ 539799 h 954988"/>
              <a:gd name="connsiteX20" fmla="*/ 1092530 w 1116950"/>
              <a:gd name="connsiteY20" fmla="*/ 587300 h 954988"/>
              <a:gd name="connsiteX21" fmla="*/ 1104405 w 1116950"/>
              <a:gd name="connsiteY21" fmla="*/ 622926 h 954988"/>
              <a:gd name="connsiteX22" fmla="*/ 1104405 w 1116950"/>
              <a:gd name="connsiteY22" fmla="*/ 812931 h 954988"/>
              <a:gd name="connsiteX23" fmla="*/ 1092530 w 1116950"/>
              <a:gd name="connsiteY23" fmla="*/ 848557 h 954988"/>
              <a:gd name="connsiteX24" fmla="*/ 1021278 w 1116950"/>
              <a:gd name="connsiteY24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938150 w 1116950"/>
              <a:gd name="connsiteY15" fmla="*/ 421046 h 954988"/>
              <a:gd name="connsiteX16" fmla="*/ 1033153 w 1116950"/>
              <a:gd name="connsiteY16" fmla="*/ 480422 h 954988"/>
              <a:gd name="connsiteX17" fmla="*/ 1045028 w 1116950"/>
              <a:gd name="connsiteY17" fmla="*/ 527923 h 954988"/>
              <a:gd name="connsiteX18" fmla="*/ 1080654 w 1116950"/>
              <a:gd name="connsiteY18" fmla="*/ 539799 h 954988"/>
              <a:gd name="connsiteX19" fmla="*/ 1092530 w 1116950"/>
              <a:gd name="connsiteY19" fmla="*/ 587300 h 954988"/>
              <a:gd name="connsiteX20" fmla="*/ 1104405 w 1116950"/>
              <a:gd name="connsiteY20" fmla="*/ 622926 h 954988"/>
              <a:gd name="connsiteX21" fmla="*/ 1104405 w 1116950"/>
              <a:gd name="connsiteY21" fmla="*/ 812931 h 954988"/>
              <a:gd name="connsiteX22" fmla="*/ 1092530 w 1116950"/>
              <a:gd name="connsiteY22" fmla="*/ 848557 h 954988"/>
              <a:gd name="connsiteX23" fmla="*/ 1021278 w 1116950"/>
              <a:gd name="connsiteY23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1033153 w 1116950"/>
              <a:gd name="connsiteY15" fmla="*/ 480422 h 954988"/>
              <a:gd name="connsiteX16" fmla="*/ 1045028 w 1116950"/>
              <a:gd name="connsiteY16" fmla="*/ 527923 h 954988"/>
              <a:gd name="connsiteX17" fmla="*/ 1080654 w 1116950"/>
              <a:gd name="connsiteY17" fmla="*/ 539799 h 954988"/>
              <a:gd name="connsiteX18" fmla="*/ 1092530 w 1116950"/>
              <a:gd name="connsiteY18" fmla="*/ 587300 h 954988"/>
              <a:gd name="connsiteX19" fmla="*/ 1104405 w 1116950"/>
              <a:gd name="connsiteY19" fmla="*/ 622926 h 954988"/>
              <a:gd name="connsiteX20" fmla="*/ 1104405 w 1116950"/>
              <a:gd name="connsiteY20" fmla="*/ 812931 h 954988"/>
              <a:gd name="connsiteX21" fmla="*/ 1092530 w 1116950"/>
              <a:gd name="connsiteY21" fmla="*/ 848557 h 954988"/>
              <a:gd name="connsiteX22" fmla="*/ 1021278 w 1116950"/>
              <a:gd name="connsiteY22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1014865 w 1116950"/>
              <a:gd name="connsiteY15" fmla="*/ 386783 h 954988"/>
              <a:gd name="connsiteX16" fmla="*/ 1045028 w 1116950"/>
              <a:gd name="connsiteY16" fmla="*/ 527923 h 954988"/>
              <a:gd name="connsiteX17" fmla="*/ 1080654 w 1116950"/>
              <a:gd name="connsiteY17" fmla="*/ 539799 h 954988"/>
              <a:gd name="connsiteX18" fmla="*/ 1092530 w 1116950"/>
              <a:gd name="connsiteY18" fmla="*/ 587300 h 954988"/>
              <a:gd name="connsiteX19" fmla="*/ 1104405 w 1116950"/>
              <a:gd name="connsiteY19" fmla="*/ 622926 h 954988"/>
              <a:gd name="connsiteX20" fmla="*/ 1104405 w 1116950"/>
              <a:gd name="connsiteY20" fmla="*/ 812931 h 954988"/>
              <a:gd name="connsiteX21" fmla="*/ 1092530 w 1116950"/>
              <a:gd name="connsiteY21" fmla="*/ 848557 h 954988"/>
              <a:gd name="connsiteX22" fmla="*/ 1021278 w 1116950"/>
              <a:gd name="connsiteY22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1014865 w 1116950"/>
              <a:gd name="connsiteY15" fmla="*/ 386783 h 954988"/>
              <a:gd name="connsiteX16" fmla="*/ 1080654 w 1116950"/>
              <a:gd name="connsiteY16" fmla="*/ 539799 h 954988"/>
              <a:gd name="connsiteX17" fmla="*/ 1092530 w 1116950"/>
              <a:gd name="connsiteY17" fmla="*/ 587300 h 954988"/>
              <a:gd name="connsiteX18" fmla="*/ 1104405 w 1116950"/>
              <a:gd name="connsiteY18" fmla="*/ 622926 h 954988"/>
              <a:gd name="connsiteX19" fmla="*/ 1104405 w 1116950"/>
              <a:gd name="connsiteY19" fmla="*/ 812931 h 954988"/>
              <a:gd name="connsiteX20" fmla="*/ 1092530 w 1116950"/>
              <a:gd name="connsiteY20" fmla="*/ 848557 h 954988"/>
              <a:gd name="connsiteX21" fmla="*/ 1021278 w 1116950"/>
              <a:gd name="connsiteY21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1014865 w 1116950"/>
              <a:gd name="connsiteY15" fmla="*/ 386783 h 954988"/>
              <a:gd name="connsiteX16" fmla="*/ 1080654 w 1116950"/>
              <a:gd name="connsiteY16" fmla="*/ 530737 h 954988"/>
              <a:gd name="connsiteX17" fmla="*/ 1092530 w 1116950"/>
              <a:gd name="connsiteY17" fmla="*/ 587300 h 954988"/>
              <a:gd name="connsiteX18" fmla="*/ 1104405 w 1116950"/>
              <a:gd name="connsiteY18" fmla="*/ 622926 h 954988"/>
              <a:gd name="connsiteX19" fmla="*/ 1104405 w 1116950"/>
              <a:gd name="connsiteY19" fmla="*/ 812931 h 954988"/>
              <a:gd name="connsiteX20" fmla="*/ 1092530 w 1116950"/>
              <a:gd name="connsiteY20" fmla="*/ 848557 h 954988"/>
              <a:gd name="connsiteX21" fmla="*/ 1021278 w 1116950"/>
              <a:gd name="connsiteY21" fmla="*/ 907934 h 954988"/>
              <a:gd name="connsiteX0" fmla="*/ 1021278 w 1116950"/>
              <a:gd name="connsiteY0" fmla="*/ 907934 h 954988"/>
              <a:gd name="connsiteX1" fmla="*/ 1021278 w 1116950"/>
              <a:gd name="connsiteY1" fmla="*/ 907934 h 954988"/>
              <a:gd name="connsiteX2" fmla="*/ 142504 w 1116950"/>
              <a:gd name="connsiteY2" fmla="*/ 919809 h 954988"/>
              <a:gd name="connsiteX3" fmla="*/ 106878 w 1116950"/>
              <a:gd name="connsiteY3" fmla="*/ 896058 h 954988"/>
              <a:gd name="connsiteX4" fmla="*/ 83127 w 1116950"/>
              <a:gd name="connsiteY4" fmla="*/ 860432 h 954988"/>
              <a:gd name="connsiteX5" fmla="*/ 71252 w 1116950"/>
              <a:gd name="connsiteY5" fmla="*/ 824806 h 954988"/>
              <a:gd name="connsiteX6" fmla="*/ 35626 w 1116950"/>
              <a:gd name="connsiteY6" fmla="*/ 801056 h 954988"/>
              <a:gd name="connsiteX7" fmla="*/ 11875 w 1116950"/>
              <a:gd name="connsiteY7" fmla="*/ 717928 h 954988"/>
              <a:gd name="connsiteX8" fmla="*/ 0 w 1116950"/>
              <a:gd name="connsiteY8" fmla="*/ 670427 h 954988"/>
              <a:gd name="connsiteX9" fmla="*/ 47501 w 1116950"/>
              <a:gd name="connsiteY9" fmla="*/ 599175 h 954988"/>
              <a:gd name="connsiteX10" fmla="*/ 71251 w 1116950"/>
              <a:gd name="connsiteY10" fmla="*/ 444796 h 954988"/>
              <a:gd name="connsiteX11" fmla="*/ 392884 w 1116950"/>
              <a:gd name="connsiteY11" fmla="*/ 233025 h 954988"/>
              <a:gd name="connsiteX12" fmla="*/ 511589 w 1116950"/>
              <a:gd name="connsiteY12" fmla="*/ 34994 h 954988"/>
              <a:gd name="connsiteX13" fmla="*/ 618322 w 1116950"/>
              <a:gd name="connsiteY13" fmla="*/ 40621 h 954988"/>
              <a:gd name="connsiteX14" fmla="*/ 748097 w 1116950"/>
              <a:gd name="connsiteY14" fmla="*/ 250735 h 954988"/>
              <a:gd name="connsiteX15" fmla="*/ 1014865 w 1116950"/>
              <a:gd name="connsiteY15" fmla="*/ 386783 h 954988"/>
              <a:gd name="connsiteX16" fmla="*/ 1080654 w 1116950"/>
              <a:gd name="connsiteY16" fmla="*/ 530737 h 954988"/>
              <a:gd name="connsiteX17" fmla="*/ 1104405 w 1116950"/>
              <a:gd name="connsiteY17" fmla="*/ 622926 h 954988"/>
              <a:gd name="connsiteX18" fmla="*/ 1104405 w 1116950"/>
              <a:gd name="connsiteY18" fmla="*/ 812931 h 954988"/>
              <a:gd name="connsiteX19" fmla="*/ 1092530 w 1116950"/>
              <a:gd name="connsiteY19" fmla="*/ 848557 h 954988"/>
              <a:gd name="connsiteX20" fmla="*/ 1021278 w 1116950"/>
              <a:gd name="connsiteY20" fmla="*/ 907934 h 954988"/>
              <a:gd name="connsiteX0" fmla="*/ 1021278 w 1104405"/>
              <a:gd name="connsiteY0" fmla="*/ 907934 h 954988"/>
              <a:gd name="connsiteX1" fmla="*/ 1021278 w 1104405"/>
              <a:gd name="connsiteY1" fmla="*/ 907934 h 954988"/>
              <a:gd name="connsiteX2" fmla="*/ 142504 w 1104405"/>
              <a:gd name="connsiteY2" fmla="*/ 919809 h 954988"/>
              <a:gd name="connsiteX3" fmla="*/ 106878 w 1104405"/>
              <a:gd name="connsiteY3" fmla="*/ 896058 h 954988"/>
              <a:gd name="connsiteX4" fmla="*/ 83127 w 1104405"/>
              <a:gd name="connsiteY4" fmla="*/ 860432 h 954988"/>
              <a:gd name="connsiteX5" fmla="*/ 71252 w 1104405"/>
              <a:gd name="connsiteY5" fmla="*/ 824806 h 954988"/>
              <a:gd name="connsiteX6" fmla="*/ 35626 w 1104405"/>
              <a:gd name="connsiteY6" fmla="*/ 801056 h 954988"/>
              <a:gd name="connsiteX7" fmla="*/ 11875 w 1104405"/>
              <a:gd name="connsiteY7" fmla="*/ 717928 h 954988"/>
              <a:gd name="connsiteX8" fmla="*/ 0 w 1104405"/>
              <a:gd name="connsiteY8" fmla="*/ 670427 h 954988"/>
              <a:gd name="connsiteX9" fmla="*/ 47501 w 1104405"/>
              <a:gd name="connsiteY9" fmla="*/ 599175 h 954988"/>
              <a:gd name="connsiteX10" fmla="*/ 71251 w 1104405"/>
              <a:gd name="connsiteY10" fmla="*/ 444796 h 954988"/>
              <a:gd name="connsiteX11" fmla="*/ 392884 w 1104405"/>
              <a:gd name="connsiteY11" fmla="*/ 233025 h 954988"/>
              <a:gd name="connsiteX12" fmla="*/ 511589 w 1104405"/>
              <a:gd name="connsiteY12" fmla="*/ 34994 h 954988"/>
              <a:gd name="connsiteX13" fmla="*/ 618322 w 1104405"/>
              <a:gd name="connsiteY13" fmla="*/ 40621 h 954988"/>
              <a:gd name="connsiteX14" fmla="*/ 748097 w 1104405"/>
              <a:gd name="connsiteY14" fmla="*/ 250735 h 954988"/>
              <a:gd name="connsiteX15" fmla="*/ 1014865 w 1104405"/>
              <a:gd name="connsiteY15" fmla="*/ 386783 h 954988"/>
              <a:gd name="connsiteX16" fmla="*/ 1080654 w 1104405"/>
              <a:gd name="connsiteY16" fmla="*/ 530737 h 954988"/>
              <a:gd name="connsiteX17" fmla="*/ 1104405 w 1104405"/>
              <a:gd name="connsiteY17" fmla="*/ 812931 h 954988"/>
              <a:gd name="connsiteX18" fmla="*/ 1092530 w 1104405"/>
              <a:gd name="connsiteY18" fmla="*/ 848557 h 954988"/>
              <a:gd name="connsiteX19" fmla="*/ 1021278 w 1104405"/>
              <a:gd name="connsiteY19" fmla="*/ 907934 h 954988"/>
              <a:gd name="connsiteX0" fmla="*/ 1021278 w 1128097"/>
              <a:gd name="connsiteY0" fmla="*/ 907934 h 954988"/>
              <a:gd name="connsiteX1" fmla="*/ 1021278 w 1128097"/>
              <a:gd name="connsiteY1" fmla="*/ 907934 h 954988"/>
              <a:gd name="connsiteX2" fmla="*/ 142504 w 1128097"/>
              <a:gd name="connsiteY2" fmla="*/ 919809 h 954988"/>
              <a:gd name="connsiteX3" fmla="*/ 106878 w 1128097"/>
              <a:gd name="connsiteY3" fmla="*/ 896058 h 954988"/>
              <a:gd name="connsiteX4" fmla="*/ 83127 w 1128097"/>
              <a:gd name="connsiteY4" fmla="*/ 860432 h 954988"/>
              <a:gd name="connsiteX5" fmla="*/ 71252 w 1128097"/>
              <a:gd name="connsiteY5" fmla="*/ 824806 h 954988"/>
              <a:gd name="connsiteX6" fmla="*/ 35626 w 1128097"/>
              <a:gd name="connsiteY6" fmla="*/ 801056 h 954988"/>
              <a:gd name="connsiteX7" fmla="*/ 11875 w 1128097"/>
              <a:gd name="connsiteY7" fmla="*/ 717928 h 954988"/>
              <a:gd name="connsiteX8" fmla="*/ 0 w 1128097"/>
              <a:gd name="connsiteY8" fmla="*/ 670427 h 954988"/>
              <a:gd name="connsiteX9" fmla="*/ 47501 w 1128097"/>
              <a:gd name="connsiteY9" fmla="*/ 599175 h 954988"/>
              <a:gd name="connsiteX10" fmla="*/ 71251 w 1128097"/>
              <a:gd name="connsiteY10" fmla="*/ 444796 h 954988"/>
              <a:gd name="connsiteX11" fmla="*/ 392884 w 1128097"/>
              <a:gd name="connsiteY11" fmla="*/ 233025 h 954988"/>
              <a:gd name="connsiteX12" fmla="*/ 511589 w 1128097"/>
              <a:gd name="connsiteY12" fmla="*/ 34994 h 954988"/>
              <a:gd name="connsiteX13" fmla="*/ 618322 w 1128097"/>
              <a:gd name="connsiteY13" fmla="*/ 40621 h 954988"/>
              <a:gd name="connsiteX14" fmla="*/ 748097 w 1128097"/>
              <a:gd name="connsiteY14" fmla="*/ 250735 h 954988"/>
              <a:gd name="connsiteX15" fmla="*/ 1014865 w 1128097"/>
              <a:gd name="connsiteY15" fmla="*/ 386783 h 954988"/>
              <a:gd name="connsiteX16" fmla="*/ 1124545 w 1128097"/>
              <a:gd name="connsiteY16" fmla="*/ 606253 h 954988"/>
              <a:gd name="connsiteX17" fmla="*/ 1104405 w 1128097"/>
              <a:gd name="connsiteY17" fmla="*/ 812931 h 954988"/>
              <a:gd name="connsiteX18" fmla="*/ 1092530 w 1128097"/>
              <a:gd name="connsiteY18" fmla="*/ 848557 h 954988"/>
              <a:gd name="connsiteX19" fmla="*/ 1021278 w 1128097"/>
              <a:gd name="connsiteY19" fmla="*/ 907934 h 954988"/>
              <a:gd name="connsiteX0" fmla="*/ 1021278 w 1128312"/>
              <a:gd name="connsiteY0" fmla="*/ 907934 h 954988"/>
              <a:gd name="connsiteX1" fmla="*/ 1021278 w 1128312"/>
              <a:gd name="connsiteY1" fmla="*/ 907934 h 954988"/>
              <a:gd name="connsiteX2" fmla="*/ 142504 w 1128312"/>
              <a:gd name="connsiteY2" fmla="*/ 919809 h 954988"/>
              <a:gd name="connsiteX3" fmla="*/ 106878 w 1128312"/>
              <a:gd name="connsiteY3" fmla="*/ 896058 h 954988"/>
              <a:gd name="connsiteX4" fmla="*/ 83127 w 1128312"/>
              <a:gd name="connsiteY4" fmla="*/ 860432 h 954988"/>
              <a:gd name="connsiteX5" fmla="*/ 71252 w 1128312"/>
              <a:gd name="connsiteY5" fmla="*/ 824806 h 954988"/>
              <a:gd name="connsiteX6" fmla="*/ 35626 w 1128312"/>
              <a:gd name="connsiteY6" fmla="*/ 801056 h 954988"/>
              <a:gd name="connsiteX7" fmla="*/ 11875 w 1128312"/>
              <a:gd name="connsiteY7" fmla="*/ 717928 h 954988"/>
              <a:gd name="connsiteX8" fmla="*/ 0 w 1128312"/>
              <a:gd name="connsiteY8" fmla="*/ 670427 h 954988"/>
              <a:gd name="connsiteX9" fmla="*/ 47501 w 1128312"/>
              <a:gd name="connsiteY9" fmla="*/ 599175 h 954988"/>
              <a:gd name="connsiteX10" fmla="*/ 71251 w 1128312"/>
              <a:gd name="connsiteY10" fmla="*/ 444796 h 954988"/>
              <a:gd name="connsiteX11" fmla="*/ 392884 w 1128312"/>
              <a:gd name="connsiteY11" fmla="*/ 233025 h 954988"/>
              <a:gd name="connsiteX12" fmla="*/ 511589 w 1128312"/>
              <a:gd name="connsiteY12" fmla="*/ 34994 h 954988"/>
              <a:gd name="connsiteX13" fmla="*/ 618322 w 1128312"/>
              <a:gd name="connsiteY13" fmla="*/ 40621 h 954988"/>
              <a:gd name="connsiteX14" fmla="*/ 748097 w 1128312"/>
              <a:gd name="connsiteY14" fmla="*/ 250735 h 954988"/>
              <a:gd name="connsiteX15" fmla="*/ 1011207 w 1128312"/>
              <a:gd name="connsiteY15" fmla="*/ 474381 h 954988"/>
              <a:gd name="connsiteX16" fmla="*/ 1124545 w 1128312"/>
              <a:gd name="connsiteY16" fmla="*/ 606253 h 954988"/>
              <a:gd name="connsiteX17" fmla="*/ 1104405 w 1128312"/>
              <a:gd name="connsiteY17" fmla="*/ 812931 h 954988"/>
              <a:gd name="connsiteX18" fmla="*/ 1092530 w 1128312"/>
              <a:gd name="connsiteY18" fmla="*/ 848557 h 954988"/>
              <a:gd name="connsiteX19" fmla="*/ 1021278 w 1128312"/>
              <a:gd name="connsiteY19" fmla="*/ 907934 h 954988"/>
              <a:gd name="connsiteX0" fmla="*/ 1021278 w 1128097"/>
              <a:gd name="connsiteY0" fmla="*/ 907934 h 954988"/>
              <a:gd name="connsiteX1" fmla="*/ 1021278 w 1128097"/>
              <a:gd name="connsiteY1" fmla="*/ 907934 h 954988"/>
              <a:gd name="connsiteX2" fmla="*/ 142504 w 1128097"/>
              <a:gd name="connsiteY2" fmla="*/ 919809 h 954988"/>
              <a:gd name="connsiteX3" fmla="*/ 106878 w 1128097"/>
              <a:gd name="connsiteY3" fmla="*/ 896058 h 954988"/>
              <a:gd name="connsiteX4" fmla="*/ 83127 w 1128097"/>
              <a:gd name="connsiteY4" fmla="*/ 860432 h 954988"/>
              <a:gd name="connsiteX5" fmla="*/ 71252 w 1128097"/>
              <a:gd name="connsiteY5" fmla="*/ 824806 h 954988"/>
              <a:gd name="connsiteX6" fmla="*/ 35626 w 1128097"/>
              <a:gd name="connsiteY6" fmla="*/ 801056 h 954988"/>
              <a:gd name="connsiteX7" fmla="*/ 11875 w 1128097"/>
              <a:gd name="connsiteY7" fmla="*/ 717928 h 954988"/>
              <a:gd name="connsiteX8" fmla="*/ 0 w 1128097"/>
              <a:gd name="connsiteY8" fmla="*/ 670427 h 954988"/>
              <a:gd name="connsiteX9" fmla="*/ 47501 w 1128097"/>
              <a:gd name="connsiteY9" fmla="*/ 599175 h 954988"/>
              <a:gd name="connsiteX10" fmla="*/ 71251 w 1128097"/>
              <a:gd name="connsiteY10" fmla="*/ 444796 h 954988"/>
              <a:gd name="connsiteX11" fmla="*/ 392884 w 1128097"/>
              <a:gd name="connsiteY11" fmla="*/ 233025 h 954988"/>
              <a:gd name="connsiteX12" fmla="*/ 511589 w 1128097"/>
              <a:gd name="connsiteY12" fmla="*/ 34994 h 954988"/>
              <a:gd name="connsiteX13" fmla="*/ 618322 w 1128097"/>
              <a:gd name="connsiteY13" fmla="*/ 40621 h 954988"/>
              <a:gd name="connsiteX14" fmla="*/ 748097 w 1128097"/>
              <a:gd name="connsiteY14" fmla="*/ 250735 h 954988"/>
              <a:gd name="connsiteX15" fmla="*/ 1014865 w 1128097"/>
              <a:gd name="connsiteY15" fmla="*/ 450216 h 954988"/>
              <a:gd name="connsiteX16" fmla="*/ 1124545 w 1128097"/>
              <a:gd name="connsiteY16" fmla="*/ 606253 h 954988"/>
              <a:gd name="connsiteX17" fmla="*/ 1104405 w 1128097"/>
              <a:gd name="connsiteY17" fmla="*/ 812931 h 954988"/>
              <a:gd name="connsiteX18" fmla="*/ 1092530 w 1128097"/>
              <a:gd name="connsiteY18" fmla="*/ 848557 h 954988"/>
              <a:gd name="connsiteX19" fmla="*/ 1021278 w 1128097"/>
              <a:gd name="connsiteY19" fmla="*/ 907934 h 954988"/>
              <a:gd name="connsiteX0" fmla="*/ 1021278 w 1127878"/>
              <a:gd name="connsiteY0" fmla="*/ 907934 h 954988"/>
              <a:gd name="connsiteX1" fmla="*/ 1021278 w 1127878"/>
              <a:gd name="connsiteY1" fmla="*/ 907934 h 954988"/>
              <a:gd name="connsiteX2" fmla="*/ 142504 w 1127878"/>
              <a:gd name="connsiteY2" fmla="*/ 919809 h 954988"/>
              <a:gd name="connsiteX3" fmla="*/ 106878 w 1127878"/>
              <a:gd name="connsiteY3" fmla="*/ 896058 h 954988"/>
              <a:gd name="connsiteX4" fmla="*/ 83127 w 1127878"/>
              <a:gd name="connsiteY4" fmla="*/ 860432 h 954988"/>
              <a:gd name="connsiteX5" fmla="*/ 71252 w 1127878"/>
              <a:gd name="connsiteY5" fmla="*/ 824806 h 954988"/>
              <a:gd name="connsiteX6" fmla="*/ 35626 w 1127878"/>
              <a:gd name="connsiteY6" fmla="*/ 801056 h 954988"/>
              <a:gd name="connsiteX7" fmla="*/ 11875 w 1127878"/>
              <a:gd name="connsiteY7" fmla="*/ 717928 h 954988"/>
              <a:gd name="connsiteX8" fmla="*/ 0 w 1127878"/>
              <a:gd name="connsiteY8" fmla="*/ 670427 h 954988"/>
              <a:gd name="connsiteX9" fmla="*/ 47501 w 1127878"/>
              <a:gd name="connsiteY9" fmla="*/ 599175 h 954988"/>
              <a:gd name="connsiteX10" fmla="*/ 71251 w 1127878"/>
              <a:gd name="connsiteY10" fmla="*/ 444796 h 954988"/>
              <a:gd name="connsiteX11" fmla="*/ 392884 w 1127878"/>
              <a:gd name="connsiteY11" fmla="*/ 233025 h 954988"/>
              <a:gd name="connsiteX12" fmla="*/ 511589 w 1127878"/>
              <a:gd name="connsiteY12" fmla="*/ 34994 h 954988"/>
              <a:gd name="connsiteX13" fmla="*/ 618322 w 1127878"/>
              <a:gd name="connsiteY13" fmla="*/ 40621 h 954988"/>
              <a:gd name="connsiteX14" fmla="*/ 748097 w 1127878"/>
              <a:gd name="connsiteY14" fmla="*/ 250735 h 954988"/>
              <a:gd name="connsiteX15" fmla="*/ 1014865 w 1127878"/>
              <a:gd name="connsiteY15" fmla="*/ 450216 h 954988"/>
              <a:gd name="connsiteX16" fmla="*/ 1124545 w 1127878"/>
              <a:gd name="connsiteY16" fmla="*/ 606253 h 954988"/>
              <a:gd name="connsiteX17" fmla="*/ 1092530 w 1127878"/>
              <a:gd name="connsiteY17" fmla="*/ 848557 h 954988"/>
              <a:gd name="connsiteX18" fmla="*/ 1021278 w 1127878"/>
              <a:gd name="connsiteY18" fmla="*/ 907934 h 954988"/>
              <a:gd name="connsiteX0" fmla="*/ 1021278 w 1138362"/>
              <a:gd name="connsiteY0" fmla="*/ 907934 h 954988"/>
              <a:gd name="connsiteX1" fmla="*/ 1021278 w 1138362"/>
              <a:gd name="connsiteY1" fmla="*/ 907934 h 954988"/>
              <a:gd name="connsiteX2" fmla="*/ 142504 w 1138362"/>
              <a:gd name="connsiteY2" fmla="*/ 919809 h 954988"/>
              <a:gd name="connsiteX3" fmla="*/ 106878 w 1138362"/>
              <a:gd name="connsiteY3" fmla="*/ 896058 h 954988"/>
              <a:gd name="connsiteX4" fmla="*/ 83127 w 1138362"/>
              <a:gd name="connsiteY4" fmla="*/ 860432 h 954988"/>
              <a:gd name="connsiteX5" fmla="*/ 71252 w 1138362"/>
              <a:gd name="connsiteY5" fmla="*/ 824806 h 954988"/>
              <a:gd name="connsiteX6" fmla="*/ 35626 w 1138362"/>
              <a:gd name="connsiteY6" fmla="*/ 801056 h 954988"/>
              <a:gd name="connsiteX7" fmla="*/ 11875 w 1138362"/>
              <a:gd name="connsiteY7" fmla="*/ 717928 h 954988"/>
              <a:gd name="connsiteX8" fmla="*/ 0 w 1138362"/>
              <a:gd name="connsiteY8" fmla="*/ 670427 h 954988"/>
              <a:gd name="connsiteX9" fmla="*/ 47501 w 1138362"/>
              <a:gd name="connsiteY9" fmla="*/ 599175 h 954988"/>
              <a:gd name="connsiteX10" fmla="*/ 71251 w 1138362"/>
              <a:gd name="connsiteY10" fmla="*/ 444796 h 954988"/>
              <a:gd name="connsiteX11" fmla="*/ 392884 w 1138362"/>
              <a:gd name="connsiteY11" fmla="*/ 233025 h 954988"/>
              <a:gd name="connsiteX12" fmla="*/ 511589 w 1138362"/>
              <a:gd name="connsiteY12" fmla="*/ 34994 h 954988"/>
              <a:gd name="connsiteX13" fmla="*/ 618322 w 1138362"/>
              <a:gd name="connsiteY13" fmla="*/ 40621 h 954988"/>
              <a:gd name="connsiteX14" fmla="*/ 748097 w 1138362"/>
              <a:gd name="connsiteY14" fmla="*/ 250735 h 954988"/>
              <a:gd name="connsiteX15" fmla="*/ 1014865 w 1138362"/>
              <a:gd name="connsiteY15" fmla="*/ 450216 h 954988"/>
              <a:gd name="connsiteX16" fmla="*/ 1124545 w 1138362"/>
              <a:gd name="connsiteY16" fmla="*/ 606253 h 954988"/>
              <a:gd name="connsiteX17" fmla="*/ 1125448 w 1138362"/>
              <a:gd name="connsiteY17" fmla="*/ 812310 h 954988"/>
              <a:gd name="connsiteX18" fmla="*/ 1021278 w 1138362"/>
              <a:gd name="connsiteY18" fmla="*/ 907934 h 954988"/>
              <a:gd name="connsiteX0" fmla="*/ 1021278 w 1142967"/>
              <a:gd name="connsiteY0" fmla="*/ 907934 h 954988"/>
              <a:gd name="connsiteX1" fmla="*/ 1021278 w 1142967"/>
              <a:gd name="connsiteY1" fmla="*/ 907934 h 954988"/>
              <a:gd name="connsiteX2" fmla="*/ 142504 w 1142967"/>
              <a:gd name="connsiteY2" fmla="*/ 919809 h 954988"/>
              <a:gd name="connsiteX3" fmla="*/ 106878 w 1142967"/>
              <a:gd name="connsiteY3" fmla="*/ 896058 h 954988"/>
              <a:gd name="connsiteX4" fmla="*/ 83127 w 1142967"/>
              <a:gd name="connsiteY4" fmla="*/ 860432 h 954988"/>
              <a:gd name="connsiteX5" fmla="*/ 71252 w 1142967"/>
              <a:gd name="connsiteY5" fmla="*/ 824806 h 954988"/>
              <a:gd name="connsiteX6" fmla="*/ 35626 w 1142967"/>
              <a:gd name="connsiteY6" fmla="*/ 801056 h 954988"/>
              <a:gd name="connsiteX7" fmla="*/ 11875 w 1142967"/>
              <a:gd name="connsiteY7" fmla="*/ 717928 h 954988"/>
              <a:gd name="connsiteX8" fmla="*/ 0 w 1142967"/>
              <a:gd name="connsiteY8" fmla="*/ 670427 h 954988"/>
              <a:gd name="connsiteX9" fmla="*/ 47501 w 1142967"/>
              <a:gd name="connsiteY9" fmla="*/ 599175 h 954988"/>
              <a:gd name="connsiteX10" fmla="*/ 71251 w 1142967"/>
              <a:gd name="connsiteY10" fmla="*/ 444796 h 954988"/>
              <a:gd name="connsiteX11" fmla="*/ 392884 w 1142967"/>
              <a:gd name="connsiteY11" fmla="*/ 233025 h 954988"/>
              <a:gd name="connsiteX12" fmla="*/ 511589 w 1142967"/>
              <a:gd name="connsiteY12" fmla="*/ 34994 h 954988"/>
              <a:gd name="connsiteX13" fmla="*/ 618322 w 1142967"/>
              <a:gd name="connsiteY13" fmla="*/ 40621 h 954988"/>
              <a:gd name="connsiteX14" fmla="*/ 748097 w 1142967"/>
              <a:gd name="connsiteY14" fmla="*/ 250735 h 954988"/>
              <a:gd name="connsiteX15" fmla="*/ 1014865 w 1142967"/>
              <a:gd name="connsiteY15" fmla="*/ 450216 h 954988"/>
              <a:gd name="connsiteX16" fmla="*/ 1124545 w 1142967"/>
              <a:gd name="connsiteY16" fmla="*/ 606253 h 954988"/>
              <a:gd name="connsiteX17" fmla="*/ 1132763 w 1142967"/>
              <a:gd name="connsiteY17" fmla="*/ 788145 h 954988"/>
              <a:gd name="connsiteX18" fmla="*/ 1021278 w 1142967"/>
              <a:gd name="connsiteY18" fmla="*/ 907934 h 954988"/>
              <a:gd name="connsiteX0" fmla="*/ 1021278 w 1142967"/>
              <a:gd name="connsiteY0" fmla="*/ 907934 h 947593"/>
              <a:gd name="connsiteX1" fmla="*/ 1021278 w 1142967"/>
              <a:gd name="connsiteY1" fmla="*/ 907934 h 947593"/>
              <a:gd name="connsiteX2" fmla="*/ 142504 w 1142967"/>
              <a:gd name="connsiteY2" fmla="*/ 919809 h 947593"/>
              <a:gd name="connsiteX3" fmla="*/ 83127 w 1142967"/>
              <a:gd name="connsiteY3" fmla="*/ 860432 h 947593"/>
              <a:gd name="connsiteX4" fmla="*/ 71252 w 1142967"/>
              <a:gd name="connsiteY4" fmla="*/ 824806 h 947593"/>
              <a:gd name="connsiteX5" fmla="*/ 35626 w 1142967"/>
              <a:gd name="connsiteY5" fmla="*/ 801056 h 947593"/>
              <a:gd name="connsiteX6" fmla="*/ 11875 w 1142967"/>
              <a:gd name="connsiteY6" fmla="*/ 717928 h 947593"/>
              <a:gd name="connsiteX7" fmla="*/ 0 w 1142967"/>
              <a:gd name="connsiteY7" fmla="*/ 670427 h 947593"/>
              <a:gd name="connsiteX8" fmla="*/ 47501 w 1142967"/>
              <a:gd name="connsiteY8" fmla="*/ 599175 h 947593"/>
              <a:gd name="connsiteX9" fmla="*/ 71251 w 1142967"/>
              <a:gd name="connsiteY9" fmla="*/ 444796 h 947593"/>
              <a:gd name="connsiteX10" fmla="*/ 392884 w 1142967"/>
              <a:gd name="connsiteY10" fmla="*/ 233025 h 947593"/>
              <a:gd name="connsiteX11" fmla="*/ 511589 w 1142967"/>
              <a:gd name="connsiteY11" fmla="*/ 34994 h 947593"/>
              <a:gd name="connsiteX12" fmla="*/ 618322 w 1142967"/>
              <a:gd name="connsiteY12" fmla="*/ 40621 h 947593"/>
              <a:gd name="connsiteX13" fmla="*/ 748097 w 1142967"/>
              <a:gd name="connsiteY13" fmla="*/ 250735 h 947593"/>
              <a:gd name="connsiteX14" fmla="*/ 1014865 w 1142967"/>
              <a:gd name="connsiteY14" fmla="*/ 450216 h 947593"/>
              <a:gd name="connsiteX15" fmla="*/ 1124545 w 1142967"/>
              <a:gd name="connsiteY15" fmla="*/ 606253 h 947593"/>
              <a:gd name="connsiteX16" fmla="*/ 1132763 w 1142967"/>
              <a:gd name="connsiteY16" fmla="*/ 788145 h 947593"/>
              <a:gd name="connsiteX17" fmla="*/ 1021278 w 1142967"/>
              <a:gd name="connsiteY17" fmla="*/ 907934 h 947593"/>
              <a:gd name="connsiteX0" fmla="*/ 1021278 w 1142967"/>
              <a:gd name="connsiteY0" fmla="*/ 907934 h 949301"/>
              <a:gd name="connsiteX1" fmla="*/ 1021278 w 1142967"/>
              <a:gd name="connsiteY1" fmla="*/ 907934 h 949301"/>
              <a:gd name="connsiteX2" fmla="*/ 142504 w 1142967"/>
              <a:gd name="connsiteY2" fmla="*/ 919809 h 949301"/>
              <a:gd name="connsiteX3" fmla="*/ 71252 w 1142967"/>
              <a:gd name="connsiteY3" fmla="*/ 824806 h 949301"/>
              <a:gd name="connsiteX4" fmla="*/ 35626 w 1142967"/>
              <a:gd name="connsiteY4" fmla="*/ 801056 h 949301"/>
              <a:gd name="connsiteX5" fmla="*/ 11875 w 1142967"/>
              <a:gd name="connsiteY5" fmla="*/ 717928 h 949301"/>
              <a:gd name="connsiteX6" fmla="*/ 0 w 1142967"/>
              <a:gd name="connsiteY6" fmla="*/ 670427 h 949301"/>
              <a:gd name="connsiteX7" fmla="*/ 47501 w 1142967"/>
              <a:gd name="connsiteY7" fmla="*/ 599175 h 949301"/>
              <a:gd name="connsiteX8" fmla="*/ 71251 w 1142967"/>
              <a:gd name="connsiteY8" fmla="*/ 444796 h 949301"/>
              <a:gd name="connsiteX9" fmla="*/ 392884 w 1142967"/>
              <a:gd name="connsiteY9" fmla="*/ 233025 h 949301"/>
              <a:gd name="connsiteX10" fmla="*/ 511589 w 1142967"/>
              <a:gd name="connsiteY10" fmla="*/ 34994 h 949301"/>
              <a:gd name="connsiteX11" fmla="*/ 618322 w 1142967"/>
              <a:gd name="connsiteY11" fmla="*/ 40621 h 949301"/>
              <a:gd name="connsiteX12" fmla="*/ 748097 w 1142967"/>
              <a:gd name="connsiteY12" fmla="*/ 250735 h 949301"/>
              <a:gd name="connsiteX13" fmla="*/ 1014865 w 1142967"/>
              <a:gd name="connsiteY13" fmla="*/ 450216 h 949301"/>
              <a:gd name="connsiteX14" fmla="*/ 1124545 w 1142967"/>
              <a:gd name="connsiteY14" fmla="*/ 606253 h 949301"/>
              <a:gd name="connsiteX15" fmla="*/ 1132763 w 1142967"/>
              <a:gd name="connsiteY15" fmla="*/ 788145 h 949301"/>
              <a:gd name="connsiteX16" fmla="*/ 1021278 w 1142967"/>
              <a:gd name="connsiteY16" fmla="*/ 907934 h 949301"/>
              <a:gd name="connsiteX0" fmla="*/ 1021278 w 1142967"/>
              <a:gd name="connsiteY0" fmla="*/ 907934 h 950489"/>
              <a:gd name="connsiteX1" fmla="*/ 1021278 w 1142967"/>
              <a:gd name="connsiteY1" fmla="*/ 907934 h 950489"/>
              <a:gd name="connsiteX2" fmla="*/ 142504 w 1142967"/>
              <a:gd name="connsiteY2" fmla="*/ 919809 h 950489"/>
              <a:gd name="connsiteX3" fmla="*/ 35626 w 1142967"/>
              <a:gd name="connsiteY3" fmla="*/ 801056 h 950489"/>
              <a:gd name="connsiteX4" fmla="*/ 11875 w 1142967"/>
              <a:gd name="connsiteY4" fmla="*/ 717928 h 950489"/>
              <a:gd name="connsiteX5" fmla="*/ 0 w 1142967"/>
              <a:gd name="connsiteY5" fmla="*/ 670427 h 950489"/>
              <a:gd name="connsiteX6" fmla="*/ 47501 w 1142967"/>
              <a:gd name="connsiteY6" fmla="*/ 599175 h 950489"/>
              <a:gd name="connsiteX7" fmla="*/ 71251 w 1142967"/>
              <a:gd name="connsiteY7" fmla="*/ 444796 h 950489"/>
              <a:gd name="connsiteX8" fmla="*/ 392884 w 1142967"/>
              <a:gd name="connsiteY8" fmla="*/ 233025 h 950489"/>
              <a:gd name="connsiteX9" fmla="*/ 511589 w 1142967"/>
              <a:gd name="connsiteY9" fmla="*/ 34994 h 950489"/>
              <a:gd name="connsiteX10" fmla="*/ 618322 w 1142967"/>
              <a:gd name="connsiteY10" fmla="*/ 40621 h 950489"/>
              <a:gd name="connsiteX11" fmla="*/ 748097 w 1142967"/>
              <a:gd name="connsiteY11" fmla="*/ 250735 h 950489"/>
              <a:gd name="connsiteX12" fmla="*/ 1014865 w 1142967"/>
              <a:gd name="connsiteY12" fmla="*/ 450216 h 950489"/>
              <a:gd name="connsiteX13" fmla="*/ 1124545 w 1142967"/>
              <a:gd name="connsiteY13" fmla="*/ 606253 h 950489"/>
              <a:gd name="connsiteX14" fmla="*/ 1132763 w 1142967"/>
              <a:gd name="connsiteY14" fmla="*/ 788145 h 950489"/>
              <a:gd name="connsiteX15" fmla="*/ 1021278 w 1142967"/>
              <a:gd name="connsiteY15" fmla="*/ 907934 h 950489"/>
              <a:gd name="connsiteX0" fmla="*/ 1021278 w 1142967"/>
              <a:gd name="connsiteY0" fmla="*/ 907934 h 950489"/>
              <a:gd name="connsiteX1" fmla="*/ 1021278 w 1142967"/>
              <a:gd name="connsiteY1" fmla="*/ 907934 h 950489"/>
              <a:gd name="connsiteX2" fmla="*/ 142504 w 1142967"/>
              <a:gd name="connsiteY2" fmla="*/ 919809 h 950489"/>
              <a:gd name="connsiteX3" fmla="*/ 35626 w 1142967"/>
              <a:gd name="connsiteY3" fmla="*/ 801056 h 950489"/>
              <a:gd name="connsiteX4" fmla="*/ 11875 w 1142967"/>
              <a:gd name="connsiteY4" fmla="*/ 717928 h 950489"/>
              <a:gd name="connsiteX5" fmla="*/ 0 w 1142967"/>
              <a:gd name="connsiteY5" fmla="*/ 670427 h 950489"/>
              <a:gd name="connsiteX6" fmla="*/ 47501 w 1142967"/>
              <a:gd name="connsiteY6" fmla="*/ 599175 h 950489"/>
              <a:gd name="connsiteX7" fmla="*/ 71251 w 1142967"/>
              <a:gd name="connsiteY7" fmla="*/ 444796 h 950489"/>
              <a:gd name="connsiteX8" fmla="*/ 392884 w 1142967"/>
              <a:gd name="connsiteY8" fmla="*/ 233025 h 950489"/>
              <a:gd name="connsiteX9" fmla="*/ 511589 w 1142967"/>
              <a:gd name="connsiteY9" fmla="*/ 34994 h 950489"/>
              <a:gd name="connsiteX10" fmla="*/ 618322 w 1142967"/>
              <a:gd name="connsiteY10" fmla="*/ 40621 h 950489"/>
              <a:gd name="connsiteX11" fmla="*/ 748097 w 1142967"/>
              <a:gd name="connsiteY11" fmla="*/ 250735 h 950489"/>
              <a:gd name="connsiteX12" fmla="*/ 1014865 w 1142967"/>
              <a:gd name="connsiteY12" fmla="*/ 450216 h 950489"/>
              <a:gd name="connsiteX13" fmla="*/ 1124545 w 1142967"/>
              <a:gd name="connsiteY13" fmla="*/ 606253 h 950489"/>
              <a:gd name="connsiteX14" fmla="*/ 1132763 w 1142967"/>
              <a:gd name="connsiteY14" fmla="*/ 788145 h 950489"/>
              <a:gd name="connsiteX15" fmla="*/ 1021278 w 1142967"/>
              <a:gd name="connsiteY15" fmla="*/ 907934 h 950489"/>
              <a:gd name="connsiteX0" fmla="*/ 1025049 w 1146738"/>
              <a:gd name="connsiteY0" fmla="*/ 907934 h 951108"/>
              <a:gd name="connsiteX1" fmla="*/ 1025049 w 1146738"/>
              <a:gd name="connsiteY1" fmla="*/ 907934 h 951108"/>
              <a:gd name="connsiteX2" fmla="*/ 146275 w 1146738"/>
              <a:gd name="connsiteY2" fmla="*/ 919809 h 951108"/>
              <a:gd name="connsiteX3" fmla="*/ 178385 w 1146738"/>
              <a:gd name="connsiteY3" fmla="*/ 788974 h 951108"/>
              <a:gd name="connsiteX4" fmla="*/ 15646 w 1146738"/>
              <a:gd name="connsiteY4" fmla="*/ 717928 h 951108"/>
              <a:gd name="connsiteX5" fmla="*/ 3771 w 1146738"/>
              <a:gd name="connsiteY5" fmla="*/ 670427 h 951108"/>
              <a:gd name="connsiteX6" fmla="*/ 51272 w 1146738"/>
              <a:gd name="connsiteY6" fmla="*/ 599175 h 951108"/>
              <a:gd name="connsiteX7" fmla="*/ 75022 w 1146738"/>
              <a:gd name="connsiteY7" fmla="*/ 444796 h 951108"/>
              <a:gd name="connsiteX8" fmla="*/ 396655 w 1146738"/>
              <a:gd name="connsiteY8" fmla="*/ 233025 h 951108"/>
              <a:gd name="connsiteX9" fmla="*/ 515360 w 1146738"/>
              <a:gd name="connsiteY9" fmla="*/ 34994 h 951108"/>
              <a:gd name="connsiteX10" fmla="*/ 622093 w 1146738"/>
              <a:gd name="connsiteY10" fmla="*/ 40621 h 951108"/>
              <a:gd name="connsiteX11" fmla="*/ 751868 w 1146738"/>
              <a:gd name="connsiteY11" fmla="*/ 250735 h 951108"/>
              <a:gd name="connsiteX12" fmla="*/ 1018636 w 1146738"/>
              <a:gd name="connsiteY12" fmla="*/ 450216 h 951108"/>
              <a:gd name="connsiteX13" fmla="*/ 1128316 w 1146738"/>
              <a:gd name="connsiteY13" fmla="*/ 606253 h 951108"/>
              <a:gd name="connsiteX14" fmla="*/ 1136534 w 1146738"/>
              <a:gd name="connsiteY14" fmla="*/ 788145 h 951108"/>
              <a:gd name="connsiteX15" fmla="*/ 1025049 w 1146738"/>
              <a:gd name="connsiteY15" fmla="*/ 907934 h 951108"/>
              <a:gd name="connsiteX0" fmla="*/ 1025965 w 1147654"/>
              <a:gd name="connsiteY0" fmla="*/ 907934 h 951108"/>
              <a:gd name="connsiteX1" fmla="*/ 1025965 w 1147654"/>
              <a:gd name="connsiteY1" fmla="*/ 907934 h 951108"/>
              <a:gd name="connsiteX2" fmla="*/ 147191 w 1147654"/>
              <a:gd name="connsiteY2" fmla="*/ 919809 h 951108"/>
              <a:gd name="connsiteX3" fmla="*/ 179301 w 1147654"/>
              <a:gd name="connsiteY3" fmla="*/ 788974 h 951108"/>
              <a:gd name="connsiteX4" fmla="*/ 4687 w 1147654"/>
              <a:gd name="connsiteY4" fmla="*/ 670427 h 951108"/>
              <a:gd name="connsiteX5" fmla="*/ 52188 w 1147654"/>
              <a:gd name="connsiteY5" fmla="*/ 599175 h 951108"/>
              <a:gd name="connsiteX6" fmla="*/ 75938 w 1147654"/>
              <a:gd name="connsiteY6" fmla="*/ 444796 h 951108"/>
              <a:gd name="connsiteX7" fmla="*/ 397571 w 1147654"/>
              <a:gd name="connsiteY7" fmla="*/ 233025 h 951108"/>
              <a:gd name="connsiteX8" fmla="*/ 516276 w 1147654"/>
              <a:gd name="connsiteY8" fmla="*/ 34994 h 951108"/>
              <a:gd name="connsiteX9" fmla="*/ 623009 w 1147654"/>
              <a:gd name="connsiteY9" fmla="*/ 40621 h 951108"/>
              <a:gd name="connsiteX10" fmla="*/ 752784 w 1147654"/>
              <a:gd name="connsiteY10" fmla="*/ 250735 h 951108"/>
              <a:gd name="connsiteX11" fmla="*/ 1019552 w 1147654"/>
              <a:gd name="connsiteY11" fmla="*/ 450216 h 951108"/>
              <a:gd name="connsiteX12" fmla="*/ 1129232 w 1147654"/>
              <a:gd name="connsiteY12" fmla="*/ 606253 h 951108"/>
              <a:gd name="connsiteX13" fmla="*/ 1137450 w 1147654"/>
              <a:gd name="connsiteY13" fmla="*/ 788145 h 951108"/>
              <a:gd name="connsiteX14" fmla="*/ 1025965 w 1147654"/>
              <a:gd name="connsiteY14" fmla="*/ 907934 h 951108"/>
              <a:gd name="connsiteX0" fmla="*/ 990014 w 1111703"/>
              <a:gd name="connsiteY0" fmla="*/ 907934 h 951108"/>
              <a:gd name="connsiteX1" fmla="*/ 990014 w 1111703"/>
              <a:gd name="connsiteY1" fmla="*/ 907934 h 951108"/>
              <a:gd name="connsiteX2" fmla="*/ 111240 w 1111703"/>
              <a:gd name="connsiteY2" fmla="*/ 919809 h 951108"/>
              <a:gd name="connsiteX3" fmla="*/ 143350 w 1111703"/>
              <a:gd name="connsiteY3" fmla="*/ 788974 h 951108"/>
              <a:gd name="connsiteX4" fmla="*/ 16237 w 1111703"/>
              <a:gd name="connsiteY4" fmla="*/ 599175 h 951108"/>
              <a:gd name="connsiteX5" fmla="*/ 39987 w 1111703"/>
              <a:gd name="connsiteY5" fmla="*/ 444796 h 951108"/>
              <a:gd name="connsiteX6" fmla="*/ 361620 w 1111703"/>
              <a:gd name="connsiteY6" fmla="*/ 233025 h 951108"/>
              <a:gd name="connsiteX7" fmla="*/ 480325 w 1111703"/>
              <a:gd name="connsiteY7" fmla="*/ 34994 h 951108"/>
              <a:gd name="connsiteX8" fmla="*/ 587058 w 1111703"/>
              <a:gd name="connsiteY8" fmla="*/ 40621 h 951108"/>
              <a:gd name="connsiteX9" fmla="*/ 716833 w 1111703"/>
              <a:gd name="connsiteY9" fmla="*/ 250735 h 951108"/>
              <a:gd name="connsiteX10" fmla="*/ 983601 w 1111703"/>
              <a:gd name="connsiteY10" fmla="*/ 450216 h 951108"/>
              <a:gd name="connsiteX11" fmla="*/ 1093281 w 1111703"/>
              <a:gd name="connsiteY11" fmla="*/ 606253 h 951108"/>
              <a:gd name="connsiteX12" fmla="*/ 1101499 w 1111703"/>
              <a:gd name="connsiteY12" fmla="*/ 788145 h 951108"/>
              <a:gd name="connsiteX13" fmla="*/ 990014 w 1111703"/>
              <a:gd name="connsiteY13" fmla="*/ 907934 h 951108"/>
              <a:gd name="connsiteX0" fmla="*/ 1071601 w 1193290"/>
              <a:gd name="connsiteY0" fmla="*/ 907934 h 951895"/>
              <a:gd name="connsiteX1" fmla="*/ 1071601 w 1193290"/>
              <a:gd name="connsiteY1" fmla="*/ 907934 h 951895"/>
              <a:gd name="connsiteX2" fmla="*/ 192827 w 1193290"/>
              <a:gd name="connsiteY2" fmla="*/ 919809 h 951895"/>
              <a:gd name="connsiteX3" fmla="*/ 1824 w 1193290"/>
              <a:gd name="connsiteY3" fmla="*/ 773871 h 951895"/>
              <a:gd name="connsiteX4" fmla="*/ 97824 w 1193290"/>
              <a:gd name="connsiteY4" fmla="*/ 599175 h 951895"/>
              <a:gd name="connsiteX5" fmla="*/ 121574 w 1193290"/>
              <a:gd name="connsiteY5" fmla="*/ 444796 h 951895"/>
              <a:gd name="connsiteX6" fmla="*/ 443207 w 1193290"/>
              <a:gd name="connsiteY6" fmla="*/ 233025 h 951895"/>
              <a:gd name="connsiteX7" fmla="*/ 561912 w 1193290"/>
              <a:gd name="connsiteY7" fmla="*/ 34994 h 951895"/>
              <a:gd name="connsiteX8" fmla="*/ 668645 w 1193290"/>
              <a:gd name="connsiteY8" fmla="*/ 40621 h 951895"/>
              <a:gd name="connsiteX9" fmla="*/ 798420 w 1193290"/>
              <a:gd name="connsiteY9" fmla="*/ 250735 h 951895"/>
              <a:gd name="connsiteX10" fmla="*/ 1065188 w 1193290"/>
              <a:gd name="connsiteY10" fmla="*/ 450216 h 951895"/>
              <a:gd name="connsiteX11" fmla="*/ 1174868 w 1193290"/>
              <a:gd name="connsiteY11" fmla="*/ 606253 h 951895"/>
              <a:gd name="connsiteX12" fmla="*/ 1183086 w 1193290"/>
              <a:gd name="connsiteY12" fmla="*/ 788145 h 951895"/>
              <a:gd name="connsiteX13" fmla="*/ 1071601 w 1193290"/>
              <a:gd name="connsiteY13" fmla="*/ 907934 h 951895"/>
              <a:gd name="connsiteX0" fmla="*/ 1068000 w 1189689"/>
              <a:gd name="connsiteY0" fmla="*/ 907934 h 952214"/>
              <a:gd name="connsiteX1" fmla="*/ 1068000 w 1189689"/>
              <a:gd name="connsiteY1" fmla="*/ 907934 h 952214"/>
              <a:gd name="connsiteX2" fmla="*/ 189226 w 1189689"/>
              <a:gd name="connsiteY2" fmla="*/ 919809 h 952214"/>
              <a:gd name="connsiteX3" fmla="*/ 1881 w 1189689"/>
              <a:gd name="connsiteY3" fmla="*/ 767829 h 952214"/>
              <a:gd name="connsiteX4" fmla="*/ 94223 w 1189689"/>
              <a:gd name="connsiteY4" fmla="*/ 599175 h 952214"/>
              <a:gd name="connsiteX5" fmla="*/ 117973 w 1189689"/>
              <a:gd name="connsiteY5" fmla="*/ 444796 h 952214"/>
              <a:gd name="connsiteX6" fmla="*/ 439606 w 1189689"/>
              <a:gd name="connsiteY6" fmla="*/ 233025 h 952214"/>
              <a:gd name="connsiteX7" fmla="*/ 558311 w 1189689"/>
              <a:gd name="connsiteY7" fmla="*/ 34994 h 952214"/>
              <a:gd name="connsiteX8" fmla="*/ 665044 w 1189689"/>
              <a:gd name="connsiteY8" fmla="*/ 40621 h 952214"/>
              <a:gd name="connsiteX9" fmla="*/ 794819 w 1189689"/>
              <a:gd name="connsiteY9" fmla="*/ 250735 h 952214"/>
              <a:gd name="connsiteX10" fmla="*/ 1061587 w 1189689"/>
              <a:gd name="connsiteY10" fmla="*/ 450216 h 952214"/>
              <a:gd name="connsiteX11" fmla="*/ 1171267 w 1189689"/>
              <a:gd name="connsiteY11" fmla="*/ 606253 h 952214"/>
              <a:gd name="connsiteX12" fmla="*/ 1179485 w 1189689"/>
              <a:gd name="connsiteY12" fmla="*/ 788145 h 952214"/>
              <a:gd name="connsiteX13" fmla="*/ 1068000 w 1189689"/>
              <a:gd name="connsiteY13" fmla="*/ 907934 h 952214"/>
              <a:gd name="connsiteX0" fmla="*/ 1075644 w 1197333"/>
              <a:gd name="connsiteY0" fmla="*/ 907934 h 952214"/>
              <a:gd name="connsiteX1" fmla="*/ 1075644 w 1197333"/>
              <a:gd name="connsiteY1" fmla="*/ 907934 h 952214"/>
              <a:gd name="connsiteX2" fmla="*/ 196870 w 1197333"/>
              <a:gd name="connsiteY2" fmla="*/ 919809 h 952214"/>
              <a:gd name="connsiteX3" fmla="*/ 9525 w 1197333"/>
              <a:gd name="connsiteY3" fmla="*/ 767829 h 952214"/>
              <a:gd name="connsiteX4" fmla="*/ 17743 w 1197333"/>
              <a:gd name="connsiteY4" fmla="*/ 581051 h 952214"/>
              <a:gd name="connsiteX5" fmla="*/ 125617 w 1197333"/>
              <a:gd name="connsiteY5" fmla="*/ 444796 h 952214"/>
              <a:gd name="connsiteX6" fmla="*/ 447250 w 1197333"/>
              <a:gd name="connsiteY6" fmla="*/ 233025 h 952214"/>
              <a:gd name="connsiteX7" fmla="*/ 565955 w 1197333"/>
              <a:gd name="connsiteY7" fmla="*/ 34994 h 952214"/>
              <a:gd name="connsiteX8" fmla="*/ 672688 w 1197333"/>
              <a:gd name="connsiteY8" fmla="*/ 40621 h 952214"/>
              <a:gd name="connsiteX9" fmla="*/ 802463 w 1197333"/>
              <a:gd name="connsiteY9" fmla="*/ 250735 h 952214"/>
              <a:gd name="connsiteX10" fmla="*/ 1069231 w 1197333"/>
              <a:gd name="connsiteY10" fmla="*/ 450216 h 952214"/>
              <a:gd name="connsiteX11" fmla="*/ 1178911 w 1197333"/>
              <a:gd name="connsiteY11" fmla="*/ 606253 h 952214"/>
              <a:gd name="connsiteX12" fmla="*/ 1187129 w 1197333"/>
              <a:gd name="connsiteY12" fmla="*/ 788145 h 952214"/>
              <a:gd name="connsiteX13" fmla="*/ 1075644 w 1197333"/>
              <a:gd name="connsiteY13" fmla="*/ 907934 h 95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7333" h="952214">
                <a:moveTo>
                  <a:pt x="1075644" y="907934"/>
                </a:moveTo>
                <a:lnTo>
                  <a:pt x="1075644" y="907934"/>
                </a:lnTo>
                <a:cubicBezTo>
                  <a:pt x="729933" y="984756"/>
                  <a:pt x="374556" y="943160"/>
                  <a:pt x="196870" y="919809"/>
                </a:cubicBezTo>
                <a:cubicBezTo>
                  <a:pt x="19184" y="896458"/>
                  <a:pt x="56899" y="840743"/>
                  <a:pt x="9525" y="767829"/>
                </a:cubicBezTo>
                <a:cubicBezTo>
                  <a:pt x="-6309" y="714390"/>
                  <a:pt x="-1606" y="634890"/>
                  <a:pt x="17743" y="581051"/>
                </a:cubicBezTo>
                <a:cubicBezTo>
                  <a:pt x="37092" y="527212"/>
                  <a:pt x="54033" y="502800"/>
                  <a:pt x="125617" y="444796"/>
                </a:cubicBezTo>
                <a:cubicBezTo>
                  <a:pt x="197201" y="386792"/>
                  <a:pt x="373860" y="301325"/>
                  <a:pt x="447250" y="233025"/>
                </a:cubicBezTo>
                <a:cubicBezTo>
                  <a:pt x="555411" y="112126"/>
                  <a:pt x="507486" y="117916"/>
                  <a:pt x="565955" y="34994"/>
                </a:cubicBezTo>
                <a:cubicBezTo>
                  <a:pt x="583245" y="-26563"/>
                  <a:pt x="633270" y="4664"/>
                  <a:pt x="672688" y="40621"/>
                </a:cubicBezTo>
                <a:cubicBezTo>
                  <a:pt x="712106" y="76578"/>
                  <a:pt x="736373" y="182469"/>
                  <a:pt x="802463" y="250735"/>
                </a:cubicBezTo>
                <a:cubicBezTo>
                  <a:pt x="868553" y="319001"/>
                  <a:pt x="1006490" y="390963"/>
                  <a:pt x="1069231" y="450216"/>
                </a:cubicBezTo>
                <a:cubicBezTo>
                  <a:pt x="1131972" y="509469"/>
                  <a:pt x="1159261" y="549932"/>
                  <a:pt x="1178911" y="606253"/>
                </a:cubicBezTo>
                <a:cubicBezTo>
                  <a:pt x="1198561" y="662574"/>
                  <a:pt x="1204340" y="737865"/>
                  <a:pt x="1187129" y="788145"/>
                </a:cubicBezTo>
                <a:cubicBezTo>
                  <a:pt x="1161182" y="840038"/>
                  <a:pt x="1087519" y="898038"/>
                  <a:pt x="1075644" y="907934"/>
                </a:cubicBezTo>
                <a:close/>
              </a:path>
            </a:pathLst>
          </a:custGeom>
          <a:gradFill>
            <a:gsLst>
              <a:gs pos="0">
                <a:srgbClr val="FFFF00"/>
              </a:gs>
              <a:gs pos="100000">
                <a:srgbClr val="EAB2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BlokTextu 36"/>
          <p:cNvSpPr txBox="1"/>
          <p:nvPr/>
        </p:nvSpPr>
        <p:spPr>
          <a:xfrm>
            <a:off x="3272906" y="4876800"/>
            <a:ext cx="32779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400" b="1" i="1" dirty="0" smtClean="0">
                <a:solidFill>
                  <a:schemeClr val="tx2"/>
                </a:solidFill>
              </a:rPr>
              <a:t>l</a:t>
            </a:r>
            <a:r>
              <a:rPr lang="en-US" sz="2400" b="1" i="1" dirty="0" err="1" smtClean="0">
                <a:solidFill>
                  <a:schemeClr val="tx2"/>
                </a:solidFill>
              </a:rPr>
              <a:t>iquid</a:t>
            </a:r>
            <a:r>
              <a:rPr lang="en-US" sz="2400" b="1" i="1" dirty="0" smtClean="0">
                <a:solidFill>
                  <a:schemeClr val="tx2"/>
                </a:solidFill>
              </a:rPr>
              <a:t> with high viscosity</a:t>
            </a:r>
            <a:endParaRPr lang="en-US" sz="2400" b="1" i="1" dirty="0">
              <a:solidFill>
                <a:schemeClr val="tx2"/>
              </a:solidFill>
            </a:endParaRPr>
          </a:p>
        </p:txBody>
      </p:sp>
      <p:cxnSp>
        <p:nvCxnSpPr>
          <p:cNvPr id="29" name="Rovná spojovacia šípka 117"/>
          <p:cNvCxnSpPr/>
          <p:nvPr/>
        </p:nvCxnSpPr>
        <p:spPr>
          <a:xfrm flipV="1">
            <a:off x="2805895" y="4121119"/>
            <a:ext cx="0" cy="1332031"/>
          </a:xfrm>
          <a:prstGeom prst="straightConnector1">
            <a:avLst/>
          </a:prstGeom>
          <a:ln w="1016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BlokTextu 118"/>
          <p:cNvSpPr txBox="1"/>
          <p:nvPr/>
        </p:nvSpPr>
        <p:spPr>
          <a:xfrm>
            <a:off x="1284514" y="4615544"/>
            <a:ext cx="14757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800" b="1" dirty="0">
                <a:solidFill>
                  <a:schemeClr val="accent1"/>
                </a:solidFill>
              </a:rPr>
              <a:t>p</a:t>
            </a:r>
            <a:r>
              <a:rPr lang="en-US" sz="2800" b="1" dirty="0" err="1" smtClean="0">
                <a:solidFill>
                  <a:schemeClr val="accent1"/>
                </a:solidFill>
              </a:rPr>
              <a:t>ressure</a:t>
            </a:r>
            <a:endParaRPr lang="en-US" sz="2800" b="1" dirty="0">
              <a:solidFill>
                <a:schemeClr val="accent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516895" y="1788855"/>
            <a:ext cx="287450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sk-SK" sz="3200" dirty="0" smtClean="0"/>
              <a:t>thin stream</a:t>
            </a:r>
          </a:p>
          <a:p>
            <a:pPr algn="ctr"/>
            <a:r>
              <a:rPr lang="sk-SK" sz="3200" dirty="0" smtClean="0"/>
              <a:t>+</a:t>
            </a:r>
          </a:p>
          <a:p>
            <a:pPr algn="ctr"/>
            <a:r>
              <a:rPr lang="sk-SK" sz="3200" dirty="0" smtClean="0"/>
              <a:t>small disruption</a:t>
            </a:r>
          </a:p>
        </p:txBody>
      </p:sp>
      <p:sp>
        <p:nvSpPr>
          <p:cNvPr id="3" name="Plus 2"/>
          <p:cNvSpPr/>
          <p:nvPr/>
        </p:nvSpPr>
        <p:spPr>
          <a:xfrm>
            <a:off x="5802086" y="2460170"/>
            <a:ext cx="304800" cy="304800"/>
          </a:xfrm>
          <a:prstGeom prst="mathPl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6" name="Down Arrow 5"/>
          <p:cNvSpPr/>
          <p:nvPr/>
        </p:nvSpPr>
        <p:spPr>
          <a:xfrm>
            <a:off x="5824176" y="3418116"/>
            <a:ext cx="260620" cy="380999"/>
          </a:xfrm>
          <a:prstGeom prst="downArrow">
            <a:avLst>
              <a:gd name="adj1" fmla="val 36813"/>
              <a:gd name="adj2" fmla="val 5659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0" name="Rectangle 9"/>
          <p:cNvSpPr/>
          <p:nvPr/>
        </p:nvSpPr>
        <p:spPr>
          <a:xfrm>
            <a:off x="4735286" y="3777344"/>
            <a:ext cx="24384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sk-SK" sz="3200" dirty="0" smtClean="0">
                <a:solidFill>
                  <a:prstClr val="black"/>
                </a:solidFill>
              </a:rPr>
              <a:t>flow </a:t>
            </a:r>
            <a:r>
              <a:rPr lang="sk-SK" sz="3200" dirty="0">
                <a:solidFill>
                  <a:prstClr val="black"/>
                </a:solidFill>
              </a:rPr>
              <a:t>bending</a:t>
            </a:r>
          </a:p>
        </p:txBody>
      </p:sp>
      <p:sp>
        <p:nvSpPr>
          <p:cNvPr id="32" name="Voľná forma 124"/>
          <p:cNvSpPr/>
          <p:nvPr/>
        </p:nvSpPr>
        <p:spPr>
          <a:xfrm>
            <a:off x="2382743" y="1292844"/>
            <a:ext cx="666867" cy="4666535"/>
          </a:xfrm>
          <a:custGeom>
            <a:avLst/>
            <a:gdLst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532263 w 655093"/>
              <a:gd name="connsiteY6" fmla="*/ 1665026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18615 w 655093"/>
              <a:gd name="connsiteY4" fmla="*/ 259307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33719 h 5182671"/>
              <a:gd name="connsiteX1" fmla="*/ 655093 w 655093"/>
              <a:gd name="connsiteY1" fmla="*/ 20072 h 5182671"/>
              <a:gd name="connsiteX2" fmla="*/ 655093 w 655093"/>
              <a:gd name="connsiteY2" fmla="*/ 61015 h 5182671"/>
              <a:gd name="connsiteX3" fmla="*/ 559558 w 655093"/>
              <a:gd name="connsiteY3" fmla="*/ 6424 h 5182671"/>
              <a:gd name="connsiteX4" fmla="*/ 518615 w 655093"/>
              <a:gd name="connsiteY4" fmla="*/ 279379 h 5182671"/>
              <a:gd name="connsiteX5" fmla="*/ 504968 w 655093"/>
              <a:gd name="connsiteY5" fmla="*/ 511390 h 5182671"/>
              <a:gd name="connsiteX6" fmla="*/ 491320 w 655093"/>
              <a:gd name="connsiteY6" fmla="*/ 3677671 h 5182671"/>
              <a:gd name="connsiteX7" fmla="*/ 504967 w 655093"/>
              <a:gd name="connsiteY7" fmla="*/ 5178925 h 5182671"/>
              <a:gd name="connsiteX8" fmla="*/ 409433 w 655093"/>
              <a:gd name="connsiteY8" fmla="*/ 5165278 h 5182671"/>
              <a:gd name="connsiteX9" fmla="*/ 382138 w 655093"/>
              <a:gd name="connsiteY9" fmla="*/ 3882388 h 5182671"/>
              <a:gd name="connsiteX10" fmla="*/ 368490 w 655093"/>
              <a:gd name="connsiteY10" fmla="*/ 3759558 h 5182671"/>
              <a:gd name="connsiteX11" fmla="*/ 341194 w 655093"/>
              <a:gd name="connsiteY11" fmla="*/ 3268239 h 5182671"/>
              <a:gd name="connsiteX12" fmla="*/ 327546 w 655093"/>
              <a:gd name="connsiteY12" fmla="*/ 1425791 h 5182671"/>
              <a:gd name="connsiteX13" fmla="*/ 313899 w 655093"/>
              <a:gd name="connsiteY13" fmla="*/ 1330257 h 5182671"/>
              <a:gd name="connsiteX14" fmla="*/ 300251 w 655093"/>
              <a:gd name="connsiteY14" fmla="*/ 675164 h 5182671"/>
              <a:gd name="connsiteX15" fmla="*/ 286603 w 655093"/>
              <a:gd name="connsiteY15" fmla="*/ 634221 h 5182671"/>
              <a:gd name="connsiteX16" fmla="*/ 272955 w 655093"/>
              <a:gd name="connsiteY16" fmla="*/ 579630 h 5182671"/>
              <a:gd name="connsiteX17" fmla="*/ 245660 w 655093"/>
              <a:gd name="connsiteY17" fmla="*/ 402209 h 5182671"/>
              <a:gd name="connsiteX18" fmla="*/ 232012 w 655093"/>
              <a:gd name="connsiteY18" fmla="*/ 333970 h 5182671"/>
              <a:gd name="connsiteX19" fmla="*/ 204717 w 655093"/>
              <a:gd name="connsiteY19" fmla="*/ 279379 h 5182671"/>
              <a:gd name="connsiteX20" fmla="*/ 191069 w 655093"/>
              <a:gd name="connsiteY20" fmla="*/ 238436 h 5182671"/>
              <a:gd name="connsiteX21" fmla="*/ 163773 w 655093"/>
              <a:gd name="connsiteY21" fmla="*/ 129254 h 5182671"/>
              <a:gd name="connsiteX22" fmla="*/ 136478 w 655093"/>
              <a:gd name="connsiteY22" fmla="*/ 74663 h 5182671"/>
              <a:gd name="connsiteX23" fmla="*/ 109182 w 655093"/>
              <a:gd name="connsiteY23" fmla="*/ 47367 h 5182671"/>
              <a:gd name="connsiteX24" fmla="*/ 0 w 655093"/>
              <a:gd name="connsiteY24" fmla="*/ 33719 h 5182671"/>
              <a:gd name="connsiteX0" fmla="*/ 0 w 655093"/>
              <a:gd name="connsiteY0" fmla="*/ 36650 h 5185602"/>
              <a:gd name="connsiteX1" fmla="*/ 655093 w 655093"/>
              <a:gd name="connsiteY1" fmla="*/ 23003 h 5185602"/>
              <a:gd name="connsiteX2" fmla="*/ 559559 w 655093"/>
              <a:gd name="connsiteY2" fmla="*/ 36651 h 5185602"/>
              <a:gd name="connsiteX3" fmla="*/ 559558 w 655093"/>
              <a:gd name="connsiteY3" fmla="*/ 9355 h 5185602"/>
              <a:gd name="connsiteX4" fmla="*/ 518615 w 655093"/>
              <a:gd name="connsiteY4" fmla="*/ 282310 h 5185602"/>
              <a:gd name="connsiteX5" fmla="*/ 504968 w 655093"/>
              <a:gd name="connsiteY5" fmla="*/ 514321 h 5185602"/>
              <a:gd name="connsiteX6" fmla="*/ 491320 w 655093"/>
              <a:gd name="connsiteY6" fmla="*/ 3680602 h 5185602"/>
              <a:gd name="connsiteX7" fmla="*/ 504967 w 655093"/>
              <a:gd name="connsiteY7" fmla="*/ 5181856 h 5185602"/>
              <a:gd name="connsiteX8" fmla="*/ 409433 w 655093"/>
              <a:gd name="connsiteY8" fmla="*/ 5168209 h 5185602"/>
              <a:gd name="connsiteX9" fmla="*/ 382138 w 655093"/>
              <a:gd name="connsiteY9" fmla="*/ 3885319 h 5185602"/>
              <a:gd name="connsiteX10" fmla="*/ 368490 w 655093"/>
              <a:gd name="connsiteY10" fmla="*/ 3762489 h 5185602"/>
              <a:gd name="connsiteX11" fmla="*/ 341194 w 655093"/>
              <a:gd name="connsiteY11" fmla="*/ 3271170 h 5185602"/>
              <a:gd name="connsiteX12" fmla="*/ 327546 w 655093"/>
              <a:gd name="connsiteY12" fmla="*/ 1428722 h 5185602"/>
              <a:gd name="connsiteX13" fmla="*/ 313899 w 655093"/>
              <a:gd name="connsiteY13" fmla="*/ 1333188 h 5185602"/>
              <a:gd name="connsiteX14" fmla="*/ 300251 w 655093"/>
              <a:gd name="connsiteY14" fmla="*/ 678095 h 5185602"/>
              <a:gd name="connsiteX15" fmla="*/ 286603 w 655093"/>
              <a:gd name="connsiteY15" fmla="*/ 637152 h 5185602"/>
              <a:gd name="connsiteX16" fmla="*/ 272955 w 655093"/>
              <a:gd name="connsiteY16" fmla="*/ 582561 h 5185602"/>
              <a:gd name="connsiteX17" fmla="*/ 245660 w 655093"/>
              <a:gd name="connsiteY17" fmla="*/ 405140 h 5185602"/>
              <a:gd name="connsiteX18" fmla="*/ 232012 w 655093"/>
              <a:gd name="connsiteY18" fmla="*/ 336901 h 5185602"/>
              <a:gd name="connsiteX19" fmla="*/ 204717 w 655093"/>
              <a:gd name="connsiteY19" fmla="*/ 282310 h 5185602"/>
              <a:gd name="connsiteX20" fmla="*/ 191069 w 655093"/>
              <a:gd name="connsiteY20" fmla="*/ 241367 h 5185602"/>
              <a:gd name="connsiteX21" fmla="*/ 163773 w 655093"/>
              <a:gd name="connsiteY21" fmla="*/ 132185 h 5185602"/>
              <a:gd name="connsiteX22" fmla="*/ 136478 w 655093"/>
              <a:gd name="connsiteY22" fmla="*/ 77594 h 5185602"/>
              <a:gd name="connsiteX23" fmla="*/ 109182 w 655093"/>
              <a:gd name="connsiteY23" fmla="*/ 50298 h 5185602"/>
              <a:gd name="connsiteX24" fmla="*/ 0 w 655093"/>
              <a:gd name="connsiteY24" fmla="*/ 36650 h 5185602"/>
              <a:gd name="connsiteX0" fmla="*/ 0 w 655093"/>
              <a:gd name="connsiteY0" fmla="*/ 36650 h 5275942"/>
              <a:gd name="connsiteX1" fmla="*/ 655093 w 655093"/>
              <a:gd name="connsiteY1" fmla="*/ 23003 h 5275942"/>
              <a:gd name="connsiteX2" fmla="*/ 559559 w 655093"/>
              <a:gd name="connsiteY2" fmla="*/ 36651 h 5275942"/>
              <a:gd name="connsiteX3" fmla="*/ 559558 w 655093"/>
              <a:gd name="connsiteY3" fmla="*/ 9355 h 5275942"/>
              <a:gd name="connsiteX4" fmla="*/ 518615 w 655093"/>
              <a:gd name="connsiteY4" fmla="*/ 282310 h 5275942"/>
              <a:gd name="connsiteX5" fmla="*/ 504968 w 655093"/>
              <a:gd name="connsiteY5" fmla="*/ 514321 h 5275942"/>
              <a:gd name="connsiteX6" fmla="*/ 491320 w 655093"/>
              <a:gd name="connsiteY6" fmla="*/ 3680602 h 5275942"/>
              <a:gd name="connsiteX7" fmla="*/ 504967 w 655093"/>
              <a:gd name="connsiteY7" fmla="*/ 5181856 h 5275942"/>
              <a:gd name="connsiteX8" fmla="*/ 409433 w 655093"/>
              <a:gd name="connsiteY8" fmla="*/ 5168209 h 5275942"/>
              <a:gd name="connsiteX9" fmla="*/ 368490 w 655093"/>
              <a:gd name="connsiteY9" fmla="*/ 3762489 h 5275942"/>
              <a:gd name="connsiteX10" fmla="*/ 341194 w 655093"/>
              <a:gd name="connsiteY10" fmla="*/ 3271170 h 5275942"/>
              <a:gd name="connsiteX11" fmla="*/ 327546 w 655093"/>
              <a:gd name="connsiteY11" fmla="*/ 1428722 h 5275942"/>
              <a:gd name="connsiteX12" fmla="*/ 313899 w 655093"/>
              <a:gd name="connsiteY12" fmla="*/ 1333188 h 5275942"/>
              <a:gd name="connsiteX13" fmla="*/ 300251 w 655093"/>
              <a:gd name="connsiteY13" fmla="*/ 678095 h 5275942"/>
              <a:gd name="connsiteX14" fmla="*/ 286603 w 655093"/>
              <a:gd name="connsiteY14" fmla="*/ 637152 h 5275942"/>
              <a:gd name="connsiteX15" fmla="*/ 272955 w 655093"/>
              <a:gd name="connsiteY15" fmla="*/ 582561 h 5275942"/>
              <a:gd name="connsiteX16" fmla="*/ 245660 w 655093"/>
              <a:gd name="connsiteY16" fmla="*/ 405140 h 5275942"/>
              <a:gd name="connsiteX17" fmla="*/ 232012 w 655093"/>
              <a:gd name="connsiteY17" fmla="*/ 336901 h 5275942"/>
              <a:gd name="connsiteX18" fmla="*/ 204717 w 655093"/>
              <a:gd name="connsiteY18" fmla="*/ 282310 h 5275942"/>
              <a:gd name="connsiteX19" fmla="*/ 191069 w 655093"/>
              <a:gd name="connsiteY19" fmla="*/ 241367 h 5275942"/>
              <a:gd name="connsiteX20" fmla="*/ 163773 w 655093"/>
              <a:gd name="connsiteY20" fmla="*/ 132185 h 5275942"/>
              <a:gd name="connsiteX21" fmla="*/ 136478 w 655093"/>
              <a:gd name="connsiteY21" fmla="*/ 77594 h 5275942"/>
              <a:gd name="connsiteX22" fmla="*/ 109182 w 655093"/>
              <a:gd name="connsiteY22" fmla="*/ 50298 h 5275942"/>
              <a:gd name="connsiteX23" fmla="*/ 0 w 655093"/>
              <a:gd name="connsiteY23" fmla="*/ 36650 h 5275942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91320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50377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574786"/>
              <a:gd name="connsiteX1" fmla="*/ 655093 w 655093"/>
              <a:gd name="connsiteY1" fmla="*/ 23003 h 5574786"/>
              <a:gd name="connsiteX2" fmla="*/ 559559 w 655093"/>
              <a:gd name="connsiteY2" fmla="*/ 36651 h 5574786"/>
              <a:gd name="connsiteX3" fmla="*/ 559558 w 655093"/>
              <a:gd name="connsiteY3" fmla="*/ 9355 h 5574786"/>
              <a:gd name="connsiteX4" fmla="*/ 518615 w 655093"/>
              <a:gd name="connsiteY4" fmla="*/ 282310 h 5574786"/>
              <a:gd name="connsiteX5" fmla="*/ 504968 w 655093"/>
              <a:gd name="connsiteY5" fmla="*/ 514321 h 5574786"/>
              <a:gd name="connsiteX6" fmla="*/ 504967 w 655093"/>
              <a:gd name="connsiteY6" fmla="*/ 5181856 h 5574786"/>
              <a:gd name="connsiteX7" fmla="*/ 409433 w 655093"/>
              <a:gd name="connsiteY7" fmla="*/ 5168209 h 5574786"/>
              <a:gd name="connsiteX8" fmla="*/ 395786 w 655093"/>
              <a:gd name="connsiteY8" fmla="*/ 3898967 h 5574786"/>
              <a:gd name="connsiteX9" fmla="*/ 341194 w 655093"/>
              <a:gd name="connsiteY9" fmla="*/ 3271170 h 5574786"/>
              <a:gd name="connsiteX10" fmla="*/ 327546 w 655093"/>
              <a:gd name="connsiteY10" fmla="*/ 1428722 h 5574786"/>
              <a:gd name="connsiteX11" fmla="*/ 313899 w 655093"/>
              <a:gd name="connsiteY11" fmla="*/ 1333188 h 5574786"/>
              <a:gd name="connsiteX12" fmla="*/ 300251 w 655093"/>
              <a:gd name="connsiteY12" fmla="*/ 678095 h 5574786"/>
              <a:gd name="connsiteX13" fmla="*/ 286603 w 655093"/>
              <a:gd name="connsiteY13" fmla="*/ 637152 h 5574786"/>
              <a:gd name="connsiteX14" fmla="*/ 272955 w 655093"/>
              <a:gd name="connsiteY14" fmla="*/ 582561 h 5574786"/>
              <a:gd name="connsiteX15" fmla="*/ 245660 w 655093"/>
              <a:gd name="connsiteY15" fmla="*/ 405140 h 5574786"/>
              <a:gd name="connsiteX16" fmla="*/ 232012 w 655093"/>
              <a:gd name="connsiteY16" fmla="*/ 336901 h 5574786"/>
              <a:gd name="connsiteX17" fmla="*/ 204717 w 655093"/>
              <a:gd name="connsiteY17" fmla="*/ 282310 h 5574786"/>
              <a:gd name="connsiteX18" fmla="*/ 191069 w 655093"/>
              <a:gd name="connsiteY18" fmla="*/ 241367 h 5574786"/>
              <a:gd name="connsiteX19" fmla="*/ 163773 w 655093"/>
              <a:gd name="connsiteY19" fmla="*/ 132185 h 5574786"/>
              <a:gd name="connsiteX20" fmla="*/ 136478 w 655093"/>
              <a:gd name="connsiteY20" fmla="*/ 77594 h 5574786"/>
              <a:gd name="connsiteX21" fmla="*/ 109182 w 655093"/>
              <a:gd name="connsiteY21" fmla="*/ 50298 h 5574786"/>
              <a:gd name="connsiteX22" fmla="*/ 0 w 655093"/>
              <a:gd name="connsiteY22" fmla="*/ 36650 h 5574786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2929976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3926262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27546 w 655093"/>
              <a:gd name="connsiteY10" fmla="*/ 1428722 h 5400429"/>
              <a:gd name="connsiteX11" fmla="*/ 313899 w 655093"/>
              <a:gd name="connsiteY11" fmla="*/ 1333188 h 5400429"/>
              <a:gd name="connsiteX12" fmla="*/ 300251 w 655093"/>
              <a:gd name="connsiteY12" fmla="*/ 678095 h 5400429"/>
              <a:gd name="connsiteX13" fmla="*/ 286603 w 655093"/>
              <a:gd name="connsiteY13" fmla="*/ 637152 h 5400429"/>
              <a:gd name="connsiteX14" fmla="*/ 272955 w 655093"/>
              <a:gd name="connsiteY14" fmla="*/ 582561 h 5400429"/>
              <a:gd name="connsiteX15" fmla="*/ 245660 w 655093"/>
              <a:gd name="connsiteY15" fmla="*/ 405140 h 5400429"/>
              <a:gd name="connsiteX16" fmla="*/ 232012 w 655093"/>
              <a:gd name="connsiteY16" fmla="*/ 336901 h 5400429"/>
              <a:gd name="connsiteX17" fmla="*/ 204717 w 655093"/>
              <a:gd name="connsiteY17" fmla="*/ 282310 h 5400429"/>
              <a:gd name="connsiteX18" fmla="*/ 191069 w 655093"/>
              <a:gd name="connsiteY18" fmla="*/ 241367 h 5400429"/>
              <a:gd name="connsiteX19" fmla="*/ 163773 w 655093"/>
              <a:gd name="connsiteY19" fmla="*/ 132185 h 5400429"/>
              <a:gd name="connsiteX20" fmla="*/ 136478 w 655093"/>
              <a:gd name="connsiteY20" fmla="*/ 77594 h 5400429"/>
              <a:gd name="connsiteX21" fmla="*/ 109182 w 655093"/>
              <a:gd name="connsiteY21" fmla="*/ 50298 h 5400429"/>
              <a:gd name="connsiteX22" fmla="*/ 0 w 655093"/>
              <a:gd name="connsiteY22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13899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82138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60483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45660 w 655093"/>
              <a:gd name="connsiteY13" fmla="*/ 405140 h 5400429"/>
              <a:gd name="connsiteX14" fmla="*/ 232012 w 655093"/>
              <a:gd name="connsiteY14" fmla="*/ 336901 h 5400429"/>
              <a:gd name="connsiteX15" fmla="*/ 204717 w 655093"/>
              <a:gd name="connsiteY15" fmla="*/ 282310 h 5400429"/>
              <a:gd name="connsiteX16" fmla="*/ 191069 w 655093"/>
              <a:gd name="connsiteY16" fmla="*/ 241367 h 5400429"/>
              <a:gd name="connsiteX17" fmla="*/ 163773 w 655093"/>
              <a:gd name="connsiteY17" fmla="*/ 132185 h 5400429"/>
              <a:gd name="connsiteX18" fmla="*/ 136478 w 655093"/>
              <a:gd name="connsiteY18" fmla="*/ 77594 h 5400429"/>
              <a:gd name="connsiteX19" fmla="*/ 109182 w 655093"/>
              <a:gd name="connsiteY19" fmla="*/ 50298 h 5400429"/>
              <a:gd name="connsiteX20" fmla="*/ 0 w 655093"/>
              <a:gd name="connsiteY20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63773 w 655093"/>
              <a:gd name="connsiteY15" fmla="*/ 132185 h 5400429"/>
              <a:gd name="connsiteX16" fmla="*/ 136478 w 655093"/>
              <a:gd name="connsiteY16" fmla="*/ 77594 h 5400429"/>
              <a:gd name="connsiteX17" fmla="*/ 109182 w 655093"/>
              <a:gd name="connsiteY17" fmla="*/ 50298 h 5400429"/>
              <a:gd name="connsiteX18" fmla="*/ 0 w 655093"/>
              <a:gd name="connsiteY18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163773 w 655093"/>
              <a:gd name="connsiteY14" fmla="*/ 132185 h 5400429"/>
              <a:gd name="connsiteX15" fmla="*/ 136478 w 655093"/>
              <a:gd name="connsiteY15" fmla="*/ 77594 h 5400429"/>
              <a:gd name="connsiteX16" fmla="*/ 109182 w 655093"/>
              <a:gd name="connsiteY16" fmla="*/ 50298 h 5400429"/>
              <a:gd name="connsiteX17" fmla="*/ 0 w 655093"/>
              <a:gd name="connsiteY17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09182 w 655093"/>
              <a:gd name="connsiteY14" fmla="*/ 50298 h 5400429"/>
              <a:gd name="connsiteX15" fmla="*/ 0 w 655093"/>
              <a:gd name="connsiteY15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09182 w 655093"/>
              <a:gd name="connsiteY13" fmla="*/ 50298 h 5400429"/>
              <a:gd name="connsiteX14" fmla="*/ 0 w 655093"/>
              <a:gd name="connsiteY14" fmla="*/ 36650 h 5400429"/>
              <a:gd name="connsiteX0" fmla="*/ 7481 w 662574"/>
              <a:gd name="connsiteY0" fmla="*/ 36650 h 5400429"/>
              <a:gd name="connsiteX1" fmla="*/ 662574 w 662574"/>
              <a:gd name="connsiteY1" fmla="*/ 23003 h 5400429"/>
              <a:gd name="connsiteX2" fmla="*/ 567040 w 662574"/>
              <a:gd name="connsiteY2" fmla="*/ 36651 h 5400429"/>
              <a:gd name="connsiteX3" fmla="*/ 567039 w 662574"/>
              <a:gd name="connsiteY3" fmla="*/ 9355 h 5400429"/>
              <a:gd name="connsiteX4" fmla="*/ 526096 w 662574"/>
              <a:gd name="connsiteY4" fmla="*/ 282310 h 5400429"/>
              <a:gd name="connsiteX5" fmla="*/ 512449 w 662574"/>
              <a:gd name="connsiteY5" fmla="*/ 514321 h 5400429"/>
              <a:gd name="connsiteX6" fmla="*/ 485152 w 662574"/>
              <a:gd name="connsiteY6" fmla="*/ 3912614 h 5400429"/>
              <a:gd name="connsiteX7" fmla="*/ 512448 w 662574"/>
              <a:gd name="connsiteY7" fmla="*/ 5181856 h 5400429"/>
              <a:gd name="connsiteX8" fmla="*/ 416914 w 662574"/>
              <a:gd name="connsiteY8" fmla="*/ 5168209 h 5400429"/>
              <a:gd name="connsiteX9" fmla="*/ 403267 w 662574"/>
              <a:gd name="connsiteY9" fmla="*/ 3898967 h 5400429"/>
              <a:gd name="connsiteX10" fmla="*/ 348676 w 662574"/>
              <a:gd name="connsiteY10" fmla="*/ 1305892 h 5400429"/>
              <a:gd name="connsiteX11" fmla="*/ 307732 w 662574"/>
              <a:gd name="connsiteY11" fmla="*/ 514322 h 5400429"/>
              <a:gd name="connsiteX12" fmla="*/ 307732 w 662574"/>
              <a:gd name="connsiteY12" fmla="*/ 268662 h 5400429"/>
              <a:gd name="connsiteX13" fmla="*/ 7481 w 662574"/>
              <a:gd name="connsiteY13" fmla="*/ 36650 h 5400429"/>
              <a:gd name="connsiteX0" fmla="*/ 8850 w 663943"/>
              <a:gd name="connsiteY0" fmla="*/ 36650 h 5400429"/>
              <a:gd name="connsiteX1" fmla="*/ 663943 w 663943"/>
              <a:gd name="connsiteY1" fmla="*/ 23003 h 5400429"/>
              <a:gd name="connsiteX2" fmla="*/ 568409 w 663943"/>
              <a:gd name="connsiteY2" fmla="*/ 36651 h 5400429"/>
              <a:gd name="connsiteX3" fmla="*/ 568408 w 663943"/>
              <a:gd name="connsiteY3" fmla="*/ 9355 h 5400429"/>
              <a:gd name="connsiteX4" fmla="*/ 527465 w 663943"/>
              <a:gd name="connsiteY4" fmla="*/ 282310 h 5400429"/>
              <a:gd name="connsiteX5" fmla="*/ 513818 w 663943"/>
              <a:gd name="connsiteY5" fmla="*/ 514321 h 5400429"/>
              <a:gd name="connsiteX6" fmla="*/ 486521 w 663943"/>
              <a:gd name="connsiteY6" fmla="*/ 3912614 h 5400429"/>
              <a:gd name="connsiteX7" fmla="*/ 513817 w 663943"/>
              <a:gd name="connsiteY7" fmla="*/ 5181856 h 5400429"/>
              <a:gd name="connsiteX8" fmla="*/ 418283 w 663943"/>
              <a:gd name="connsiteY8" fmla="*/ 5168209 h 5400429"/>
              <a:gd name="connsiteX9" fmla="*/ 404636 w 663943"/>
              <a:gd name="connsiteY9" fmla="*/ 3898967 h 5400429"/>
              <a:gd name="connsiteX10" fmla="*/ 350045 w 663943"/>
              <a:gd name="connsiteY10" fmla="*/ 1305892 h 5400429"/>
              <a:gd name="connsiteX11" fmla="*/ 309101 w 663943"/>
              <a:gd name="connsiteY11" fmla="*/ 514322 h 5400429"/>
              <a:gd name="connsiteX12" fmla="*/ 254510 w 663943"/>
              <a:gd name="connsiteY12" fmla="*/ 186775 h 5400429"/>
              <a:gd name="connsiteX13" fmla="*/ 8850 w 663943"/>
              <a:gd name="connsiteY13" fmla="*/ 36650 h 5400429"/>
              <a:gd name="connsiteX0" fmla="*/ 14350 w 532965"/>
              <a:gd name="connsiteY0" fmla="*/ 36650 h 5400429"/>
              <a:gd name="connsiteX1" fmla="*/ 532965 w 532965"/>
              <a:gd name="connsiteY1" fmla="*/ 23003 h 5400429"/>
              <a:gd name="connsiteX2" fmla="*/ 437431 w 532965"/>
              <a:gd name="connsiteY2" fmla="*/ 36651 h 5400429"/>
              <a:gd name="connsiteX3" fmla="*/ 437430 w 532965"/>
              <a:gd name="connsiteY3" fmla="*/ 9355 h 5400429"/>
              <a:gd name="connsiteX4" fmla="*/ 396487 w 532965"/>
              <a:gd name="connsiteY4" fmla="*/ 282310 h 5400429"/>
              <a:gd name="connsiteX5" fmla="*/ 382840 w 532965"/>
              <a:gd name="connsiteY5" fmla="*/ 514321 h 5400429"/>
              <a:gd name="connsiteX6" fmla="*/ 355543 w 532965"/>
              <a:gd name="connsiteY6" fmla="*/ 3912614 h 5400429"/>
              <a:gd name="connsiteX7" fmla="*/ 382839 w 532965"/>
              <a:gd name="connsiteY7" fmla="*/ 5181856 h 5400429"/>
              <a:gd name="connsiteX8" fmla="*/ 287305 w 532965"/>
              <a:gd name="connsiteY8" fmla="*/ 5168209 h 5400429"/>
              <a:gd name="connsiteX9" fmla="*/ 273658 w 532965"/>
              <a:gd name="connsiteY9" fmla="*/ 3898967 h 5400429"/>
              <a:gd name="connsiteX10" fmla="*/ 219067 w 532965"/>
              <a:gd name="connsiteY10" fmla="*/ 1305892 h 5400429"/>
              <a:gd name="connsiteX11" fmla="*/ 178123 w 532965"/>
              <a:gd name="connsiteY11" fmla="*/ 514322 h 5400429"/>
              <a:gd name="connsiteX12" fmla="*/ 123532 w 532965"/>
              <a:gd name="connsiteY12" fmla="*/ 186775 h 5400429"/>
              <a:gd name="connsiteX13" fmla="*/ 14350 w 532965"/>
              <a:gd name="connsiteY13" fmla="*/ 36650 h 5400429"/>
              <a:gd name="connsiteX0" fmla="*/ 4902 w 946597"/>
              <a:gd name="connsiteY0" fmla="*/ 23003 h 5400429"/>
              <a:gd name="connsiteX1" fmla="*/ 946597 w 946597"/>
              <a:gd name="connsiteY1" fmla="*/ 23003 h 5400429"/>
              <a:gd name="connsiteX2" fmla="*/ 851063 w 946597"/>
              <a:gd name="connsiteY2" fmla="*/ 36651 h 5400429"/>
              <a:gd name="connsiteX3" fmla="*/ 851062 w 946597"/>
              <a:gd name="connsiteY3" fmla="*/ 9355 h 5400429"/>
              <a:gd name="connsiteX4" fmla="*/ 810119 w 946597"/>
              <a:gd name="connsiteY4" fmla="*/ 282310 h 5400429"/>
              <a:gd name="connsiteX5" fmla="*/ 796472 w 946597"/>
              <a:gd name="connsiteY5" fmla="*/ 514321 h 5400429"/>
              <a:gd name="connsiteX6" fmla="*/ 769175 w 946597"/>
              <a:gd name="connsiteY6" fmla="*/ 3912614 h 5400429"/>
              <a:gd name="connsiteX7" fmla="*/ 796471 w 946597"/>
              <a:gd name="connsiteY7" fmla="*/ 5181856 h 5400429"/>
              <a:gd name="connsiteX8" fmla="*/ 700937 w 946597"/>
              <a:gd name="connsiteY8" fmla="*/ 5168209 h 5400429"/>
              <a:gd name="connsiteX9" fmla="*/ 687290 w 946597"/>
              <a:gd name="connsiteY9" fmla="*/ 3898967 h 5400429"/>
              <a:gd name="connsiteX10" fmla="*/ 632699 w 946597"/>
              <a:gd name="connsiteY10" fmla="*/ 1305892 h 5400429"/>
              <a:gd name="connsiteX11" fmla="*/ 591755 w 946597"/>
              <a:gd name="connsiteY11" fmla="*/ 514322 h 5400429"/>
              <a:gd name="connsiteX12" fmla="*/ 537164 w 946597"/>
              <a:gd name="connsiteY12" fmla="*/ 186775 h 5400429"/>
              <a:gd name="connsiteX13" fmla="*/ 4902 w 946597"/>
              <a:gd name="connsiteY13" fmla="*/ 23003 h 5400429"/>
              <a:gd name="connsiteX0" fmla="*/ 4902 w 946597"/>
              <a:gd name="connsiteY0" fmla="*/ 61739 h 5439165"/>
              <a:gd name="connsiteX1" fmla="*/ 946597 w 946597"/>
              <a:gd name="connsiteY1" fmla="*/ 61739 h 5439165"/>
              <a:gd name="connsiteX2" fmla="*/ 851063 w 946597"/>
              <a:gd name="connsiteY2" fmla="*/ 75387 h 5439165"/>
              <a:gd name="connsiteX3" fmla="*/ 387038 w 946597"/>
              <a:gd name="connsiteY3" fmla="*/ 7147 h 5439165"/>
              <a:gd name="connsiteX4" fmla="*/ 810119 w 946597"/>
              <a:gd name="connsiteY4" fmla="*/ 321046 h 5439165"/>
              <a:gd name="connsiteX5" fmla="*/ 796472 w 946597"/>
              <a:gd name="connsiteY5" fmla="*/ 553057 h 5439165"/>
              <a:gd name="connsiteX6" fmla="*/ 769175 w 946597"/>
              <a:gd name="connsiteY6" fmla="*/ 3951350 h 5439165"/>
              <a:gd name="connsiteX7" fmla="*/ 796471 w 946597"/>
              <a:gd name="connsiteY7" fmla="*/ 5220592 h 5439165"/>
              <a:gd name="connsiteX8" fmla="*/ 700937 w 946597"/>
              <a:gd name="connsiteY8" fmla="*/ 5206945 h 5439165"/>
              <a:gd name="connsiteX9" fmla="*/ 687290 w 946597"/>
              <a:gd name="connsiteY9" fmla="*/ 3937703 h 5439165"/>
              <a:gd name="connsiteX10" fmla="*/ 632699 w 946597"/>
              <a:gd name="connsiteY10" fmla="*/ 1344628 h 5439165"/>
              <a:gd name="connsiteX11" fmla="*/ 591755 w 946597"/>
              <a:gd name="connsiteY11" fmla="*/ 553058 h 5439165"/>
              <a:gd name="connsiteX12" fmla="*/ 537164 w 946597"/>
              <a:gd name="connsiteY12" fmla="*/ 225511 h 5439165"/>
              <a:gd name="connsiteX13" fmla="*/ 4902 w 946597"/>
              <a:gd name="connsiteY13" fmla="*/ 61739 h 5439165"/>
              <a:gd name="connsiteX0" fmla="*/ 4902 w 1233200"/>
              <a:gd name="connsiteY0" fmla="*/ 54853 h 5432279"/>
              <a:gd name="connsiteX1" fmla="*/ 946597 w 1233200"/>
              <a:gd name="connsiteY1" fmla="*/ 54853 h 5432279"/>
              <a:gd name="connsiteX2" fmla="*/ 1233200 w 1233200"/>
              <a:gd name="connsiteY2" fmla="*/ 368752 h 5432279"/>
              <a:gd name="connsiteX3" fmla="*/ 387038 w 1233200"/>
              <a:gd name="connsiteY3" fmla="*/ 261 h 5432279"/>
              <a:gd name="connsiteX4" fmla="*/ 810119 w 1233200"/>
              <a:gd name="connsiteY4" fmla="*/ 314160 h 5432279"/>
              <a:gd name="connsiteX5" fmla="*/ 796472 w 1233200"/>
              <a:gd name="connsiteY5" fmla="*/ 546171 h 5432279"/>
              <a:gd name="connsiteX6" fmla="*/ 769175 w 1233200"/>
              <a:gd name="connsiteY6" fmla="*/ 3944464 h 5432279"/>
              <a:gd name="connsiteX7" fmla="*/ 796471 w 1233200"/>
              <a:gd name="connsiteY7" fmla="*/ 5213706 h 5432279"/>
              <a:gd name="connsiteX8" fmla="*/ 700937 w 1233200"/>
              <a:gd name="connsiteY8" fmla="*/ 5200059 h 5432279"/>
              <a:gd name="connsiteX9" fmla="*/ 687290 w 1233200"/>
              <a:gd name="connsiteY9" fmla="*/ 3930817 h 5432279"/>
              <a:gd name="connsiteX10" fmla="*/ 632699 w 1233200"/>
              <a:gd name="connsiteY10" fmla="*/ 1337742 h 5432279"/>
              <a:gd name="connsiteX11" fmla="*/ 591755 w 1233200"/>
              <a:gd name="connsiteY11" fmla="*/ 546172 h 5432279"/>
              <a:gd name="connsiteX12" fmla="*/ 537164 w 1233200"/>
              <a:gd name="connsiteY12" fmla="*/ 218625 h 5432279"/>
              <a:gd name="connsiteX13" fmla="*/ 4902 w 1233200"/>
              <a:gd name="connsiteY13" fmla="*/ 54853 h 5432279"/>
              <a:gd name="connsiteX0" fmla="*/ 4902 w 1233200"/>
              <a:gd name="connsiteY0" fmla="*/ 0 h 5377426"/>
              <a:gd name="connsiteX1" fmla="*/ 946597 w 1233200"/>
              <a:gd name="connsiteY1" fmla="*/ 0 h 5377426"/>
              <a:gd name="connsiteX2" fmla="*/ 1233200 w 1233200"/>
              <a:gd name="connsiteY2" fmla="*/ 313899 h 5377426"/>
              <a:gd name="connsiteX3" fmla="*/ 810119 w 1233200"/>
              <a:gd name="connsiteY3" fmla="*/ 259307 h 5377426"/>
              <a:gd name="connsiteX4" fmla="*/ 796472 w 1233200"/>
              <a:gd name="connsiteY4" fmla="*/ 491318 h 5377426"/>
              <a:gd name="connsiteX5" fmla="*/ 769175 w 1233200"/>
              <a:gd name="connsiteY5" fmla="*/ 3889611 h 5377426"/>
              <a:gd name="connsiteX6" fmla="*/ 796471 w 1233200"/>
              <a:gd name="connsiteY6" fmla="*/ 5158853 h 5377426"/>
              <a:gd name="connsiteX7" fmla="*/ 700937 w 1233200"/>
              <a:gd name="connsiteY7" fmla="*/ 5145206 h 5377426"/>
              <a:gd name="connsiteX8" fmla="*/ 687290 w 1233200"/>
              <a:gd name="connsiteY8" fmla="*/ 3875964 h 5377426"/>
              <a:gd name="connsiteX9" fmla="*/ 632699 w 1233200"/>
              <a:gd name="connsiteY9" fmla="*/ 1282889 h 5377426"/>
              <a:gd name="connsiteX10" fmla="*/ 591755 w 1233200"/>
              <a:gd name="connsiteY10" fmla="*/ 491319 h 5377426"/>
              <a:gd name="connsiteX11" fmla="*/ 537164 w 1233200"/>
              <a:gd name="connsiteY11" fmla="*/ 163772 h 5377426"/>
              <a:gd name="connsiteX12" fmla="*/ 4902 w 1233200"/>
              <a:gd name="connsiteY12" fmla="*/ 0 h 5377426"/>
              <a:gd name="connsiteX0" fmla="*/ 4902 w 946597"/>
              <a:gd name="connsiteY0" fmla="*/ 0 h 5377426"/>
              <a:gd name="connsiteX1" fmla="*/ 946597 w 946597"/>
              <a:gd name="connsiteY1" fmla="*/ 0 h 5377426"/>
              <a:gd name="connsiteX2" fmla="*/ 837415 w 946597"/>
              <a:gd name="connsiteY2" fmla="*/ 95535 h 5377426"/>
              <a:gd name="connsiteX3" fmla="*/ 810119 w 946597"/>
              <a:gd name="connsiteY3" fmla="*/ 259307 h 5377426"/>
              <a:gd name="connsiteX4" fmla="*/ 796472 w 946597"/>
              <a:gd name="connsiteY4" fmla="*/ 491318 h 5377426"/>
              <a:gd name="connsiteX5" fmla="*/ 769175 w 946597"/>
              <a:gd name="connsiteY5" fmla="*/ 3889611 h 5377426"/>
              <a:gd name="connsiteX6" fmla="*/ 796471 w 946597"/>
              <a:gd name="connsiteY6" fmla="*/ 5158853 h 5377426"/>
              <a:gd name="connsiteX7" fmla="*/ 700937 w 946597"/>
              <a:gd name="connsiteY7" fmla="*/ 5145206 h 5377426"/>
              <a:gd name="connsiteX8" fmla="*/ 687290 w 946597"/>
              <a:gd name="connsiteY8" fmla="*/ 3875964 h 5377426"/>
              <a:gd name="connsiteX9" fmla="*/ 632699 w 946597"/>
              <a:gd name="connsiteY9" fmla="*/ 1282889 h 5377426"/>
              <a:gd name="connsiteX10" fmla="*/ 591755 w 946597"/>
              <a:gd name="connsiteY10" fmla="*/ 491319 h 5377426"/>
              <a:gd name="connsiteX11" fmla="*/ 537164 w 946597"/>
              <a:gd name="connsiteY11" fmla="*/ 163772 h 5377426"/>
              <a:gd name="connsiteX12" fmla="*/ 4902 w 946597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491319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354841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5164 w 946859"/>
              <a:gd name="connsiteY0" fmla="*/ 0 h 5377426"/>
              <a:gd name="connsiteX1" fmla="*/ 946859 w 946859"/>
              <a:gd name="connsiteY1" fmla="*/ 0 h 5377426"/>
              <a:gd name="connsiteX2" fmla="*/ 837677 w 946859"/>
              <a:gd name="connsiteY2" fmla="*/ 95535 h 5377426"/>
              <a:gd name="connsiteX3" fmla="*/ 810381 w 946859"/>
              <a:gd name="connsiteY3" fmla="*/ 259307 h 5377426"/>
              <a:gd name="connsiteX4" fmla="*/ 796734 w 946859"/>
              <a:gd name="connsiteY4" fmla="*/ 491318 h 5377426"/>
              <a:gd name="connsiteX5" fmla="*/ 769437 w 946859"/>
              <a:gd name="connsiteY5" fmla="*/ 3889611 h 5377426"/>
              <a:gd name="connsiteX6" fmla="*/ 796733 w 946859"/>
              <a:gd name="connsiteY6" fmla="*/ 5158853 h 5377426"/>
              <a:gd name="connsiteX7" fmla="*/ 701199 w 946859"/>
              <a:gd name="connsiteY7" fmla="*/ 5145206 h 5377426"/>
              <a:gd name="connsiteX8" fmla="*/ 687552 w 946859"/>
              <a:gd name="connsiteY8" fmla="*/ 3875964 h 5377426"/>
              <a:gd name="connsiteX9" fmla="*/ 632961 w 946859"/>
              <a:gd name="connsiteY9" fmla="*/ 1282889 h 5377426"/>
              <a:gd name="connsiteX10" fmla="*/ 592017 w 946859"/>
              <a:gd name="connsiteY10" fmla="*/ 354841 h 5377426"/>
              <a:gd name="connsiteX11" fmla="*/ 510132 w 946859"/>
              <a:gd name="connsiteY11" fmla="*/ 109180 h 5377426"/>
              <a:gd name="connsiteX12" fmla="*/ 5164 w 946859"/>
              <a:gd name="connsiteY12" fmla="*/ 0 h 5377426"/>
              <a:gd name="connsiteX0" fmla="*/ 18127 w 523093"/>
              <a:gd name="connsiteY0" fmla="*/ 0 h 5377426"/>
              <a:gd name="connsiteX1" fmla="*/ 523093 w 523093"/>
              <a:gd name="connsiteY1" fmla="*/ 0 h 5377426"/>
              <a:gd name="connsiteX2" fmla="*/ 413911 w 523093"/>
              <a:gd name="connsiteY2" fmla="*/ 95535 h 5377426"/>
              <a:gd name="connsiteX3" fmla="*/ 386615 w 523093"/>
              <a:gd name="connsiteY3" fmla="*/ 259307 h 5377426"/>
              <a:gd name="connsiteX4" fmla="*/ 372968 w 523093"/>
              <a:gd name="connsiteY4" fmla="*/ 491318 h 5377426"/>
              <a:gd name="connsiteX5" fmla="*/ 345671 w 523093"/>
              <a:gd name="connsiteY5" fmla="*/ 3889611 h 5377426"/>
              <a:gd name="connsiteX6" fmla="*/ 372967 w 523093"/>
              <a:gd name="connsiteY6" fmla="*/ 5158853 h 5377426"/>
              <a:gd name="connsiteX7" fmla="*/ 277433 w 523093"/>
              <a:gd name="connsiteY7" fmla="*/ 5145206 h 5377426"/>
              <a:gd name="connsiteX8" fmla="*/ 263786 w 523093"/>
              <a:gd name="connsiteY8" fmla="*/ 3875964 h 5377426"/>
              <a:gd name="connsiteX9" fmla="*/ 209195 w 523093"/>
              <a:gd name="connsiteY9" fmla="*/ 1282889 h 5377426"/>
              <a:gd name="connsiteX10" fmla="*/ 168251 w 523093"/>
              <a:gd name="connsiteY10" fmla="*/ 354841 h 5377426"/>
              <a:gd name="connsiteX11" fmla="*/ 86366 w 523093"/>
              <a:gd name="connsiteY11" fmla="*/ 109180 h 5377426"/>
              <a:gd name="connsiteX12" fmla="*/ 18127 w 523093"/>
              <a:gd name="connsiteY12" fmla="*/ 0 h 5377426"/>
              <a:gd name="connsiteX0" fmla="*/ 46746 w 551712"/>
              <a:gd name="connsiteY0" fmla="*/ 1867 h 5379293"/>
              <a:gd name="connsiteX1" fmla="*/ 551712 w 551712"/>
              <a:gd name="connsiteY1" fmla="*/ 1867 h 5379293"/>
              <a:gd name="connsiteX2" fmla="*/ 442530 w 551712"/>
              <a:gd name="connsiteY2" fmla="*/ 97402 h 5379293"/>
              <a:gd name="connsiteX3" fmla="*/ 415234 w 551712"/>
              <a:gd name="connsiteY3" fmla="*/ 261174 h 5379293"/>
              <a:gd name="connsiteX4" fmla="*/ 401587 w 551712"/>
              <a:gd name="connsiteY4" fmla="*/ 493185 h 5379293"/>
              <a:gd name="connsiteX5" fmla="*/ 374290 w 551712"/>
              <a:gd name="connsiteY5" fmla="*/ 3891478 h 5379293"/>
              <a:gd name="connsiteX6" fmla="*/ 401586 w 551712"/>
              <a:gd name="connsiteY6" fmla="*/ 5160720 h 5379293"/>
              <a:gd name="connsiteX7" fmla="*/ 306052 w 551712"/>
              <a:gd name="connsiteY7" fmla="*/ 5147073 h 5379293"/>
              <a:gd name="connsiteX8" fmla="*/ 292405 w 551712"/>
              <a:gd name="connsiteY8" fmla="*/ 3877831 h 5379293"/>
              <a:gd name="connsiteX9" fmla="*/ 237814 w 551712"/>
              <a:gd name="connsiteY9" fmla="*/ 1284756 h 5379293"/>
              <a:gd name="connsiteX10" fmla="*/ 196870 w 551712"/>
              <a:gd name="connsiteY10" fmla="*/ 356708 h 5379293"/>
              <a:gd name="connsiteX11" fmla="*/ 114985 w 551712"/>
              <a:gd name="connsiteY11" fmla="*/ 111047 h 5379293"/>
              <a:gd name="connsiteX12" fmla="*/ 46746 w 551712"/>
              <a:gd name="connsiteY12" fmla="*/ 1867 h 5379293"/>
              <a:gd name="connsiteX0" fmla="*/ 46746 w 647879"/>
              <a:gd name="connsiteY0" fmla="*/ 1867 h 5361524"/>
              <a:gd name="connsiteX1" fmla="*/ 551712 w 647879"/>
              <a:gd name="connsiteY1" fmla="*/ 1867 h 5361524"/>
              <a:gd name="connsiteX2" fmla="*/ 442530 w 647879"/>
              <a:gd name="connsiteY2" fmla="*/ 97402 h 5361524"/>
              <a:gd name="connsiteX3" fmla="*/ 415234 w 647879"/>
              <a:gd name="connsiteY3" fmla="*/ 261174 h 5361524"/>
              <a:gd name="connsiteX4" fmla="*/ 401587 w 647879"/>
              <a:gd name="connsiteY4" fmla="*/ 493185 h 5361524"/>
              <a:gd name="connsiteX5" fmla="*/ 374290 w 647879"/>
              <a:gd name="connsiteY5" fmla="*/ 3891478 h 5361524"/>
              <a:gd name="connsiteX6" fmla="*/ 647245 w 647879"/>
              <a:gd name="connsiteY6" fmla="*/ 5133424 h 5361524"/>
              <a:gd name="connsiteX7" fmla="*/ 306052 w 647879"/>
              <a:gd name="connsiteY7" fmla="*/ 5147073 h 5361524"/>
              <a:gd name="connsiteX8" fmla="*/ 292405 w 647879"/>
              <a:gd name="connsiteY8" fmla="*/ 3877831 h 5361524"/>
              <a:gd name="connsiteX9" fmla="*/ 237814 w 647879"/>
              <a:gd name="connsiteY9" fmla="*/ 1284756 h 5361524"/>
              <a:gd name="connsiteX10" fmla="*/ 196870 w 647879"/>
              <a:gd name="connsiteY10" fmla="*/ 356708 h 5361524"/>
              <a:gd name="connsiteX11" fmla="*/ 114985 w 647879"/>
              <a:gd name="connsiteY11" fmla="*/ 111047 h 5361524"/>
              <a:gd name="connsiteX12" fmla="*/ 46746 w 647879"/>
              <a:gd name="connsiteY12" fmla="*/ 1867 h 5361524"/>
              <a:gd name="connsiteX0" fmla="*/ 46746 w 647879"/>
              <a:gd name="connsiteY0" fmla="*/ 1867 h 5220513"/>
              <a:gd name="connsiteX1" fmla="*/ 551712 w 647879"/>
              <a:gd name="connsiteY1" fmla="*/ 1867 h 5220513"/>
              <a:gd name="connsiteX2" fmla="*/ 442530 w 647879"/>
              <a:gd name="connsiteY2" fmla="*/ 97402 h 5220513"/>
              <a:gd name="connsiteX3" fmla="*/ 415234 w 647879"/>
              <a:gd name="connsiteY3" fmla="*/ 261174 h 5220513"/>
              <a:gd name="connsiteX4" fmla="*/ 401587 w 647879"/>
              <a:gd name="connsiteY4" fmla="*/ 493185 h 5220513"/>
              <a:gd name="connsiteX5" fmla="*/ 374290 w 647879"/>
              <a:gd name="connsiteY5" fmla="*/ 3891478 h 5220513"/>
              <a:gd name="connsiteX6" fmla="*/ 647245 w 647879"/>
              <a:gd name="connsiteY6" fmla="*/ 5133424 h 5220513"/>
              <a:gd name="connsiteX7" fmla="*/ 306052 w 647879"/>
              <a:gd name="connsiteY7" fmla="*/ 5147073 h 5220513"/>
              <a:gd name="connsiteX8" fmla="*/ 292405 w 647879"/>
              <a:gd name="connsiteY8" fmla="*/ 3877831 h 5220513"/>
              <a:gd name="connsiteX9" fmla="*/ 237814 w 647879"/>
              <a:gd name="connsiteY9" fmla="*/ 1284756 h 5220513"/>
              <a:gd name="connsiteX10" fmla="*/ 196870 w 647879"/>
              <a:gd name="connsiteY10" fmla="*/ 356708 h 5220513"/>
              <a:gd name="connsiteX11" fmla="*/ 114985 w 647879"/>
              <a:gd name="connsiteY11" fmla="*/ 111047 h 5220513"/>
              <a:gd name="connsiteX12" fmla="*/ 46746 w 647879"/>
              <a:gd name="connsiteY12" fmla="*/ 1867 h 5220513"/>
              <a:gd name="connsiteX0" fmla="*/ 46746 w 647879"/>
              <a:gd name="connsiteY0" fmla="*/ 1867 h 5133424"/>
              <a:gd name="connsiteX1" fmla="*/ 551712 w 647879"/>
              <a:gd name="connsiteY1" fmla="*/ 1867 h 5133424"/>
              <a:gd name="connsiteX2" fmla="*/ 442530 w 647879"/>
              <a:gd name="connsiteY2" fmla="*/ 97402 h 5133424"/>
              <a:gd name="connsiteX3" fmla="*/ 415234 w 647879"/>
              <a:gd name="connsiteY3" fmla="*/ 261174 h 5133424"/>
              <a:gd name="connsiteX4" fmla="*/ 401587 w 647879"/>
              <a:gd name="connsiteY4" fmla="*/ 493185 h 5133424"/>
              <a:gd name="connsiteX5" fmla="*/ 374290 w 647879"/>
              <a:gd name="connsiteY5" fmla="*/ 3891478 h 5133424"/>
              <a:gd name="connsiteX6" fmla="*/ 647245 w 647879"/>
              <a:gd name="connsiteY6" fmla="*/ 5133424 h 5133424"/>
              <a:gd name="connsiteX7" fmla="*/ 237813 w 647879"/>
              <a:gd name="connsiteY7" fmla="*/ 4792232 h 5133424"/>
              <a:gd name="connsiteX8" fmla="*/ 292405 w 647879"/>
              <a:gd name="connsiteY8" fmla="*/ 3877831 h 5133424"/>
              <a:gd name="connsiteX9" fmla="*/ 237814 w 647879"/>
              <a:gd name="connsiteY9" fmla="*/ 1284756 h 5133424"/>
              <a:gd name="connsiteX10" fmla="*/ 196870 w 647879"/>
              <a:gd name="connsiteY10" fmla="*/ 356708 h 5133424"/>
              <a:gd name="connsiteX11" fmla="*/ 114985 w 647879"/>
              <a:gd name="connsiteY11" fmla="*/ 111047 h 5133424"/>
              <a:gd name="connsiteX12" fmla="*/ 46746 w 647879"/>
              <a:gd name="connsiteY12" fmla="*/ 1867 h 5133424"/>
              <a:gd name="connsiteX0" fmla="*/ 46746 w 551712"/>
              <a:gd name="connsiteY0" fmla="*/ 1867 h 4846940"/>
              <a:gd name="connsiteX1" fmla="*/ 551712 w 551712"/>
              <a:gd name="connsiteY1" fmla="*/ 1867 h 4846940"/>
              <a:gd name="connsiteX2" fmla="*/ 442530 w 551712"/>
              <a:gd name="connsiteY2" fmla="*/ 97402 h 4846940"/>
              <a:gd name="connsiteX3" fmla="*/ 415234 w 551712"/>
              <a:gd name="connsiteY3" fmla="*/ 261174 h 4846940"/>
              <a:gd name="connsiteX4" fmla="*/ 401587 w 551712"/>
              <a:gd name="connsiteY4" fmla="*/ 493185 h 4846940"/>
              <a:gd name="connsiteX5" fmla="*/ 374290 w 551712"/>
              <a:gd name="connsiteY5" fmla="*/ 3891478 h 4846940"/>
              <a:gd name="connsiteX6" fmla="*/ 524415 w 551712"/>
              <a:gd name="connsiteY6" fmla="*/ 4805877 h 4846940"/>
              <a:gd name="connsiteX7" fmla="*/ 237813 w 551712"/>
              <a:gd name="connsiteY7" fmla="*/ 4792232 h 4846940"/>
              <a:gd name="connsiteX8" fmla="*/ 292405 w 551712"/>
              <a:gd name="connsiteY8" fmla="*/ 3877831 h 4846940"/>
              <a:gd name="connsiteX9" fmla="*/ 237814 w 551712"/>
              <a:gd name="connsiteY9" fmla="*/ 1284756 h 4846940"/>
              <a:gd name="connsiteX10" fmla="*/ 196870 w 551712"/>
              <a:gd name="connsiteY10" fmla="*/ 356708 h 4846940"/>
              <a:gd name="connsiteX11" fmla="*/ 114985 w 551712"/>
              <a:gd name="connsiteY11" fmla="*/ 111047 h 4846940"/>
              <a:gd name="connsiteX12" fmla="*/ 46746 w 551712"/>
              <a:gd name="connsiteY12" fmla="*/ 1867 h 4846940"/>
              <a:gd name="connsiteX0" fmla="*/ 46746 w 552058"/>
              <a:gd name="connsiteY0" fmla="*/ 1867 h 4846940"/>
              <a:gd name="connsiteX1" fmla="*/ 551712 w 552058"/>
              <a:gd name="connsiteY1" fmla="*/ 1867 h 4846940"/>
              <a:gd name="connsiteX2" fmla="*/ 442530 w 552058"/>
              <a:gd name="connsiteY2" fmla="*/ 97402 h 4846940"/>
              <a:gd name="connsiteX3" fmla="*/ 415234 w 552058"/>
              <a:gd name="connsiteY3" fmla="*/ 261174 h 4846940"/>
              <a:gd name="connsiteX4" fmla="*/ 401587 w 552058"/>
              <a:gd name="connsiteY4" fmla="*/ 493185 h 4846940"/>
              <a:gd name="connsiteX5" fmla="*/ 374290 w 552058"/>
              <a:gd name="connsiteY5" fmla="*/ 3891478 h 4846940"/>
              <a:gd name="connsiteX6" fmla="*/ 524415 w 552058"/>
              <a:gd name="connsiteY6" fmla="*/ 4805877 h 4846940"/>
              <a:gd name="connsiteX7" fmla="*/ 237813 w 552058"/>
              <a:gd name="connsiteY7" fmla="*/ 4792232 h 4846940"/>
              <a:gd name="connsiteX8" fmla="*/ 292405 w 552058"/>
              <a:gd name="connsiteY8" fmla="*/ 3877831 h 4846940"/>
              <a:gd name="connsiteX9" fmla="*/ 237814 w 552058"/>
              <a:gd name="connsiteY9" fmla="*/ 1284756 h 4846940"/>
              <a:gd name="connsiteX10" fmla="*/ 196870 w 552058"/>
              <a:gd name="connsiteY10" fmla="*/ 356708 h 4846940"/>
              <a:gd name="connsiteX11" fmla="*/ 114985 w 552058"/>
              <a:gd name="connsiteY11" fmla="*/ 111047 h 4846940"/>
              <a:gd name="connsiteX12" fmla="*/ 46746 w 552058"/>
              <a:gd name="connsiteY12" fmla="*/ 1867 h 4846940"/>
              <a:gd name="connsiteX0" fmla="*/ 46746 w 552058"/>
              <a:gd name="connsiteY0" fmla="*/ 1867 h 4960000"/>
              <a:gd name="connsiteX1" fmla="*/ 551712 w 552058"/>
              <a:gd name="connsiteY1" fmla="*/ 1867 h 4960000"/>
              <a:gd name="connsiteX2" fmla="*/ 442530 w 552058"/>
              <a:gd name="connsiteY2" fmla="*/ 97402 h 4960000"/>
              <a:gd name="connsiteX3" fmla="*/ 415234 w 552058"/>
              <a:gd name="connsiteY3" fmla="*/ 261174 h 4960000"/>
              <a:gd name="connsiteX4" fmla="*/ 401587 w 552058"/>
              <a:gd name="connsiteY4" fmla="*/ 493185 h 4960000"/>
              <a:gd name="connsiteX5" fmla="*/ 374290 w 552058"/>
              <a:gd name="connsiteY5" fmla="*/ 3891478 h 4960000"/>
              <a:gd name="connsiteX6" fmla="*/ 524415 w 552058"/>
              <a:gd name="connsiteY6" fmla="*/ 4805877 h 4960000"/>
              <a:gd name="connsiteX7" fmla="*/ 237813 w 552058"/>
              <a:gd name="connsiteY7" fmla="*/ 4792232 h 4960000"/>
              <a:gd name="connsiteX8" fmla="*/ 292405 w 552058"/>
              <a:gd name="connsiteY8" fmla="*/ 3877831 h 4960000"/>
              <a:gd name="connsiteX9" fmla="*/ 237814 w 552058"/>
              <a:gd name="connsiteY9" fmla="*/ 1284756 h 4960000"/>
              <a:gd name="connsiteX10" fmla="*/ 196870 w 552058"/>
              <a:gd name="connsiteY10" fmla="*/ 356708 h 4960000"/>
              <a:gd name="connsiteX11" fmla="*/ 114985 w 552058"/>
              <a:gd name="connsiteY11" fmla="*/ 111047 h 4960000"/>
              <a:gd name="connsiteX12" fmla="*/ 46746 w 552058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524415 w 551712"/>
              <a:gd name="connsiteY6" fmla="*/ 4805877 h 4960000"/>
              <a:gd name="connsiteX7" fmla="*/ 237813 w 551712"/>
              <a:gd name="connsiteY7" fmla="*/ 4792232 h 4960000"/>
              <a:gd name="connsiteX8" fmla="*/ 292405 w 551712"/>
              <a:gd name="connsiteY8" fmla="*/ 3877831 h 4960000"/>
              <a:gd name="connsiteX9" fmla="*/ 237814 w 551712"/>
              <a:gd name="connsiteY9" fmla="*/ 1284756 h 4960000"/>
              <a:gd name="connsiteX10" fmla="*/ 196870 w 551712"/>
              <a:gd name="connsiteY10" fmla="*/ 356708 h 4960000"/>
              <a:gd name="connsiteX11" fmla="*/ 114985 w 551712"/>
              <a:gd name="connsiteY11" fmla="*/ 111047 h 4960000"/>
              <a:gd name="connsiteX12" fmla="*/ 46746 w 551712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74292 w 551712"/>
              <a:gd name="connsiteY6" fmla="*/ 405525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87940 w 551712"/>
              <a:gd name="connsiteY6" fmla="*/ 417808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33817"/>
              <a:gd name="connsiteX1" fmla="*/ 551712 w 551712"/>
              <a:gd name="connsiteY1" fmla="*/ 1867 h 4933817"/>
              <a:gd name="connsiteX2" fmla="*/ 442530 w 551712"/>
              <a:gd name="connsiteY2" fmla="*/ 97402 h 4933817"/>
              <a:gd name="connsiteX3" fmla="*/ 415234 w 551712"/>
              <a:gd name="connsiteY3" fmla="*/ 261174 h 4933817"/>
              <a:gd name="connsiteX4" fmla="*/ 401587 w 551712"/>
              <a:gd name="connsiteY4" fmla="*/ 493185 h 4933817"/>
              <a:gd name="connsiteX5" fmla="*/ 374290 w 551712"/>
              <a:gd name="connsiteY5" fmla="*/ 3891478 h 4933817"/>
              <a:gd name="connsiteX6" fmla="*/ 387940 w 551712"/>
              <a:gd name="connsiteY6" fmla="*/ 4178084 h 4933817"/>
              <a:gd name="connsiteX7" fmla="*/ 538063 w 551712"/>
              <a:gd name="connsiteY7" fmla="*/ 4764934 h 4933817"/>
              <a:gd name="connsiteX8" fmla="*/ 237813 w 551712"/>
              <a:gd name="connsiteY8" fmla="*/ 4792232 h 4933817"/>
              <a:gd name="connsiteX9" fmla="*/ 292405 w 551712"/>
              <a:gd name="connsiteY9" fmla="*/ 3877831 h 4933817"/>
              <a:gd name="connsiteX10" fmla="*/ 237814 w 551712"/>
              <a:gd name="connsiteY10" fmla="*/ 1284756 h 4933817"/>
              <a:gd name="connsiteX11" fmla="*/ 196870 w 551712"/>
              <a:gd name="connsiteY11" fmla="*/ 356708 h 4933817"/>
              <a:gd name="connsiteX12" fmla="*/ 114985 w 551712"/>
              <a:gd name="connsiteY12" fmla="*/ 111047 h 4933817"/>
              <a:gd name="connsiteX13" fmla="*/ 46746 w 551712"/>
              <a:gd name="connsiteY13" fmla="*/ 1867 h 4933817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387940 w 551712"/>
              <a:gd name="connsiteY6" fmla="*/ 4178084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428883 w 551712"/>
              <a:gd name="connsiteY6" fmla="*/ 4259970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41960"/>
              <a:gd name="connsiteY0" fmla="*/ 1867 h 4911914"/>
              <a:gd name="connsiteX1" fmla="*/ 477285 w 541960"/>
              <a:gd name="connsiteY1" fmla="*/ 1867 h 4911914"/>
              <a:gd name="connsiteX2" fmla="*/ 442530 w 541960"/>
              <a:gd name="connsiteY2" fmla="*/ 97402 h 4911914"/>
              <a:gd name="connsiteX3" fmla="*/ 415234 w 541960"/>
              <a:gd name="connsiteY3" fmla="*/ 261174 h 4911914"/>
              <a:gd name="connsiteX4" fmla="*/ 401587 w 541960"/>
              <a:gd name="connsiteY4" fmla="*/ 493185 h 4911914"/>
              <a:gd name="connsiteX5" fmla="*/ 374290 w 541960"/>
              <a:gd name="connsiteY5" fmla="*/ 3891478 h 4911914"/>
              <a:gd name="connsiteX6" fmla="*/ 428883 w 541960"/>
              <a:gd name="connsiteY6" fmla="*/ 4259970 h 4911914"/>
              <a:gd name="connsiteX7" fmla="*/ 538063 w 541960"/>
              <a:gd name="connsiteY7" fmla="*/ 4764934 h 4911914"/>
              <a:gd name="connsiteX8" fmla="*/ 224166 w 541960"/>
              <a:gd name="connsiteY8" fmla="*/ 4737641 h 4911914"/>
              <a:gd name="connsiteX9" fmla="*/ 292405 w 541960"/>
              <a:gd name="connsiteY9" fmla="*/ 3877831 h 4911914"/>
              <a:gd name="connsiteX10" fmla="*/ 237814 w 541960"/>
              <a:gd name="connsiteY10" fmla="*/ 1284756 h 4911914"/>
              <a:gd name="connsiteX11" fmla="*/ 196870 w 541960"/>
              <a:gd name="connsiteY11" fmla="*/ 356708 h 4911914"/>
              <a:gd name="connsiteX12" fmla="*/ 114985 w 541960"/>
              <a:gd name="connsiteY12" fmla="*/ 111047 h 4911914"/>
              <a:gd name="connsiteX13" fmla="*/ 46746 w 541960"/>
              <a:gd name="connsiteY13" fmla="*/ 1867 h 4911914"/>
              <a:gd name="connsiteX0" fmla="*/ 54094 w 506778"/>
              <a:gd name="connsiteY0" fmla="*/ 1672 h 4922352"/>
              <a:gd name="connsiteX1" fmla="*/ 442103 w 506778"/>
              <a:gd name="connsiteY1" fmla="*/ 12305 h 4922352"/>
              <a:gd name="connsiteX2" fmla="*/ 407348 w 506778"/>
              <a:gd name="connsiteY2" fmla="*/ 107840 h 4922352"/>
              <a:gd name="connsiteX3" fmla="*/ 380052 w 506778"/>
              <a:gd name="connsiteY3" fmla="*/ 271612 h 4922352"/>
              <a:gd name="connsiteX4" fmla="*/ 366405 w 506778"/>
              <a:gd name="connsiteY4" fmla="*/ 503623 h 4922352"/>
              <a:gd name="connsiteX5" fmla="*/ 339108 w 506778"/>
              <a:gd name="connsiteY5" fmla="*/ 3901916 h 4922352"/>
              <a:gd name="connsiteX6" fmla="*/ 393701 w 506778"/>
              <a:gd name="connsiteY6" fmla="*/ 4270408 h 4922352"/>
              <a:gd name="connsiteX7" fmla="*/ 502881 w 506778"/>
              <a:gd name="connsiteY7" fmla="*/ 4775372 h 4922352"/>
              <a:gd name="connsiteX8" fmla="*/ 188984 w 506778"/>
              <a:gd name="connsiteY8" fmla="*/ 4748079 h 4922352"/>
              <a:gd name="connsiteX9" fmla="*/ 257223 w 506778"/>
              <a:gd name="connsiteY9" fmla="*/ 3888269 h 4922352"/>
              <a:gd name="connsiteX10" fmla="*/ 202632 w 506778"/>
              <a:gd name="connsiteY10" fmla="*/ 1295194 h 4922352"/>
              <a:gd name="connsiteX11" fmla="*/ 161688 w 506778"/>
              <a:gd name="connsiteY11" fmla="*/ 367146 h 4922352"/>
              <a:gd name="connsiteX12" fmla="*/ 79803 w 506778"/>
              <a:gd name="connsiteY12" fmla="*/ 121485 h 4922352"/>
              <a:gd name="connsiteX13" fmla="*/ 54094 w 506778"/>
              <a:gd name="connsiteY13" fmla="*/ 1672 h 4922352"/>
              <a:gd name="connsiteX0" fmla="*/ 45659 w 498343"/>
              <a:gd name="connsiteY0" fmla="*/ 554 h 4921234"/>
              <a:gd name="connsiteX1" fmla="*/ 433668 w 498343"/>
              <a:gd name="connsiteY1" fmla="*/ 11187 h 4921234"/>
              <a:gd name="connsiteX2" fmla="*/ 398913 w 498343"/>
              <a:gd name="connsiteY2" fmla="*/ 106722 h 4921234"/>
              <a:gd name="connsiteX3" fmla="*/ 371617 w 498343"/>
              <a:gd name="connsiteY3" fmla="*/ 270494 h 4921234"/>
              <a:gd name="connsiteX4" fmla="*/ 357970 w 498343"/>
              <a:gd name="connsiteY4" fmla="*/ 502505 h 4921234"/>
              <a:gd name="connsiteX5" fmla="*/ 330673 w 498343"/>
              <a:gd name="connsiteY5" fmla="*/ 3900798 h 4921234"/>
              <a:gd name="connsiteX6" fmla="*/ 385266 w 498343"/>
              <a:gd name="connsiteY6" fmla="*/ 4269290 h 4921234"/>
              <a:gd name="connsiteX7" fmla="*/ 494446 w 498343"/>
              <a:gd name="connsiteY7" fmla="*/ 4774254 h 4921234"/>
              <a:gd name="connsiteX8" fmla="*/ 180549 w 498343"/>
              <a:gd name="connsiteY8" fmla="*/ 4746961 h 4921234"/>
              <a:gd name="connsiteX9" fmla="*/ 248788 w 498343"/>
              <a:gd name="connsiteY9" fmla="*/ 3887151 h 4921234"/>
              <a:gd name="connsiteX10" fmla="*/ 194197 w 498343"/>
              <a:gd name="connsiteY10" fmla="*/ 1294076 h 4921234"/>
              <a:gd name="connsiteX11" fmla="*/ 153253 w 498343"/>
              <a:gd name="connsiteY11" fmla="*/ 366028 h 4921234"/>
              <a:gd name="connsiteX12" fmla="*/ 113898 w 498343"/>
              <a:gd name="connsiteY12" fmla="*/ 290488 h 4921234"/>
              <a:gd name="connsiteX13" fmla="*/ 45659 w 498343"/>
              <a:gd name="connsiteY13" fmla="*/ 554 h 4921234"/>
              <a:gd name="connsiteX0" fmla="*/ 45926 w 498610"/>
              <a:gd name="connsiteY0" fmla="*/ 680 h 4921360"/>
              <a:gd name="connsiteX1" fmla="*/ 433935 w 498610"/>
              <a:gd name="connsiteY1" fmla="*/ 11313 h 4921360"/>
              <a:gd name="connsiteX2" fmla="*/ 399180 w 498610"/>
              <a:gd name="connsiteY2" fmla="*/ 106848 h 4921360"/>
              <a:gd name="connsiteX3" fmla="*/ 371884 w 498610"/>
              <a:gd name="connsiteY3" fmla="*/ 270620 h 4921360"/>
              <a:gd name="connsiteX4" fmla="*/ 358237 w 498610"/>
              <a:gd name="connsiteY4" fmla="*/ 502631 h 4921360"/>
              <a:gd name="connsiteX5" fmla="*/ 330940 w 498610"/>
              <a:gd name="connsiteY5" fmla="*/ 3900924 h 4921360"/>
              <a:gd name="connsiteX6" fmla="*/ 385533 w 498610"/>
              <a:gd name="connsiteY6" fmla="*/ 4269416 h 4921360"/>
              <a:gd name="connsiteX7" fmla="*/ 494713 w 498610"/>
              <a:gd name="connsiteY7" fmla="*/ 4774380 h 4921360"/>
              <a:gd name="connsiteX8" fmla="*/ 180816 w 498610"/>
              <a:gd name="connsiteY8" fmla="*/ 4747087 h 4921360"/>
              <a:gd name="connsiteX9" fmla="*/ 249055 w 498610"/>
              <a:gd name="connsiteY9" fmla="*/ 3887277 h 4921360"/>
              <a:gd name="connsiteX10" fmla="*/ 194464 w 498610"/>
              <a:gd name="connsiteY10" fmla="*/ 1294202 h 4921360"/>
              <a:gd name="connsiteX11" fmla="*/ 164152 w 498610"/>
              <a:gd name="connsiteY11" fmla="*/ 653233 h 4921360"/>
              <a:gd name="connsiteX12" fmla="*/ 114165 w 498610"/>
              <a:gd name="connsiteY12" fmla="*/ 290614 h 4921360"/>
              <a:gd name="connsiteX13" fmla="*/ 45926 w 498610"/>
              <a:gd name="connsiteY13" fmla="*/ 680 h 4921360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96247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03684 w 454689"/>
              <a:gd name="connsiteY4" fmla="*/ 90670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27963 w 454689"/>
              <a:gd name="connsiteY2" fmla="*/ 260019 h 4910759"/>
              <a:gd name="connsiteX3" fmla="*/ 303684 w 454689"/>
              <a:gd name="connsiteY3" fmla="*/ 906700 h 4910759"/>
              <a:gd name="connsiteX4" fmla="*/ 287019 w 454689"/>
              <a:gd name="connsiteY4" fmla="*/ 3890323 h 4910759"/>
              <a:gd name="connsiteX5" fmla="*/ 341612 w 454689"/>
              <a:gd name="connsiteY5" fmla="*/ 4258815 h 4910759"/>
              <a:gd name="connsiteX6" fmla="*/ 450792 w 454689"/>
              <a:gd name="connsiteY6" fmla="*/ 4763779 h 4910759"/>
              <a:gd name="connsiteX7" fmla="*/ 136895 w 454689"/>
              <a:gd name="connsiteY7" fmla="*/ 4736486 h 4910759"/>
              <a:gd name="connsiteX8" fmla="*/ 205134 w 454689"/>
              <a:gd name="connsiteY8" fmla="*/ 3876676 h 4910759"/>
              <a:gd name="connsiteX9" fmla="*/ 150543 w 454689"/>
              <a:gd name="connsiteY9" fmla="*/ 1283601 h 4910759"/>
              <a:gd name="connsiteX10" fmla="*/ 120231 w 454689"/>
              <a:gd name="connsiteY10" fmla="*/ 642632 h 4910759"/>
              <a:gd name="connsiteX11" fmla="*/ 70244 w 454689"/>
              <a:gd name="connsiteY11" fmla="*/ 280013 h 4910759"/>
              <a:gd name="connsiteX12" fmla="*/ 55168 w 454689"/>
              <a:gd name="connsiteY12" fmla="*/ 712 h 4910759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304058 w 455063"/>
              <a:gd name="connsiteY3" fmla="*/ 906954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19020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87393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55496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308659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76761 w 455063"/>
              <a:gd name="connsiteY4" fmla="*/ 3879944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3269"/>
              <a:gd name="connsiteY0" fmla="*/ 966 h 4860168"/>
              <a:gd name="connsiteX1" fmla="*/ 390388 w 453269"/>
              <a:gd name="connsiteY1" fmla="*/ 966 h 4860168"/>
              <a:gd name="connsiteX2" fmla="*/ 349602 w 453269"/>
              <a:gd name="connsiteY2" fmla="*/ 462291 h 4860168"/>
              <a:gd name="connsiteX3" fmla="*/ 325323 w 453269"/>
              <a:gd name="connsiteY3" fmla="*/ 1140870 h 4860168"/>
              <a:gd name="connsiteX4" fmla="*/ 276761 w 453269"/>
              <a:gd name="connsiteY4" fmla="*/ 3879944 h 4860168"/>
              <a:gd name="connsiteX5" fmla="*/ 451166 w 453269"/>
              <a:gd name="connsiteY5" fmla="*/ 4764033 h 4860168"/>
              <a:gd name="connsiteX6" fmla="*/ 137269 w 453269"/>
              <a:gd name="connsiteY6" fmla="*/ 4736740 h 4860168"/>
              <a:gd name="connsiteX7" fmla="*/ 162978 w 453269"/>
              <a:gd name="connsiteY7" fmla="*/ 3876930 h 4860168"/>
              <a:gd name="connsiteX8" fmla="*/ 119020 w 453269"/>
              <a:gd name="connsiteY8" fmla="*/ 1283855 h 4860168"/>
              <a:gd name="connsiteX9" fmla="*/ 131237 w 453269"/>
              <a:gd name="connsiteY9" fmla="*/ 961863 h 4860168"/>
              <a:gd name="connsiteX10" fmla="*/ 70618 w 453269"/>
              <a:gd name="connsiteY10" fmla="*/ 280267 h 4860168"/>
              <a:gd name="connsiteX11" fmla="*/ 55542 w 453269"/>
              <a:gd name="connsiteY11" fmla="*/ 966 h 4860168"/>
              <a:gd name="connsiteX0" fmla="*/ 55542 w 453269"/>
              <a:gd name="connsiteY0" fmla="*/ 966 h 4810997"/>
              <a:gd name="connsiteX1" fmla="*/ 390388 w 453269"/>
              <a:gd name="connsiteY1" fmla="*/ 966 h 4810997"/>
              <a:gd name="connsiteX2" fmla="*/ 349602 w 453269"/>
              <a:gd name="connsiteY2" fmla="*/ 462291 h 4810997"/>
              <a:gd name="connsiteX3" fmla="*/ 325323 w 453269"/>
              <a:gd name="connsiteY3" fmla="*/ 1140870 h 4810997"/>
              <a:gd name="connsiteX4" fmla="*/ 276761 w 453269"/>
              <a:gd name="connsiteY4" fmla="*/ 3879944 h 4810997"/>
              <a:gd name="connsiteX5" fmla="*/ 451166 w 453269"/>
              <a:gd name="connsiteY5" fmla="*/ 4668783 h 4810997"/>
              <a:gd name="connsiteX6" fmla="*/ 137269 w 453269"/>
              <a:gd name="connsiteY6" fmla="*/ 4736740 h 4810997"/>
              <a:gd name="connsiteX7" fmla="*/ 162978 w 453269"/>
              <a:gd name="connsiteY7" fmla="*/ 3876930 h 4810997"/>
              <a:gd name="connsiteX8" fmla="*/ 119020 w 453269"/>
              <a:gd name="connsiteY8" fmla="*/ 1283855 h 4810997"/>
              <a:gd name="connsiteX9" fmla="*/ 131237 w 453269"/>
              <a:gd name="connsiteY9" fmla="*/ 961863 h 4810997"/>
              <a:gd name="connsiteX10" fmla="*/ 70618 w 453269"/>
              <a:gd name="connsiteY10" fmla="*/ 280267 h 4810997"/>
              <a:gd name="connsiteX11" fmla="*/ 55542 w 453269"/>
              <a:gd name="connsiteY11" fmla="*/ 966 h 4810997"/>
              <a:gd name="connsiteX0" fmla="*/ 55542 w 453269"/>
              <a:gd name="connsiteY0" fmla="*/ 966 h 4806310"/>
              <a:gd name="connsiteX1" fmla="*/ 390388 w 453269"/>
              <a:gd name="connsiteY1" fmla="*/ 966 h 4806310"/>
              <a:gd name="connsiteX2" fmla="*/ 349602 w 453269"/>
              <a:gd name="connsiteY2" fmla="*/ 462291 h 4806310"/>
              <a:gd name="connsiteX3" fmla="*/ 325323 w 453269"/>
              <a:gd name="connsiteY3" fmla="*/ 1140870 h 4806310"/>
              <a:gd name="connsiteX4" fmla="*/ 276761 w 453269"/>
              <a:gd name="connsiteY4" fmla="*/ 3879944 h 4806310"/>
              <a:gd name="connsiteX5" fmla="*/ 451166 w 453269"/>
              <a:gd name="connsiteY5" fmla="*/ 4668783 h 4806310"/>
              <a:gd name="connsiteX6" fmla="*/ 137269 w 453269"/>
              <a:gd name="connsiteY6" fmla="*/ 4736740 h 4806310"/>
              <a:gd name="connsiteX7" fmla="*/ 162978 w 453269"/>
              <a:gd name="connsiteY7" fmla="*/ 3876930 h 4806310"/>
              <a:gd name="connsiteX8" fmla="*/ 119020 w 453269"/>
              <a:gd name="connsiteY8" fmla="*/ 1283855 h 4806310"/>
              <a:gd name="connsiteX9" fmla="*/ 131237 w 453269"/>
              <a:gd name="connsiteY9" fmla="*/ 961863 h 4806310"/>
              <a:gd name="connsiteX10" fmla="*/ 70618 w 453269"/>
              <a:gd name="connsiteY10" fmla="*/ 280267 h 4806310"/>
              <a:gd name="connsiteX11" fmla="*/ 55542 w 453269"/>
              <a:gd name="connsiteY11" fmla="*/ 966 h 4806310"/>
              <a:gd name="connsiteX0" fmla="*/ 55542 w 495175"/>
              <a:gd name="connsiteY0" fmla="*/ 966 h 4806310"/>
              <a:gd name="connsiteX1" fmla="*/ 390388 w 495175"/>
              <a:gd name="connsiteY1" fmla="*/ 966 h 4806310"/>
              <a:gd name="connsiteX2" fmla="*/ 349602 w 495175"/>
              <a:gd name="connsiteY2" fmla="*/ 462291 h 4806310"/>
              <a:gd name="connsiteX3" fmla="*/ 325323 w 495175"/>
              <a:gd name="connsiteY3" fmla="*/ 1140870 h 4806310"/>
              <a:gd name="connsiteX4" fmla="*/ 276761 w 495175"/>
              <a:gd name="connsiteY4" fmla="*/ 3879944 h 4806310"/>
              <a:gd name="connsiteX5" fmla="*/ 451166 w 495175"/>
              <a:gd name="connsiteY5" fmla="*/ 4668783 h 4806310"/>
              <a:gd name="connsiteX6" fmla="*/ 137269 w 495175"/>
              <a:gd name="connsiteY6" fmla="*/ 4736740 h 4806310"/>
              <a:gd name="connsiteX7" fmla="*/ 162978 w 495175"/>
              <a:gd name="connsiteY7" fmla="*/ 3876930 h 4806310"/>
              <a:gd name="connsiteX8" fmla="*/ 119020 w 495175"/>
              <a:gd name="connsiteY8" fmla="*/ 1283855 h 4806310"/>
              <a:gd name="connsiteX9" fmla="*/ 131237 w 495175"/>
              <a:gd name="connsiteY9" fmla="*/ 961863 h 4806310"/>
              <a:gd name="connsiteX10" fmla="*/ 70618 w 495175"/>
              <a:gd name="connsiteY10" fmla="*/ 280267 h 4806310"/>
              <a:gd name="connsiteX11" fmla="*/ 55542 w 495175"/>
              <a:gd name="connsiteY11" fmla="*/ 966 h 4806310"/>
              <a:gd name="connsiteX0" fmla="*/ 55542 w 477555"/>
              <a:gd name="connsiteY0" fmla="*/ 966 h 4806310"/>
              <a:gd name="connsiteX1" fmla="*/ 390388 w 477555"/>
              <a:gd name="connsiteY1" fmla="*/ 966 h 4806310"/>
              <a:gd name="connsiteX2" fmla="*/ 349602 w 477555"/>
              <a:gd name="connsiteY2" fmla="*/ 462291 h 4806310"/>
              <a:gd name="connsiteX3" fmla="*/ 325323 w 477555"/>
              <a:gd name="connsiteY3" fmla="*/ 1140870 h 4806310"/>
              <a:gd name="connsiteX4" fmla="*/ 276761 w 477555"/>
              <a:gd name="connsiteY4" fmla="*/ 3879944 h 4806310"/>
              <a:gd name="connsiteX5" fmla="*/ 451166 w 477555"/>
              <a:gd name="connsiteY5" fmla="*/ 4668783 h 4806310"/>
              <a:gd name="connsiteX6" fmla="*/ 137269 w 477555"/>
              <a:gd name="connsiteY6" fmla="*/ 4736740 h 4806310"/>
              <a:gd name="connsiteX7" fmla="*/ 162978 w 477555"/>
              <a:gd name="connsiteY7" fmla="*/ 3876930 h 4806310"/>
              <a:gd name="connsiteX8" fmla="*/ 119020 w 477555"/>
              <a:gd name="connsiteY8" fmla="*/ 1283855 h 4806310"/>
              <a:gd name="connsiteX9" fmla="*/ 131237 w 477555"/>
              <a:gd name="connsiteY9" fmla="*/ 961863 h 4806310"/>
              <a:gd name="connsiteX10" fmla="*/ 70618 w 477555"/>
              <a:gd name="connsiteY10" fmla="*/ 280267 h 4806310"/>
              <a:gd name="connsiteX11" fmla="*/ 55542 w 477555"/>
              <a:gd name="connsiteY11" fmla="*/ 966 h 4806310"/>
              <a:gd name="connsiteX0" fmla="*/ 55542 w 455024"/>
              <a:gd name="connsiteY0" fmla="*/ 966 h 4806310"/>
              <a:gd name="connsiteX1" fmla="*/ 390388 w 455024"/>
              <a:gd name="connsiteY1" fmla="*/ 966 h 4806310"/>
              <a:gd name="connsiteX2" fmla="*/ 349602 w 455024"/>
              <a:gd name="connsiteY2" fmla="*/ 462291 h 4806310"/>
              <a:gd name="connsiteX3" fmla="*/ 325323 w 455024"/>
              <a:gd name="connsiteY3" fmla="*/ 1140870 h 4806310"/>
              <a:gd name="connsiteX4" fmla="*/ 276761 w 455024"/>
              <a:gd name="connsiteY4" fmla="*/ 3879944 h 4806310"/>
              <a:gd name="connsiteX5" fmla="*/ 451166 w 455024"/>
              <a:gd name="connsiteY5" fmla="*/ 4668783 h 4806310"/>
              <a:gd name="connsiteX6" fmla="*/ 137269 w 455024"/>
              <a:gd name="connsiteY6" fmla="*/ 4736740 h 4806310"/>
              <a:gd name="connsiteX7" fmla="*/ 162978 w 455024"/>
              <a:gd name="connsiteY7" fmla="*/ 3876930 h 4806310"/>
              <a:gd name="connsiteX8" fmla="*/ 119020 w 455024"/>
              <a:gd name="connsiteY8" fmla="*/ 1283855 h 4806310"/>
              <a:gd name="connsiteX9" fmla="*/ 131237 w 455024"/>
              <a:gd name="connsiteY9" fmla="*/ 961863 h 4806310"/>
              <a:gd name="connsiteX10" fmla="*/ 70618 w 455024"/>
              <a:gd name="connsiteY10" fmla="*/ 280267 h 4806310"/>
              <a:gd name="connsiteX11" fmla="*/ 55542 w 455024"/>
              <a:gd name="connsiteY11" fmla="*/ 966 h 4806310"/>
              <a:gd name="connsiteX0" fmla="*/ 55542 w 451166"/>
              <a:gd name="connsiteY0" fmla="*/ 966 h 4806310"/>
              <a:gd name="connsiteX1" fmla="*/ 390388 w 451166"/>
              <a:gd name="connsiteY1" fmla="*/ 966 h 4806310"/>
              <a:gd name="connsiteX2" fmla="*/ 349602 w 451166"/>
              <a:gd name="connsiteY2" fmla="*/ 462291 h 4806310"/>
              <a:gd name="connsiteX3" fmla="*/ 325323 w 451166"/>
              <a:gd name="connsiteY3" fmla="*/ 1140870 h 4806310"/>
              <a:gd name="connsiteX4" fmla="*/ 276761 w 451166"/>
              <a:gd name="connsiteY4" fmla="*/ 3879944 h 4806310"/>
              <a:gd name="connsiteX5" fmla="*/ 451166 w 451166"/>
              <a:gd name="connsiteY5" fmla="*/ 4668783 h 4806310"/>
              <a:gd name="connsiteX6" fmla="*/ 137269 w 451166"/>
              <a:gd name="connsiteY6" fmla="*/ 4736740 h 4806310"/>
              <a:gd name="connsiteX7" fmla="*/ 162978 w 451166"/>
              <a:gd name="connsiteY7" fmla="*/ 3876930 h 4806310"/>
              <a:gd name="connsiteX8" fmla="*/ 119020 w 451166"/>
              <a:gd name="connsiteY8" fmla="*/ 1283855 h 4806310"/>
              <a:gd name="connsiteX9" fmla="*/ 131237 w 451166"/>
              <a:gd name="connsiteY9" fmla="*/ 961863 h 4806310"/>
              <a:gd name="connsiteX10" fmla="*/ 70618 w 451166"/>
              <a:gd name="connsiteY10" fmla="*/ 280267 h 4806310"/>
              <a:gd name="connsiteX11" fmla="*/ 55542 w 451166"/>
              <a:gd name="connsiteY11" fmla="*/ 966 h 4806310"/>
              <a:gd name="connsiteX0" fmla="*/ 55542 w 451166"/>
              <a:gd name="connsiteY0" fmla="*/ 966 h 4921617"/>
              <a:gd name="connsiteX1" fmla="*/ 390388 w 451166"/>
              <a:gd name="connsiteY1" fmla="*/ 966 h 4921617"/>
              <a:gd name="connsiteX2" fmla="*/ 349602 w 451166"/>
              <a:gd name="connsiteY2" fmla="*/ 462291 h 4921617"/>
              <a:gd name="connsiteX3" fmla="*/ 325323 w 451166"/>
              <a:gd name="connsiteY3" fmla="*/ 1140870 h 4921617"/>
              <a:gd name="connsiteX4" fmla="*/ 276761 w 451166"/>
              <a:gd name="connsiteY4" fmla="*/ 3879944 h 4921617"/>
              <a:gd name="connsiteX5" fmla="*/ 451166 w 451166"/>
              <a:gd name="connsiteY5" fmla="*/ 4668783 h 4921617"/>
              <a:gd name="connsiteX6" fmla="*/ 137269 w 451166"/>
              <a:gd name="connsiteY6" fmla="*/ 4736740 h 4921617"/>
              <a:gd name="connsiteX7" fmla="*/ 162978 w 451166"/>
              <a:gd name="connsiteY7" fmla="*/ 3876930 h 4921617"/>
              <a:gd name="connsiteX8" fmla="*/ 119020 w 451166"/>
              <a:gd name="connsiteY8" fmla="*/ 1283855 h 4921617"/>
              <a:gd name="connsiteX9" fmla="*/ 131237 w 451166"/>
              <a:gd name="connsiteY9" fmla="*/ 961863 h 4921617"/>
              <a:gd name="connsiteX10" fmla="*/ 70618 w 451166"/>
              <a:gd name="connsiteY10" fmla="*/ 280267 h 4921617"/>
              <a:gd name="connsiteX11" fmla="*/ 55542 w 451166"/>
              <a:gd name="connsiteY11" fmla="*/ 966 h 4921617"/>
              <a:gd name="connsiteX0" fmla="*/ 55542 w 451166"/>
              <a:gd name="connsiteY0" fmla="*/ 966 h 4851848"/>
              <a:gd name="connsiteX1" fmla="*/ 390388 w 451166"/>
              <a:gd name="connsiteY1" fmla="*/ 966 h 4851848"/>
              <a:gd name="connsiteX2" fmla="*/ 349602 w 451166"/>
              <a:gd name="connsiteY2" fmla="*/ 462291 h 4851848"/>
              <a:gd name="connsiteX3" fmla="*/ 325323 w 451166"/>
              <a:gd name="connsiteY3" fmla="*/ 1140870 h 4851848"/>
              <a:gd name="connsiteX4" fmla="*/ 276761 w 451166"/>
              <a:gd name="connsiteY4" fmla="*/ 3879944 h 4851848"/>
              <a:gd name="connsiteX5" fmla="*/ 451166 w 451166"/>
              <a:gd name="connsiteY5" fmla="*/ 4668783 h 4851848"/>
              <a:gd name="connsiteX6" fmla="*/ 137269 w 451166"/>
              <a:gd name="connsiteY6" fmla="*/ 4736740 h 4851848"/>
              <a:gd name="connsiteX7" fmla="*/ 162978 w 451166"/>
              <a:gd name="connsiteY7" fmla="*/ 3876930 h 4851848"/>
              <a:gd name="connsiteX8" fmla="*/ 119020 w 451166"/>
              <a:gd name="connsiteY8" fmla="*/ 1283855 h 4851848"/>
              <a:gd name="connsiteX9" fmla="*/ 131237 w 451166"/>
              <a:gd name="connsiteY9" fmla="*/ 961863 h 4851848"/>
              <a:gd name="connsiteX10" fmla="*/ 70618 w 451166"/>
              <a:gd name="connsiteY10" fmla="*/ 280267 h 4851848"/>
              <a:gd name="connsiteX11" fmla="*/ 55542 w 451166"/>
              <a:gd name="connsiteY11" fmla="*/ 966 h 4851848"/>
              <a:gd name="connsiteX0" fmla="*/ 189479 w 585103"/>
              <a:gd name="connsiteY0" fmla="*/ 966 h 4878190"/>
              <a:gd name="connsiteX1" fmla="*/ 524325 w 585103"/>
              <a:gd name="connsiteY1" fmla="*/ 966 h 4878190"/>
              <a:gd name="connsiteX2" fmla="*/ 483539 w 585103"/>
              <a:gd name="connsiteY2" fmla="*/ 462291 h 4878190"/>
              <a:gd name="connsiteX3" fmla="*/ 459260 w 585103"/>
              <a:gd name="connsiteY3" fmla="*/ 1140870 h 4878190"/>
              <a:gd name="connsiteX4" fmla="*/ 410698 w 585103"/>
              <a:gd name="connsiteY4" fmla="*/ 3879944 h 4878190"/>
              <a:gd name="connsiteX5" fmla="*/ 585103 w 585103"/>
              <a:gd name="connsiteY5" fmla="*/ 4668783 h 4878190"/>
              <a:gd name="connsiteX6" fmla="*/ 271206 w 585103"/>
              <a:gd name="connsiteY6" fmla="*/ 4736740 h 4878190"/>
              <a:gd name="connsiteX7" fmla="*/ 32 w 585103"/>
              <a:gd name="connsiteY7" fmla="*/ 3526915 h 4878190"/>
              <a:gd name="connsiteX8" fmla="*/ 252957 w 585103"/>
              <a:gd name="connsiteY8" fmla="*/ 1283855 h 4878190"/>
              <a:gd name="connsiteX9" fmla="*/ 265174 w 585103"/>
              <a:gd name="connsiteY9" fmla="*/ 961863 h 4878190"/>
              <a:gd name="connsiteX10" fmla="*/ 204555 w 585103"/>
              <a:gd name="connsiteY10" fmla="*/ 280267 h 4878190"/>
              <a:gd name="connsiteX11" fmla="*/ 189479 w 585103"/>
              <a:gd name="connsiteY11" fmla="*/ 966 h 4878190"/>
              <a:gd name="connsiteX0" fmla="*/ 189479 w 585103"/>
              <a:gd name="connsiteY0" fmla="*/ 966 h 4878190"/>
              <a:gd name="connsiteX1" fmla="*/ 524325 w 585103"/>
              <a:gd name="connsiteY1" fmla="*/ 966 h 4878190"/>
              <a:gd name="connsiteX2" fmla="*/ 483539 w 585103"/>
              <a:gd name="connsiteY2" fmla="*/ 462291 h 4878190"/>
              <a:gd name="connsiteX3" fmla="*/ 459260 w 585103"/>
              <a:gd name="connsiteY3" fmla="*/ 1140870 h 4878190"/>
              <a:gd name="connsiteX4" fmla="*/ 137566 w 585103"/>
              <a:gd name="connsiteY4" fmla="*/ 3575092 h 4878190"/>
              <a:gd name="connsiteX5" fmla="*/ 585103 w 585103"/>
              <a:gd name="connsiteY5" fmla="*/ 4668783 h 4878190"/>
              <a:gd name="connsiteX6" fmla="*/ 271206 w 585103"/>
              <a:gd name="connsiteY6" fmla="*/ 4736740 h 4878190"/>
              <a:gd name="connsiteX7" fmla="*/ 32 w 585103"/>
              <a:gd name="connsiteY7" fmla="*/ 3526915 h 4878190"/>
              <a:gd name="connsiteX8" fmla="*/ 252957 w 585103"/>
              <a:gd name="connsiteY8" fmla="*/ 1283855 h 4878190"/>
              <a:gd name="connsiteX9" fmla="*/ 265174 w 585103"/>
              <a:gd name="connsiteY9" fmla="*/ 961863 h 4878190"/>
              <a:gd name="connsiteX10" fmla="*/ 204555 w 585103"/>
              <a:gd name="connsiteY10" fmla="*/ 280267 h 4878190"/>
              <a:gd name="connsiteX11" fmla="*/ 189479 w 585103"/>
              <a:gd name="connsiteY11" fmla="*/ 966 h 4878190"/>
              <a:gd name="connsiteX0" fmla="*/ 189991 w 585615"/>
              <a:gd name="connsiteY0" fmla="*/ 966 h 4845254"/>
              <a:gd name="connsiteX1" fmla="*/ 524837 w 585615"/>
              <a:gd name="connsiteY1" fmla="*/ 966 h 4845254"/>
              <a:gd name="connsiteX2" fmla="*/ 484051 w 585615"/>
              <a:gd name="connsiteY2" fmla="*/ 462291 h 4845254"/>
              <a:gd name="connsiteX3" fmla="*/ 459772 w 585615"/>
              <a:gd name="connsiteY3" fmla="*/ 1140870 h 4845254"/>
              <a:gd name="connsiteX4" fmla="*/ 138078 w 585615"/>
              <a:gd name="connsiteY4" fmla="*/ 3575092 h 4845254"/>
              <a:gd name="connsiteX5" fmla="*/ 585615 w 585615"/>
              <a:gd name="connsiteY5" fmla="*/ 4668783 h 4845254"/>
              <a:gd name="connsiteX6" fmla="*/ 331094 w 585615"/>
              <a:gd name="connsiteY6" fmla="*/ 4668996 h 4845254"/>
              <a:gd name="connsiteX7" fmla="*/ 544 w 585615"/>
              <a:gd name="connsiteY7" fmla="*/ 3526915 h 4845254"/>
              <a:gd name="connsiteX8" fmla="*/ 253469 w 585615"/>
              <a:gd name="connsiteY8" fmla="*/ 1283855 h 4845254"/>
              <a:gd name="connsiteX9" fmla="*/ 265686 w 585615"/>
              <a:gd name="connsiteY9" fmla="*/ 961863 h 4845254"/>
              <a:gd name="connsiteX10" fmla="*/ 205067 w 585615"/>
              <a:gd name="connsiteY10" fmla="*/ 280267 h 4845254"/>
              <a:gd name="connsiteX11" fmla="*/ 189991 w 585615"/>
              <a:gd name="connsiteY11" fmla="*/ 966 h 484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5615" h="4845254">
                <a:moveTo>
                  <a:pt x="189991" y="966"/>
                </a:moveTo>
                <a:lnTo>
                  <a:pt x="524837" y="966"/>
                </a:lnTo>
                <a:cubicBezTo>
                  <a:pt x="504153" y="87402"/>
                  <a:pt x="494895" y="272307"/>
                  <a:pt x="484051" y="462291"/>
                </a:cubicBezTo>
                <a:cubicBezTo>
                  <a:pt x="473207" y="652275"/>
                  <a:pt x="462047" y="699592"/>
                  <a:pt x="459772" y="1140870"/>
                </a:cubicBezTo>
                <a:cubicBezTo>
                  <a:pt x="457497" y="1582148"/>
                  <a:pt x="117104" y="2971232"/>
                  <a:pt x="138078" y="3575092"/>
                </a:cubicBezTo>
                <a:cubicBezTo>
                  <a:pt x="159052" y="4178952"/>
                  <a:pt x="561239" y="4297384"/>
                  <a:pt x="585615" y="4668783"/>
                </a:cubicBezTo>
                <a:cubicBezTo>
                  <a:pt x="505216" y="4944932"/>
                  <a:pt x="428606" y="4859307"/>
                  <a:pt x="331094" y="4668996"/>
                </a:cubicBezTo>
                <a:cubicBezTo>
                  <a:pt x="233582" y="4478685"/>
                  <a:pt x="13481" y="4091105"/>
                  <a:pt x="544" y="3526915"/>
                </a:cubicBezTo>
                <a:cubicBezTo>
                  <a:pt x="-12393" y="2962725"/>
                  <a:pt x="209279" y="1711364"/>
                  <a:pt x="253469" y="1283855"/>
                </a:cubicBezTo>
                <a:cubicBezTo>
                  <a:pt x="297659" y="856346"/>
                  <a:pt x="274245" y="1180107"/>
                  <a:pt x="265686" y="961863"/>
                </a:cubicBezTo>
                <a:cubicBezTo>
                  <a:pt x="249764" y="811738"/>
                  <a:pt x="217683" y="440417"/>
                  <a:pt x="205067" y="280267"/>
                </a:cubicBezTo>
                <a:cubicBezTo>
                  <a:pt x="192451" y="120118"/>
                  <a:pt x="62612" y="-12682"/>
                  <a:pt x="189991" y="966"/>
                </a:cubicBezTo>
                <a:close/>
              </a:path>
            </a:pathLst>
          </a:custGeom>
          <a:gradFill>
            <a:gsLst>
              <a:gs pos="0">
                <a:srgbClr val="FFFF00"/>
              </a:gs>
              <a:gs pos="100000">
                <a:srgbClr val="EAB2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190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0" grpId="0"/>
      <p:bldP spid="6" grpId="0" animBg="1"/>
      <p:bldP spid="10" grpId="0"/>
      <p:bldP spid="3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Partial Analogy</a:t>
            </a:r>
            <a:endParaRPr lang="sk-S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536032" y="6433304"/>
            <a:ext cx="2133600" cy="304800"/>
          </a:xfrm>
        </p:spPr>
        <p:txBody>
          <a:bodyPr/>
          <a:lstStyle/>
          <a:p>
            <a:fld id="{B6F15528-21DE-4FAA-801E-634DDDAF4B2B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5" name="Obdĺžnik 2"/>
          <p:cNvSpPr/>
          <p:nvPr/>
        </p:nvSpPr>
        <p:spPr>
          <a:xfrm>
            <a:off x="-17168" y="6410052"/>
            <a:ext cx="9161168" cy="44794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1">
                  <a:lumMod val="5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2" descr="C:\Users\kamila\Dropbox\TMF2013\template\strip-bottom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815"/>
          <a:stretch/>
        </p:blipFill>
        <p:spPr bwMode="auto">
          <a:xfrm>
            <a:off x="-10886" y="6148614"/>
            <a:ext cx="9144000" cy="698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Slide Number Placeholder 36"/>
          <p:cNvSpPr txBox="1">
            <a:spLocks/>
          </p:cNvSpPr>
          <p:nvPr/>
        </p:nvSpPr>
        <p:spPr>
          <a:xfrm>
            <a:off x="6553200" y="6462152"/>
            <a:ext cx="2133600" cy="304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8" name="Content Placeholder 3"/>
          <p:cNvSpPr txBox="1">
            <a:spLocks/>
          </p:cNvSpPr>
          <p:nvPr/>
        </p:nvSpPr>
        <p:spPr>
          <a:xfrm>
            <a:off x="740228" y="1874837"/>
            <a:ext cx="4038600" cy="4525963"/>
          </a:xfrm>
          <a:prstGeom prst="rect">
            <a:avLst/>
          </a:prstGeom>
        </p:spPr>
        <p:txBody>
          <a:bodyPr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§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en-US" b="1" dirty="0"/>
              <a:t>h</a:t>
            </a:r>
            <a:r>
              <a:rPr lang="en-US" b="1" dirty="0" smtClean="0"/>
              <a:t>oney</a:t>
            </a:r>
            <a:endParaRPr lang="en-US" b="1" dirty="0"/>
          </a:p>
        </p:txBody>
      </p:sp>
      <p:sp>
        <p:nvSpPr>
          <p:cNvPr id="9" name="Content Placeholder 3"/>
          <p:cNvSpPr txBox="1">
            <a:spLocks/>
          </p:cNvSpPr>
          <p:nvPr/>
        </p:nvSpPr>
        <p:spPr>
          <a:xfrm>
            <a:off x="4648200" y="1874837"/>
            <a:ext cx="4038600" cy="4525963"/>
          </a:xfrm>
          <a:prstGeom prst="rect">
            <a:avLst/>
          </a:prstGeom>
        </p:spPr>
        <p:txBody>
          <a:bodyPr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§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en-US" b="1" dirty="0"/>
              <a:t>e</a:t>
            </a:r>
            <a:r>
              <a:rPr lang="en-US" b="1" dirty="0" smtClean="0"/>
              <a:t>lastic rope</a:t>
            </a:r>
            <a:endParaRPr lang="en-US" b="1" dirty="0"/>
          </a:p>
        </p:txBody>
      </p:sp>
      <p:sp>
        <p:nvSpPr>
          <p:cNvPr id="10" name="Content Placeholder 3"/>
          <p:cNvSpPr txBox="1">
            <a:spLocks/>
          </p:cNvSpPr>
          <p:nvPr/>
        </p:nvSpPr>
        <p:spPr>
          <a:xfrm>
            <a:off x="6248400" y="4555968"/>
            <a:ext cx="1600200" cy="75088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§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sk-SK" sz="2400" b="1" dirty="0"/>
              <a:t>e</a:t>
            </a:r>
            <a:r>
              <a:rPr lang="en-US" sz="2400" b="1" dirty="0" err="1" smtClean="0"/>
              <a:t>lastic</a:t>
            </a:r>
            <a:r>
              <a:rPr lang="en-US" sz="2400" b="1" dirty="0" smtClean="0"/>
              <a:t> forces</a:t>
            </a:r>
            <a:endParaRPr lang="en-US" sz="2400" b="1" dirty="0"/>
          </a:p>
        </p:txBody>
      </p:sp>
      <p:sp>
        <p:nvSpPr>
          <p:cNvPr id="11" name="Voľná forma 29"/>
          <p:cNvSpPr/>
          <p:nvPr/>
        </p:nvSpPr>
        <p:spPr>
          <a:xfrm>
            <a:off x="2587283" y="2761912"/>
            <a:ext cx="451166" cy="3644117"/>
          </a:xfrm>
          <a:custGeom>
            <a:avLst/>
            <a:gdLst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532263 w 655093"/>
              <a:gd name="connsiteY6" fmla="*/ 1665026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18615 w 655093"/>
              <a:gd name="connsiteY4" fmla="*/ 259307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33719 h 5182671"/>
              <a:gd name="connsiteX1" fmla="*/ 655093 w 655093"/>
              <a:gd name="connsiteY1" fmla="*/ 20072 h 5182671"/>
              <a:gd name="connsiteX2" fmla="*/ 655093 w 655093"/>
              <a:gd name="connsiteY2" fmla="*/ 61015 h 5182671"/>
              <a:gd name="connsiteX3" fmla="*/ 559558 w 655093"/>
              <a:gd name="connsiteY3" fmla="*/ 6424 h 5182671"/>
              <a:gd name="connsiteX4" fmla="*/ 518615 w 655093"/>
              <a:gd name="connsiteY4" fmla="*/ 279379 h 5182671"/>
              <a:gd name="connsiteX5" fmla="*/ 504968 w 655093"/>
              <a:gd name="connsiteY5" fmla="*/ 511390 h 5182671"/>
              <a:gd name="connsiteX6" fmla="*/ 491320 w 655093"/>
              <a:gd name="connsiteY6" fmla="*/ 3677671 h 5182671"/>
              <a:gd name="connsiteX7" fmla="*/ 504967 w 655093"/>
              <a:gd name="connsiteY7" fmla="*/ 5178925 h 5182671"/>
              <a:gd name="connsiteX8" fmla="*/ 409433 w 655093"/>
              <a:gd name="connsiteY8" fmla="*/ 5165278 h 5182671"/>
              <a:gd name="connsiteX9" fmla="*/ 382138 w 655093"/>
              <a:gd name="connsiteY9" fmla="*/ 3882388 h 5182671"/>
              <a:gd name="connsiteX10" fmla="*/ 368490 w 655093"/>
              <a:gd name="connsiteY10" fmla="*/ 3759558 h 5182671"/>
              <a:gd name="connsiteX11" fmla="*/ 341194 w 655093"/>
              <a:gd name="connsiteY11" fmla="*/ 3268239 h 5182671"/>
              <a:gd name="connsiteX12" fmla="*/ 327546 w 655093"/>
              <a:gd name="connsiteY12" fmla="*/ 1425791 h 5182671"/>
              <a:gd name="connsiteX13" fmla="*/ 313899 w 655093"/>
              <a:gd name="connsiteY13" fmla="*/ 1330257 h 5182671"/>
              <a:gd name="connsiteX14" fmla="*/ 300251 w 655093"/>
              <a:gd name="connsiteY14" fmla="*/ 675164 h 5182671"/>
              <a:gd name="connsiteX15" fmla="*/ 286603 w 655093"/>
              <a:gd name="connsiteY15" fmla="*/ 634221 h 5182671"/>
              <a:gd name="connsiteX16" fmla="*/ 272955 w 655093"/>
              <a:gd name="connsiteY16" fmla="*/ 579630 h 5182671"/>
              <a:gd name="connsiteX17" fmla="*/ 245660 w 655093"/>
              <a:gd name="connsiteY17" fmla="*/ 402209 h 5182671"/>
              <a:gd name="connsiteX18" fmla="*/ 232012 w 655093"/>
              <a:gd name="connsiteY18" fmla="*/ 333970 h 5182671"/>
              <a:gd name="connsiteX19" fmla="*/ 204717 w 655093"/>
              <a:gd name="connsiteY19" fmla="*/ 279379 h 5182671"/>
              <a:gd name="connsiteX20" fmla="*/ 191069 w 655093"/>
              <a:gd name="connsiteY20" fmla="*/ 238436 h 5182671"/>
              <a:gd name="connsiteX21" fmla="*/ 163773 w 655093"/>
              <a:gd name="connsiteY21" fmla="*/ 129254 h 5182671"/>
              <a:gd name="connsiteX22" fmla="*/ 136478 w 655093"/>
              <a:gd name="connsiteY22" fmla="*/ 74663 h 5182671"/>
              <a:gd name="connsiteX23" fmla="*/ 109182 w 655093"/>
              <a:gd name="connsiteY23" fmla="*/ 47367 h 5182671"/>
              <a:gd name="connsiteX24" fmla="*/ 0 w 655093"/>
              <a:gd name="connsiteY24" fmla="*/ 33719 h 5182671"/>
              <a:gd name="connsiteX0" fmla="*/ 0 w 655093"/>
              <a:gd name="connsiteY0" fmla="*/ 36650 h 5185602"/>
              <a:gd name="connsiteX1" fmla="*/ 655093 w 655093"/>
              <a:gd name="connsiteY1" fmla="*/ 23003 h 5185602"/>
              <a:gd name="connsiteX2" fmla="*/ 559559 w 655093"/>
              <a:gd name="connsiteY2" fmla="*/ 36651 h 5185602"/>
              <a:gd name="connsiteX3" fmla="*/ 559558 w 655093"/>
              <a:gd name="connsiteY3" fmla="*/ 9355 h 5185602"/>
              <a:gd name="connsiteX4" fmla="*/ 518615 w 655093"/>
              <a:gd name="connsiteY4" fmla="*/ 282310 h 5185602"/>
              <a:gd name="connsiteX5" fmla="*/ 504968 w 655093"/>
              <a:gd name="connsiteY5" fmla="*/ 514321 h 5185602"/>
              <a:gd name="connsiteX6" fmla="*/ 491320 w 655093"/>
              <a:gd name="connsiteY6" fmla="*/ 3680602 h 5185602"/>
              <a:gd name="connsiteX7" fmla="*/ 504967 w 655093"/>
              <a:gd name="connsiteY7" fmla="*/ 5181856 h 5185602"/>
              <a:gd name="connsiteX8" fmla="*/ 409433 w 655093"/>
              <a:gd name="connsiteY8" fmla="*/ 5168209 h 5185602"/>
              <a:gd name="connsiteX9" fmla="*/ 382138 w 655093"/>
              <a:gd name="connsiteY9" fmla="*/ 3885319 h 5185602"/>
              <a:gd name="connsiteX10" fmla="*/ 368490 w 655093"/>
              <a:gd name="connsiteY10" fmla="*/ 3762489 h 5185602"/>
              <a:gd name="connsiteX11" fmla="*/ 341194 w 655093"/>
              <a:gd name="connsiteY11" fmla="*/ 3271170 h 5185602"/>
              <a:gd name="connsiteX12" fmla="*/ 327546 w 655093"/>
              <a:gd name="connsiteY12" fmla="*/ 1428722 h 5185602"/>
              <a:gd name="connsiteX13" fmla="*/ 313899 w 655093"/>
              <a:gd name="connsiteY13" fmla="*/ 1333188 h 5185602"/>
              <a:gd name="connsiteX14" fmla="*/ 300251 w 655093"/>
              <a:gd name="connsiteY14" fmla="*/ 678095 h 5185602"/>
              <a:gd name="connsiteX15" fmla="*/ 286603 w 655093"/>
              <a:gd name="connsiteY15" fmla="*/ 637152 h 5185602"/>
              <a:gd name="connsiteX16" fmla="*/ 272955 w 655093"/>
              <a:gd name="connsiteY16" fmla="*/ 582561 h 5185602"/>
              <a:gd name="connsiteX17" fmla="*/ 245660 w 655093"/>
              <a:gd name="connsiteY17" fmla="*/ 405140 h 5185602"/>
              <a:gd name="connsiteX18" fmla="*/ 232012 w 655093"/>
              <a:gd name="connsiteY18" fmla="*/ 336901 h 5185602"/>
              <a:gd name="connsiteX19" fmla="*/ 204717 w 655093"/>
              <a:gd name="connsiteY19" fmla="*/ 282310 h 5185602"/>
              <a:gd name="connsiteX20" fmla="*/ 191069 w 655093"/>
              <a:gd name="connsiteY20" fmla="*/ 241367 h 5185602"/>
              <a:gd name="connsiteX21" fmla="*/ 163773 w 655093"/>
              <a:gd name="connsiteY21" fmla="*/ 132185 h 5185602"/>
              <a:gd name="connsiteX22" fmla="*/ 136478 w 655093"/>
              <a:gd name="connsiteY22" fmla="*/ 77594 h 5185602"/>
              <a:gd name="connsiteX23" fmla="*/ 109182 w 655093"/>
              <a:gd name="connsiteY23" fmla="*/ 50298 h 5185602"/>
              <a:gd name="connsiteX24" fmla="*/ 0 w 655093"/>
              <a:gd name="connsiteY24" fmla="*/ 36650 h 5185602"/>
              <a:gd name="connsiteX0" fmla="*/ 0 w 655093"/>
              <a:gd name="connsiteY0" fmla="*/ 36650 h 5275942"/>
              <a:gd name="connsiteX1" fmla="*/ 655093 w 655093"/>
              <a:gd name="connsiteY1" fmla="*/ 23003 h 5275942"/>
              <a:gd name="connsiteX2" fmla="*/ 559559 w 655093"/>
              <a:gd name="connsiteY2" fmla="*/ 36651 h 5275942"/>
              <a:gd name="connsiteX3" fmla="*/ 559558 w 655093"/>
              <a:gd name="connsiteY3" fmla="*/ 9355 h 5275942"/>
              <a:gd name="connsiteX4" fmla="*/ 518615 w 655093"/>
              <a:gd name="connsiteY4" fmla="*/ 282310 h 5275942"/>
              <a:gd name="connsiteX5" fmla="*/ 504968 w 655093"/>
              <a:gd name="connsiteY5" fmla="*/ 514321 h 5275942"/>
              <a:gd name="connsiteX6" fmla="*/ 491320 w 655093"/>
              <a:gd name="connsiteY6" fmla="*/ 3680602 h 5275942"/>
              <a:gd name="connsiteX7" fmla="*/ 504967 w 655093"/>
              <a:gd name="connsiteY7" fmla="*/ 5181856 h 5275942"/>
              <a:gd name="connsiteX8" fmla="*/ 409433 w 655093"/>
              <a:gd name="connsiteY8" fmla="*/ 5168209 h 5275942"/>
              <a:gd name="connsiteX9" fmla="*/ 368490 w 655093"/>
              <a:gd name="connsiteY9" fmla="*/ 3762489 h 5275942"/>
              <a:gd name="connsiteX10" fmla="*/ 341194 w 655093"/>
              <a:gd name="connsiteY10" fmla="*/ 3271170 h 5275942"/>
              <a:gd name="connsiteX11" fmla="*/ 327546 w 655093"/>
              <a:gd name="connsiteY11" fmla="*/ 1428722 h 5275942"/>
              <a:gd name="connsiteX12" fmla="*/ 313899 w 655093"/>
              <a:gd name="connsiteY12" fmla="*/ 1333188 h 5275942"/>
              <a:gd name="connsiteX13" fmla="*/ 300251 w 655093"/>
              <a:gd name="connsiteY13" fmla="*/ 678095 h 5275942"/>
              <a:gd name="connsiteX14" fmla="*/ 286603 w 655093"/>
              <a:gd name="connsiteY14" fmla="*/ 637152 h 5275942"/>
              <a:gd name="connsiteX15" fmla="*/ 272955 w 655093"/>
              <a:gd name="connsiteY15" fmla="*/ 582561 h 5275942"/>
              <a:gd name="connsiteX16" fmla="*/ 245660 w 655093"/>
              <a:gd name="connsiteY16" fmla="*/ 405140 h 5275942"/>
              <a:gd name="connsiteX17" fmla="*/ 232012 w 655093"/>
              <a:gd name="connsiteY17" fmla="*/ 336901 h 5275942"/>
              <a:gd name="connsiteX18" fmla="*/ 204717 w 655093"/>
              <a:gd name="connsiteY18" fmla="*/ 282310 h 5275942"/>
              <a:gd name="connsiteX19" fmla="*/ 191069 w 655093"/>
              <a:gd name="connsiteY19" fmla="*/ 241367 h 5275942"/>
              <a:gd name="connsiteX20" fmla="*/ 163773 w 655093"/>
              <a:gd name="connsiteY20" fmla="*/ 132185 h 5275942"/>
              <a:gd name="connsiteX21" fmla="*/ 136478 w 655093"/>
              <a:gd name="connsiteY21" fmla="*/ 77594 h 5275942"/>
              <a:gd name="connsiteX22" fmla="*/ 109182 w 655093"/>
              <a:gd name="connsiteY22" fmla="*/ 50298 h 5275942"/>
              <a:gd name="connsiteX23" fmla="*/ 0 w 655093"/>
              <a:gd name="connsiteY23" fmla="*/ 36650 h 5275942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91320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50377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574786"/>
              <a:gd name="connsiteX1" fmla="*/ 655093 w 655093"/>
              <a:gd name="connsiteY1" fmla="*/ 23003 h 5574786"/>
              <a:gd name="connsiteX2" fmla="*/ 559559 w 655093"/>
              <a:gd name="connsiteY2" fmla="*/ 36651 h 5574786"/>
              <a:gd name="connsiteX3" fmla="*/ 559558 w 655093"/>
              <a:gd name="connsiteY3" fmla="*/ 9355 h 5574786"/>
              <a:gd name="connsiteX4" fmla="*/ 518615 w 655093"/>
              <a:gd name="connsiteY4" fmla="*/ 282310 h 5574786"/>
              <a:gd name="connsiteX5" fmla="*/ 504968 w 655093"/>
              <a:gd name="connsiteY5" fmla="*/ 514321 h 5574786"/>
              <a:gd name="connsiteX6" fmla="*/ 504967 w 655093"/>
              <a:gd name="connsiteY6" fmla="*/ 5181856 h 5574786"/>
              <a:gd name="connsiteX7" fmla="*/ 409433 w 655093"/>
              <a:gd name="connsiteY7" fmla="*/ 5168209 h 5574786"/>
              <a:gd name="connsiteX8" fmla="*/ 395786 w 655093"/>
              <a:gd name="connsiteY8" fmla="*/ 3898967 h 5574786"/>
              <a:gd name="connsiteX9" fmla="*/ 341194 w 655093"/>
              <a:gd name="connsiteY9" fmla="*/ 3271170 h 5574786"/>
              <a:gd name="connsiteX10" fmla="*/ 327546 w 655093"/>
              <a:gd name="connsiteY10" fmla="*/ 1428722 h 5574786"/>
              <a:gd name="connsiteX11" fmla="*/ 313899 w 655093"/>
              <a:gd name="connsiteY11" fmla="*/ 1333188 h 5574786"/>
              <a:gd name="connsiteX12" fmla="*/ 300251 w 655093"/>
              <a:gd name="connsiteY12" fmla="*/ 678095 h 5574786"/>
              <a:gd name="connsiteX13" fmla="*/ 286603 w 655093"/>
              <a:gd name="connsiteY13" fmla="*/ 637152 h 5574786"/>
              <a:gd name="connsiteX14" fmla="*/ 272955 w 655093"/>
              <a:gd name="connsiteY14" fmla="*/ 582561 h 5574786"/>
              <a:gd name="connsiteX15" fmla="*/ 245660 w 655093"/>
              <a:gd name="connsiteY15" fmla="*/ 405140 h 5574786"/>
              <a:gd name="connsiteX16" fmla="*/ 232012 w 655093"/>
              <a:gd name="connsiteY16" fmla="*/ 336901 h 5574786"/>
              <a:gd name="connsiteX17" fmla="*/ 204717 w 655093"/>
              <a:gd name="connsiteY17" fmla="*/ 282310 h 5574786"/>
              <a:gd name="connsiteX18" fmla="*/ 191069 w 655093"/>
              <a:gd name="connsiteY18" fmla="*/ 241367 h 5574786"/>
              <a:gd name="connsiteX19" fmla="*/ 163773 w 655093"/>
              <a:gd name="connsiteY19" fmla="*/ 132185 h 5574786"/>
              <a:gd name="connsiteX20" fmla="*/ 136478 w 655093"/>
              <a:gd name="connsiteY20" fmla="*/ 77594 h 5574786"/>
              <a:gd name="connsiteX21" fmla="*/ 109182 w 655093"/>
              <a:gd name="connsiteY21" fmla="*/ 50298 h 5574786"/>
              <a:gd name="connsiteX22" fmla="*/ 0 w 655093"/>
              <a:gd name="connsiteY22" fmla="*/ 36650 h 5574786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2929976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3926262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27546 w 655093"/>
              <a:gd name="connsiteY10" fmla="*/ 1428722 h 5400429"/>
              <a:gd name="connsiteX11" fmla="*/ 313899 w 655093"/>
              <a:gd name="connsiteY11" fmla="*/ 1333188 h 5400429"/>
              <a:gd name="connsiteX12" fmla="*/ 300251 w 655093"/>
              <a:gd name="connsiteY12" fmla="*/ 678095 h 5400429"/>
              <a:gd name="connsiteX13" fmla="*/ 286603 w 655093"/>
              <a:gd name="connsiteY13" fmla="*/ 637152 h 5400429"/>
              <a:gd name="connsiteX14" fmla="*/ 272955 w 655093"/>
              <a:gd name="connsiteY14" fmla="*/ 582561 h 5400429"/>
              <a:gd name="connsiteX15" fmla="*/ 245660 w 655093"/>
              <a:gd name="connsiteY15" fmla="*/ 405140 h 5400429"/>
              <a:gd name="connsiteX16" fmla="*/ 232012 w 655093"/>
              <a:gd name="connsiteY16" fmla="*/ 336901 h 5400429"/>
              <a:gd name="connsiteX17" fmla="*/ 204717 w 655093"/>
              <a:gd name="connsiteY17" fmla="*/ 282310 h 5400429"/>
              <a:gd name="connsiteX18" fmla="*/ 191069 w 655093"/>
              <a:gd name="connsiteY18" fmla="*/ 241367 h 5400429"/>
              <a:gd name="connsiteX19" fmla="*/ 163773 w 655093"/>
              <a:gd name="connsiteY19" fmla="*/ 132185 h 5400429"/>
              <a:gd name="connsiteX20" fmla="*/ 136478 w 655093"/>
              <a:gd name="connsiteY20" fmla="*/ 77594 h 5400429"/>
              <a:gd name="connsiteX21" fmla="*/ 109182 w 655093"/>
              <a:gd name="connsiteY21" fmla="*/ 50298 h 5400429"/>
              <a:gd name="connsiteX22" fmla="*/ 0 w 655093"/>
              <a:gd name="connsiteY22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13899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82138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60483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45660 w 655093"/>
              <a:gd name="connsiteY13" fmla="*/ 405140 h 5400429"/>
              <a:gd name="connsiteX14" fmla="*/ 232012 w 655093"/>
              <a:gd name="connsiteY14" fmla="*/ 336901 h 5400429"/>
              <a:gd name="connsiteX15" fmla="*/ 204717 w 655093"/>
              <a:gd name="connsiteY15" fmla="*/ 282310 h 5400429"/>
              <a:gd name="connsiteX16" fmla="*/ 191069 w 655093"/>
              <a:gd name="connsiteY16" fmla="*/ 241367 h 5400429"/>
              <a:gd name="connsiteX17" fmla="*/ 163773 w 655093"/>
              <a:gd name="connsiteY17" fmla="*/ 132185 h 5400429"/>
              <a:gd name="connsiteX18" fmla="*/ 136478 w 655093"/>
              <a:gd name="connsiteY18" fmla="*/ 77594 h 5400429"/>
              <a:gd name="connsiteX19" fmla="*/ 109182 w 655093"/>
              <a:gd name="connsiteY19" fmla="*/ 50298 h 5400429"/>
              <a:gd name="connsiteX20" fmla="*/ 0 w 655093"/>
              <a:gd name="connsiteY20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63773 w 655093"/>
              <a:gd name="connsiteY15" fmla="*/ 132185 h 5400429"/>
              <a:gd name="connsiteX16" fmla="*/ 136478 w 655093"/>
              <a:gd name="connsiteY16" fmla="*/ 77594 h 5400429"/>
              <a:gd name="connsiteX17" fmla="*/ 109182 w 655093"/>
              <a:gd name="connsiteY17" fmla="*/ 50298 h 5400429"/>
              <a:gd name="connsiteX18" fmla="*/ 0 w 655093"/>
              <a:gd name="connsiteY18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163773 w 655093"/>
              <a:gd name="connsiteY14" fmla="*/ 132185 h 5400429"/>
              <a:gd name="connsiteX15" fmla="*/ 136478 w 655093"/>
              <a:gd name="connsiteY15" fmla="*/ 77594 h 5400429"/>
              <a:gd name="connsiteX16" fmla="*/ 109182 w 655093"/>
              <a:gd name="connsiteY16" fmla="*/ 50298 h 5400429"/>
              <a:gd name="connsiteX17" fmla="*/ 0 w 655093"/>
              <a:gd name="connsiteY17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09182 w 655093"/>
              <a:gd name="connsiteY14" fmla="*/ 50298 h 5400429"/>
              <a:gd name="connsiteX15" fmla="*/ 0 w 655093"/>
              <a:gd name="connsiteY15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09182 w 655093"/>
              <a:gd name="connsiteY13" fmla="*/ 50298 h 5400429"/>
              <a:gd name="connsiteX14" fmla="*/ 0 w 655093"/>
              <a:gd name="connsiteY14" fmla="*/ 36650 h 5400429"/>
              <a:gd name="connsiteX0" fmla="*/ 7481 w 662574"/>
              <a:gd name="connsiteY0" fmla="*/ 36650 h 5400429"/>
              <a:gd name="connsiteX1" fmla="*/ 662574 w 662574"/>
              <a:gd name="connsiteY1" fmla="*/ 23003 h 5400429"/>
              <a:gd name="connsiteX2" fmla="*/ 567040 w 662574"/>
              <a:gd name="connsiteY2" fmla="*/ 36651 h 5400429"/>
              <a:gd name="connsiteX3" fmla="*/ 567039 w 662574"/>
              <a:gd name="connsiteY3" fmla="*/ 9355 h 5400429"/>
              <a:gd name="connsiteX4" fmla="*/ 526096 w 662574"/>
              <a:gd name="connsiteY4" fmla="*/ 282310 h 5400429"/>
              <a:gd name="connsiteX5" fmla="*/ 512449 w 662574"/>
              <a:gd name="connsiteY5" fmla="*/ 514321 h 5400429"/>
              <a:gd name="connsiteX6" fmla="*/ 485152 w 662574"/>
              <a:gd name="connsiteY6" fmla="*/ 3912614 h 5400429"/>
              <a:gd name="connsiteX7" fmla="*/ 512448 w 662574"/>
              <a:gd name="connsiteY7" fmla="*/ 5181856 h 5400429"/>
              <a:gd name="connsiteX8" fmla="*/ 416914 w 662574"/>
              <a:gd name="connsiteY8" fmla="*/ 5168209 h 5400429"/>
              <a:gd name="connsiteX9" fmla="*/ 403267 w 662574"/>
              <a:gd name="connsiteY9" fmla="*/ 3898967 h 5400429"/>
              <a:gd name="connsiteX10" fmla="*/ 348676 w 662574"/>
              <a:gd name="connsiteY10" fmla="*/ 1305892 h 5400429"/>
              <a:gd name="connsiteX11" fmla="*/ 307732 w 662574"/>
              <a:gd name="connsiteY11" fmla="*/ 514322 h 5400429"/>
              <a:gd name="connsiteX12" fmla="*/ 307732 w 662574"/>
              <a:gd name="connsiteY12" fmla="*/ 268662 h 5400429"/>
              <a:gd name="connsiteX13" fmla="*/ 7481 w 662574"/>
              <a:gd name="connsiteY13" fmla="*/ 36650 h 5400429"/>
              <a:gd name="connsiteX0" fmla="*/ 8850 w 663943"/>
              <a:gd name="connsiteY0" fmla="*/ 36650 h 5400429"/>
              <a:gd name="connsiteX1" fmla="*/ 663943 w 663943"/>
              <a:gd name="connsiteY1" fmla="*/ 23003 h 5400429"/>
              <a:gd name="connsiteX2" fmla="*/ 568409 w 663943"/>
              <a:gd name="connsiteY2" fmla="*/ 36651 h 5400429"/>
              <a:gd name="connsiteX3" fmla="*/ 568408 w 663943"/>
              <a:gd name="connsiteY3" fmla="*/ 9355 h 5400429"/>
              <a:gd name="connsiteX4" fmla="*/ 527465 w 663943"/>
              <a:gd name="connsiteY4" fmla="*/ 282310 h 5400429"/>
              <a:gd name="connsiteX5" fmla="*/ 513818 w 663943"/>
              <a:gd name="connsiteY5" fmla="*/ 514321 h 5400429"/>
              <a:gd name="connsiteX6" fmla="*/ 486521 w 663943"/>
              <a:gd name="connsiteY6" fmla="*/ 3912614 h 5400429"/>
              <a:gd name="connsiteX7" fmla="*/ 513817 w 663943"/>
              <a:gd name="connsiteY7" fmla="*/ 5181856 h 5400429"/>
              <a:gd name="connsiteX8" fmla="*/ 418283 w 663943"/>
              <a:gd name="connsiteY8" fmla="*/ 5168209 h 5400429"/>
              <a:gd name="connsiteX9" fmla="*/ 404636 w 663943"/>
              <a:gd name="connsiteY9" fmla="*/ 3898967 h 5400429"/>
              <a:gd name="connsiteX10" fmla="*/ 350045 w 663943"/>
              <a:gd name="connsiteY10" fmla="*/ 1305892 h 5400429"/>
              <a:gd name="connsiteX11" fmla="*/ 309101 w 663943"/>
              <a:gd name="connsiteY11" fmla="*/ 514322 h 5400429"/>
              <a:gd name="connsiteX12" fmla="*/ 254510 w 663943"/>
              <a:gd name="connsiteY12" fmla="*/ 186775 h 5400429"/>
              <a:gd name="connsiteX13" fmla="*/ 8850 w 663943"/>
              <a:gd name="connsiteY13" fmla="*/ 36650 h 5400429"/>
              <a:gd name="connsiteX0" fmla="*/ 14350 w 532965"/>
              <a:gd name="connsiteY0" fmla="*/ 36650 h 5400429"/>
              <a:gd name="connsiteX1" fmla="*/ 532965 w 532965"/>
              <a:gd name="connsiteY1" fmla="*/ 23003 h 5400429"/>
              <a:gd name="connsiteX2" fmla="*/ 437431 w 532965"/>
              <a:gd name="connsiteY2" fmla="*/ 36651 h 5400429"/>
              <a:gd name="connsiteX3" fmla="*/ 437430 w 532965"/>
              <a:gd name="connsiteY3" fmla="*/ 9355 h 5400429"/>
              <a:gd name="connsiteX4" fmla="*/ 396487 w 532965"/>
              <a:gd name="connsiteY4" fmla="*/ 282310 h 5400429"/>
              <a:gd name="connsiteX5" fmla="*/ 382840 w 532965"/>
              <a:gd name="connsiteY5" fmla="*/ 514321 h 5400429"/>
              <a:gd name="connsiteX6" fmla="*/ 355543 w 532965"/>
              <a:gd name="connsiteY6" fmla="*/ 3912614 h 5400429"/>
              <a:gd name="connsiteX7" fmla="*/ 382839 w 532965"/>
              <a:gd name="connsiteY7" fmla="*/ 5181856 h 5400429"/>
              <a:gd name="connsiteX8" fmla="*/ 287305 w 532965"/>
              <a:gd name="connsiteY8" fmla="*/ 5168209 h 5400429"/>
              <a:gd name="connsiteX9" fmla="*/ 273658 w 532965"/>
              <a:gd name="connsiteY9" fmla="*/ 3898967 h 5400429"/>
              <a:gd name="connsiteX10" fmla="*/ 219067 w 532965"/>
              <a:gd name="connsiteY10" fmla="*/ 1305892 h 5400429"/>
              <a:gd name="connsiteX11" fmla="*/ 178123 w 532965"/>
              <a:gd name="connsiteY11" fmla="*/ 514322 h 5400429"/>
              <a:gd name="connsiteX12" fmla="*/ 123532 w 532965"/>
              <a:gd name="connsiteY12" fmla="*/ 186775 h 5400429"/>
              <a:gd name="connsiteX13" fmla="*/ 14350 w 532965"/>
              <a:gd name="connsiteY13" fmla="*/ 36650 h 5400429"/>
              <a:gd name="connsiteX0" fmla="*/ 4902 w 946597"/>
              <a:gd name="connsiteY0" fmla="*/ 23003 h 5400429"/>
              <a:gd name="connsiteX1" fmla="*/ 946597 w 946597"/>
              <a:gd name="connsiteY1" fmla="*/ 23003 h 5400429"/>
              <a:gd name="connsiteX2" fmla="*/ 851063 w 946597"/>
              <a:gd name="connsiteY2" fmla="*/ 36651 h 5400429"/>
              <a:gd name="connsiteX3" fmla="*/ 851062 w 946597"/>
              <a:gd name="connsiteY3" fmla="*/ 9355 h 5400429"/>
              <a:gd name="connsiteX4" fmla="*/ 810119 w 946597"/>
              <a:gd name="connsiteY4" fmla="*/ 282310 h 5400429"/>
              <a:gd name="connsiteX5" fmla="*/ 796472 w 946597"/>
              <a:gd name="connsiteY5" fmla="*/ 514321 h 5400429"/>
              <a:gd name="connsiteX6" fmla="*/ 769175 w 946597"/>
              <a:gd name="connsiteY6" fmla="*/ 3912614 h 5400429"/>
              <a:gd name="connsiteX7" fmla="*/ 796471 w 946597"/>
              <a:gd name="connsiteY7" fmla="*/ 5181856 h 5400429"/>
              <a:gd name="connsiteX8" fmla="*/ 700937 w 946597"/>
              <a:gd name="connsiteY8" fmla="*/ 5168209 h 5400429"/>
              <a:gd name="connsiteX9" fmla="*/ 687290 w 946597"/>
              <a:gd name="connsiteY9" fmla="*/ 3898967 h 5400429"/>
              <a:gd name="connsiteX10" fmla="*/ 632699 w 946597"/>
              <a:gd name="connsiteY10" fmla="*/ 1305892 h 5400429"/>
              <a:gd name="connsiteX11" fmla="*/ 591755 w 946597"/>
              <a:gd name="connsiteY11" fmla="*/ 514322 h 5400429"/>
              <a:gd name="connsiteX12" fmla="*/ 537164 w 946597"/>
              <a:gd name="connsiteY12" fmla="*/ 186775 h 5400429"/>
              <a:gd name="connsiteX13" fmla="*/ 4902 w 946597"/>
              <a:gd name="connsiteY13" fmla="*/ 23003 h 5400429"/>
              <a:gd name="connsiteX0" fmla="*/ 4902 w 946597"/>
              <a:gd name="connsiteY0" fmla="*/ 61739 h 5439165"/>
              <a:gd name="connsiteX1" fmla="*/ 946597 w 946597"/>
              <a:gd name="connsiteY1" fmla="*/ 61739 h 5439165"/>
              <a:gd name="connsiteX2" fmla="*/ 851063 w 946597"/>
              <a:gd name="connsiteY2" fmla="*/ 75387 h 5439165"/>
              <a:gd name="connsiteX3" fmla="*/ 387038 w 946597"/>
              <a:gd name="connsiteY3" fmla="*/ 7147 h 5439165"/>
              <a:gd name="connsiteX4" fmla="*/ 810119 w 946597"/>
              <a:gd name="connsiteY4" fmla="*/ 321046 h 5439165"/>
              <a:gd name="connsiteX5" fmla="*/ 796472 w 946597"/>
              <a:gd name="connsiteY5" fmla="*/ 553057 h 5439165"/>
              <a:gd name="connsiteX6" fmla="*/ 769175 w 946597"/>
              <a:gd name="connsiteY6" fmla="*/ 3951350 h 5439165"/>
              <a:gd name="connsiteX7" fmla="*/ 796471 w 946597"/>
              <a:gd name="connsiteY7" fmla="*/ 5220592 h 5439165"/>
              <a:gd name="connsiteX8" fmla="*/ 700937 w 946597"/>
              <a:gd name="connsiteY8" fmla="*/ 5206945 h 5439165"/>
              <a:gd name="connsiteX9" fmla="*/ 687290 w 946597"/>
              <a:gd name="connsiteY9" fmla="*/ 3937703 h 5439165"/>
              <a:gd name="connsiteX10" fmla="*/ 632699 w 946597"/>
              <a:gd name="connsiteY10" fmla="*/ 1344628 h 5439165"/>
              <a:gd name="connsiteX11" fmla="*/ 591755 w 946597"/>
              <a:gd name="connsiteY11" fmla="*/ 553058 h 5439165"/>
              <a:gd name="connsiteX12" fmla="*/ 537164 w 946597"/>
              <a:gd name="connsiteY12" fmla="*/ 225511 h 5439165"/>
              <a:gd name="connsiteX13" fmla="*/ 4902 w 946597"/>
              <a:gd name="connsiteY13" fmla="*/ 61739 h 5439165"/>
              <a:gd name="connsiteX0" fmla="*/ 4902 w 1233200"/>
              <a:gd name="connsiteY0" fmla="*/ 54853 h 5432279"/>
              <a:gd name="connsiteX1" fmla="*/ 946597 w 1233200"/>
              <a:gd name="connsiteY1" fmla="*/ 54853 h 5432279"/>
              <a:gd name="connsiteX2" fmla="*/ 1233200 w 1233200"/>
              <a:gd name="connsiteY2" fmla="*/ 368752 h 5432279"/>
              <a:gd name="connsiteX3" fmla="*/ 387038 w 1233200"/>
              <a:gd name="connsiteY3" fmla="*/ 261 h 5432279"/>
              <a:gd name="connsiteX4" fmla="*/ 810119 w 1233200"/>
              <a:gd name="connsiteY4" fmla="*/ 314160 h 5432279"/>
              <a:gd name="connsiteX5" fmla="*/ 796472 w 1233200"/>
              <a:gd name="connsiteY5" fmla="*/ 546171 h 5432279"/>
              <a:gd name="connsiteX6" fmla="*/ 769175 w 1233200"/>
              <a:gd name="connsiteY6" fmla="*/ 3944464 h 5432279"/>
              <a:gd name="connsiteX7" fmla="*/ 796471 w 1233200"/>
              <a:gd name="connsiteY7" fmla="*/ 5213706 h 5432279"/>
              <a:gd name="connsiteX8" fmla="*/ 700937 w 1233200"/>
              <a:gd name="connsiteY8" fmla="*/ 5200059 h 5432279"/>
              <a:gd name="connsiteX9" fmla="*/ 687290 w 1233200"/>
              <a:gd name="connsiteY9" fmla="*/ 3930817 h 5432279"/>
              <a:gd name="connsiteX10" fmla="*/ 632699 w 1233200"/>
              <a:gd name="connsiteY10" fmla="*/ 1337742 h 5432279"/>
              <a:gd name="connsiteX11" fmla="*/ 591755 w 1233200"/>
              <a:gd name="connsiteY11" fmla="*/ 546172 h 5432279"/>
              <a:gd name="connsiteX12" fmla="*/ 537164 w 1233200"/>
              <a:gd name="connsiteY12" fmla="*/ 218625 h 5432279"/>
              <a:gd name="connsiteX13" fmla="*/ 4902 w 1233200"/>
              <a:gd name="connsiteY13" fmla="*/ 54853 h 5432279"/>
              <a:gd name="connsiteX0" fmla="*/ 4902 w 1233200"/>
              <a:gd name="connsiteY0" fmla="*/ 0 h 5377426"/>
              <a:gd name="connsiteX1" fmla="*/ 946597 w 1233200"/>
              <a:gd name="connsiteY1" fmla="*/ 0 h 5377426"/>
              <a:gd name="connsiteX2" fmla="*/ 1233200 w 1233200"/>
              <a:gd name="connsiteY2" fmla="*/ 313899 h 5377426"/>
              <a:gd name="connsiteX3" fmla="*/ 810119 w 1233200"/>
              <a:gd name="connsiteY3" fmla="*/ 259307 h 5377426"/>
              <a:gd name="connsiteX4" fmla="*/ 796472 w 1233200"/>
              <a:gd name="connsiteY4" fmla="*/ 491318 h 5377426"/>
              <a:gd name="connsiteX5" fmla="*/ 769175 w 1233200"/>
              <a:gd name="connsiteY5" fmla="*/ 3889611 h 5377426"/>
              <a:gd name="connsiteX6" fmla="*/ 796471 w 1233200"/>
              <a:gd name="connsiteY6" fmla="*/ 5158853 h 5377426"/>
              <a:gd name="connsiteX7" fmla="*/ 700937 w 1233200"/>
              <a:gd name="connsiteY7" fmla="*/ 5145206 h 5377426"/>
              <a:gd name="connsiteX8" fmla="*/ 687290 w 1233200"/>
              <a:gd name="connsiteY8" fmla="*/ 3875964 h 5377426"/>
              <a:gd name="connsiteX9" fmla="*/ 632699 w 1233200"/>
              <a:gd name="connsiteY9" fmla="*/ 1282889 h 5377426"/>
              <a:gd name="connsiteX10" fmla="*/ 591755 w 1233200"/>
              <a:gd name="connsiteY10" fmla="*/ 491319 h 5377426"/>
              <a:gd name="connsiteX11" fmla="*/ 537164 w 1233200"/>
              <a:gd name="connsiteY11" fmla="*/ 163772 h 5377426"/>
              <a:gd name="connsiteX12" fmla="*/ 4902 w 1233200"/>
              <a:gd name="connsiteY12" fmla="*/ 0 h 5377426"/>
              <a:gd name="connsiteX0" fmla="*/ 4902 w 946597"/>
              <a:gd name="connsiteY0" fmla="*/ 0 h 5377426"/>
              <a:gd name="connsiteX1" fmla="*/ 946597 w 946597"/>
              <a:gd name="connsiteY1" fmla="*/ 0 h 5377426"/>
              <a:gd name="connsiteX2" fmla="*/ 837415 w 946597"/>
              <a:gd name="connsiteY2" fmla="*/ 95535 h 5377426"/>
              <a:gd name="connsiteX3" fmla="*/ 810119 w 946597"/>
              <a:gd name="connsiteY3" fmla="*/ 259307 h 5377426"/>
              <a:gd name="connsiteX4" fmla="*/ 796472 w 946597"/>
              <a:gd name="connsiteY4" fmla="*/ 491318 h 5377426"/>
              <a:gd name="connsiteX5" fmla="*/ 769175 w 946597"/>
              <a:gd name="connsiteY5" fmla="*/ 3889611 h 5377426"/>
              <a:gd name="connsiteX6" fmla="*/ 796471 w 946597"/>
              <a:gd name="connsiteY6" fmla="*/ 5158853 h 5377426"/>
              <a:gd name="connsiteX7" fmla="*/ 700937 w 946597"/>
              <a:gd name="connsiteY7" fmla="*/ 5145206 h 5377426"/>
              <a:gd name="connsiteX8" fmla="*/ 687290 w 946597"/>
              <a:gd name="connsiteY8" fmla="*/ 3875964 h 5377426"/>
              <a:gd name="connsiteX9" fmla="*/ 632699 w 946597"/>
              <a:gd name="connsiteY9" fmla="*/ 1282889 h 5377426"/>
              <a:gd name="connsiteX10" fmla="*/ 591755 w 946597"/>
              <a:gd name="connsiteY10" fmla="*/ 491319 h 5377426"/>
              <a:gd name="connsiteX11" fmla="*/ 537164 w 946597"/>
              <a:gd name="connsiteY11" fmla="*/ 163772 h 5377426"/>
              <a:gd name="connsiteX12" fmla="*/ 4902 w 946597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491319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354841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5164 w 946859"/>
              <a:gd name="connsiteY0" fmla="*/ 0 h 5377426"/>
              <a:gd name="connsiteX1" fmla="*/ 946859 w 946859"/>
              <a:gd name="connsiteY1" fmla="*/ 0 h 5377426"/>
              <a:gd name="connsiteX2" fmla="*/ 837677 w 946859"/>
              <a:gd name="connsiteY2" fmla="*/ 95535 h 5377426"/>
              <a:gd name="connsiteX3" fmla="*/ 810381 w 946859"/>
              <a:gd name="connsiteY3" fmla="*/ 259307 h 5377426"/>
              <a:gd name="connsiteX4" fmla="*/ 796734 w 946859"/>
              <a:gd name="connsiteY4" fmla="*/ 491318 h 5377426"/>
              <a:gd name="connsiteX5" fmla="*/ 769437 w 946859"/>
              <a:gd name="connsiteY5" fmla="*/ 3889611 h 5377426"/>
              <a:gd name="connsiteX6" fmla="*/ 796733 w 946859"/>
              <a:gd name="connsiteY6" fmla="*/ 5158853 h 5377426"/>
              <a:gd name="connsiteX7" fmla="*/ 701199 w 946859"/>
              <a:gd name="connsiteY7" fmla="*/ 5145206 h 5377426"/>
              <a:gd name="connsiteX8" fmla="*/ 687552 w 946859"/>
              <a:gd name="connsiteY8" fmla="*/ 3875964 h 5377426"/>
              <a:gd name="connsiteX9" fmla="*/ 632961 w 946859"/>
              <a:gd name="connsiteY9" fmla="*/ 1282889 h 5377426"/>
              <a:gd name="connsiteX10" fmla="*/ 592017 w 946859"/>
              <a:gd name="connsiteY10" fmla="*/ 354841 h 5377426"/>
              <a:gd name="connsiteX11" fmla="*/ 510132 w 946859"/>
              <a:gd name="connsiteY11" fmla="*/ 109180 h 5377426"/>
              <a:gd name="connsiteX12" fmla="*/ 5164 w 946859"/>
              <a:gd name="connsiteY12" fmla="*/ 0 h 5377426"/>
              <a:gd name="connsiteX0" fmla="*/ 18127 w 523093"/>
              <a:gd name="connsiteY0" fmla="*/ 0 h 5377426"/>
              <a:gd name="connsiteX1" fmla="*/ 523093 w 523093"/>
              <a:gd name="connsiteY1" fmla="*/ 0 h 5377426"/>
              <a:gd name="connsiteX2" fmla="*/ 413911 w 523093"/>
              <a:gd name="connsiteY2" fmla="*/ 95535 h 5377426"/>
              <a:gd name="connsiteX3" fmla="*/ 386615 w 523093"/>
              <a:gd name="connsiteY3" fmla="*/ 259307 h 5377426"/>
              <a:gd name="connsiteX4" fmla="*/ 372968 w 523093"/>
              <a:gd name="connsiteY4" fmla="*/ 491318 h 5377426"/>
              <a:gd name="connsiteX5" fmla="*/ 345671 w 523093"/>
              <a:gd name="connsiteY5" fmla="*/ 3889611 h 5377426"/>
              <a:gd name="connsiteX6" fmla="*/ 372967 w 523093"/>
              <a:gd name="connsiteY6" fmla="*/ 5158853 h 5377426"/>
              <a:gd name="connsiteX7" fmla="*/ 277433 w 523093"/>
              <a:gd name="connsiteY7" fmla="*/ 5145206 h 5377426"/>
              <a:gd name="connsiteX8" fmla="*/ 263786 w 523093"/>
              <a:gd name="connsiteY8" fmla="*/ 3875964 h 5377426"/>
              <a:gd name="connsiteX9" fmla="*/ 209195 w 523093"/>
              <a:gd name="connsiteY9" fmla="*/ 1282889 h 5377426"/>
              <a:gd name="connsiteX10" fmla="*/ 168251 w 523093"/>
              <a:gd name="connsiteY10" fmla="*/ 354841 h 5377426"/>
              <a:gd name="connsiteX11" fmla="*/ 86366 w 523093"/>
              <a:gd name="connsiteY11" fmla="*/ 109180 h 5377426"/>
              <a:gd name="connsiteX12" fmla="*/ 18127 w 523093"/>
              <a:gd name="connsiteY12" fmla="*/ 0 h 5377426"/>
              <a:gd name="connsiteX0" fmla="*/ 46746 w 551712"/>
              <a:gd name="connsiteY0" fmla="*/ 1867 h 5379293"/>
              <a:gd name="connsiteX1" fmla="*/ 551712 w 551712"/>
              <a:gd name="connsiteY1" fmla="*/ 1867 h 5379293"/>
              <a:gd name="connsiteX2" fmla="*/ 442530 w 551712"/>
              <a:gd name="connsiteY2" fmla="*/ 97402 h 5379293"/>
              <a:gd name="connsiteX3" fmla="*/ 415234 w 551712"/>
              <a:gd name="connsiteY3" fmla="*/ 261174 h 5379293"/>
              <a:gd name="connsiteX4" fmla="*/ 401587 w 551712"/>
              <a:gd name="connsiteY4" fmla="*/ 493185 h 5379293"/>
              <a:gd name="connsiteX5" fmla="*/ 374290 w 551712"/>
              <a:gd name="connsiteY5" fmla="*/ 3891478 h 5379293"/>
              <a:gd name="connsiteX6" fmla="*/ 401586 w 551712"/>
              <a:gd name="connsiteY6" fmla="*/ 5160720 h 5379293"/>
              <a:gd name="connsiteX7" fmla="*/ 306052 w 551712"/>
              <a:gd name="connsiteY7" fmla="*/ 5147073 h 5379293"/>
              <a:gd name="connsiteX8" fmla="*/ 292405 w 551712"/>
              <a:gd name="connsiteY8" fmla="*/ 3877831 h 5379293"/>
              <a:gd name="connsiteX9" fmla="*/ 237814 w 551712"/>
              <a:gd name="connsiteY9" fmla="*/ 1284756 h 5379293"/>
              <a:gd name="connsiteX10" fmla="*/ 196870 w 551712"/>
              <a:gd name="connsiteY10" fmla="*/ 356708 h 5379293"/>
              <a:gd name="connsiteX11" fmla="*/ 114985 w 551712"/>
              <a:gd name="connsiteY11" fmla="*/ 111047 h 5379293"/>
              <a:gd name="connsiteX12" fmla="*/ 46746 w 551712"/>
              <a:gd name="connsiteY12" fmla="*/ 1867 h 5379293"/>
              <a:gd name="connsiteX0" fmla="*/ 46746 w 647879"/>
              <a:gd name="connsiteY0" fmla="*/ 1867 h 5361524"/>
              <a:gd name="connsiteX1" fmla="*/ 551712 w 647879"/>
              <a:gd name="connsiteY1" fmla="*/ 1867 h 5361524"/>
              <a:gd name="connsiteX2" fmla="*/ 442530 w 647879"/>
              <a:gd name="connsiteY2" fmla="*/ 97402 h 5361524"/>
              <a:gd name="connsiteX3" fmla="*/ 415234 w 647879"/>
              <a:gd name="connsiteY3" fmla="*/ 261174 h 5361524"/>
              <a:gd name="connsiteX4" fmla="*/ 401587 w 647879"/>
              <a:gd name="connsiteY4" fmla="*/ 493185 h 5361524"/>
              <a:gd name="connsiteX5" fmla="*/ 374290 w 647879"/>
              <a:gd name="connsiteY5" fmla="*/ 3891478 h 5361524"/>
              <a:gd name="connsiteX6" fmla="*/ 647245 w 647879"/>
              <a:gd name="connsiteY6" fmla="*/ 5133424 h 5361524"/>
              <a:gd name="connsiteX7" fmla="*/ 306052 w 647879"/>
              <a:gd name="connsiteY7" fmla="*/ 5147073 h 5361524"/>
              <a:gd name="connsiteX8" fmla="*/ 292405 w 647879"/>
              <a:gd name="connsiteY8" fmla="*/ 3877831 h 5361524"/>
              <a:gd name="connsiteX9" fmla="*/ 237814 w 647879"/>
              <a:gd name="connsiteY9" fmla="*/ 1284756 h 5361524"/>
              <a:gd name="connsiteX10" fmla="*/ 196870 w 647879"/>
              <a:gd name="connsiteY10" fmla="*/ 356708 h 5361524"/>
              <a:gd name="connsiteX11" fmla="*/ 114985 w 647879"/>
              <a:gd name="connsiteY11" fmla="*/ 111047 h 5361524"/>
              <a:gd name="connsiteX12" fmla="*/ 46746 w 647879"/>
              <a:gd name="connsiteY12" fmla="*/ 1867 h 5361524"/>
              <a:gd name="connsiteX0" fmla="*/ 46746 w 647879"/>
              <a:gd name="connsiteY0" fmla="*/ 1867 h 5220513"/>
              <a:gd name="connsiteX1" fmla="*/ 551712 w 647879"/>
              <a:gd name="connsiteY1" fmla="*/ 1867 h 5220513"/>
              <a:gd name="connsiteX2" fmla="*/ 442530 w 647879"/>
              <a:gd name="connsiteY2" fmla="*/ 97402 h 5220513"/>
              <a:gd name="connsiteX3" fmla="*/ 415234 w 647879"/>
              <a:gd name="connsiteY3" fmla="*/ 261174 h 5220513"/>
              <a:gd name="connsiteX4" fmla="*/ 401587 w 647879"/>
              <a:gd name="connsiteY4" fmla="*/ 493185 h 5220513"/>
              <a:gd name="connsiteX5" fmla="*/ 374290 w 647879"/>
              <a:gd name="connsiteY5" fmla="*/ 3891478 h 5220513"/>
              <a:gd name="connsiteX6" fmla="*/ 647245 w 647879"/>
              <a:gd name="connsiteY6" fmla="*/ 5133424 h 5220513"/>
              <a:gd name="connsiteX7" fmla="*/ 306052 w 647879"/>
              <a:gd name="connsiteY7" fmla="*/ 5147073 h 5220513"/>
              <a:gd name="connsiteX8" fmla="*/ 292405 w 647879"/>
              <a:gd name="connsiteY8" fmla="*/ 3877831 h 5220513"/>
              <a:gd name="connsiteX9" fmla="*/ 237814 w 647879"/>
              <a:gd name="connsiteY9" fmla="*/ 1284756 h 5220513"/>
              <a:gd name="connsiteX10" fmla="*/ 196870 w 647879"/>
              <a:gd name="connsiteY10" fmla="*/ 356708 h 5220513"/>
              <a:gd name="connsiteX11" fmla="*/ 114985 w 647879"/>
              <a:gd name="connsiteY11" fmla="*/ 111047 h 5220513"/>
              <a:gd name="connsiteX12" fmla="*/ 46746 w 647879"/>
              <a:gd name="connsiteY12" fmla="*/ 1867 h 5220513"/>
              <a:gd name="connsiteX0" fmla="*/ 46746 w 647879"/>
              <a:gd name="connsiteY0" fmla="*/ 1867 h 5133424"/>
              <a:gd name="connsiteX1" fmla="*/ 551712 w 647879"/>
              <a:gd name="connsiteY1" fmla="*/ 1867 h 5133424"/>
              <a:gd name="connsiteX2" fmla="*/ 442530 w 647879"/>
              <a:gd name="connsiteY2" fmla="*/ 97402 h 5133424"/>
              <a:gd name="connsiteX3" fmla="*/ 415234 w 647879"/>
              <a:gd name="connsiteY3" fmla="*/ 261174 h 5133424"/>
              <a:gd name="connsiteX4" fmla="*/ 401587 w 647879"/>
              <a:gd name="connsiteY4" fmla="*/ 493185 h 5133424"/>
              <a:gd name="connsiteX5" fmla="*/ 374290 w 647879"/>
              <a:gd name="connsiteY5" fmla="*/ 3891478 h 5133424"/>
              <a:gd name="connsiteX6" fmla="*/ 647245 w 647879"/>
              <a:gd name="connsiteY6" fmla="*/ 5133424 h 5133424"/>
              <a:gd name="connsiteX7" fmla="*/ 237813 w 647879"/>
              <a:gd name="connsiteY7" fmla="*/ 4792232 h 5133424"/>
              <a:gd name="connsiteX8" fmla="*/ 292405 w 647879"/>
              <a:gd name="connsiteY8" fmla="*/ 3877831 h 5133424"/>
              <a:gd name="connsiteX9" fmla="*/ 237814 w 647879"/>
              <a:gd name="connsiteY9" fmla="*/ 1284756 h 5133424"/>
              <a:gd name="connsiteX10" fmla="*/ 196870 w 647879"/>
              <a:gd name="connsiteY10" fmla="*/ 356708 h 5133424"/>
              <a:gd name="connsiteX11" fmla="*/ 114985 w 647879"/>
              <a:gd name="connsiteY11" fmla="*/ 111047 h 5133424"/>
              <a:gd name="connsiteX12" fmla="*/ 46746 w 647879"/>
              <a:gd name="connsiteY12" fmla="*/ 1867 h 5133424"/>
              <a:gd name="connsiteX0" fmla="*/ 46746 w 551712"/>
              <a:gd name="connsiteY0" fmla="*/ 1867 h 4846940"/>
              <a:gd name="connsiteX1" fmla="*/ 551712 w 551712"/>
              <a:gd name="connsiteY1" fmla="*/ 1867 h 4846940"/>
              <a:gd name="connsiteX2" fmla="*/ 442530 w 551712"/>
              <a:gd name="connsiteY2" fmla="*/ 97402 h 4846940"/>
              <a:gd name="connsiteX3" fmla="*/ 415234 w 551712"/>
              <a:gd name="connsiteY3" fmla="*/ 261174 h 4846940"/>
              <a:gd name="connsiteX4" fmla="*/ 401587 w 551712"/>
              <a:gd name="connsiteY4" fmla="*/ 493185 h 4846940"/>
              <a:gd name="connsiteX5" fmla="*/ 374290 w 551712"/>
              <a:gd name="connsiteY5" fmla="*/ 3891478 h 4846940"/>
              <a:gd name="connsiteX6" fmla="*/ 524415 w 551712"/>
              <a:gd name="connsiteY6" fmla="*/ 4805877 h 4846940"/>
              <a:gd name="connsiteX7" fmla="*/ 237813 w 551712"/>
              <a:gd name="connsiteY7" fmla="*/ 4792232 h 4846940"/>
              <a:gd name="connsiteX8" fmla="*/ 292405 w 551712"/>
              <a:gd name="connsiteY8" fmla="*/ 3877831 h 4846940"/>
              <a:gd name="connsiteX9" fmla="*/ 237814 w 551712"/>
              <a:gd name="connsiteY9" fmla="*/ 1284756 h 4846940"/>
              <a:gd name="connsiteX10" fmla="*/ 196870 w 551712"/>
              <a:gd name="connsiteY10" fmla="*/ 356708 h 4846940"/>
              <a:gd name="connsiteX11" fmla="*/ 114985 w 551712"/>
              <a:gd name="connsiteY11" fmla="*/ 111047 h 4846940"/>
              <a:gd name="connsiteX12" fmla="*/ 46746 w 551712"/>
              <a:gd name="connsiteY12" fmla="*/ 1867 h 4846940"/>
              <a:gd name="connsiteX0" fmla="*/ 46746 w 552058"/>
              <a:gd name="connsiteY0" fmla="*/ 1867 h 4846940"/>
              <a:gd name="connsiteX1" fmla="*/ 551712 w 552058"/>
              <a:gd name="connsiteY1" fmla="*/ 1867 h 4846940"/>
              <a:gd name="connsiteX2" fmla="*/ 442530 w 552058"/>
              <a:gd name="connsiteY2" fmla="*/ 97402 h 4846940"/>
              <a:gd name="connsiteX3" fmla="*/ 415234 w 552058"/>
              <a:gd name="connsiteY3" fmla="*/ 261174 h 4846940"/>
              <a:gd name="connsiteX4" fmla="*/ 401587 w 552058"/>
              <a:gd name="connsiteY4" fmla="*/ 493185 h 4846940"/>
              <a:gd name="connsiteX5" fmla="*/ 374290 w 552058"/>
              <a:gd name="connsiteY5" fmla="*/ 3891478 h 4846940"/>
              <a:gd name="connsiteX6" fmla="*/ 524415 w 552058"/>
              <a:gd name="connsiteY6" fmla="*/ 4805877 h 4846940"/>
              <a:gd name="connsiteX7" fmla="*/ 237813 w 552058"/>
              <a:gd name="connsiteY7" fmla="*/ 4792232 h 4846940"/>
              <a:gd name="connsiteX8" fmla="*/ 292405 w 552058"/>
              <a:gd name="connsiteY8" fmla="*/ 3877831 h 4846940"/>
              <a:gd name="connsiteX9" fmla="*/ 237814 w 552058"/>
              <a:gd name="connsiteY9" fmla="*/ 1284756 h 4846940"/>
              <a:gd name="connsiteX10" fmla="*/ 196870 w 552058"/>
              <a:gd name="connsiteY10" fmla="*/ 356708 h 4846940"/>
              <a:gd name="connsiteX11" fmla="*/ 114985 w 552058"/>
              <a:gd name="connsiteY11" fmla="*/ 111047 h 4846940"/>
              <a:gd name="connsiteX12" fmla="*/ 46746 w 552058"/>
              <a:gd name="connsiteY12" fmla="*/ 1867 h 4846940"/>
              <a:gd name="connsiteX0" fmla="*/ 46746 w 552058"/>
              <a:gd name="connsiteY0" fmla="*/ 1867 h 4960000"/>
              <a:gd name="connsiteX1" fmla="*/ 551712 w 552058"/>
              <a:gd name="connsiteY1" fmla="*/ 1867 h 4960000"/>
              <a:gd name="connsiteX2" fmla="*/ 442530 w 552058"/>
              <a:gd name="connsiteY2" fmla="*/ 97402 h 4960000"/>
              <a:gd name="connsiteX3" fmla="*/ 415234 w 552058"/>
              <a:gd name="connsiteY3" fmla="*/ 261174 h 4960000"/>
              <a:gd name="connsiteX4" fmla="*/ 401587 w 552058"/>
              <a:gd name="connsiteY4" fmla="*/ 493185 h 4960000"/>
              <a:gd name="connsiteX5" fmla="*/ 374290 w 552058"/>
              <a:gd name="connsiteY5" fmla="*/ 3891478 h 4960000"/>
              <a:gd name="connsiteX6" fmla="*/ 524415 w 552058"/>
              <a:gd name="connsiteY6" fmla="*/ 4805877 h 4960000"/>
              <a:gd name="connsiteX7" fmla="*/ 237813 w 552058"/>
              <a:gd name="connsiteY7" fmla="*/ 4792232 h 4960000"/>
              <a:gd name="connsiteX8" fmla="*/ 292405 w 552058"/>
              <a:gd name="connsiteY8" fmla="*/ 3877831 h 4960000"/>
              <a:gd name="connsiteX9" fmla="*/ 237814 w 552058"/>
              <a:gd name="connsiteY9" fmla="*/ 1284756 h 4960000"/>
              <a:gd name="connsiteX10" fmla="*/ 196870 w 552058"/>
              <a:gd name="connsiteY10" fmla="*/ 356708 h 4960000"/>
              <a:gd name="connsiteX11" fmla="*/ 114985 w 552058"/>
              <a:gd name="connsiteY11" fmla="*/ 111047 h 4960000"/>
              <a:gd name="connsiteX12" fmla="*/ 46746 w 552058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524415 w 551712"/>
              <a:gd name="connsiteY6" fmla="*/ 4805877 h 4960000"/>
              <a:gd name="connsiteX7" fmla="*/ 237813 w 551712"/>
              <a:gd name="connsiteY7" fmla="*/ 4792232 h 4960000"/>
              <a:gd name="connsiteX8" fmla="*/ 292405 w 551712"/>
              <a:gd name="connsiteY8" fmla="*/ 3877831 h 4960000"/>
              <a:gd name="connsiteX9" fmla="*/ 237814 w 551712"/>
              <a:gd name="connsiteY9" fmla="*/ 1284756 h 4960000"/>
              <a:gd name="connsiteX10" fmla="*/ 196870 w 551712"/>
              <a:gd name="connsiteY10" fmla="*/ 356708 h 4960000"/>
              <a:gd name="connsiteX11" fmla="*/ 114985 w 551712"/>
              <a:gd name="connsiteY11" fmla="*/ 111047 h 4960000"/>
              <a:gd name="connsiteX12" fmla="*/ 46746 w 551712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74292 w 551712"/>
              <a:gd name="connsiteY6" fmla="*/ 405525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87940 w 551712"/>
              <a:gd name="connsiteY6" fmla="*/ 417808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33817"/>
              <a:gd name="connsiteX1" fmla="*/ 551712 w 551712"/>
              <a:gd name="connsiteY1" fmla="*/ 1867 h 4933817"/>
              <a:gd name="connsiteX2" fmla="*/ 442530 w 551712"/>
              <a:gd name="connsiteY2" fmla="*/ 97402 h 4933817"/>
              <a:gd name="connsiteX3" fmla="*/ 415234 w 551712"/>
              <a:gd name="connsiteY3" fmla="*/ 261174 h 4933817"/>
              <a:gd name="connsiteX4" fmla="*/ 401587 w 551712"/>
              <a:gd name="connsiteY4" fmla="*/ 493185 h 4933817"/>
              <a:gd name="connsiteX5" fmla="*/ 374290 w 551712"/>
              <a:gd name="connsiteY5" fmla="*/ 3891478 h 4933817"/>
              <a:gd name="connsiteX6" fmla="*/ 387940 w 551712"/>
              <a:gd name="connsiteY6" fmla="*/ 4178084 h 4933817"/>
              <a:gd name="connsiteX7" fmla="*/ 538063 w 551712"/>
              <a:gd name="connsiteY7" fmla="*/ 4764934 h 4933817"/>
              <a:gd name="connsiteX8" fmla="*/ 237813 w 551712"/>
              <a:gd name="connsiteY8" fmla="*/ 4792232 h 4933817"/>
              <a:gd name="connsiteX9" fmla="*/ 292405 w 551712"/>
              <a:gd name="connsiteY9" fmla="*/ 3877831 h 4933817"/>
              <a:gd name="connsiteX10" fmla="*/ 237814 w 551712"/>
              <a:gd name="connsiteY10" fmla="*/ 1284756 h 4933817"/>
              <a:gd name="connsiteX11" fmla="*/ 196870 w 551712"/>
              <a:gd name="connsiteY11" fmla="*/ 356708 h 4933817"/>
              <a:gd name="connsiteX12" fmla="*/ 114985 w 551712"/>
              <a:gd name="connsiteY12" fmla="*/ 111047 h 4933817"/>
              <a:gd name="connsiteX13" fmla="*/ 46746 w 551712"/>
              <a:gd name="connsiteY13" fmla="*/ 1867 h 4933817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387940 w 551712"/>
              <a:gd name="connsiteY6" fmla="*/ 4178084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428883 w 551712"/>
              <a:gd name="connsiteY6" fmla="*/ 4259970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41960"/>
              <a:gd name="connsiteY0" fmla="*/ 1867 h 4911914"/>
              <a:gd name="connsiteX1" fmla="*/ 477285 w 541960"/>
              <a:gd name="connsiteY1" fmla="*/ 1867 h 4911914"/>
              <a:gd name="connsiteX2" fmla="*/ 442530 w 541960"/>
              <a:gd name="connsiteY2" fmla="*/ 97402 h 4911914"/>
              <a:gd name="connsiteX3" fmla="*/ 415234 w 541960"/>
              <a:gd name="connsiteY3" fmla="*/ 261174 h 4911914"/>
              <a:gd name="connsiteX4" fmla="*/ 401587 w 541960"/>
              <a:gd name="connsiteY4" fmla="*/ 493185 h 4911914"/>
              <a:gd name="connsiteX5" fmla="*/ 374290 w 541960"/>
              <a:gd name="connsiteY5" fmla="*/ 3891478 h 4911914"/>
              <a:gd name="connsiteX6" fmla="*/ 428883 w 541960"/>
              <a:gd name="connsiteY6" fmla="*/ 4259970 h 4911914"/>
              <a:gd name="connsiteX7" fmla="*/ 538063 w 541960"/>
              <a:gd name="connsiteY7" fmla="*/ 4764934 h 4911914"/>
              <a:gd name="connsiteX8" fmla="*/ 224166 w 541960"/>
              <a:gd name="connsiteY8" fmla="*/ 4737641 h 4911914"/>
              <a:gd name="connsiteX9" fmla="*/ 292405 w 541960"/>
              <a:gd name="connsiteY9" fmla="*/ 3877831 h 4911914"/>
              <a:gd name="connsiteX10" fmla="*/ 237814 w 541960"/>
              <a:gd name="connsiteY10" fmla="*/ 1284756 h 4911914"/>
              <a:gd name="connsiteX11" fmla="*/ 196870 w 541960"/>
              <a:gd name="connsiteY11" fmla="*/ 356708 h 4911914"/>
              <a:gd name="connsiteX12" fmla="*/ 114985 w 541960"/>
              <a:gd name="connsiteY12" fmla="*/ 111047 h 4911914"/>
              <a:gd name="connsiteX13" fmla="*/ 46746 w 541960"/>
              <a:gd name="connsiteY13" fmla="*/ 1867 h 4911914"/>
              <a:gd name="connsiteX0" fmla="*/ 54094 w 506778"/>
              <a:gd name="connsiteY0" fmla="*/ 1672 h 4922352"/>
              <a:gd name="connsiteX1" fmla="*/ 442103 w 506778"/>
              <a:gd name="connsiteY1" fmla="*/ 12305 h 4922352"/>
              <a:gd name="connsiteX2" fmla="*/ 407348 w 506778"/>
              <a:gd name="connsiteY2" fmla="*/ 107840 h 4922352"/>
              <a:gd name="connsiteX3" fmla="*/ 380052 w 506778"/>
              <a:gd name="connsiteY3" fmla="*/ 271612 h 4922352"/>
              <a:gd name="connsiteX4" fmla="*/ 366405 w 506778"/>
              <a:gd name="connsiteY4" fmla="*/ 503623 h 4922352"/>
              <a:gd name="connsiteX5" fmla="*/ 339108 w 506778"/>
              <a:gd name="connsiteY5" fmla="*/ 3901916 h 4922352"/>
              <a:gd name="connsiteX6" fmla="*/ 393701 w 506778"/>
              <a:gd name="connsiteY6" fmla="*/ 4270408 h 4922352"/>
              <a:gd name="connsiteX7" fmla="*/ 502881 w 506778"/>
              <a:gd name="connsiteY7" fmla="*/ 4775372 h 4922352"/>
              <a:gd name="connsiteX8" fmla="*/ 188984 w 506778"/>
              <a:gd name="connsiteY8" fmla="*/ 4748079 h 4922352"/>
              <a:gd name="connsiteX9" fmla="*/ 257223 w 506778"/>
              <a:gd name="connsiteY9" fmla="*/ 3888269 h 4922352"/>
              <a:gd name="connsiteX10" fmla="*/ 202632 w 506778"/>
              <a:gd name="connsiteY10" fmla="*/ 1295194 h 4922352"/>
              <a:gd name="connsiteX11" fmla="*/ 161688 w 506778"/>
              <a:gd name="connsiteY11" fmla="*/ 367146 h 4922352"/>
              <a:gd name="connsiteX12" fmla="*/ 79803 w 506778"/>
              <a:gd name="connsiteY12" fmla="*/ 121485 h 4922352"/>
              <a:gd name="connsiteX13" fmla="*/ 54094 w 506778"/>
              <a:gd name="connsiteY13" fmla="*/ 1672 h 4922352"/>
              <a:gd name="connsiteX0" fmla="*/ 45659 w 498343"/>
              <a:gd name="connsiteY0" fmla="*/ 554 h 4921234"/>
              <a:gd name="connsiteX1" fmla="*/ 433668 w 498343"/>
              <a:gd name="connsiteY1" fmla="*/ 11187 h 4921234"/>
              <a:gd name="connsiteX2" fmla="*/ 398913 w 498343"/>
              <a:gd name="connsiteY2" fmla="*/ 106722 h 4921234"/>
              <a:gd name="connsiteX3" fmla="*/ 371617 w 498343"/>
              <a:gd name="connsiteY3" fmla="*/ 270494 h 4921234"/>
              <a:gd name="connsiteX4" fmla="*/ 357970 w 498343"/>
              <a:gd name="connsiteY4" fmla="*/ 502505 h 4921234"/>
              <a:gd name="connsiteX5" fmla="*/ 330673 w 498343"/>
              <a:gd name="connsiteY5" fmla="*/ 3900798 h 4921234"/>
              <a:gd name="connsiteX6" fmla="*/ 385266 w 498343"/>
              <a:gd name="connsiteY6" fmla="*/ 4269290 h 4921234"/>
              <a:gd name="connsiteX7" fmla="*/ 494446 w 498343"/>
              <a:gd name="connsiteY7" fmla="*/ 4774254 h 4921234"/>
              <a:gd name="connsiteX8" fmla="*/ 180549 w 498343"/>
              <a:gd name="connsiteY8" fmla="*/ 4746961 h 4921234"/>
              <a:gd name="connsiteX9" fmla="*/ 248788 w 498343"/>
              <a:gd name="connsiteY9" fmla="*/ 3887151 h 4921234"/>
              <a:gd name="connsiteX10" fmla="*/ 194197 w 498343"/>
              <a:gd name="connsiteY10" fmla="*/ 1294076 h 4921234"/>
              <a:gd name="connsiteX11" fmla="*/ 153253 w 498343"/>
              <a:gd name="connsiteY11" fmla="*/ 366028 h 4921234"/>
              <a:gd name="connsiteX12" fmla="*/ 113898 w 498343"/>
              <a:gd name="connsiteY12" fmla="*/ 290488 h 4921234"/>
              <a:gd name="connsiteX13" fmla="*/ 45659 w 498343"/>
              <a:gd name="connsiteY13" fmla="*/ 554 h 4921234"/>
              <a:gd name="connsiteX0" fmla="*/ 45926 w 498610"/>
              <a:gd name="connsiteY0" fmla="*/ 680 h 4921360"/>
              <a:gd name="connsiteX1" fmla="*/ 433935 w 498610"/>
              <a:gd name="connsiteY1" fmla="*/ 11313 h 4921360"/>
              <a:gd name="connsiteX2" fmla="*/ 399180 w 498610"/>
              <a:gd name="connsiteY2" fmla="*/ 106848 h 4921360"/>
              <a:gd name="connsiteX3" fmla="*/ 371884 w 498610"/>
              <a:gd name="connsiteY3" fmla="*/ 270620 h 4921360"/>
              <a:gd name="connsiteX4" fmla="*/ 358237 w 498610"/>
              <a:gd name="connsiteY4" fmla="*/ 502631 h 4921360"/>
              <a:gd name="connsiteX5" fmla="*/ 330940 w 498610"/>
              <a:gd name="connsiteY5" fmla="*/ 3900924 h 4921360"/>
              <a:gd name="connsiteX6" fmla="*/ 385533 w 498610"/>
              <a:gd name="connsiteY6" fmla="*/ 4269416 h 4921360"/>
              <a:gd name="connsiteX7" fmla="*/ 494713 w 498610"/>
              <a:gd name="connsiteY7" fmla="*/ 4774380 h 4921360"/>
              <a:gd name="connsiteX8" fmla="*/ 180816 w 498610"/>
              <a:gd name="connsiteY8" fmla="*/ 4747087 h 4921360"/>
              <a:gd name="connsiteX9" fmla="*/ 249055 w 498610"/>
              <a:gd name="connsiteY9" fmla="*/ 3887277 h 4921360"/>
              <a:gd name="connsiteX10" fmla="*/ 194464 w 498610"/>
              <a:gd name="connsiteY10" fmla="*/ 1294202 h 4921360"/>
              <a:gd name="connsiteX11" fmla="*/ 164152 w 498610"/>
              <a:gd name="connsiteY11" fmla="*/ 653233 h 4921360"/>
              <a:gd name="connsiteX12" fmla="*/ 114165 w 498610"/>
              <a:gd name="connsiteY12" fmla="*/ 290614 h 4921360"/>
              <a:gd name="connsiteX13" fmla="*/ 45926 w 498610"/>
              <a:gd name="connsiteY13" fmla="*/ 680 h 4921360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96247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03684 w 454689"/>
              <a:gd name="connsiteY4" fmla="*/ 90670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27963 w 454689"/>
              <a:gd name="connsiteY2" fmla="*/ 260019 h 4910759"/>
              <a:gd name="connsiteX3" fmla="*/ 303684 w 454689"/>
              <a:gd name="connsiteY3" fmla="*/ 906700 h 4910759"/>
              <a:gd name="connsiteX4" fmla="*/ 287019 w 454689"/>
              <a:gd name="connsiteY4" fmla="*/ 3890323 h 4910759"/>
              <a:gd name="connsiteX5" fmla="*/ 341612 w 454689"/>
              <a:gd name="connsiteY5" fmla="*/ 4258815 h 4910759"/>
              <a:gd name="connsiteX6" fmla="*/ 450792 w 454689"/>
              <a:gd name="connsiteY6" fmla="*/ 4763779 h 4910759"/>
              <a:gd name="connsiteX7" fmla="*/ 136895 w 454689"/>
              <a:gd name="connsiteY7" fmla="*/ 4736486 h 4910759"/>
              <a:gd name="connsiteX8" fmla="*/ 205134 w 454689"/>
              <a:gd name="connsiteY8" fmla="*/ 3876676 h 4910759"/>
              <a:gd name="connsiteX9" fmla="*/ 150543 w 454689"/>
              <a:gd name="connsiteY9" fmla="*/ 1283601 h 4910759"/>
              <a:gd name="connsiteX10" fmla="*/ 120231 w 454689"/>
              <a:gd name="connsiteY10" fmla="*/ 642632 h 4910759"/>
              <a:gd name="connsiteX11" fmla="*/ 70244 w 454689"/>
              <a:gd name="connsiteY11" fmla="*/ 280013 h 4910759"/>
              <a:gd name="connsiteX12" fmla="*/ 55168 w 454689"/>
              <a:gd name="connsiteY12" fmla="*/ 712 h 4910759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304058 w 455063"/>
              <a:gd name="connsiteY3" fmla="*/ 906954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19020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87393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55496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308659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76761 w 455063"/>
              <a:gd name="connsiteY4" fmla="*/ 3879944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3269"/>
              <a:gd name="connsiteY0" fmla="*/ 966 h 4860168"/>
              <a:gd name="connsiteX1" fmla="*/ 390388 w 453269"/>
              <a:gd name="connsiteY1" fmla="*/ 966 h 4860168"/>
              <a:gd name="connsiteX2" fmla="*/ 349602 w 453269"/>
              <a:gd name="connsiteY2" fmla="*/ 462291 h 4860168"/>
              <a:gd name="connsiteX3" fmla="*/ 325323 w 453269"/>
              <a:gd name="connsiteY3" fmla="*/ 1140870 h 4860168"/>
              <a:gd name="connsiteX4" fmla="*/ 276761 w 453269"/>
              <a:gd name="connsiteY4" fmla="*/ 3879944 h 4860168"/>
              <a:gd name="connsiteX5" fmla="*/ 451166 w 453269"/>
              <a:gd name="connsiteY5" fmla="*/ 4764033 h 4860168"/>
              <a:gd name="connsiteX6" fmla="*/ 137269 w 453269"/>
              <a:gd name="connsiteY6" fmla="*/ 4736740 h 4860168"/>
              <a:gd name="connsiteX7" fmla="*/ 162978 w 453269"/>
              <a:gd name="connsiteY7" fmla="*/ 3876930 h 4860168"/>
              <a:gd name="connsiteX8" fmla="*/ 119020 w 453269"/>
              <a:gd name="connsiteY8" fmla="*/ 1283855 h 4860168"/>
              <a:gd name="connsiteX9" fmla="*/ 131237 w 453269"/>
              <a:gd name="connsiteY9" fmla="*/ 961863 h 4860168"/>
              <a:gd name="connsiteX10" fmla="*/ 70618 w 453269"/>
              <a:gd name="connsiteY10" fmla="*/ 280267 h 4860168"/>
              <a:gd name="connsiteX11" fmla="*/ 55542 w 453269"/>
              <a:gd name="connsiteY11" fmla="*/ 966 h 4860168"/>
              <a:gd name="connsiteX0" fmla="*/ 55542 w 453269"/>
              <a:gd name="connsiteY0" fmla="*/ 966 h 4810997"/>
              <a:gd name="connsiteX1" fmla="*/ 390388 w 453269"/>
              <a:gd name="connsiteY1" fmla="*/ 966 h 4810997"/>
              <a:gd name="connsiteX2" fmla="*/ 349602 w 453269"/>
              <a:gd name="connsiteY2" fmla="*/ 462291 h 4810997"/>
              <a:gd name="connsiteX3" fmla="*/ 325323 w 453269"/>
              <a:gd name="connsiteY3" fmla="*/ 1140870 h 4810997"/>
              <a:gd name="connsiteX4" fmla="*/ 276761 w 453269"/>
              <a:gd name="connsiteY4" fmla="*/ 3879944 h 4810997"/>
              <a:gd name="connsiteX5" fmla="*/ 451166 w 453269"/>
              <a:gd name="connsiteY5" fmla="*/ 4668783 h 4810997"/>
              <a:gd name="connsiteX6" fmla="*/ 137269 w 453269"/>
              <a:gd name="connsiteY6" fmla="*/ 4736740 h 4810997"/>
              <a:gd name="connsiteX7" fmla="*/ 162978 w 453269"/>
              <a:gd name="connsiteY7" fmla="*/ 3876930 h 4810997"/>
              <a:gd name="connsiteX8" fmla="*/ 119020 w 453269"/>
              <a:gd name="connsiteY8" fmla="*/ 1283855 h 4810997"/>
              <a:gd name="connsiteX9" fmla="*/ 131237 w 453269"/>
              <a:gd name="connsiteY9" fmla="*/ 961863 h 4810997"/>
              <a:gd name="connsiteX10" fmla="*/ 70618 w 453269"/>
              <a:gd name="connsiteY10" fmla="*/ 280267 h 4810997"/>
              <a:gd name="connsiteX11" fmla="*/ 55542 w 453269"/>
              <a:gd name="connsiteY11" fmla="*/ 966 h 4810997"/>
              <a:gd name="connsiteX0" fmla="*/ 55542 w 453269"/>
              <a:gd name="connsiteY0" fmla="*/ 966 h 4806310"/>
              <a:gd name="connsiteX1" fmla="*/ 390388 w 453269"/>
              <a:gd name="connsiteY1" fmla="*/ 966 h 4806310"/>
              <a:gd name="connsiteX2" fmla="*/ 349602 w 453269"/>
              <a:gd name="connsiteY2" fmla="*/ 462291 h 4806310"/>
              <a:gd name="connsiteX3" fmla="*/ 325323 w 453269"/>
              <a:gd name="connsiteY3" fmla="*/ 1140870 h 4806310"/>
              <a:gd name="connsiteX4" fmla="*/ 276761 w 453269"/>
              <a:gd name="connsiteY4" fmla="*/ 3879944 h 4806310"/>
              <a:gd name="connsiteX5" fmla="*/ 451166 w 453269"/>
              <a:gd name="connsiteY5" fmla="*/ 4668783 h 4806310"/>
              <a:gd name="connsiteX6" fmla="*/ 137269 w 453269"/>
              <a:gd name="connsiteY6" fmla="*/ 4736740 h 4806310"/>
              <a:gd name="connsiteX7" fmla="*/ 162978 w 453269"/>
              <a:gd name="connsiteY7" fmla="*/ 3876930 h 4806310"/>
              <a:gd name="connsiteX8" fmla="*/ 119020 w 453269"/>
              <a:gd name="connsiteY8" fmla="*/ 1283855 h 4806310"/>
              <a:gd name="connsiteX9" fmla="*/ 131237 w 453269"/>
              <a:gd name="connsiteY9" fmla="*/ 961863 h 4806310"/>
              <a:gd name="connsiteX10" fmla="*/ 70618 w 453269"/>
              <a:gd name="connsiteY10" fmla="*/ 280267 h 4806310"/>
              <a:gd name="connsiteX11" fmla="*/ 55542 w 453269"/>
              <a:gd name="connsiteY11" fmla="*/ 966 h 4806310"/>
              <a:gd name="connsiteX0" fmla="*/ 55542 w 495175"/>
              <a:gd name="connsiteY0" fmla="*/ 966 h 4806310"/>
              <a:gd name="connsiteX1" fmla="*/ 390388 w 495175"/>
              <a:gd name="connsiteY1" fmla="*/ 966 h 4806310"/>
              <a:gd name="connsiteX2" fmla="*/ 349602 w 495175"/>
              <a:gd name="connsiteY2" fmla="*/ 462291 h 4806310"/>
              <a:gd name="connsiteX3" fmla="*/ 325323 w 495175"/>
              <a:gd name="connsiteY3" fmla="*/ 1140870 h 4806310"/>
              <a:gd name="connsiteX4" fmla="*/ 276761 w 495175"/>
              <a:gd name="connsiteY4" fmla="*/ 3879944 h 4806310"/>
              <a:gd name="connsiteX5" fmla="*/ 451166 w 495175"/>
              <a:gd name="connsiteY5" fmla="*/ 4668783 h 4806310"/>
              <a:gd name="connsiteX6" fmla="*/ 137269 w 495175"/>
              <a:gd name="connsiteY6" fmla="*/ 4736740 h 4806310"/>
              <a:gd name="connsiteX7" fmla="*/ 162978 w 495175"/>
              <a:gd name="connsiteY7" fmla="*/ 3876930 h 4806310"/>
              <a:gd name="connsiteX8" fmla="*/ 119020 w 495175"/>
              <a:gd name="connsiteY8" fmla="*/ 1283855 h 4806310"/>
              <a:gd name="connsiteX9" fmla="*/ 131237 w 495175"/>
              <a:gd name="connsiteY9" fmla="*/ 961863 h 4806310"/>
              <a:gd name="connsiteX10" fmla="*/ 70618 w 495175"/>
              <a:gd name="connsiteY10" fmla="*/ 280267 h 4806310"/>
              <a:gd name="connsiteX11" fmla="*/ 55542 w 495175"/>
              <a:gd name="connsiteY11" fmla="*/ 966 h 4806310"/>
              <a:gd name="connsiteX0" fmla="*/ 55542 w 477555"/>
              <a:gd name="connsiteY0" fmla="*/ 966 h 4806310"/>
              <a:gd name="connsiteX1" fmla="*/ 390388 w 477555"/>
              <a:gd name="connsiteY1" fmla="*/ 966 h 4806310"/>
              <a:gd name="connsiteX2" fmla="*/ 349602 w 477555"/>
              <a:gd name="connsiteY2" fmla="*/ 462291 h 4806310"/>
              <a:gd name="connsiteX3" fmla="*/ 325323 w 477555"/>
              <a:gd name="connsiteY3" fmla="*/ 1140870 h 4806310"/>
              <a:gd name="connsiteX4" fmla="*/ 276761 w 477555"/>
              <a:gd name="connsiteY4" fmla="*/ 3879944 h 4806310"/>
              <a:gd name="connsiteX5" fmla="*/ 451166 w 477555"/>
              <a:gd name="connsiteY5" fmla="*/ 4668783 h 4806310"/>
              <a:gd name="connsiteX6" fmla="*/ 137269 w 477555"/>
              <a:gd name="connsiteY6" fmla="*/ 4736740 h 4806310"/>
              <a:gd name="connsiteX7" fmla="*/ 162978 w 477555"/>
              <a:gd name="connsiteY7" fmla="*/ 3876930 h 4806310"/>
              <a:gd name="connsiteX8" fmla="*/ 119020 w 477555"/>
              <a:gd name="connsiteY8" fmla="*/ 1283855 h 4806310"/>
              <a:gd name="connsiteX9" fmla="*/ 131237 w 477555"/>
              <a:gd name="connsiteY9" fmla="*/ 961863 h 4806310"/>
              <a:gd name="connsiteX10" fmla="*/ 70618 w 477555"/>
              <a:gd name="connsiteY10" fmla="*/ 280267 h 4806310"/>
              <a:gd name="connsiteX11" fmla="*/ 55542 w 477555"/>
              <a:gd name="connsiteY11" fmla="*/ 966 h 4806310"/>
              <a:gd name="connsiteX0" fmla="*/ 55542 w 455024"/>
              <a:gd name="connsiteY0" fmla="*/ 966 h 4806310"/>
              <a:gd name="connsiteX1" fmla="*/ 390388 w 455024"/>
              <a:gd name="connsiteY1" fmla="*/ 966 h 4806310"/>
              <a:gd name="connsiteX2" fmla="*/ 349602 w 455024"/>
              <a:gd name="connsiteY2" fmla="*/ 462291 h 4806310"/>
              <a:gd name="connsiteX3" fmla="*/ 325323 w 455024"/>
              <a:gd name="connsiteY3" fmla="*/ 1140870 h 4806310"/>
              <a:gd name="connsiteX4" fmla="*/ 276761 w 455024"/>
              <a:gd name="connsiteY4" fmla="*/ 3879944 h 4806310"/>
              <a:gd name="connsiteX5" fmla="*/ 451166 w 455024"/>
              <a:gd name="connsiteY5" fmla="*/ 4668783 h 4806310"/>
              <a:gd name="connsiteX6" fmla="*/ 137269 w 455024"/>
              <a:gd name="connsiteY6" fmla="*/ 4736740 h 4806310"/>
              <a:gd name="connsiteX7" fmla="*/ 162978 w 455024"/>
              <a:gd name="connsiteY7" fmla="*/ 3876930 h 4806310"/>
              <a:gd name="connsiteX8" fmla="*/ 119020 w 455024"/>
              <a:gd name="connsiteY8" fmla="*/ 1283855 h 4806310"/>
              <a:gd name="connsiteX9" fmla="*/ 131237 w 455024"/>
              <a:gd name="connsiteY9" fmla="*/ 961863 h 4806310"/>
              <a:gd name="connsiteX10" fmla="*/ 70618 w 455024"/>
              <a:gd name="connsiteY10" fmla="*/ 280267 h 4806310"/>
              <a:gd name="connsiteX11" fmla="*/ 55542 w 455024"/>
              <a:gd name="connsiteY11" fmla="*/ 966 h 4806310"/>
              <a:gd name="connsiteX0" fmla="*/ 55542 w 451166"/>
              <a:gd name="connsiteY0" fmla="*/ 966 h 4806310"/>
              <a:gd name="connsiteX1" fmla="*/ 390388 w 451166"/>
              <a:gd name="connsiteY1" fmla="*/ 966 h 4806310"/>
              <a:gd name="connsiteX2" fmla="*/ 349602 w 451166"/>
              <a:gd name="connsiteY2" fmla="*/ 462291 h 4806310"/>
              <a:gd name="connsiteX3" fmla="*/ 325323 w 451166"/>
              <a:gd name="connsiteY3" fmla="*/ 1140870 h 4806310"/>
              <a:gd name="connsiteX4" fmla="*/ 276761 w 451166"/>
              <a:gd name="connsiteY4" fmla="*/ 3879944 h 4806310"/>
              <a:gd name="connsiteX5" fmla="*/ 451166 w 451166"/>
              <a:gd name="connsiteY5" fmla="*/ 4668783 h 4806310"/>
              <a:gd name="connsiteX6" fmla="*/ 137269 w 451166"/>
              <a:gd name="connsiteY6" fmla="*/ 4736740 h 4806310"/>
              <a:gd name="connsiteX7" fmla="*/ 162978 w 451166"/>
              <a:gd name="connsiteY7" fmla="*/ 3876930 h 4806310"/>
              <a:gd name="connsiteX8" fmla="*/ 119020 w 451166"/>
              <a:gd name="connsiteY8" fmla="*/ 1283855 h 4806310"/>
              <a:gd name="connsiteX9" fmla="*/ 131237 w 451166"/>
              <a:gd name="connsiteY9" fmla="*/ 961863 h 4806310"/>
              <a:gd name="connsiteX10" fmla="*/ 70618 w 451166"/>
              <a:gd name="connsiteY10" fmla="*/ 280267 h 4806310"/>
              <a:gd name="connsiteX11" fmla="*/ 55542 w 451166"/>
              <a:gd name="connsiteY11" fmla="*/ 966 h 4806310"/>
              <a:gd name="connsiteX0" fmla="*/ 55542 w 451166"/>
              <a:gd name="connsiteY0" fmla="*/ 966 h 4921617"/>
              <a:gd name="connsiteX1" fmla="*/ 390388 w 451166"/>
              <a:gd name="connsiteY1" fmla="*/ 966 h 4921617"/>
              <a:gd name="connsiteX2" fmla="*/ 349602 w 451166"/>
              <a:gd name="connsiteY2" fmla="*/ 462291 h 4921617"/>
              <a:gd name="connsiteX3" fmla="*/ 325323 w 451166"/>
              <a:gd name="connsiteY3" fmla="*/ 1140870 h 4921617"/>
              <a:gd name="connsiteX4" fmla="*/ 276761 w 451166"/>
              <a:gd name="connsiteY4" fmla="*/ 3879944 h 4921617"/>
              <a:gd name="connsiteX5" fmla="*/ 451166 w 451166"/>
              <a:gd name="connsiteY5" fmla="*/ 4668783 h 4921617"/>
              <a:gd name="connsiteX6" fmla="*/ 137269 w 451166"/>
              <a:gd name="connsiteY6" fmla="*/ 4736740 h 4921617"/>
              <a:gd name="connsiteX7" fmla="*/ 162978 w 451166"/>
              <a:gd name="connsiteY7" fmla="*/ 3876930 h 4921617"/>
              <a:gd name="connsiteX8" fmla="*/ 119020 w 451166"/>
              <a:gd name="connsiteY8" fmla="*/ 1283855 h 4921617"/>
              <a:gd name="connsiteX9" fmla="*/ 131237 w 451166"/>
              <a:gd name="connsiteY9" fmla="*/ 961863 h 4921617"/>
              <a:gd name="connsiteX10" fmla="*/ 70618 w 451166"/>
              <a:gd name="connsiteY10" fmla="*/ 280267 h 4921617"/>
              <a:gd name="connsiteX11" fmla="*/ 55542 w 451166"/>
              <a:gd name="connsiteY11" fmla="*/ 966 h 4921617"/>
              <a:gd name="connsiteX0" fmla="*/ 55542 w 451166"/>
              <a:gd name="connsiteY0" fmla="*/ 966 h 4851848"/>
              <a:gd name="connsiteX1" fmla="*/ 390388 w 451166"/>
              <a:gd name="connsiteY1" fmla="*/ 966 h 4851848"/>
              <a:gd name="connsiteX2" fmla="*/ 349602 w 451166"/>
              <a:gd name="connsiteY2" fmla="*/ 462291 h 4851848"/>
              <a:gd name="connsiteX3" fmla="*/ 325323 w 451166"/>
              <a:gd name="connsiteY3" fmla="*/ 1140870 h 4851848"/>
              <a:gd name="connsiteX4" fmla="*/ 276761 w 451166"/>
              <a:gd name="connsiteY4" fmla="*/ 3879944 h 4851848"/>
              <a:gd name="connsiteX5" fmla="*/ 451166 w 451166"/>
              <a:gd name="connsiteY5" fmla="*/ 4668783 h 4851848"/>
              <a:gd name="connsiteX6" fmla="*/ 137269 w 451166"/>
              <a:gd name="connsiteY6" fmla="*/ 4736740 h 4851848"/>
              <a:gd name="connsiteX7" fmla="*/ 162978 w 451166"/>
              <a:gd name="connsiteY7" fmla="*/ 3876930 h 4851848"/>
              <a:gd name="connsiteX8" fmla="*/ 119020 w 451166"/>
              <a:gd name="connsiteY8" fmla="*/ 1283855 h 4851848"/>
              <a:gd name="connsiteX9" fmla="*/ 131237 w 451166"/>
              <a:gd name="connsiteY9" fmla="*/ 961863 h 4851848"/>
              <a:gd name="connsiteX10" fmla="*/ 70618 w 451166"/>
              <a:gd name="connsiteY10" fmla="*/ 280267 h 4851848"/>
              <a:gd name="connsiteX11" fmla="*/ 55542 w 451166"/>
              <a:gd name="connsiteY11" fmla="*/ 966 h 485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1166" h="4851848">
                <a:moveTo>
                  <a:pt x="55542" y="966"/>
                </a:moveTo>
                <a:lnTo>
                  <a:pt x="390388" y="966"/>
                </a:lnTo>
                <a:cubicBezTo>
                  <a:pt x="369704" y="87402"/>
                  <a:pt x="360446" y="272307"/>
                  <a:pt x="349602" y="462291"/>
                </a:cubicBezTo>
                <a:cubicBezTo>
                  <a:pt x="338758" y="652275"/>
                  <a:pt x="327598" y="699592"/>
                  <a:pt x="325323" y="1140870"/>
                </a:cubicBezTo>
                <a:cubicBezTo>
                  <a:pt x="323048" y="1582148"/>
                  <a:pt x="255787" y="3276084"/>
                  <a:pt x="276761" y="3879944"/>
                </a:cubicBezTo>
                <a:cubicBezTo>
                  <a:pt x="297735" y="4483804"/>
                  <a:pt x="426790" y="4297384"/>
                  <a:pt x="451166" y="4668783"/>
                </a:cubicBezTo>
                <a:cubicBezTo>
                  <a:pt x="370767" y="4944932"/>
                  <a:pt x="208243" y="4857930"/>
                  <a:pt x="137269" y="4736740"/>
                </a:cubicBezTo>
                <a:cubicBezTo>
                  <a:pt x="32088" y="4557140"/>
                  <a:pt x="166019" y="4452411"/>
                  <a:pt x="162978" y="3876930"/>
                </a:cubicBezTo>
                <a:cubicBezTo>
                  <a:pt x="159937" y="3301449"/>
                  <a:pt x="124310" y="1769700"/>
                  <a:pt x="119020" y="1283855"/>
                </a:cubicBezTo>
                <a:cubicBezTo>
                  <a:pt x="113730" y="798011"/>
                  <a:pt x="139796" y="1180107"/>
                  <a:pt x="131237" y="961863"/>
                </a:cubicBezTo>
                <a:cubicBezTo>
                  <a:pt x="115315" y="811738"/>
                  <a:pt x="83234" y="440417"/>
                  <a:pt x="70618" y="280267"/>
                </a:cubicBezTo>
                <a:cubicBezTo>
                  <a:pt x="58002" y="120118"/>
                  <a:pt x="-71837" y="-12682"/>
                  <a:pt x="55542" y="966"/>
                </a:cubicBezTo>
                <a:close/>
              </a:path>
            </a:pathLst>
          </a:custGeom>
          <a:gradFill>
            <a:gsLst>
              <a:gs pos="0">
                <a:srgbClr val="FFFF00"/>
              </a:gs>
              <a:gs pos="100000">
                <a:srgbClr val="EAB2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  <a:p>
            <a:pPr algn="ctr"/>
            <a:endParaRPr lang="en-US" dirty="0" smtClean="0"/>
          </a:p>
        </p:txBody>
      </p:sp>
      <p:sp>
        <p:nvSpPr>
          <p:cNvPr id="12" name="Rounded Rectangle 81"/>
          <p:cNvSpPr/>
          <p:nvPr/>
        </p:nvSpPr>
        <p:spPr>
          <a:xfrm>
            <a:off x="6112748" y="2689975"/>
            <a:ext cx="303056" cy="3718257"/>
          </a:xfrm>
          <a:custGeom>
            <a:avLst/>
            <a:gdLst>
              <a:gd name="connsiteX0" fmla="*/ 0 w 364997"/>
              <a:gd name="connsiteY0" fmla="*/ 60834 h 3733435"/>
              <a:gd name="connsiteX1" fmla="*/ 60834 w 364997"/>
              <a:gd name="connsiteY1" fmla="*/ 0 h 3733435"/>
              <a:gd name="connsiteX2" fmla="*/ 304163 w 364997"/>
              <a:gd name="connsiteY2" fmla="*/ 0 h 3733435"/>
              <a:gd name="connsiteX3" fmla="*/ 364997 w 364997"/>
              <a:gd name="connsiteY3" fmla="*/ 60834 h 3733435"/>
              <a:gd name="connsiteX4" fmla="*/ 364997 w 364997"/>
              <a:gd name="connsiteY4" fmla="*/ 3672601 h 3733435"/>
              <a:gd name="connsiteX5" fmla="*/ 304163 w 364997"/>
              <a:gd name="connsiteY5" fmla="*/ 3733435 h 3733435"/>
              <a:gd name="connsiteX6" fmla="*/ 60834 w 364997"/>
              <a:gd name="connsiteY6" fmla="*/ 3733435 h 3733435"/>
              <a:gd name="connsiteX7" fmla="*/ 0 w 364997"/>
              <a:gd name="connsiteY7" fmla="*/ 3672601 h 3733435"/>
              <a:gd name="connsiteX8" fmla="*/ 0 w 364997"/>
              <a:gd name="connsiteY8" fmla="*/ 60834 h 3733435"/>
              <a:gd name="connsiteX0" fmla="*/ 0 w 364997"/>
              <a:gd name="connsiteY0" fmla="*/ 60834 h 3733435"/>
              <a:gd name="connsiteX1" fmla="*/ 60834 w 364997"/>
              <a:gd name="connsiteY1" fmla="*/ 0 h 3733435"/>
              <a:gd name="connsiteX2" fmla="*/ 304163 w 364997"/>
              <a:gd name="connsiteY2" fmla="*/ 0 h 3733435"/>
              <a:gd name="connsiteX3" fmla="*/ 364997 w 364997"/>
              <a:gd name="connsiteY3" fmla="*/ 60834 h 3733435"/>
              <a:gd name="connsiteX4" fmla="*/ 364997 w 364997"/>
              <a:gd name="connsiteY4" fmla="*/ 3672601 h 3733435"/>
              <a:gd name="connsiteX5" fmla="*/ 304163 w 364997"/>
              <a:gd name="connsiteY5" fmla="*/ 3733435 h 3733435"/>
              <a:gd name="connsiteX6" fmla="*/ 101777 w 364997"/>
              <a:gd name="connsiteY6" fmla="*/ 3719788 h 3733435"/>
              <a:gd name="connsiteX7" fmla="*/ 0 w 364997"/>
              <a:gd name="connsiteY7" fmla="*/ 3672601 h 3733435"/>
              <a:gd name="connsiteX8" fmla="*/ 0 w 364997"/>
              <a:gd name="connsiteY8" fmla="*/ 60834 h 3733435"/>
              <a:gd name="connsiteX0" fmla="*/ 0 w 364997"/>
              <a:gd name="connsiteY0" fmla="*/ 60834 h 3733435"/>
              <a:gd name="connsiteX1" fmla="*/ 60834 w 364997"/>
              <a:gd name="connsiteY1" fmla="*/ 0 h 3733435"/>
              <a:gd name="connsiteX2" fmla="*/ 304163 w 364997"/>
              <a:gd name="connsiteY2" fmla="*/ 0 h 3733435"/>
              <a:gd name="connsiteX3" fmla="*/ 364997 w 364997"/>
              <a:gd name="connsiteY3" fmla="*/ 60834 h 3733435"/>
              <a:gd name="connsiteX4" fmla="*/ 364997 w 364997"/>
              <a:gd name="connsiteY4" fmla="*/ 3672601 h 3733435"/>
              <a:gd name="connsiteX5" fmla="*/ 304163 w 364997"/>
              <a:gd name="connsiteY5" fmla="*/ 3733435 h 3733435"/>
              <a:gd name="connsiteX6" fmla="*/ 101777 w 364997"/>
              <a:gd name="connsiteY6" fmla="*/ 3719788 h 3733435"/>
              <a:gd name="connsiteX7" fmla="*/ 40943 w 364997"/>
              <a:gd name="connsiteY7" fmla="*/ 3590715 h 3733435"/>
              <a:gd name="connsiteX8" fmla="*/ 0 w 364997"/>
              <a:gd name="connsiteY8" fmla="*/ 60834 h 3733435"/>
              <a:gd name="connsiteX0" fmla="*/ 0 w 364997"/>
              <a:gd name="connsiteY0" fmla="*/ 60834 h 3733435"/>
              <a:gd name="connsiteX1" fmla="*/ 60834 w 364997"/>
              <a:gd name="connsiteY1" fmla="*/ 0 h 3733435"/>
              <a:gd name="connsiteX2" fmla="*/ 304163 w 364997"/>
              <a:gd name="connsiteY2" fmla="*/ 0 h 3733435"/>
              <a:gd name="connsiteX3" fmla="*/ 364997 w 364997"/>
              <a:gd name="connsiteY3" fmla="*/ 60834 h 3733435"/>
              <a:gd name="connsiteX4" fmla="*/ 337702 w 364997"/>
              <a:gd name="connsiteY4" fmla="*/ 3590714 h 3733435"/>
              <a:gd name="connsiteX5" fmla="*/ 304163 w 364997"/>
              <a:gd name="connsiteY5" fmla="*/ 3733435 h 3733435"/>
              <a:gd name="connsiteX6" fmla="*/ 101777 w 364997"/>
              <a:gd name="connsiteY6" fmla="*/ 3719788 h 3733435"/>
              <a:gd name="connsiteX7" fmla="*/ 40943 w 364997"/>
              <a:gd name="connsiteY7" fmla="*/ 3590715 h 3733435"/>
              <a:gd name="connsiteX8" fmla="*/ 0 w 364997"/>
              <a:gd name="connsiteY8" fmla="*/ 60834 h 3733435"/>
              <a:gd name="connsiteX0" fmla="*/ 0 w 364997"/>
              <a:gd name="connsiteY0" fmla="*/ 60834 h 3719788"/>
              <a:gd name="connsiteX1" fmla="*/ 60834 w 364997"/>
              <a:gd name="connsiteY1" fmla="*/ 0 h 3719788"/>
              <a:gd name="connsiteX2" fmla="*/ 304163 w 364997"/>
              <a:gd name="connsiteY2" fmla="*/ 0 h 3719788"/>
              <a:gd name="connsiteX3" fmla="*/ 364997 w 364997"/>
              <a:gd name="connsiteY3" fmla="*/ 60834 h 3719788"/>
              <a:gd name="connsiteX4" fmla="*/ 337702 w 364997"/>
              <a:gd name="connsiteY4" fmla="*/ 3590714 h 3719788"/>
              <a:gd name="connsiteX5" fmla="*/ 235924 w 364997"/>
              <a:gd name="connsiteY5" fmla="*/ 3692492 h 3719788"/>
              <a:gd name="connsiteX6" fmla="*/ 101777 w 364997"/>
              <a:gd name="connsiteY6" fmla="*/ 3719788 h 3719788"/>
              <a:gd name="connsiteX7" fmla="*/ 40943 w 364997"/>
              <a:gd name="connsiteY7" fmla="*/ 3590715 h 3719788"/>
              <a:gd name="connsiteX8" fmla="*/ 0 w 364997"/>
              <a:gd name="connsiteY8" fmla="*/ 60834 h 3719788"/>
              <a:gd name="connsiteX0" fmla="*/ 0 w 364997"/>
              <a:gd name="connsiteY0" fmla="*/ 60834 h 3719788"/>
              <a:gd name="connsiteX1" fmla="*/ 115425 w 364997"/>
              <a:gd name="connsiteY1" fmla="*/ 68239 h 3719788"/>
              <a:gd name="connsiteX2" fmla="*/ 304163 w 364997"/>
              <a:gd name="connsiteY2" fmla="*/ 0 h 3719788"/>
              <a:gd name="connsiteX3" fmla="*/ 364997 w 364997"/>
              <a:gd name="connsiteY3" fmla="*/ 60834 h 3719788"/>
              <a:gd name="connsiteX4" fmla="*/ 337702 w 364997"/>
              <a:gd name="connsiteY4" fmla="*/ 3590714 h 3719788"/>
              <a:gd name="connsiteX5" fmla="*/ 235924 w 364997"/>
              <a:gd name="connsiteY5" fmla="*/ 3692492 h 3719788"/>
              <a:gd name="connsiteX6" fmla="*/ 101777 w 364997"/>
              <a:gd name="connsiteY6" fmla="*/ 3719788 h 3719788"/>
              <a:gd name="connsiteX7" fmla="*/ 40943 w 364997"/>
              <a:gd name="connsiteY7" fmla="*/ 3590715 h 3719788"/>
              <a:gd name="connsiteX8" fmla="*/ 0 w 364997"/>
              <a:gd name="connsiteY8" fmla="*/ 60834 h 3719788"/>
              <a:gd name="connsiteX0" fmla="*/ 13648 w 324054"/>
              <a:gd name="connsiteY0" fmla="*/ 170016 h 3719788"/>
              <a:gd name="connsiteX1" fmla="*/ 74482 w 324054"/>
              <a:gd name="connsiteY1" fmla="*/ 68239 h 3719788"/>
              <a:gd name="connsiteX2" fmla="*/ 263220 w 324054"/>
              <a:gd name="connsiteY2" fmla="*/ 0 h 3719788"/>
              <a:gd name="connsiteX3" fmla="*/ 324054 w 324054"/>
              <a:gd name="connsiteY3" fmla="*/ 60834 h 3719788"/>
              <a:gd name="connsiteX4" fmla="*/ 296759 w 324054"/>
              <a:gd name="connsiteY4" fmla="*/ 3590714 h 3719788"/>
              <a:gd name="connsiteX5" fmla="*/ 194981 w 324054"/>
              <a:gd name="connsiteY5" fmla="*/ 3692492 h 3719788"/>
              <a:gd name="connsiteX6" fmla="*/ 60834 w 324054"/>
              <a:gd name="connsiteY6" fmla="*/ 3719788 h 3719788"/>
              <a:gd name="connsiteX7" fmla="*/ 0 w 324054"/>
              <a:gd name="connsiteY7" fmla="*/ 3590715 h 3719788"/>
              <a:gd name="connsiteX8" fmla="*/ 13648 w 324054"/>
              <a:gd name="connsiteY8" fmla="*/ 170016 h 3719788"/>
              <a:gd name="connsiteX0" fmla="*/ 13648 w 324054"/>
              <a:gd name="connsiteY0" fmla="*/ 156368 h 3706140"/>
              <a:gd name="connsiteX1" fmla="*/ 74482 w 324054"/>
              <a:gd name="connsiteY1" fmla="*/ 54591 h 3706140"/>
              <a:gd name="connsiteX2" fmla="*/ 194981 w 324054"/>
              <a:gd name="connsiteY2" fmla="*/ 0 h 3706140"/>
              <a:gd name="connsiteX3" fmla="*/ 324054 w 324054"/>
              <a:gd name="connsiteY3" fmla="*/ 47186 h 3706140"/>
              <a:gd name="connsiteX4" fmla="*/ 296759 w 324054"/>
              <a:gd name="connsiteY4" fmla="*/ 3577066 h 3706140"/>
              <a:gd name="connsiteX5" fmla="*/ 194981 w 324054"/>
              <a:gd name="connsiteY5" fmla="*/ 3678844 h 3706140"/>
              <a:gd name="connsiteX6" fmla="*/ 60834 w 324054"/>
              <a:gd name="connsiteY6" fmla="*/ 3706140 h 3706140"/>
              <a:gd name="connsiteX7" fmla="*/ 0 w 324054"/>
              <a:gd name="connsiteY7" fmla="*/ 3577067 h 3706140"/>
              <a:gd name="connsiteX8" fmla="*/ 13648 w 324054"/>
              <a:gd name="connsiteY8" fmla="*/ 156368 h 3706140"/>
              <a:gd name="connsiteX0" fmla="*/ 13648 w 296759"/>
              <a:gd name="connsiteY0" fmla="*/ 156368 h 3706140"/>
              <a:gd name="connsiteX1" fmla="*/ 74482 w 296759"/>
              <a:gd name="connsiteY1" fmla="*/ 54591 h 3706140"/>
              <a:gd name="connsiteX2" fmla="*/ 194981 w 296759"/>
              <a:gd name="connsiteY2" fmla="*/ 0 h 3706140"/>
              <a:gd name="connsiteX3" fmla="*/ 283111 w 296759"/>
              <a:gd name="connsiteY3" fmla="*/ 129073 h 3706140"/>
              <a:gd name="connsiteX4" fmla="*/ 296759 w 296759"/>
              <a:gd name="connsiteY4" fmla="*/ 3577066 h 3706140"/>
              <a:gd name="connsiteX5" fmla="*/ 194981 w 296759"/>
              <a:gd name="connsiteY5" fmla="*/ 3678844 h 3706140"/>
              <a:gd name="connsiteX6" fmla="*/ 60834 w 296759"/>
              <a:gd name="connsiteY6" fmla="*/ 3706140 h 3706140"/>
              <a:gd name="connsiteX7" fmla="*/ 0 w 296759"/>
              <a:gd name="connsiteY7" fmla="*/ 3577067 h 3706140"/>
              <a:gd name="connsiteX8" fmla="*/ 13648 w 296759"/>
              <a:gd name="connsiteY8" fmla="*/ 156368 h 3706140"/>
              <a:gd name="connsiteX0" fmla="*/ 13648 w 296759"/>
              <a:gd name="connsiteY0" fmla="*/ 156368 h 3706140"/>
              <a:gd name="connsiteX1" fmla="*/ 68132 w 296759"/>
              <a:gd name="connsiteY1" fmla="*/ 29191 h 3706140"/>
              <a:gd name="connsiteX2" fmla="*/ 194981 w 296759"/>
              <a:gd name="connsiteY2" fmla="*/ 0 h 3706140"/>
              <a:gd name="connsiteX3" fmla="*/ 283111 w 296759"/>
              <a:gd name="connsiteY3" fmla="*/ 129073 h 3706140"/>
              <a:gd name="connsiteX4" fmla="*/ 296759 w 296759"/>
              <a:gd name="connsiteY4" fmla="*/ 3577066 h 3706140"/>
              <a:gd name="connsiteX5" fmla="*/ 194981 w 296759"/>
              <a:gd name="connsiteY5" fmla="*/ 3678844 h 3706140"/>
              <a:gd name="connsiteX6" fmla="*/ 60834 w 296759"/>
              <a:gd name="connsiteY6" fmla="*/ 3706140 h 3706140"/>
              <a:gd name="connsiteX7" fmla="*/ 0 w 296759"/>
              <a:gd name="connsiteY7" fmla="*/ 3577067 h 3706140"/>
              <a:gd name="connsiteX8" fmla="*/ 13648 w 296759"/>
              <a:gd name="connsiteY8" fmla="*/ 156368 h 3706140"/>
              <a:gd name="connsiteX0" fmla="*/ 13648 w 296759"/>
              <a:gd name="connsiteY0" fmla="*/ 164031 h 3713803"/>
              <a:gd name="connsiteX1" fmla="*/ 68132 w 296759"/>
              <a:gd name="connsiteY1" fmla="*/ 36854 h 3713803"/>
              <a:gd name="connsiteX2" fmla="*/ 117807 w 296759"/>
              <a:gd name="connsiteY2" fmla="*/ 0 h 3713803"/>
              <a:gd name="connsiteX3" fmla="*/ 194981 w 296759"/>
              <a:gd name="connsiteY3" fmla="*/ 7663 h 3713803"/>
              <a:gd name="connsiteX4" fmla="*/ 283111 w 296759"/>
              <a:gd name="connsiteY4" fmla="*/ 136736 h 3713803"/>
              <a:gd name="connsiteX5" fmla="*/ 296759 w 296759"/>
              <a:gd name="connsiteY5" fmla="*/ 3584729 h 3713803"/>
              <a:gd name="connsiteX6" fmla="*/ 194981 w 296759"/>
              <a:gd name="connsiteY6" fmla="*/ 3686507 h 3713803"/>
              <a:gd name="connsiteX7" fmla="*/ 60834 w 296759"/>
              <a:gd name="connsiteY7" fmla="*/ 3713803 h 3713803"/>
              <a:gd name="connsiteX8" fmla="*/ 0 w 296759"/>
              <a:gd name="connsiteY8" fmla="*/ 3584730 h 3713803"/>
              <a:gd name="connsiteX9" fmla="*/ 13648 w 296759"/>
              <a:gd name="connsiteY9" fmla="*/ 164031 h 3713803"/>
              <a:gd name="connsiteX0" fmla="*/ 13648 w 296759"/>
              <a:gd name="connsiteY0" fmla="*/ 164031 h 3718257"/>
              <a:gd name="connsiteX1" fmla="*/ 68132 w 296759"/>
              <a:gd name="connsiteY1" fmla="*/ 36854 h 3718257"/>
              <a:gd name="connsiteX2" fmla="*/ 117807 w 296759"/>
              <a:gd name="connsiteY2" fmla="*/ 0 h 3718257"/>
              <a:gd name="connsiteX3" fmla="*/ 194981 w 296759"/>
              <a:gd name="connsiteY3" fmla="*/ 7663 h 3718257"/>
              <a:gd name="connsiteX4" fmla="*/ 283111 w 296759"/>
              <a:gd name="connsiteY4" fmla="*/ 136736 h 3718257"/>
              <a:gd name="connsiteX5" fmla="*/ 296759 w 296759"/>
              <a:gd name="connsiteY5" fmla="*/ 3584729 h 3718257"/>
              <a:gd name="connsiteX6" fmla="*/ 207681 w 296759"/>
              <a:gd name="connsiteY6" fmla="*/ 3718257 h 3718257"/>
              <a:gd name="connsiteX7" fmla="*/ 60834 w 296759"/>
              <a:gd name="connsiteY7" fmla="*/ 3713803 h 3718257"/>
              <a:gd name="connsiteX8" fmla="*/ 0 w 296759"/>
              <a:gd name="connsiteY8" fmla="*/ 3584730 h 3718257"/>
              <a:gd name="connsiteX9" fmla="*/ 13648 w 296759"/>
              <a:gd name="connsiteY9" fmla="*/ 164031 h 3718257"/>
              <a:gd name="connsiteX0" fmla="*/ 895 w 303056"/>
              <a:gd name="connsiteY0" fmla="*/ 164031 h 3718257"/>
              <a:gd name="connsiteX1" fmla="*/ 74429 w 303056"/>
              <a:gd name="connsiteY1" fmla="*/ 36854 h 3718257"/>
              <a:gd name="connsiteX2" fmla="*/ 124104 w 303056"/>
              <a:gd name="connsiteY2" fmla="*/ 0 h 3718257"/>
              <a:gd name="connsiteX3" fmla="*/ 201278 w 303056"/>
              <a:gd name="connsiteY3" fmla="*/ 7663 h 3718257"/>
              <a:gd name="connsiteX4" fmla="*/ 289408 w 303056"/>
              <a:gd name="connsiteY4" fmla="*/ 136736 h 3718257"/>
              <a:gd name="connsiteX5" fmla="*/ 303056 w 303056"/>
              <a:gd name="connsiteY5" fmla="*/ 3584729 h 3718257"/>
              <a:gd name="connsiteX6" fmla="*/ 213978 w 303056"/>
              <a:gd name="connsiteY6" fmla="*/ 3718257 h 3718257"/>
              <a:gd name="connsiteX7" fmla="*/ 67131 w 303056"/>
              <a:gd name="connsiteY7" fmla="*/ 3713803 h 3718257"/>
              <a:gd name="connsiteX8" fmla="*/ 6297 w 303056"/>
              <a:gd name="connsiteY8" fmla="*/ 3584730 h 3718257"/>
              <a:gd name="connsiteX9" fmla="*/ 895 w 303056"/>
              <a:gd name="connsiteY9" fmla="*/ 164031 h 3718257"/>
              <a:gd name="connsiteX0" fmla="*/ 895 w 303056"/>
              <a:gd name="connsiteY0" fmla="*/ 164031 h 3718257"/>
              <a:gd name="connsiteX1" fmla="*/ 49029 w 303056"/>
              <a:gd name="connsiteY1" fmla="*/ 30504 h 3718257"/>
              <a:gd name="connsiteX2" fmla="*/ 124104 w 303056"/>
              <a:gd name="connsiteY2" fmla="*/ 0 h 3718257"/>
              <a:gd name="connsiteX3" fmla="*/ 201278 w 303056"/>
              <a:gd name="connsiteY3" fmla="*/ 7663 h 3718257"/>
              <a:gd name="connsiteX4" fmla="*/ 289408 w 303056"/>
              <a:gd name="connsiteY4" fmla="*/ 136736 h 3718257"/>
              <a:gd name="connsiteX5" fmla="*/ 303056 w 303056"/>
              <a:gd name="connsiteY5" fmla="*/ 3584729 h 3718257"/>
              <a:gd name="connsiteX6" fmla="*/ 213978 w 303056"/>
              <a:gd name="connsiteY6" fmla="*/ 3718257 h 3718257"/>
              <a:gd name="connsiteX7" fmla="*/ 67131 w 303056"/>
              <a:gd name="connsiteY7" fmla="*/ 3713803 h 3718257"/>
              <a:gd name="connsiteX8" fmla="*/ 6297 w 303056"/>
              <a:gd name="connsiteY8" fmla="*/ 3584730 h 3718257"/>
              <a:gd name="connsiteX9" fmla="*/ 895 w 303056"/>
              <a:gd name="connsiteY9" fmla="*/ 164031 h 3718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3056" h="3718257">
                <a:moveTo>
                  <a:pt x="895" y="164031"/>
                </a:moveTo>
                <a:cubicBezTo>
                  <a:pt x="895" y="130433"/>
                  <a:pt x="15431" y="30504"/>
                  <a:pt x="49029" y="30504"/>
                </a:cubicBezTo>
                <a:cubicBezTo>
                  <a:pt x="71937" y="24569"/>
                  <a:pt x="101196" y="5935"/>
                  <a:pt x="124104" y="0"/>
                </a:cubicBezTo>
                <a:lnTo>
                  <a:pt x="201278" y="7663"/>
                </a:lnTo>
                <a:cubicBezTo>
                  <a:pt x="234876" y="7663"/>
                  <a:pt x="289408" y="103138"/>
                  <a:pt x="289408" y="136736"/>
                </a:cubicBezTo>
                <a:cubicBezTo>
                  <a:pt x="293957" y="1286067"/>
                  <a:pt x="298507" y="2435398"/>
                  <a:pt x="303056" y="3584729"/>
                </a:cubicBezTo>
                <a:cubicBezTo>
                  <a:pt x="303056" y="3618327"/>
                  <a:pt x="247576" y="3718257"/>
                  <a:pt x="213978" y="3718257"/>
                </a:cubicBezTo>
                <a:cubicBezTo>
                  <a:pt x="132868" y="3718257"/>
                  <a:pt x="148241" y="3713803"/>
                  <a:pt x="67131" y="3713803"/>
                </a:cubicBezTo>
                <a:cubicBezTo>
                  <a:pt x="33533" y="3713803"/>
                  <a:pt x="6297" y="3618328"/>
                  <a:pt x="6297" y="3584730"/>
                </a:cubicBezTo>
                <a:cubicBezTo>
                  <a:pt x="10846" y="2444497"/>
                  <a:pt x="-3654" y="1304264"/>
                  <a:pt x="895" y="16403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50000"/>
                </a:schemeClr>
              </a:gs>
              <a:gs pos="100000">
                <a:schemeClr val="accent6">
                  <a:lumMod val="50000"/>
                </a:schemeClr>
              </a:gs>
              <a:gs pos="50000">
                <a:schemeClr val="accent6">
                  <a:lumMod val="84000"/>
                </a:schemeClr>
              </a:gs>
            </a:gsLst>
            <a:lin ang="2700000" scaled="1"/>
            <a:tileRect/>
          </a:gra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Skupina 17"/>
          <p:cNvGrpSpPr/>
          <p:nvPr/>
        </p:nvGrpSpPr>
        <p:grpSpPr>
          <a:xfrm>
            <a:off x="2816220" y="2679089"/>
            <a:ext cx="3432182" cy="3726940"/>
            <a:chOff x="2451098" y="2269306"/>
            <a:chExt cx="3432182" cy="3726940"/>
          </a:xfrm>
        </p:grpSpPr>
        <p:grpSp>
          <p:nvGrpSpPr>
            <p:cNvPr id="14" name="Skupina 16"/>
            <p:cNvGrpSpPr/>
            <p:nvPr/>
          </p:nvGrpSpPr>
          <p:grpSpPr>
            <a:xfrm>
              <a:off x="2451098" y="2346631"/>
              <a:ext cx="2" cy="3644660"/>
              <a:chOff x="2451098" y="2346631"/>
              <a:chExt cx="2" cy="3644660"/>
            </a:xfrm>
          </p:grpSpPr>
          <p:cxnSp>
            <p:nvCxnSpPr>
              <p:cNvPr id="18" name="Rovná spojovacia šípka 18"/>
              <p:cNvCxnSpPr/>
              <p:nvPr/>
            </p:nvCxnSpPr>
            <p:spPr>
              <a:xfrm flipH="1" flipV="1">
                <a:off x="2451098" y="5169441"/>
                <a:ext cx="2" cy="821850"/>
              </a:xfrm>
              <a:prstGeom prst="straightConnector1">
                <a:avLst/>
              </a:prstGeom>
              <a:ln w="1016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Rovná spojovacia šípka 19"/>
              <p:cNvCxnSpPr/>
              <p:nvPr/>
            </p:nvCxnSpPr>
            <p:spPr>
              <a:xfrm>
                <a:off x="2451100" y="2346631"/>
                <a:ext cx="0" cy="855359"/>
              </a:xfrm>
              <a:prstGeom prst="straightConnector1">
                <a:avLst/>
              </a:prstGeom>
              <a:ln w="1016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Skupina 15"/>
            <p:cNvGrpSpPr/>
            <p:nvPr/>
          </p:nvGrpSpPr>
          <p:grpSpPr>
            <a:xfrm>
              <a:off x="5883278" y="2269306"/>
              <a:ext cx="2" cy="3726940"/>
              <a:chOff x="5883278" y="2269306"/>
              <a:chExt cx="2" cy="3726940"/>
            </a:xfrm>
          </p:grpSpPr>
          <p:cxnSp>
            <p:nvCxnSpPr>
              <p:cNvPr id="16" name="Rovná spojovacia šípka 10"/>
              <p:cNvCxnSpPr/>
              <p:nvPr/>
            </p:nvCxnSpPr>
            <p:spPr>
              <a:xfrm flipH="1" flipV="1">
                <a:off x="5883278" y="5174396"/>
                <a:ext cx="2" cy="821850"/>
              </a:xfrm>
              <a:prstGeom prst="straightConnector1">
                <a:avLst/>
              </a:prstGeom>
              <a:ln w="1016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Rovná spojovacia šípka 22"/>
              <p:cNvCxnSpPr/>
              <p:nvPr/>
            </p:nvCxnSpPr>
            <p:spPr>
              <a:xfrm>
                <a:off x="5883278" y="2269306"/>
                <a:ext cx="0" cy="855359"/>
              </a:xfrm>
              <a:prstGeom prst="straightConnector1">
                <a:avLst/>
              </a:prstGeom>
              <a:ln w="1016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" name="Rounded Rectangle 81"/>
          <p:cNvSpPr/>
          <p:nvPr/>
        </p:nvSpPr>
        <p:spPr>
          <a:xfrm>
            <a:off x="5792536" y="2681746"/>
            <a:ext cx="1053176" cy="3718257"/>
          </a:xfrm>
          <a:custGeom>
            <a:avLst/>
            <a:gdLst>
              <a:gd name="connsiteX0" fmla="*/ 0 w 364997"/>
              <a:gd name="connsiteY0" fmla="*/ 60834 h 3733435"/>
              <a:gd name="connsiteX1" fmla="*/ 60834 w 364997"/>
              <a:gd name="connsiteY1" fmla="*/ 0 h 3733435"/>
              <a:gd name="connsiteX2" fmla="*/ 304163 w 364997"/>
              <a:gd name="connsiteY2" fmla="*/ 0 h 3733435"/>
              <a:gd name="connsiteX3" fmla="*/ 364997 w 364997"/>
              <a:gd name="connsiteY3" fmla="*/ 60834 h 3733435"/>
              <a:gd name="connsiteX4" fmla="*/ 364997 w 364997"/>
              <a:gd name="connsiteY4" fmla="*/ 3672601 h 3733435"/>
              <a:gd name="connsiteX5" fmla="*/ 304163 w 364997"/>
              <a:gd name="connsiteY5" fmla="*/ 3733435 h 3733435"/>
              <a:gd name="connsiteX6" fmla="*/ 60834 w 364997"/>
              <a:gd name="connsiteY6" fmla="*/ 3733435 h 3733435"/>
              <a:gd name="connsiteX7" fmla="*/ 0 w 364997"/>
              <a:gd name="connsiteY7" fmla="*/ 3672601 h 3733435"/>
              <a:gd name="connsiteX8" fmla="*/ 0 w 364997"/>
              <a:gd name="connsiteY8" fmla="*/ 60834 h 3733435"/>
              <a:gd name="connsiteX0" fmla="*/ 0 w 364997"/>
              <a:gd name="connsiteY0" fmla="*/ 60834 h 3733435"/>
              <a:gd name="connsiteX1" fmla="*/ 60834 w 364997"/>
              <a:gd name="connsiteY1" fmla="*/ 0 h 3733435"/>
              <a:gd name="connsiteX2" fmla="*/ 304163 w 364997"/>
              <a:gd name="connsiteY2" fmla="*/ 0 h 3733435"/>
              <a:gd name="connsiteX3" fmla="*/ 364997 w 364997"/>
              <a:gd name="connsiteY3" fmla="*/ 60834 h 3733435"/>
              <a:gd name="connsiteX4" fmla="*/ 364997 w 364997"/>
              <a:gd name="connsiteY4" fmla="*/ 3672601 h 3733435"/>
              <a:gd name="connsiteX5" fmla="*/ 304163 w 364997"/>
              <a:gd name="connsiteY5" fmla="*/ 3733435 h 3733435"/>
              <a:gd name="connsiteX6" fmla="*/ 101777 w 364997"/>
              <a:gd name="connsiteY6" fmla="*/ 3719788 h 3733435"/>
              <a:gd name="connsiteX7" fmla="*/ 0 w 364997"/>
              <a:gd name="connsiteY7" fmla="*/ 3672601 h 3733435"/>
              <a:gd name="connsiteX8" fmla="*/ 0 w 364997"/>
              <a:gd name="connsiteY8" fmla="*/ 60834 h 3733435"/>
              <a:gd name="connsiteX0" fmla="*/ 0 w 364997"/>
              <a:gd name="connsiteY0" fmla="*/ 60834 h 3733435"/>
              <a:gd name="connsiteX1" fmla="*/ 60834 w 364997"/>
              <a:gd name="connsiteY1" fmla="*/ 0 h 3733435"/>
              <a:gd name="connsiteX2" fmla="*/ 304163 w 364997"/>
              <a:gd name="connsiteY2" fmla="*/ 0 h 3733435"/>
              <a:gd name="connsiteX3" fmla="*/ 364997 w 364997"/>
              <a:gd name="connsiteY3" fmla="*/ 60834 h 3733435"/>
              <a:gd name="connsiteX4" fmla="*/ 364997 w 364997"/>
              <a:gd name="connsiteY4" fmla="*/ 3672601 h 3733435"/>
              <a:gd name="connsiteX5" fmla="*/ 304163 w 364997"/>
              <a:gd name="connsiteY5" fmla="*/ 3733435 h 3733435"/>
              <a:gd name="connsiteX6" fmla="*/ 101777 w 364997"/>
              <a:gd name="connsiteY6" fmla="*/ 3719788 h 3733435"/>
              <a:gd name="connsiteX7" fmla="*/ 40943 w 364997"/>
              <a:gd name="connsiteY7" fmla="*/ 3590715 h 3733435"/>
              <a:gd name="connsiteX8" fmla="*/ 0 w 364997"/>
              <a:gd name="connsiteY8" fmla="*/ 60834 h 3733435"/>
              <a:gd name="connsiteX0" fmla="*/ 0 w 364997"/>
              <a:gd name="connsiteY0" fmla="*/ 60834 h 3733435"/>
              <a:gd name="connsiteX1" fmla="*/ 60834 w 364997"/>
              <a:gd name="connsiteY1" fmla="*/ 0 h 3733435"/>
              <a:gd name="connsiteX2" fmla="*/ 304163 w 364997"/>
              <a:gd name="connsiteY2" fmla="*/ 0 h 3733435"/>
              <a:gd name="connsiteX3" fmla="*/ 364997 w 364997"/>
              <a:gd name="connsiteY3" fmla="*/ 60834 h 3733435"/>
              <a:gd name="connsiteX4" fmla="*/ 337702 w 364997"/>
              <a:gd name="connsiteY4" fmla="*/ 3590714 h 3733435"/>
              <a:gd name="connsiteX5" fmla="*/ 304163 w 364997"/>
              <a:gd name="connsiteY5" fmla="*/ 3733435 h 3733435"/>
              <a:gd name="connsiteX6" fmla="*/ 101777 w 364997"/>
              <a:gd name="connsiteY6" fmla="*/ 3719788 h 3733435"/>
              <a:gd name="connsiteX7" fmla="*/ 40943 w 364997"/>
              <a:gd name="connsiteY7" fmla="*/ 3590715 h 3733435"/>
              <a:gd name="connsiteX8" fmla="*/ 0 w 364997"/>
              <a:gd name="connsiteY8" fmla="*/ 60834 h 3733435"/>
              <a:gd name="connsiteX0" fmla="*/ 0 w 364997"/>
              <a:gd name="connsiteY0" fmla="*/ 60834 h 3719788"/>
              <a:gd name="connsiteX1" fmla="*/ 60834 w 364997"/>
              <a:gd name="connsiteY1" fmla="*/ 0 h 3719788"/>
              <a:gd name="connsiteX2" fmla="*/ 304163 w 364997"/>
              <a:gd name="connsiteY2" fmla="*/ 0 h 3719788"/>
              <a:gd name="connsiteX3" fmla="*/ 364997 w 364997"/>
              <a:gd name="connsiteY3" fmla="*/ 60834 h 3719788"/>
              <a:gd name="connsiteX4" fmla="*/ 337702 w 364997"/>
              <a:gd name="connsiteY4" fmla="*/ 3590714 h 3719788"/>
              <a:gd name="connsiteX5" fmla="*/ 235924 w 364997"/>
              <a:gd name="connsiteY5" fmla="*/ 3692492 h 3719788"/>
              <a:gd name="connsiteX6" fmla="*/ 101777 w 364997"/>
              <a:gd name="connsiteY6" fmla="*/ 3719788 h 3719788"/>
              <a:gd name="connsiteX7" fmla="*/ 40943 w 364997"/>
              <a:gd name="connsiteY7" fmla="*/ 3590715 h 3719788"/>
              <a:gd name="connsiteX8" fmla="*/ 0 w 364997"/>
              <a:gd name="connsiteY8" fmla="*/ 60834 h 3719788"/>
              <a:gd name="connsiteX0" fmla="*/ 0 w 364997"/>
              <a:gd name="connsiteY0" fmla="*/ 60834 h 3719788"/>
              <a:gd name="connsiteX1" fmla="*/ 115425 w 364997"/>
              <a:gd name="connsiteY1" fmla="*/ 68239 h 3719788"/>
              <a:gd name="connsiteX2" fmla="*/ 304163 w 364997"/>
              <a:gd name="connsiteY2" fmla="*/ 0 h 3719788"/>
              <a:gd name="connsiteX3" fmla="*/ 364997 w 364997"/>
              <a:gd name="connsiteY3" fmla="*/ 60834 h 3719788"/>
              <a:gd name="connsiteX4" fmla="*/ 337702 w 364997"/>
              <a:gd name="connsiteY4" fmla="*/ 3590714 h 3719788"/>
              <a:gd name="connsiteX5" fmla="*/ 235924 w 364997"/>
              <a:gd name="connsiteY5" fmla="*/ 3692492 h 3719788"/>
              <a:gd name="connsiteX6" fmla="*/ 101777 w 364997"/>
              <a:gd name="connsiteY6" fmla="*/ 3719788 h 3719788"/>
              <a:gd name="connsiteX7" fmla="*/ 40943 w 364997"/>
              <a:gd name="connsiteY7" fmla="*/ 3590715 h 3719788"/>
              <a:gd name="connsiteX8" fmla="*/ 0 w 364997"/>
              <a:gd name="connsiteY8" fmla="*/ 60834 h 3719788"/>
              <a:gd name="connsiteX0" fmla="*/ 13648 w 324054"/>
              <a:gd name="connsiteY0" fmla="*/ 170016 h 3719788"/>
              <a:gd name="connsiteX1" fmla="*/ 74482 w 324054"/>
              <a:gd name="connsiteY1" fmla="*/ 68239 h 3719788"/>
              <a:gd name="connsiteX2" fmla="*/ 263220 w 324054"/>
              <a:gd name="connsiteY2" fmla="*/ 0 h 3719788"/>
              <a:gd name="connsiteX3" fmla="*/ 324054 w 324054"/>
              <a:gd name="connsiteY3" fmla="*/ 60834 h 3719788"/>
              <a:gd name="connsiteX4" fmla="*/ 296759 w 324054"/>
              <a:gd name="connsiteY4" fmla="*/ 3590714 h 3719788"/>
              <a:gd name="connsiteX5" fmla="*/ 194981 w 324054"/>
              <a:gd name="connsiteY5" fmla="*/ 3692492 h 3719788"/>
              <a:gd name="connsiteX6" fmla="*/ 60834 w 324054"/>
              <a:gd name="connsiteY6" fmla="*/ 3719788 h 3719788"/>
              <a:gd name="connsiteX7" fmla="*/ 0 w 324054"/>
              <a:gd name="connsiteY7" fmla="*/ 3590715 h 3719788"/>
              <a:gd name="connsiteX8" fmla="*/ 13648 w 324054"/>
              <a:gd name="connsiteY8" fmla="*/ 170016 h 3719788"/>
              <a:gd name="connsiteX0" fmla="*/ 13648 w 324054"/>
              <a:gd name="connsiteY0" fmla="*/ 156368 h 3706140"/>
              <a:gd name="connsiteX1" fmla="*/ 74482 w 324054"/>
              <a:gd name="connsiteY1" fmla="*/ 54591 h 3706140"/>
              <a:gd name="connsiteX2" fmla="*/ 194981 w 324054"/>
              <a:gd name="connsiteY2" fmla="*/ 0 h 3706140"/>
              <a:gd name="connsiteX3" fmla="*/ 324054 w 324054"/>
              <a:gd name="connsiteY3" fmla="*/ 47186 h 3706140"/>
              <a:gd name="connsiteX4" fmla="*/ 296759 w 324054"/>
              <a:gd name="connsiteY4" fmla="*/ 3577066 h 3706140"/>
              <a:gd name="connsiteX5" fmla="*/ 194981 w 324054"/>
              <a:gd name="connsiteY5" fmla="*/ 3678844 h 3706140"/>
              <a:gd name="connsiteX6" fmla="*/ 60834 w 324054"/>
              <a:gd name="connsiteY6" fmla="*/ 3706140 h 3706140"/>
              <a:gd name="connsiteX7" fmla="*/ 0 w 324054"/>
              <a:gd name="connsiteY7" fmla="*/ 3577067 h 3706140"/>
              <a:gd name="connsiteX8" fmla="*/ 13648 w 324054"/>
              <a:gd name="connsiteY8" fmla="*/ 156368 h 3706140"/>
              <a:gd name="connsiteX0" fmla="*/ 13648 w 296759"/>
              <a:gd name="connsiteY0" fmla="*/ 156368 h 3706140"/>
              <a:gd name="connsiteX1" fmla="*/ 74482 w 296759"/>
              <a:gd name="connsiteY1" fmla="*/ 54591 h 3706140"/>
              <a:gd name="connsiteX2" fmla="*/ 194981 w 296759"/>
              <a:gd name="connsiteY2" fmla="*/ 0 h 3706140"/>
              <a:gd name="connsiteX3" fmla="*/ 283111 w 296759"/>
              <a:gd name="connsiteY3" fmla="*/ 129073 h 3706140"/>
              <a:gd name="connsiteX4" fmla="*/ 296759 w 296759"/>
              <a:gd name="connsiteY4" fmla="*/ 3577066 h 3706140"/>
              <a:gd name="connsiteX5" fmla="*/ 194981 w 296759"/>
              <a:gd name="connsiteY5" fmla="*/ 3678844 h 3706140"/>
              <a:gd name="connsiteX6" fmla="*/ 60834 w 296759"/>
              <a:gd name="connsiteY6" fmla="*/ 3706140 h 3706140"/>
              <a:gd name="connsiteX7" fmla="*/ 0 w 296759"/>
              <a:gd name="connsiteY7" fmla="*/ 3577067 h 3706140"/>
              <a:gd name="connsiteX8" fmla="*/ 13648 w 296759"/>
              <a:gd name="connsiteY8" fmla="*/ 156368 h 3706140"/>
              <a:gd name="connsiteX0" fmla="*/ 13648 w 296759"/>
              <a:gd name="connsiteY0" fmla="*/ 156368 h 3706140"/>
              <a:gd name="connsiteX1" fmla="*/ 68132 w 296759"/>
              <a:gd name="connsiteY1" fmla="*/ 29191 h 3706140"/>
              <a:gd name="connsiteX2" fmla="*/ 194981 w 296759"/>
              <a:gd name="connsiteY2" fmla="*/ 0 h 3706140"/>
              <a:gd name="connsiteX3" fmla="*/ 283111 w 296759"/>
              <a:gd name="connsiteY3" fmla="*/ 129073 h 3706140"/>
              <a:gd name="connsiteX4" fmla="*/ 296759 w 296759"/>
              <a:gd name="connsiteY4" fmla="*/ 3577066 h 3706140"/>
              <a:gd name="connsiteX5" fmla="*/ 194981 w 296759"/>
              <a:gd name="connsiteY5" fmla="*/ 3678844 h 3706140"/>
              <a:gd name="connsiteX6" fmla="*/ 60834 w 296759"/>
              <a:gd name="connsiteY6" fmla="*/ 3706140 h 3706140"/>
              <a:gd name="connsiteX7" fmla="*/ 0 w 296759"/>
              <a:gd name="connsiteY7" fmla="*/ 3577067 h 3706140"/>
              <a:gd name="connsiteX8" fmla="*/ 13648 w 296759"/>
              <a:gd name="connsiteY8" fmla="*/ 156368 h 3706140"/>
              <a:gd name="connsiteX0" fmla="*/ 13648 w 296759"/>
              <a:gd name="connsiteY0" fmla="*/ 164031 h 3713803"/>
              <a:gd name="connsiteX1" fmla="*/ 68132 w 296759"/>
              <a:gd name="connsiteY1" fmla="*/ 36854 h 3713803"/>
              <a:gd name="connsiteX2" fmla="*/ 117807 w 296759"/>
              <a:gd name="connsiteY2" fmla="*/ 0 h 3713803"/>
              <a:gd name="connsiteX3" fmla="*/ 194981 w 296759"/>
              <a:gd name="connsiteY3" fmla="*/ 7663 h 3713803"/>
              <a:gd name="connsiteX4" fmla="*/ 283111 w 296759"/>
              <a:gd name="connsiteY4" fmla="*/ 136736 h 3713803"/>
              <a:gd name="connsiteX5" fmla="*/ 296759 w 296759"/>
              <a:gd name="connsiteY5" fmla="*/ 3584729 h 3713803"/>
              <a:gd name="connsiteX6" fmla="*/ 194981 w 296759"/>
              <a:gd name="connsiteY6" fmla="*/ 3686507 h 3713803"/>
              <a:gd name="connsiteX7" fmla="*/ 60834 w 296759"/>
              <a:gd name="connsiteY7" fmla="*/ 3713803 h 3713803"/>
              <a:gd name="connsiteX8" fmla="*/ 0 w 296759"/>
              <a:gd name="connsiteY8" fmla="*/ 3584730 h 3713803"/>
              <a:gd name="connsiteX9" fmla="*/ 13648 w 296759"/>
              <a:gd name="connsiteY9" fmla="*/ 164031 h 3713803"/>
              <a:gd name="connsiteX0" fmla="*/ 13648 w 296759"/>
              <a:gd name="connsiteY0" fmla="*/ 164031 h 3718257"/>
              <a:gd name="connsiteX1" fmla="*/ 68132 w 296759"/>
              <a:gd name="connsiteY1" fmla="*/ 36854 h 3718257"/>
              <a:gd name="connsiteX2" fmla="*/ 117807 w 296759"/>
              <a:gd name="connsiteY2" fmla="*/ 0 h 3718257"/>
              <a:gd name="connsiteX3" fmla="*/ 194981 w 296759"/>
              <a:gd name="connsiteY3" fmla="*/ 7663 h 3718257"/>
              <a:gd name="connsiteX4" fmla="*/ 283111 w 296759"/>
              <a:gd name="connsiteY4" fmla="*/ 136736 h 3718257"/>
              <a:gd name="connsiteX5" fmla="*/ 296759 w 296759"/>
              <a:gd name="connsiteY5" fmla="*/ 3584729 h 3718257"/>
              <a:gd name="connsiteX6" fmla="*/ 207681 w 296759"/>
              <a:gd name="connsiteY6" fmla="*/ 3718257 h 3718257"/>
              <a:gd name="connsiteX7" fmla="*/ 60834 w 296759"/>
              <a:gd name="connsiteY7" fmla="*/ 3713803 h 3718257"/>
              <a:gd name="connsiteX8" fmla="*/ 0 w 296759"/>
              <a:gd name="connsiteY8" fmla="*/ 3584730 h 3718257"/>
              <a:gd name="connsiteX9" fmla="*/ 13648 w 296759"/>
              <a:gd name="connsiteY9" fmla="*/ 164031 h 3718257"/>
              <a:gd name="connsiteX0" fmla="*/ 895 w 303056"/>
              <a:gd name="connsiteY0" fmla="*/ 164031 h 3718257"/>
              <a:gd name="connsiteX1" fmla="*/ 74429 w 303056"/>
              <a:gd name="connsiteY1" fmla="*/ 36854 h 3718257"/>
              <a:gd name="connsiteX2" fmla="*/ 124104 w 303056"/>
              <a:gd name="connsiteY2" fmla="*/ 0 h 3718257"/>
              <a:gd name="connsiteX3" fmla="*/ 201278 w 303056"/>
              <a:gd name="connsiteY3" fmla="*/ 7663 h 3718257"/>
              <a:gd name="connsiteX4" fmla="*/ 289408 w 303056"/>
              <a:gd name="connsiteY4" fmla="*/ 136736 h 3718257"/>
              <a:gd name="connsiteX5" fmla="*/ 303056 w 303056"/>
              <a:gd name="connsiteY5" fmla="*/ 3584729 h 3718257"/>
              <a:gd name="connsiteX6" fmla="*/ 213978 w 303056"/>
              <a:gd name="connsiteY6" fmla="*/ 3718257 h 3718257"/>
              <a:gd name="connsiteX7" fmla="*/ 67131 w 303056"/>
              <a:gd name="connsiteY7" fmla="*/ 3713803 h 3718257"/>
              <a:gd name="connsiteX8" fmla="*/ 6297 w 303056"/>
              <a:gd name="connsiteY8" fmla="*/ 3584730 h 3718257"/>
              <a:gd name="connsiteX9" fmla="*/ 895 w 303056"/>
              <a:gd name="connsiteY9" fmla="*/ 164031 h 3718257"/>
              <a:gd name="connsiteX0" fmla="*/ 895 w 303056"/>
              <a:gd name="connsiteY0" fmla="*/ 164031 h 3718257"/>
              <a:gd name="connsiteX1" fmla="*/ 49029 w 303056"/>
              <a:gd name="connsiteY1" fmla="*/ 30504 h 3718257"/>
              <a:gd name="connsiteX2" fmla="*/ 124104 w 303056"/>
              <a:gd name="connsiteY2" fmla="*/ 0 h 3718257"/>
              <a:gd name="connsiteX3" fmla="*/ 201278 w 303056"/>
              <a:gd name="connsiteY3" fmla="*/ 7663 h 3718257"/>
              <a:gd name="connsiteX4" fmla="*/ 289408 w 303056"/>
              <a:gd name="connsiteY4" fmla="*/ 136736 h 3718257"/>
              <a:gd name="connsiteX5" fmla="*/ 303056 w 303056"/>
              <a:gd name="connsiteY5" fmla="*/ 3584729 h 3718257"/>
              <a:gd name="connsiteX6" fmla="*/ 213978 w 303056"/>
              <a:gd name="connsiteY6" fmla="*/ 3718257 h 3718257"/>
              <a:gd name="connsiteX7" fmla="*/ 67131 w 303056"/>
              <a:gd name="connsiteY7" fmla="*/ 3713803 h 3718257"/>
              <a:gd name="connsiteX8" fmla="*/ 6297 w 303056"/>
              <a:gd name="connsiteY8" fmla="*/ 3584730 h 3718257"/>
              <a:gd name="connsiteX9" fmla="*/ 895 w 303056"/>
              <a:gd name="connsiteY9" fmla="*/ 164031 h 3718257"/>
              <a:gd name="connsiteX0" fmla="*/ 895 w 622312"/>
              <a:gd name="connsiteY0" fmla="*/ 164031 h 3718257"/>
              <a:gd name="connsiteX1" fmla="*/ 49029 w 622312"/>
              <a:gd name="connsiteY1" fmla="*/ 30504 h 3718257"/>
              <a:gd name="connsiteX2" fmla="*/ 124104 w 622312"/>
              <a:gd name="connsiteY2" fmla="*/ 0 h 3718257"/>
              <a:gd name="connsiteX3" fmla="*/ 201278 w 622312"/>
              <a:gd name="connsiteY3" fmla="*/ 7663 h 3718257"/>
              <a:gd name="connsiteX4" fmla="*/ 289408 w 622312"/>
              <a:gd name="connsiteY4" fmla="*/ 136736 h 3718257"/>
              <a:gd name="connsiteX5" fmla="*/ 622300 w 622312"/>
              <a:gd name="connsiteY5" fmla="*/ 685803 h 3718257"/>
              <a:gd name="connsiteX6" fmla="*/ 303056 w 622312"/>
              <a:gd name="connsiteY6" fmla="*/ 3584729 h 3718257"/>
              <a:gd name="connsiteX7" fmla="*/ 213978 w 622312"/>
              <a:gd name="connsiteY7" fmla="*/ 3718257 h 3718257"/>
              <a:gd name="connsiteX8" fmla="*/ 67131 w 622312"/>
              <a:gd name="connsiteY8" fmla="*/ 3713803 h 3718257"/>
              <a:gd name="connsiteX9" fmla="*/ 6297 w 622312"/>
              <a:gd name="connsiteY9" fmla="*/ 3584730 h 3718257"/>
              <a:gd name="connsiteX10" fmla="*/ 895 w 622312"/>
              <a:gd name="connsiteY10" fmla="*/ 164031 h 3718257"/>
              <a:gd name="connsiteX0" fmla="*/ 895 w 622312"/>
              <a:gd name="connsiteY0" fmla="*/ 164031 h 3718257"/>
              <a:gd name="connsiteX1" fmla="*/ 49029 w 622312"/>
              <a:gd name="connsiteY1" fmla="*/ 30504 h 3718257"/>
              <a:gd name="connsiteX2" fmla="*/ 124104 w 622312"/>
              <a:gd name="connsiteY2" fmla="*/ 0 h 3718257"/>
              <a:gd name="connsiteX3" fmla="*/ 201278 w 622312"/>
              <a:gd name="connsiteY3" fmla="*/ 7663 h 3718257"/>
              <a:gd name="connsiteX4" fmla="*/ 365608 w 622312"/>
              <a:gd name="connsiteY4" fmla="*/ 98636 h 3718257"/>
              <a:gd name="connsiteX5" fmla="*/ 622300 w 622312"/>
              <a:gd name="connsiteY5" fmla="*/ 685803 h 3718257"/>
              <a:gd name="connsiteX6" fmla="*/ 303056 w 622312"/>
              <a:gd name="connsiteY6" fmla="*/ 3584729 h 3718257"/>
              <a:gd name="connsiteX7" fmla="*/ 213978 w 622312"/>
              <a:gd name="connsiteY7" fmla="*/ 3718257 h 3718257"/>
              <a:gd name="connsiteX8" fmla="*/ 67131 w 622312"/>
              <a:gd name="connsiteY8" fmla="*/ 3713803 h 3718257"/>
              <a:gd name="connsiteX9" fmla="*/ 6297 w 622312"/>
              <a:gd name="connsiteY9" fmla="*/ 3584730 h 3718257"/>
              <a:gd name="connsiteX10" fmla="*/ 895 w 622312"/>
              <a:gd name="connsiteY10" fmla="*/ 164031 h 3718257"/>
              <a:gd name="connsiteX0" fmla="*/ 183 w 621600"/>
              <a:gd name="connsiteY0" fmla="*/ 164031 h 3718257"/>
              <a:gd name="connsiteX1" fmla="*/ 48317 w 621600"/>
              <a:gd name="connsiteY1" fmla="*/ 30504 h 3718257"/>
              <a:gd name="connsiteX2" fmla="*/ 123392 w 621600"/>
              <a:gd name="connsiteY2" fmla="*/ 0 h 3718257"/>
              <a:gd name="connsiteX3" fmla="*/ 200566 w 621600"/>
              <a:gd name="connsiteY3" fmla="*/ 7663 h 3718257"/>
              <a:gd name="connsiteX4" fmla="*/ 364896 w 621600"/>
              <a:gd name="connsiteY4" fmla="*/ 98636 h 3718257"/>
              <a:gd name="connsiteX5" fmla="*/ 621588 w 621600"/>
              <a:gd name="connsiteY5" fmla="*/ 685803 h 3718257"/>
              <a:gd name="connsiteX6" fmla="*/ 302344 w 621600"/>
              <a:gd name="connsiteY6" fmla="*/ 3584729 h 3718257"/>
              <a:gd name="connsiteX7" fmla="*/ 213266 w 621600"/>
              <a:gd name="connsiteY7" fmla="*/ 3718257 h 3718257"/>
              <a:gd name="connsiteX8" fmla="*/ 66419 w 621600"/>
              <a:gd name="connsiteY8" fmla="*/ 3713803 h 3718257"/>
              <a:gd name="connsiteX9" fmla="*/ 5585 w 621600"/>
              <a:gd name="connsiteY9" fmla="*/ 3584730 h 3718257"/>
              <a:gd name="connsiteX10" fmla="*/ 418388 w 621600"/>
              <a:gd name="connsiteY10" fmla="*/ 736603 h 3718257"/>
              <a:gd name="connsiteX11" fmla="*/ 183 w 621600"/>
              <a:gd name="connsiteY11" fmla="*/ 164031 h 3718257"/>
              <a:gd name="connsiteX0" fmla="*/ 183 w 748596"/>
              <a:gd name="connsiteY0" fmla="*/ 164031 h 3718257"/>
              <a:gd name="connsiteX1" fmla="*/ 48317 w 748596"/>
              <a:gd name="connsiteY1" fmla="*/ 30504 h 3718257"/>
              <a:gd name="connsiteX2" fmla="*/ 123392 w 748596"/>
              <a:gd name="connsiteY2" fmla="*/ 0 h 3718257"/>
              <a:gd name="connsiteX3" fmla="*/ 200566 w 748596"/>
              <a:gd name="connsiteY3" fmla="*/ 7663 h 3718257"/>
              <a:gd name="connsiteX4" fmla="*/ 364896 w 748596"/>
              <a:gd name="connsiteY4" fmla="*/ 98636 h 3718257"/>
              <a:gd name="connsiteX5" fmla="*/ 748588 w 748596"/>
              <a:gd name="connsiteY5" fmla="*/ 1143003 h 3718257"/>
              <a:gd name="connsiteX6" fmla="*/ 302344 w 748596"/>
              <a:gd name="connsiteY6" fmla="*/ 3584729 h 3718257"/>
              <a:gd name="connsiteX7" fmla="*/ 213266 w 748596"/>
              <a:gd name="connsiteY7" fmla="*/ 3718257 h 3718257"/>
              <a:gd name="connsiteX8" fmla="*/ 66419 w 748596"/>
              <a:gd name="connsiteY8" fmla="*/ 3713803 h 3718257"/>
              <a:gd name="connsiteX9" fmla="*/ 5585 w 748596"/>
              <a:gd name="connsiteY9" fmla="*/ 3584730 h 3718257"/>
              <a:gd name="connsiteX10" fmla="*/ 418388 w 748596"/>
              <a:gd name="connsiteY10" fmla="*/ 736603 h 3718257"/>
              <a:gd name="connsiteX11" fmla="*/ 183 w 748596"/>
              <a:gd name="connsiteY11" fmla="*/ 164031 h 3718257"/>
              <a:gd name="connsiteX0" fmla="*/ 152 w 748565"/>
              <a:gd name="connsiteY0" fmla="*/ 164031 h 3718257"/>
              <a:gd name="connsiteX1" fmla="*/ 48286 w 748565"/>
              <a:gd name="connsiteY1" fmla="*/ 30504 h 3718257"/>
              <a:gd name="connsiteX2" fmla="*/ 123361 w 748565"/>
              <a:gd name="connsiteY2" fmla="*/ 0 h 3718257"/>
              <a:gd name="connsiteX3" fmla="*/ 200535 w 748565"/>
              <a:gd name="connsiteY3" fmla="*/ 7663 h 3718257"/>
              <a:gd name="connsiteX4" fmla="*/ 364865 w 748565"/>
              <a:gd name="connsiteY4" fmla="*/ 98636 h 3718257"/>
              <a:gd name="connsiteX5" fmla="*/ 748557 w 748565"/>
              <a:gd name="connsiteY5" fmla="*/ 1143003 h 3718257"/>
              <a:gd name="connsiteX6" fmla="*/ 302313 w 748565"/>
              <a:gd name="connsiteY6" fmla="*/ 3584729 h 3718257"/>
              <a:gd name="connsiteX7" fmla="*/ 213235 w 748565"/>
              <a:gd name="connsiteY7" fmla="*/ 3718257 h 3718257"/>
              <a:gd name="connsiteX8" fmla="*/ 66388 w 748565"/>
              <a:gd name="connsiteY8" fmla="*/ 3713803 h 3718257"/>
              <a:gd name="connsiteX9" fmla="*/ 5554 w 748565"/>
              <a:gd name="connsiteY9" fmla="*/ 3584730 h 3718257"/>
              <a:gd name="connsiteX10" fmla="*/ 507257 w 748565"/>
              <a:gd name="connsiteY10" fmla="*/ 1168403 h 3718257"/>
              <a:gd name="connsiteX11" fmla="*/ 152 w 748565"/>
              <a:gd name="connsiteY11" fmla="*/ 164031 h 3718257"/>
              <a:gd name="connsiteX0" fmla="*/ 304703 w 1053116"/>
              <a:gd name="connsiteY0" fmla="*/ 164031 h 3718257"/>
              <a:gd name="connsiteX1" fmla="*/ 352837 w 1053116"/>
              <a:gd name="connsiteY1" fmla="*/ 30504 h 3718257"/>
              <a:gd name="connsiteX2" fmla="*/ 427912 w 1053116"/>
              <a:gd name="connsiteY2" fmla="*/ 0 h 3718257"/>
              <a:gd name="connsiteX3" fmla="*/ 505086 w 1053116"/>
              <a:gd name="connsiteY3" fmla="*/ 7663 h 3718257"/>
              <a:gd name="connsiteX4" fmla="*/ 669416 w 1053116"/>
              <a:gd name="connsiteY4" fmla="*/ 98636 h 3718257"/>
              <a:gd name="connsiteX5" fmla="*/ 1053108 w 1053116"/>
              <a:gd name="connsiteY5" fmla="*/ 1143003 h 3718257"/>
              <a:gd name="connsiteX6" fmla="*/ 606864 w 1053116"/>
              <a:gd name="connsiteY6" fmla="*/ 3584729 h 3718257"/>
              <a:gd name="connsiteX7" fmla="*/ 517786 w 1053116"/>
              <a:gd name="connsiteY7" fmla="*/ 3718257 h 3718257"/>
              <a:gd name="connsiteX8" fmla="*/ 370939 w 1053116"/>
              <a:gd name="connsiteY8" fmla="*/ 3713803 h 3718257"/>
              <a:gd name="connsiteX9" fmla="*/ 310105 w 1053116"/>
              <a:gd name="connsiteY9" fmla="*/ 3584730 h 3718257"/>
              <a:gd name="connsiteX10" fmla="*/ 11708 w 1053116"/>
              <a:gd name="connsiteY10" fmla="*/ 2781303 h 3718257"/>
              <a:gd name="connsiteX11" fmla="*/ 811808 w 1053116"/>
              <a:gd name="connsiteY11" fmla="*/ 1168403 h 3718257"/>
              <a:gd name="connsiteX12" fmla="*/ 304703 w 1053116"/>
              <a:gd name="connsiteY12" fmla="*/ 164031 h 3718257"/>
              <a:gd name="connsiteX0" fmla="*/ 304703 w 1053297"/>
              <a:gd name="connsiteY0" fmla="*/ 164031 h 3718257"/>
              <a:gd name="connsiteX1" fmla="*/ 352837 w 1053297"/>
              <a:gd name="connsiteY1" fmla="*/ 30504 h 3718257"/>
              <a:gd name="connsiteX2" fmla="*/ 427912 w 1053297"/>
              <a:gd name="connsiteY2" fmla="*/ 0 h 3718257"/>
              <a:gd name="connsiteX3" fmla="*/ 505086 w 1053297"/>
              <a:gd name="connsiteY3" fmla="*/ 7663 h 3718257"/>
              <a:gd name="connsiteX4" fmla="*/ 669416 w 1053297"/>
              <a:gd name="connsiteY4" fmla="*/ 98636 h 3718257"/>
              <a:gd name="connsiteX5" fmla="*/ 1053108 w 1053297"/>
              <a:gd name="connsiteY5" fmla="*/ 1143003 h 3718257"/>
              <a:gd name="connsiteX6" fmla="*/ 316508 w 1053297"/>
              <a:gd name="connsiteY6" fmla="*/ 2781303 h 3718257"/>
              <a:gd name="connsiteX7" fmla="*/ 606864 w 1053297"/>
              <a:gd name="connsiteY7" fmla="*/ 3584729 h 3718257"/>
              <a:gd name="connsiteX8" fmla="*/ 517786 w 1053297"/>
              <a:gd name="connsiteY8" fmla="*/ 3718257 h 3718257"/>
              <a:gd name="connsiteX9" fmla="*/ 370939 w 1053297"/>
              <a:gd name="connsiteY9" fmla="*/ 3713803 h 3718257"/>
              <a:gd name="connsiteX10" fmla="*/ 310105 w 1053297"/>
              <a:gd name="connsiteY10" fmla="*/ 3584730 h 3718257"/>
              <a:gd name="connsiteX11" fmla="*/ 11708 w 1053297"/>
              <a:gd name="connsiteY11" fmla="*/ 2781303 h 3718257"/>
              <a:gd name="connsiteX12" fmla="*/ 811808 w 1053297"/>
              <a:gd name="connsiteY12" fmla="*/ 1168403 h 3718257"/>
              <a:gd name="connsiteX13" fmla="*/ 304703 w 1053297"/>
              <a:gd name="connsiteY13" fmla="*/ 164031 h 3718257"/>
              <a:gd name="connsiteX0" fmla="*/ 304703 w 1053297"/>
              <a:gd name="connsiteY0" fmla="*/ 164031 h 3718257"/>
              <a:gd name="connsiteX1" fmla="*/ 352837 w 1053297"/>
              <a:gd name="connsiteY1" fmla="*/ 30504 h 3718257"/>
              <a:gd name="connsiteX2" fmla="*/ 427912 w 1053297"/>
              <a:gd name="connsiteY2" fmla="*/ 0 h 3718257"/>
              <a:gd name="connsiteX3" fmla="*/ 505086 w 1053297"/>
              <a:gd name="connsiteY3" fmla="*/ 7663 h 3718257"/>
              <a:gd name="connsiteX4" fmla="*/ 669416 w 1053297"/>
              <a:gd name="connsiteY4" fmla="*/ 98636 h 3718257"/>
              <a:gd name="connsiteX5" fmla="*/ 1053108 w 1053297"/>
              <a:gd name="connsiteY5" fmla="*/ 1143003 h 3718257"/>
              <a:gd name="connsiteX6" fmla="*/ 316508 w 1053297"/>
              <a:gd name="connsiteY6" fmla="*/ 2781303 h 3718257"/>
              <a:gd name="connsiteX7" fmla="*/ 606864 w 1053297"/>
              <a:gd name="connsiteY7" fmla="*/ 3584729 h 3718257"/>
              <a:gd name="connsiteX8" fmla="*/ 517786 w 1053297"/>
              <a:gd name="connsiteY8" fmla="*/ 3718257 h 3718257"/>
              <a:gd name="connsiteX9" fmla="*/ 370939 w 1053297"/>
              <a:gd name="connsiteY9" fmla="*/ 3713803 h 3718257"/>
              <a:gd name="connsiteX10" fmla="*/ 310105 w 1053297"/>
              <a:gd name="connsiteY10" fmla="*/ 3584730 h 3718257"/>
              <a:gd name="connsiteX11" fmla="*/ 11708 w 1053297"/>
              <a:gd name="connsiteY11" fmla="*/ 2781303 h 3718257"/>
              <a:gd name="connsiteX12" fmla="*/ 773708 w 1053297"/>
              <a:gd name="connsiteY12" fmla="*/ 1168403 h 3718257"/>
              <a:gd name="connsiteX13" fmla="*/ 304703 w 1053297"/>
              <a:gd name="connsiteY13" fmla="*/ 164031 h 3718257"/>
              <a:gd name="connsiteX0" fmla="*/ 304703 w 1053194"/>
              <a:gd name="connsiteY0" fmla="*/ 164031 h 3718257"/>
              <a:gd name="connsiteX1" fmla="*/ 352837 w 1053194"/>
              <a:gd name="connsiteY1" fmla="*/ 30504 h 3718257"/>
              <a:gd name="connsiteX2" fmla="*/ 427912 w 1053194"/>
              <a:gd name="connsiteY2" fmla="*/ 0 h 3718257"/>
              <a:gd name="connsiteX3" fmla="*/ 505086 w 1053194"/>
              <a:gd name="connsiteY3" fmla="*/ 7663 h 3718257"/>
              <a:gd name="connsiteX4" fmla="*/ 669416 w 1053194"/>
              <a:gd name="connsiteY4" fmla="*/ 98636 h 3718257"/>
              <a:gd name="connsiteX5" fmla="*/ 1053108 w 1053194"/>
              <a:gd name="connsiteY5" fmla="*/ 1143003 h 3718257"/>
              <a:gd name="connsiteX6" fmla="*/ 748308 w 1053194"/>
              <a:gd name="connsiteY6" fmla="*/ 2070103 h 3718257"/>
              <a:gd name="connsiteX7" fmla="*/ 316508 w 1053194"/>
              <a:gd name="connsiteY7" fmla="*/ 2781303 h 3718257"/>
              <a:gd name="connsiteX8" fmla="*/ 606864 w 1053194"/>
              <a:gd name="connsiteY8" fmla="*/ 3584729 h 3718257"/>
              <a:gd name="connsiteX9" fmla="*/ 517786 w 1053194"/>
              <a:gd name="connsiteY9" fmla="*/ 3718257 h 3718257"/>
              <a:gd name="connsiteX10" fmla="*/ 370939 w 1053194"/>
              <a:gd name="connsiteY10" fmla="*/ 3713803 h 3718257"/>
              <a:gd name="connsiteX11" fmla="*/ 310105 w 1053194"/>
              <a:gd name="connsiteY11" fmla="*/ 3584730 h 3718257"/>
              <a:gd name="connsiteX12" fmla="*/ 11708 w 1053194"/>
              <a:gd name="connsiteY12" fmla="*/ 2781303 h 3718257"/>
              <a:gd name="connsiteX13" fmla="*/ 773708 w 1053194"/>
              <a:gd name="connsiteY13" fmla="*/ 1168403 h 3718257"/>
              <a:gd name="connsiteX14" fmla="*/ 304703 w 1053194"/>
              <a:gd name="connsiteY14" fmla="*/ 164031 h 3718257"/>
              <a:gd name="connsiteX0" fmla="*/ 304703 w 1053194"/>
              <a:gd name="connsiteY0" fmla="*/ 164031 h 3718257"/>
              <a:gd name="connsiteX1" fmla="*/ 352837 w 1053194"/>
              <a:gd name="connsiteY1" fmla="*/ 30504 h 3718257"/>
              <a:gd name="connsiteX2" fmla="*/ 427912 w 1053194"/>
              <a:gd name="connsiteY2" fmla="*/ 0 h 3718257"/>
              <a:gd name="connsiteX3" fmla="*/ 505086 w 1053194"/>
              <a:gd name="connsiteY3" fmla="*/ 7663 h 3718257"/>
              <a:gd name="connsiteX4" fmla="*/ 669416 w 1053194"/>
              <a:gd name="connsiteY4" fmla="*/ 98636 h 3718257"/>
              <a:gd name="connsiteX5" fmla="*/ 1053108 w 1053194"/>
              <a:gd name="connsiteY5" fmla="*/ 1143003 h 3718257"/>
              <a:gd name="connsiteX6" fmla="*/ 748308 w 1053194"/>
              <a:gd name="connsiteY6" fmla="*/ 2070103 h 3718257"/>
              <a:gd name="connsiteX7" fmla="*/ 316508 w 1053194"/>
              <a:gd name="connsiteY7" fmla="*/ 2781303 h 3718257"/>
              <a:gd name="connsiteX8" fmla="*/ 606864 w 1053194"/>
              <a:gd name="connsiteY8" fmla="*/ 3584729 h 3718257"/>
              <a:gd name="connsiteX9" fmla="*/ 517786 w 1053194"/>
              <a:gd name="connsiteY9" fmla="*/ 3718257 h 3718257"/>
              <a:gd name="connsiteX10" fmla="*/ 370939 w 1053194"/>
              <a:gd name="connsiteY10" fmla="*/ 3713803 h 3718257"/>
              <a:gd name="connsiteX11" fmla="*/ 310105 w 1053194"/>
              <a:gd name="connsiteY11" fmla="*/ 3584730 h 3718257"/>
              <a:gd name="connsiteX12" fmla="*/ 11708 w 1053194"/>
              <a:gd name="connsiteY12" fmla="*/ 2781303 h 3718257"/>
              <a:gd name="connsiteX13" fmla="*/ 773708 w 1053194"/>
              <a:gd name="connsiteY13" fmla="*/ 1168403 h 3718257"/>
              <a:gd name="connsiteX14" fmla="*/ 304703 w 1053194"/>
              <a:gd name="connsiteY14" fmla="*/ 164031 h 3718257"/>
              <a:gd name="connsiteX0" fmla="*/ 304703 w 1053162"/>
              <a:gd name="connsiteY0" fmla="*/ 164031 h 3718257"/>
              <a:gd name="connsiteX1" fmla="*/ 352837 w 1053162"/>
              <a:gd name="connsiteY1" fmla="*/ 30504 h 3718257"/>
              <a:gd name="connsiteX2" fmla="*/ 427912 w 1053162"/>
              <a:gd name="connsiteY2" fmla="*/ 0 h 3718257"/>
              <a:gd name="connsiteX3" fmla="*/ 505086 w 1053162"/>
              <a:gd name="connsiteY3" fmla="*/ 7663 h 3718257"/>
              <a:gd name="connsiteX4" fmla="*/ 669416 w 1053162"/>
              <a:gd name="connsiteY4" fmla="*/ 98636 h 3718257"/>
              <a:gd name="connsiteX5" fmla="*/ 1053108 w 1053162"/>
              <a:gd name="connsiteY5" fmla="*/ 1143003 h 3718257"/>
              <a:gd name="connsiteX6" fmla="*/ 634008 w 1053162"/>
              <a:gd name="connsiteY6" fmla="*/ 2222503 h 3718257"/>
              <a:gd name="connsiteX7" fmla="*/ 316508 w 1053162"/>
              <a:gd name="connsiteY7" fmla="*/ 2781303 h 3718257"/>
              <a:gd name="connsiteX8" fmla="*/ 606864 w 1053162"/>
              <a:gd name="connsiteY8" fmla="*/ 3584729 h 3718257"/>
              <a:gd name="connsiteX9" fmla="*/ 517786 w 1053162"/>
              <a:gd name="connsiteY9" fmla="*/ 3718257 h 3718257"/>
              <a:gd name="connsiteX10" fmla="*/ 370939 w 1053162"/>
              <a:gd name="connsiteY10" fmla="*/ 3713803 h 3718257"/>
              <a:gd name="connsiteX11" fmla="*/ 310105 w 1053162"/>
              <a:gd name="connsiteY11" fmla="*/ 3584730 h 3718257"/>
              <a:gd name="connsiteX12" fmla="*/ 11708 w 1053162"/>
              <a:gd name="connsiteY12" fmla="*/ 2781303 h 3718257"/>
              <a:gd name="connsiteX13" fmla="*/ 773708 w 1053162"/>
              <a:gd name="connsiteY13" fmla="*/ 1168403 h 3718257"/>
              <a:gd name="connsiteX14" fmla="*/ 304703 w 1053162"/>
              <a:gd name="connsiteY14" fmla="*/ 164031 h 3718257"/>
              <a:gd name="connsiteX0" fmla="*/ 304703 w 1053151"/>
              <a:gd name="connsiteY0" fmla="*/ 164031 h 3718257"/>
              <a:gd name="connsiteX1" fmla="*/ 352837 w 1053151"/>
              <a:gd name="connsiteY1" fmla="*/ 30504 h 3718257"/>
              <a:gd name="connsiteX2" fmla="*/ 427912 w 1053151"/>
              <a:gd name="connsiteY2" fmla="*/ 0 h 3718257"/>
              <a:gd name="connsiteX3" fmla="*/ 505086 w 1053151"/>
              <a:gd name="connsiteY3" fmla="*/ 7663 h 3718257"/>
              <a:gd name="connsiteX4" fmla="*/ 669416 w 1053151"/>
              <a:gd name="connsiteY4" fmla="*/ 98636 h 3718257"/>
              <a:gd name="connsiteX5" fmla="*/ 1053108 w 1053151"/>
              <a:gd name="connsiteY5" fmla="*/ 1143003 h 3718257"/>
              <a:gd name="connsiteX6" fmla="*/ 634008 w 1053151"/>
              <a:gd name="connsiteY6" fmla="*/ 2222503 h 3718257"/>
              <a:gd name="connsiteX7" fmla="*/ 316508 w 1053151"/>
              <a:gd name="connsiteY7" fmla="*/ 2781303 h 3718257"/>
              <a:gd name="connsiteX8" fmla="*/ 606864 w 1053151"/>
              <a:gd name="connsiteY8" fmla="*/ 3584729 h 3718257"/>
              <a:gd name="connsiteX9" fmla="*/ 517786 w 1053151"/>
              <a:gd name="connsiteY9" fmla="*/ 3718257 h 3718257"/>
              <a:gd name="connsiteX10" fmla="*/ 370939 w 1053151"/>
              <a:gd name="connsiteY10" fmla="*/ 3713803 h 3718257"/>
              <a:gd name="connsiteX11" fmla="*/ 310105 w 1053151"/>
              <a:gd name="connsiteY11" fmla="*/ 3584730 h 3718257"/>
              <a:gd name="connsiteX12" fmla="*/ 11708 w 1053151"/>
              <a:gd name="connsiteY12" fmla="*/ 2781303 h 3718257"/>
              <a:gd name="connsiteX13" fmla="*/ 773708 w 1053151"/>
              <a:gd name="connsiteY13" fmla="*/ 1168403 h 3718257"/>
              <a:gd name="connsiteX14" fmla="*/ 304703 w 1053151"/>
              <a:gd name="connsiteY14" fmla="*/ 164031 h 3718257"/>
              <a:gd name="connsiteX0" fmla="*/ 304703 w 1053179"/>
              <a:gd name="connsiteY0" fmla="*/ 164031 h 3718257"/>
              <a:gd name="connsiteX1" fmla="*/ 352837 w 1053179"/>
              <a:gd name="connsiteY1" fmla="*/ 30504 h 3718257"/>
              <a:gd name="connsiteX2" fmla="*/ 427912 w 1053179"/>
              <a:gd name="connsiteY2" fmla="*/ 0 h 3718257"/>
              <a:gd name="connsiteX3" fmla="*/ 505086 w 1053179"/>
              <a:gd name="connsiteY3" fmla="*/ 7663 h 3718257"/>
              <a:gd name="connsiteX4" fmla="*/ 669416 w 1053179"/>
              <a:gd name="connsiteY4" fmla="*/ 98636 h 3718257"/>
              <a:gd name="connsiteX5" fmla="*/ 1053108 w 1053179"/>
              <a:gd name="connsiteY5" fmla="*/ 1143003 h 3718257"/>
              <a:gd name="connsiteX6" fmla="*/ 634008 w 1053179"/>
              <a:gd name="connsiteY6" fmla="*/ 2222503 h 3718257"/>
              <a:gd name="connsiteX7" fmla="*/ 316508 w 1053179"/>
              <a:gd name="connsiteY7" fmla="*/ 2781303 h 3718257"/>
              <a:gd name="connsiteX8" fmla="*/ 606864 w 1053179"/>
              <a:gd name="connsiteY8" fmla="*/ 3584729 h 3718257"/>
              <a:gd name="connsiteX9" fmla="*/ 517786 w 1053179"/>
              <a:gd name="connsiteY9" fmla="*/ 3718257 h 3718257"/>
              <a:gd name="connsiteX10" fmla="*/ 370939 w 1053179"/>
              <a:gd name="connsiteY10" fmla="*/ 3713803 h 3718257"/>
              <a:gd name="connsiteX11" fmla="*/ 310105 w 1053179"/>
              <a:gd name="connsiteY11" fmla="*/ 3584730 h 3718257"/>
              <a:gd name="connsiteX12" fmla="*/ 11708 w 1053179"/>
              <a:gd name="connsiteY12" fmla="*/ 2781303 h 3718257"/>
              <a:gd name="connsiteX13" fmla="*/ 773708 w 1053179"/>
              <a:gd name="connsiteY13" fmla="*/ 1168403 h 3718257"/>
              <a:gd name="connsiteX14" fmla="*/ 304703 w 1053179"/>
              <a:gd name="connsiteY14" fmla="*/ 164031 h 3718257"/>
              <a:gd name="connsiteX0" fmla="*/ 304703 w 1053179"/>
              <a:gd name="connsiteY0" fmla="*/ 164031 h 3718257"/>
              <a:gd name="connsiteX1" fmla="*/ 352837 w 1053179"/>
              <a:gd name="connsiteY1" fmla="*/ 30504 h 3718257"/>
              <a:gd name="connsiteX2" fmla="*/ 427912 w 1053179"/>
              <a:gd name="connsiteY2" fmla="*/ 0 h 3718257"/>
              <a:gd name="connsiteX3" fmla="*/ 505086 w 1053179"/>
              <a:gd name="connsiteY3" fmla="*/ 7663 h 3718257"/>
              <a:gd name="connsiteX4" fmla="*/ 669416 w 1053179"/>
              <a:gd name="connsiteY4" fmla="*/ 98636 h 3718257"/>
              <a:gd name="connsiteX5" fmla="*/ 1053108 w 1053179"/>
              <a:gd name="connsiteY5" fmla="*/ 1143003 h 3718257"/>
              <a:gd name="connsiteX6" fmla="*/ 634008 w 1053179"/>
              <a:gd name="connsiteY6" fmla="*/ 2222503 h 3718257"/>
              <a:gd name="connsiteX7" fmla="*/ 316508 w 1053179"/>
              <a:gd name="connsiteY7" fmla="*/ 2781303 h 3718257"/>
              <a:gd name="connsiteX8" fmla="*/ 606864 w 1053179"/>
              <a:gd name="connsiteY8" fmla="*/ 3584729 h 3718257"/>
              <a:gd name="connsiteX9" fmla="*/ 517786 w 1053179"/>
              <a:gd name="connsiteY9" fmla="*/ 3718257 h 3718257"/>
              <a:gd name="connsiteX10" fmla="*/ 370939 w 1053179"/>
              <a:gd name="connsiteY10" fmla="*/ 3713803 h 3718257"/>
              <a:gd name="connsiteX11" fmla="*/ 310105 w 1053179"/>
              <a:gd name="connsiteY11" fmla="*/ 3584730 h 3718257"/>
              <a:gd name="connsiteX12" fmla="*/ 11708 w 1053179"/>
              <a:gd name="connsiteY12" fmla="*/ 2781303 h 3718257"/>
              <a:gd name="connsiteX13" fmla="*/ 773708 w 1053179"/>
              <a:gd name="connsiteY13" fmla="*/ 1168403 h 3718257"/>
              <a:gd name="connsiteX14" fmla="*/ 304703 w 1053179"/>
              <a:gd name="connsiteY14" fmla="*/ 164031 h 3718257"/>
              <a:gd name="connsiteX0" fmla="*/ 304703 w 1053176"/>
              <a:gd name="connsiteY0" fmla="*/ 164031 h 3718257"/>
              <a:gd name="connsiteX1" fmla="*/ 352837 w 1053176"/>
              <a:gd name="connsiteY1" fmla="*/ 30504 h 3718257"/>
              <a:gd name="connsiteX2" fmla="*/ 427912 w 1053176"/>
              <a:gd name="connsiteY2" fmla="*/ 0 h 3718257"/>
              <a:gd name="connsiteX3" fmla="*/ 505086 w 1053176"/>
              <a:gd name="connsiteY3" fmla="*/ 7663 h 3718257"/>
              <a:gd name="connsiteX4" fmla="*/ 669416 w 1053176"/>
              <a:gd name="connsiteY4" fmla="*/ 98636 h 3718257"/>
              <a:gd name="connsiteX5" fmla="*/ 1053108 w 1053176"/>
              <a:gd name="connsiteY5" fmla="*/ 1143003 h 3718257"/>
              <a:gd name="connsiteX6" fmla="*/ 634008 w 1053176"/>
              <a:gd name="connsiteY6" fmla="*/ 2222503 h 3718257"/>
              <a:gd name="connsiteX7" fmla="*/ 316508 w 1053176"/>
              <a:gd name="connsiteY7" fmla="*/ 2781303 h 3718257"/>
              <a:gd name="connsiteX8" fmla="*/ 606864 w 1053176"/>
              <a:gd name="connsiteY8" fmla="*/ 3584729 h 3718257"/>
              <a:gd name="connsiteX9" fmla="*/ 517786 w 1053176"/>
              <a:gd name="connsiteY9" fmla="*/ 3718257 h 3718257"/>
              <a:gd name="connsiteX10" fmla="*/ 370939 w 1053176"/>
              <a:gd name="connsiteY10" fmla="*/ 3713803 h 3718257"/>
              <a:gd name="connsiteX11" fmla="*/ 310105 w 1053176"/>
              <a:gd name="connsiteY11" fmla="*/ 3584730 h 3718257"/>
              <a:gd name="connsiteX12" fmla="*/ 11708 w 1053176"/>
              <a:gd name="connsiteY12" fmla="*/ 2781303 h 3718257"/>
              <a:gd name="connsiteX13" fmla="*/ 773708 w 1053176"/>
              <a:gd name="connsiteY13" fmla="*/ 1168403 h 3718257"/>
              <a:gd name="connsiteX14" fmla="*/ 304703 w 1053176"/>
              <a:gd name="connsiteY14" fmla="*/ 164031 h 3718257"/>
              <a:gd name="connsiteX0" fmla="*/ 304703 w 1053176"/>
              <a:gd name="connsiteY0" fmla="*/ 164031 h 3718257"/>
              <a:gd name="connsiteX1" fmla="*/ 352837 w 1053176"/>
              <a:gd name="connsiteY1" fmla="*/ 30504 h 3718257"/>
              <a:gd name="connsiteX2" fmla="*/ 427912 w 1053176"/>
              <a:gd name="connsiteY2" fmla="*/ 0 h 3718257"/>
              <a:gd name="connsiteX3" fmla="*/ 505086 w 1053176"/>
              <a:gd name="connsiteY3" fmla="*/ 7663 h 3718257"/>
              <a:gd name="connsiteX4" fmla="*/ 669416 w 1053176"/>
              <a:gd name="connsiteY4" fmla="*/ 98636 h 3718257"/>
              <a:gd name="connsiteX5" fmla="*/ 1053108 w 1053176"/>
              <a:gd name="connsiteY5" fmla="*/ 1143003 h 3718257"/>
              <a:gd name="connsiteX6" fmla="*/ 634008 w 1053176"/>
              <a:gd name="connsiteY6" fmla="*/ 2222503 h 3718257"/>
              <a:gd name="connsiteX7" fmla="*/ 316508 w 1053176"/>
              <a:gd name="connsiteY7" fmla="*/ 2781303 h 3718257"/>
              <a:gd name="connsiteX8" fmla="*/ 606864 w 1053176"/>
              <a:gd name="connsiteY8" fmla="*/ 3584729 h 3718257"/>
              <a:gd name="connsiteX9" fmla="*/ 517786 w 1053176"/>
              <a:gd name="connsiteY9" fmla="*/ 3718257 h 3718257"/>
              <a:gd name="connsiteX10" fmla="*/ 370939 w 1053176"/>
              <a:gd name="connsiteY10" fmla="*/ 3713803 h 3718257"/>
              <a:gd name="connsiteX11" fmla="*/ 310105 w 1053176"/>
              <a:gd name="connsiteY11" fmla="*/ 3584730 h 3718257"/>
              <a:gd name="connsiteX12" fmla="*/ 11708 w 1053176"/>
              <a:gd name="connsiteY12" fmla="*/ 2781303 h 3718257"/>
              <a:gd name="connsiteX13" fmla="*/ 773708 w 1053176"/>
              <a:gd name="connsiteY13" fmla="*/ 1168403 h 3718257"/>
              <a:gd name="connsiteX14" fmla="*/ 304703 w 1053176"/>
              <a:gd name="connsiteY14" fmla="*/ 164031 h 3718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3176" h="3718257">
                <a:moveTo>
                  <a:pt x="304703" y="164031"/>
                </a:moveTo>
                <a:cubicBezTo>
                  <a:pt x="304703" y="130433"/>
                  <a:pt x="319239" y="30504"/>
                  <a:pt x="352837" y="30504"/>
                </a:cubicBezTo>
                <a:cubicBezTo>
                  <a:pt x="375745" y="24569"/>
                  <a:pt x="405004" y="5935"/>
                  <a:pt x="427912" y="0"/>
                </a:cubicBezTo>
                <a:lnTo>
                  <a:pt x="505086" y="7663"/>
                </a:lnTo>
                <a:cubicBezTo>
                  <a:pt x="538684" y="7663"/>
                  <a:pt x="669416" y="65038"/>
                  <a:pt x="669416" y="98636"/>
                </a:cubicBezTo>
                <a:cubicBezTo>
                  <a:pt x="682436" y="215893"/>
                  <a:pt x="1050833" y="568338"/>
                  <a:pt x="1053108" y="1143003"/>
                </a:cubicBezTo>
                <a:cubicBezTo>
                  <a:pt x="1057790" y="1469464"/>
                  <a:pt x="820275" y="1962153"/>
                  <a:pt x="634008" y="2222503"/>
                </a:cubicBezTo>
                <a:cubicBezTo>
                  <a:pt x="485841" y="2470153"/>
                  <a:pt x="395115" y="2526749"/>
                  <a:pt x="316508" y="2781303"/>
                </a:cubicBezTo>
                <a:cubicBezTo>
                  <a:pt x="237901" y="3035857"/>
                  <a:pt x="645284" y="3434920"/>
                  <a:pt x="606864" y="3584729"/>
                </a:cubicBezTo>
                <a:cubicBezTo>
                  <a:pt x="606864" y="3618327"/>
                  <a:pt x="551384" y="3718257"/>
                  <a:pt x="517786" y="3718257"/>
                </a:cubicBezTo>
                <a:cubicBezTo>
                  <a:pt x="436676" y="3718257"/>
                  <a:pt x="452049" y="3713803"/>
                  <a:pt x="370939" y="3713803"/>
                </a:cubicBezTo>
                <a:cubicBezTo>
                  <a:pt x="337341" y="3713803"/>
                  <a:pt x="310105" y="3618328"/>
                  <a:pt x="310105" y="3584730"/>
                </a:cubicBezTo>
                <a:cubicBezTo>
                  <a:pt x="320083" y="3425080"/>
                  <a:pt x="-71909" y="3184024"/>
                  <a:pt x="11708" y="2781303"/>
                </a:cubicBezTo>
                <a:cubicBezTo>
                  <a:pt x="95325" y="2378582"/>
                  <a:pt x="794726" y="1600382"/>
                  <a:pt x="773708" y="1168403"/>
                </a:cubicBezTo>
                <a:cubicBezTo>
                  <a:pt x="772808" y="598287"/>
                  <a:pt x="294415" y="269014"/>
                  <a:pt x="304703" y="16403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50000"/>
                </a:schemeClr>
              </a:gs>
              <a:gs pos="100000">
                <a:schemeClr val="accent6">
                  <a:lumMod val="50000"/>
                </a:schemeClr>
              </a:gs>
              <a:gs pos="50000">
                <a:schemeClr val="accent6">
                  <a:lumMod val="84000"/>
                </a:schemeClr>
              </a:gs>
            </a:gsLst>
            <a:lin ang="2700000" scaled="1"/>
            <a:tileRect/>
          </a:gra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Voľná forma 124"/>
          <p:cNvSpPr/>
          <p:nvPr/>
        </p:nvSpPr>
        <p:spPr>
          <a:xfrm>
            <a:off x="2371038" y="2720997"/>
            <a:ext cx="654193" cy="3723347"/>
          </a:xfrm>
          <a:custGeom>
            <a:avLst/>
            <a:gdLst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532263 w 655093"/>
              <a:gd name="connsiteY6" fmla="*/ 1665026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45911 w 655093"/>
              <a:gd name="connsiteY5" fmla="*/ 300250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73206 w 655093"/>
              <a:gd name="connsiteY4" fmla="*/ 204716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13647 h 5162599"/>
              <a:gd name="connsiteX1" fmla="*/ 655093 w 655093"/>
              <a:gd name="connsiteY1" fmla="*/ 0 h 5162599"/>
              <a:gd name="connsiteX2" fmla="*/ 655093 w 655093"/>
              <a:gd name="connsiteY2" fmla="*/ 40943 h 5162599"/>
              <a:gd name="connsiteX3" fmla="*/ 600502 w 655093"/>
              <a:gd name="connsiteY3" fmla="*/ 163773 h 5162599"/>
              <a:gd name="connsiteX4" fmla="*/ 518615 w 655093"/>
              <a:gd name="connsiteY4" fmla="*/ 259307 h 5162599"/>
              <a:gd name="connsiteX5" fmla="*/ 504968 w 655093"/>
              <a:gd name="connsiteY5" fmla="*/ 491318 h 5162599"/>
              <a:gd name="connsiteX6" fmla="*/ 491320 w 655093"/>
              <a:gd name="connsiteY6" fmla="*/ 3657599 h 5162599"/>
              <a:gd name="connsiteX7" fmla="*/ 504967 w 655093"/>
              <a:gd name="connsiteY7" fmla="*/ 5158853 h 5162599"/>
              <a:gd name="connsiteX8" fmla="*/ 409433 w 655093"/>
              <a:gd name="connsiteY8" fmla="*/ 5145206 h 5162599"/>
              <a:gd name="connsiteX9" fmla="*/ 382138 w 655093"/>
              <a:gd name="connsiteY9" fmla="*/ 3862316 h 5162599"/>
              <a:gd name="connsiteX10" fmla="*/ 368490 w 655093"/>
              <a:gd name="connsiteY10" fmla="*/ 3739486 h 5162599"/>
              <a:gd name="connsiteX11" fmla="*/ 341194 w 655093"/>
              <a:gd name="connsiteY11" fmla="*/ 3248167 h 5162599"/>
              <a:gd name="connsiteX12" fmla="*/ 327546 w 655093"/>
              <a:gd name="connsiteY12" fmla="*/ 1405719 h 5162599"/>
              <a:gd name="connsiteX13" fmla="*/ 313899 w 655093"/>
              <a:gd name="connsiteY13" fmla="*/ 1310185 h 5162599"/>
              <a:gd name="connsiteX14" fmla="*/ 300251 w 655093"/>
              <a:gd name="connsiteY14" fmla="*/ 655092 h 5162599"/>
              <a:gd name="connsiteX15" fmla="*/ 286603 w 655093"/>
              <a:gd name="connsiteY15" fmla="*/ 614149 h 5162599"/>
              <a:gd name="connsiteX16" fmla="*/ 272955 w 655093"/>
              <a:gd name="connsiteY16" fmla="*/ 559558 h 5162599"/>
              <a:gd name="connsiteX17" fmla="*/ 245660 w 655093"/>
              <a:gd name="connsiteY17" fmla="*/ 382137 h 5162599"/>
              <a:gd name="connsiteX18" fmla="*/ 232012 w 655093"/>
              <a:gd name="connsiteY18" fmla="*/ 313898 h 5162599"/>
              <a:gd name="connsiteX19" fmla="*/ 204717 w 655093"/>
              <a:gd name="connsiteY19" fmla="*/ 259307 h 5162599"/>
              <a:gd name="connsiteX20" fmla="*/ 191069 w 655093"/>
              <a:gd name="connsiteY20" fmla="*/ 218364 h 5162599"/>
              <a:gd name="connsiteX21" fmla="*/ 163773 w 655093"/>
              <a:gd name="connsiteY21" fmla="*/ 109182 h 5162599"/>
              <a:gd name="connsiteX22" fmla="*/ 136478 w 655093"/>
              <a:gd name="connsiteY22" fmla="*/ 54591 h 5162599"/>
              <a:gd name="connsiteX23" fmla="*/ 109182 w 655093"/>
              <a:gd name="connsiteY23" fmla="*/ 27295 h 5162599"/>
              <a:gd name="connsiteX24" fmla="*/ 0 w 655093"/>
              <a:gd name="connsiteY24" fmla="*/ 13647 h 5162599"/>
              <a:gd name="connsiteX0" fmla="*/ 0 w 655093"/>
              <a:gd name="connsiteY0" fmla="*/ 33719 h 5182671"/>
              <a:gd name="connsiteX1" fmla="*/ 655093 w 655093"/>
              <a:gd name="connsiteY1" fmla="*/ 20072 h 5182671"/>
              <a:gd name="connsiteX2" fmla="*/ 655093 w 655093"/>
              <a:gd name="connsiteY2" fmla="*/ 61015 h 5182671"/>
              <a:gd name="connsiteX3" fmla="*/ 559558 w 655093"/>
              <a:gd name="connsiteY3" fmla="*/ 6424 h 5182671"/>
              <a:gd name="connsiteX4" fmla="*/ 518615 w 655093"/>
              <a:gd name="connsiteY4" fmla="*/ 279379 h 5182671"/>
              <a:gd name="connsiteX5" fmla="*/ 504968 w 655093"/>
              <a:gd name="connsiteY5" fmla="*/ 511390 h 5182671"/>
              <a:gd name="connsiteX6" fmla="*/ 491320 w 655093"/>
              <a:gd name="connsiteY6" fmla="*/ 3677671 h 5182671"/>
              <a:gd name="connsiteX7" fmla="*/ 504967 w 655093"/>
              <a:gd name="connsiteY7" fmla="*/ 5178925 h 5182671"/>
              <a:gd name="connsiteX8" fmla="*/ 409433 w 655093"/>
              <a:gd name="connsiteY8" fmla="*/ 5165278 h 5182671"/>
              <a:gd name="connsiteX9" fmla="*/ 382138 w 655093"/>
              <a:gd name="connsiteY9" fmla="*/ 3882388 h 5182671"/>
              <a:gd name="connsiteX10" fmla="*/ 368490 w 655093"/>
              <a:gd name="connsiteY10" fmla="*/ 3759558 h 5182671"/>
              <a:gd name="connsiteX11" fmla="*/ 341194 w 655093"/>
              <a:gd name="connsiteY11" fmla="*/ 3268239 h 5182671"/>
              <a:gd name="connsiteX12" fmla="*/ 327546 w 655093"/>
              <a:gd name="connsiteY12" fmla="*/ 1425791 h 5182671"/>
              <a:gd name="connsiteX13" fmla="*/ 313899 w 655093"/>
              <a:gd name="connsiteY13" fmla="*/ 1330257 h 5182671"/>
              <a:gd name="connsiteX14" fmla="*/ 300251 w 655093"/>
              <a:gd name="connsiteY14" fmla="*/ 675164 h 5182671"/>
              <a:gd name="connsiteX15" fmla="*/ 286603 w 655093"/>
              <a:gd name="connsiteY15" fmla="*/ 634221 h 5182671"/>
              <a:gd name="connsiteX16" fmla="*/ 272955 w 655093"/>
              <a:gd name="connsiteY16" fmla="*/ 579630 h 5182671"/>
              <a:gd name="connsiteX17" fmla="*/ 245660 w 655093"/>
              <a:gd name="connsiteY17" fmla="*/ 402209 h 5182671"/>
              <a:gd name="connsiteX18" fmla="*/ 232012 w 655093"/>
              <a:gd name="connsiteY18" fmla="*/ 333970 h 5182671"/>
              <a:gd name="connsiteX19" fmla="*/ 204717 w 655093"/>
              <a:gd name="connsiteY19" fmla="*/ 279379 h 5182671"/>
              <a:gd name="connsiteX20" fmla="*/ 191069 w 655093"/>
              <a:gd name="connsiteY20" fmla="*/ 238436 h 5182671"/>
              <a:gd name="connsiteX21" fmla="*/ 163773 w 655093"/>
              <a:gd name="connsiteY21" fmla="*/ 129254 h 5182671"/>
              <a:gd name="connsiteX22" fmla="*/ 136478 w 655093"/>
              <a:gd name="connsiteY22" fmla="*/ 74663 h 5182671"/>
              <a:gd name="connsiteX23" fmla="*/ 109182 w 655093"/>
              <a:gd name="connsiteY23" fmla="*/ 47367 h 5182671"/>
              <a:gd name="connsiteX24" fmla="*/ 0 w 655093"/>
              <a:gd name="connsiteY24" fmla="*/ 33719 h 5182671"/>
              <a:gd name="connsiteX0" fmla="*/ 0 w 655093"/>
              <a:gd name="connsiteY0" fmla="*/ 36650 h 5185602"/>
              <a:gd name="connsiteX1" fmla="*/ 655093 w 655093"/>
              <a:gd name="connsiteY1" fmla="*/ 23003 h 5185602"/>
              <a:gd name="connsiteX2" fmla="*/ 559559 w 655093"/>
              <a:gd name="connsiteY2" fmla="*/ 36651 h 5185602"/>
              <a:gd name="connsiteX3" fmla="*/ 559558 w 655093"/>
              <a:gd name="connsiteY3" fmla="*/ 9355 h 5185602"/>
              <a:gd name="connsiteX4" fmla="*/ 518615 w 655093"/>
              <a:gd name="connsiteY4" fmla="*/ 282310 h 5185602"/>
              <a:gd name="connsiteX5" fmla="*/ 504968 w 655093"/>
              <a:gd name="connsiteY5" fmla="*/ 514321 h 5185602"/>
              <a:gd name="connsiteX6" fmla="*/ 491320 w 655093"/>
              <a:gd name="connsiteY6" fmla="*/ 3680602 h 5185602"/>
              <a:gd name="connsiteX7" fmla="*/ 504967 w 655093"/>
              <a:gd name="connsiteY7" fmla="*/ 5181856 h 5185602"/>
              <a:gd name="connsiteX8" fmla="*/ 409433 w 655093"/>
              <a:gd name="connsiteY8" fmla="*/ 5168209 h 5185602"/>
              <a:gd name="connsiteX9" fmla="*/ 382138 w 655093"/>
              <a:gd name="connsiteY9" fmla="*/ 3885319 h 5185602"/>
              <a:gd name="connsiteX10" fmla="*/ 368490 w 655093"/>
              <a:gd name="connsiteY10" fmla="*/ 3762489 h 5185602"/>
              <a:gd name="connsiteX11" fmla="*/ 341194 w 655093"/>
              <a:gd name="connsiteY11" fmla="*/ 3271170 h 5185602"/>
              <a:gd name="connsiteX12" fmla="*/ 327546 w 655093"/>
              <a:gd name="connsiteY12" fmla="*/ 1428722 h 5185602"/>
              <a:gd name="connsiteX13" fmla="*/ 313899 w 655093"/>
              <a:gd name="connsiteY13" fmla="*/ 1333188 h 5185602"/>
              <a:gd name="connsiteX14" fmla="*/ 300251 w 655093"/>
              <a:gd name="connsiteY14" fmla="*/ 678095 h 5185602"/>
              <a:gd name="connsiteX15" fmla="*/ 286603 w 655093"/>
              <a:gd name="connsiteY15" fmla="*/ 637152 h 5185602"/>
              <a:gd name="connsiteX16" fmla="*/ 272955 w 655093"/>
              <a:gd name="connsiteY16" fmla="*/ 582561 h 5185602"/>
              <a:gd name="connsiteX17" fmla="*/ 245660 w 655093"/>
              <a:gd name="connsiteY17" fmla="*/ 405140 h 5185602"/>
              <a:gd name="connsiteX18" fmla="*/ 232012 w 655093"/>
              <a:gd name="connsiteY18" fmla="*/ 336901 h 5185602"/>
              <a:gd name="connsiteX19" fmla="*/ 204717 w 655093"/>
              <a:gd name="connsiteY19" fmla="*/ 282310 h 5185602"/>
              <a:gd name="connsiteX20" fmla="*/ 191069 w 655093"/>
              <a:gd name="connsiteY20" fmla="*/ 241367 h 5185602"/>
              <a:gd name="connsiteX21" fmla="*/ 163773 w 655093"/>
              <a:gd name="connsiteY21" fmla="*/ 132185 h 5185602"/>
              <a:gd name="connsiteX22" fmla="*/ 136478 w 655093"/>
              <a:gd name="connsiteY22" fmla="*/ 77594 h 5185602"/>
              <a:gd name="connsiteX23" fmla="*/ 109182 w 655093"/>
              <a:gd name="connsiteY23" fmla="*/ 50298 h 5185602"/>
              <a:gd name="connsiteX24" fmla="*/ 0 w 655093"/>
              <a:gd name="connsiteY24" fmla="*/ 36650 h 5185602"/>
              <a:gd name="connsiteX0" fmla="*/ 0 w 655093"/>
              <a:gd name="connsiteY0" fmla="*/ 36650 h 5275942"/>
              <a:gd name="connsiteX1" fmla="*/ 655093 w 655093"/>
              <a:gd name="connsiteY1" fmla="*/ 23003 h 5275942"/>
              <a:gd name="connsiteX2" fmla="*/ 559559 w 655093"/>
              <a:gd name="connsiteY2" fmla="*/ 36651 h 5275942"/>
              <a:gd name="connsiteX3" fmla="*/ 559558 w 655093"/>
              <a:gd name="connsiteY3" fmla="*/ 9355 h 5275942"/>
              <a:gd name="connsiteX4" fmla="*/ 518615 w 655093"/>
              <a:gd name="connsiteY4" fmla="*/ 282310 h 5275942"/>
              <a:gd name="connsiteX5" fmla="*/ 504968 w 655093"/>
              <a:gd name="connsiteY5" fmla="*/ 514321 h 5275942"/>
              <a:gd name="connsiteX6" fmla="*/ 491320 w 655093"/>
              <a:gd name="connsiteY6" fmla="*/ 3680602 h 5275942"/>
              <a:gd name="connsiteX7" fmla="*/ 504967 w 655093"/>
              <a:gd name="connsiteY7" fmla="*/ 5181856 h 5275942"/>
              <a:gd name="connsiteX8" fmla="*/ 409433 w 655093"/>
              <a:gd name="connsiteY8" fmla="*/ 5168209 h 5275942"/>
              <a:gd name="connsiteX9" fmla="*/ 368490 w 655093"/>
              <a:gd name="connsiteY9" fmla="*/ 3762489 h 5275942"/>
              <a:gd name="connsiteX10" fmla="*/ 341194 w 655093"/>
              <a:gd name="connsiteY10" fmla="*/ 3271170 h 5275942"/>
              <a:gd name="connsiteX11" fmla="*/ 327546 w 655093"/>
              <a:gd name="connsiteY11" fmla="*/ 1428722 h 5275942"/>
              <a:gd name="connsiteX12" fmla="*/ 313899 w 655093"/>
              <a:gd name="connsiteY12" fmla="*/ 1333188 h 5275942"/>
              <a:gd name="connsiteX13" fmla="*/ 300251 w 655093"/>
              <a:gd name="connsiteY13" fmla="*/ 678095 h 5275942"/>
              <a:gd name="connsiteX14" fmla="*/ 286603 w 655093"/>
              <a:gd name="connsiteY14" fmla="*/ 637152 h 5275942"/>
              <a:gd name="connsiteX15" fmla="*/ 272955 w 655093"/>
              <a:gd name="connsiteY15" fmla="*/ 582561 h 5275942"/>
              <a:gd name="connsiteX16" fmla="*/ 245660 w 655093"/>
              <a:gd name="connsiteY16" fmla="*/ 405140 h 5275942"/>
              <a:gd name="connsiteX17" fmla="*/ 232012 w 655093"/>
              <a:gd name="connsiteY17" fmla="*/ 336901 h 5275942"/>
              <a:gd name="connsiteX18" fmla="*/ 204717 w 655093"/>
              <a:gd name="connsiteY18" fmla="*/ 282310 h 5275942"/>
              <a:gd name="connsiteX19" fmla="*/ 191069 w 655093"/>
              <a:gd name="connsiteY19" fmla="*/ 241367 h 5275942"/>
              <a:gd name="connsiteX20" fmla="*/ 163773 w 655093"/>
              <a:gd name="connsiteY20" fmla="*/ 132185 h 5275942"/>
              <a:gd name="connsiteX21" fmla="*/ 136478 w 655093"/>
              <a:gd name="connsiteY21" fmla="*/ 77594 h 5275942"/>
              <a:gd name="connsiteX22" fmla="*/ 109182 w 655093"/>
              <a:gd name="connsiteY22" fmla="*/ 50298 h 5275942"/>
              <a:gd name="connsiteX23" fmla="*/ 0 w 655093"/>
              <a:gd name="connsiteY23" fmla="*/ 36650 h 5275942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91320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265840"/>
              <a:gd name="connsiteX1" fmla="*/ 655093 w 655093"/>
              <a:gd name="connsiteY1" fmla="*/ 23003 h 5265840"/>
              <a:gd name="connsiteX2" fmla="*/ 559559 w 655093"/>
              <a:gd name="connsiteY2" fmla="*/ 36651 h 5265840"/>
              <a:gd name="connsiteX3" fmla="*/ 559558 w 655093"/>
              <a:gd name="connsiteY3" fmla="*/ 9355 h 5265840"/>
              <a:gd name="connsiteX4" fmla="*/ 518615 w 655093"/>
              <a:gd name="connsiteY4" fmla="*/ 282310 h 5265840"/>
              <a:gd name="connsiteX5" fmla="*/ 504968 w 655093"/>
              <a:gd name="connsiteY5" fmla="*/ 514321 h 5265840"/>
              <a:gd name="connsiteX6" fmla="*/ 450377 w 655093"/>
              <a:gd name="connsiteY6" fmla="*/ 3680602 h 5265840"/>
              <a:gd name="connsiteX7" fmla="*/ 504967 w 655093"/>
              <a:gd name="connsiteY7" fmla="*/ 5181856 h 5265840"/>
              <a:gd name="connsiteX8" fmla="*/ 409433 w 655093"/>
              <a:gd name="connsiteY8" fmla="*/ 5168209 h 5265840"/>
              <a:gd name="connsiteX9" fmla="*/ 395786 w 655093"/>
              <a:gd name="connsiteY9" fmla="*/ 3898967 h 5265840"/>
              <a:gd name="connsiteX10" fmla="*/ 341194 w 655093"/>
              <a:gd name="connsiteY10" fmla="*/ 3271170 h 5265840"/>
              <a:gd name="connsiteX11" fmla="*/ 327546 w 655093"/>
              <a:gd name="connsiteY11" fmla="*/ 1428722 h 5265840"/>
              <a:gd name="connsiteX12" fmla="*/ 313899 w 655093"/>
              <a:gd name="connsiteY12" fmla="*/ 1333188 h 5265840"/>
              <a:gd name="connsiteX13" fmla="*/ 300251 w 655093"/>
              <a:gd name="connsiteY13" fmla="*/ 678095 h 5265840"/>
              <a:gd name="connsiteX14" fmla="*/ 286603 w 655093"/>
              <a:gd name="connsiteY14" fmla="*/ 637152 h 5265840"/>
              <a:gd name="connsiteX15" fmla="*/ 272955 w 655093"/>
              <a:gd name="connsiteY15" fmla="*/ 582561 h 5265840"/>
              <a:gd name="connsiteX16" fmla="*/ 245660 w 655093"/>
              <a:gd name="connsiteY16" fmla="*/ 405140 h 5265840"/>
              <a:gd name="connsiteX17" fmla="*/ 232012 w 655093"/>
              <a:gd name="connsiteY17" fmla="*/ 336901 h 5265840"/>
              <a:gd name="connsiteX18" fmla="*/ 204717 w 655093"/>
              <a:gd name="connsiteY18" fmla="*/ 282310 h 5265840"/>
              <a:gd name="connsiteX19" fmla="*/ 191069 w 655093"/>
              <a:gd name="connsiteY19" fmla="*/ 241367 h 5265840"/>
              <a:gd name="connsiteX20" fmla="*/ 163773 w 655093"/>
              <a:gd name="connsiteY20" fmla="*/ 132185 h 5265840"/>
              <a:gd name="connsiteX21" fmla="*/ 136478 w 655093"/>
              <a:gd name="connsiteY21" fmla="*/ 77594 h 5265840"/>
              <a:gd name="connsiteX22" fmla="*/ 109182 w 655093"/>
              <a:gd name="connsiteY22" fmla="*/ 50298 h 5265840"/>
              <a:gd name="connsiteX23" fmla="*/ 0 w 655093"/>
              <a:gd name="connsiteY23" fmla="*/ 36650 h 5265840"/>
              <a:gd name="connsiteX0" fmla="*/ 0 w 655093"/>
              <a:gd name="connsiteY0" fmla="*/ 36650 h 5574786"/>
              <a:gd name="connsiteX1" fmla="*/ 655093 w 655093"/>
              <a:gd name="connsiteY1" fmla="*/ 23003 h 5574786"/>
              <a:gd name="connsiteX2" fmla="*/ 559559 w 655093"/>
              <a:gd name="connsiteY2" fmla="*/ 36651 h 5574786"/>
              <a:gd name="connsiteX3" fmla="*/ 559558 w 655093"/>
              <a:gd name="connsiteY3" fmla="*/ 9355 h 5574786"/>
              <a:gd name="connsiteX4" fmla="*/ 518615 w 655093"/>
              <a:gd name="connsiteY4" fmla="*/ 282310 h 5574786"/>
              <a:gd name="connsiteX5" fmla="*/ 504968 w 655093"/>
              <a:gd name="connsiteY5" fmla="*/ 514321 h 5574786"/>
              <a:gd name="connsiteX6" fmla="*/ 504967 w 655093"/>
              <a:gd name="connsiteY6" fmla="*/ 5181856 h 5574786"/>
              <a:gd name="connsiteX7" fmla="*/ 409433 w 655093"/>
              <a:gd name="connsiteY7" fmla="*/ 5168209 h 5574786"/>
              <a:gd name="connsiteX8" fmla="*/ 395786 w 655093"/>
              <a:gd name="connsiteY8" fmla="*/ 3898967 h 5574786"/>
              <a:gd name="connsiteX9" fmla="*/ 341194 w 655093"/>
              <a:gd name="connsiteY9" fmla="*/ 3271170 h 5574786"/>
              <a:gd name="connsiteX10" fmla="*/ 327546 w 655093"/>
              <a:gd name="connsiteY10" fmla="*/ 1428722 h 5574786"/>
              <a:gd name="connsiteX11" fmla="*/ 313899 w 655093"/>
              <a:gd name="connsiteY11" fmla="*/ 1333188 h 5574786"/>
              <a:gd name="connsiteX12" fmla="*/ 300251 w 655093"/>
              <a:gd name="connsiteY12" fmla="*/ 678095 h 5574786"/>
              <a:gd name="connsiteX13" fmla="*/ 286603 w 655093"/>
              <a:gd name="connsiteY13" fmla="*/ 637152 h 5574786"/>
              <a:gd name="connsiteX14" fmla="*/ 272955 w 655093"/>
              <a:gd name="connsiteY14" fmla="*/ 582561 h 5574786"/>
              <a:gd name="connsiteX15" fmla="*/ 245660 w 655093"/>
              <a:gd name="connsiteY15" fmla="*/ 405140 h 5574786"/>
              <a:gd name="connsiteX16" fmla="*/ 232012 w 655093"/>
              <a:gd name="connsiteY16" fmla="*/ 336901 h 5574786"/>
              <a:gd name="connsiteX17" fmla="*/ 204717 w 655093"/>
              <a:gd name="connsiteY17" fmla="*/ 282310 h 5574786"/>
              <a:gd name="connsiteX18" fmla="*/ 191069 w 655093"/>
              <a:gd name="connsiteY18" fmla="*/ 241367 h 5574786"/>
              <a:gd name="connsiteX19" fmla="*/ 163773 w 655093"/>
              <a:gd name="connsiteY19" fmla="*/ 132185 h 5574786"/>
              <a:gd name="connsiteX20" fmla="*/ 136478 w 655093"/>
              <a:gd name="connsiteY20" fmla="*/ 77594 h 5574786"/>
              <a:gd name="connsiteX21" fmla="*/ 109182 w 655093"/>
              <a:gd name="connsiteY21" fmla="*/ 50298 h 5574786"/>
              <a:gd name="connsiteX22" fmla="*/ 0 w 655093"/>
              <a:gd name="connsiteY22" fmla="*/ 36650 h 5574786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2929976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504967 w 655093"/>
              <a:gd name="connsiteY6" fmla="*/ 3926262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4 w 655093"/>
              <a:gd name="connsiteY10" fmla="*/ 3271170 h 5400429"/>
              <a:gd name="connsiteX11" fmla="*/ 327546 w 655093"/>
              <a:gd name="connsiteY11" fmla="*/ 1428722 h 5400429"/>
              <a:gd name="connsiteX12" fmla="*/ 313899 w 655093"/>
              <a:gd name="connsiteY12" fmla="*/ 1333188 h 5400429"/>
              <a:gd name="connsiteX13" fmla="*/ 300251 w 655093"/>
              <a:gd name="connsiteY13" fmla="*/ 678095 h 5400429"/>
              <a:gd name="connsiteX14" fmla="*/ 286603 w 655093"/>
              <a:gd name="connsiteY14" fmla="*/ 637152 h 5400429"/>
              <a:gd name="connsiteX15" fmla="*/ 272955 w 655093"/>
              <a:gd name="connsiteY15" fmla="*/ 582561 h 5400429"/>
              <a:gd name="connsiteX16" fmla="*/ 245660 w 655093"/>
              <a:gd name="connsiteY16" fmla="*/ 405140 h 5400429"/>
              <a:gd name="connsiteX17" fmla="*/ 232012 w 655093"/>
              <a:gd name="connsiteY17" fmla="*/ 336901 h 5400429"/>
              <a:gd name="connsiteX18" fmla="*/ 204717 w 655093"/>
              <a:gd name="connsiteY18" fmla="*/ 282310 h 5400429"/>
              <a:gd name="connsiteX19" fmla="*/ 191069 w 655093"/>
              <a:gd name="connsiteY19" fmla="*/ 241367 h 5400429"/>
              <a:gd name="connsiteX20" fmla="*/ 163773 w 655093"/>
              <a:gd name="connsiteY20" fmla="*/ 132185 h 5400429"/>
              <a:gd name="connsiteX21" fmla="*/ 136478 w 655093"/>
              <a:gd name="connsiteY21" fmla="*/ 77594 h 5400429"/>
              <a:gd name="connsiteX22" fmla="*/ 109182 w 655093"/>
              <a:gd name="connsiteY22" fmla="*/ 50298 h 5400429"/>
              <a:gd name="connsiteX23" fmla="*/ 0 w 655093"/>
              <a:gd name="connsiteY23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27546 w 655093"/>
              <a:gd name="connsiteY10" fmla="*/ 1428722 h 5400429"/>
              <a:gd name="connsiteX11" fmla="*/ 313899 w 655093"/>
              <a:gd name="connsiteY11" fmla="*/ 1333188 h 5400429"/>
              <a:gd name="connsiteX12" fmla="*/ 300251 w 655093"/>
              <a:gd name="connsiteY12" fmla="*/ 678095 h 5400429"/>
              <a:gd name="connsiteX13" fmla="*/ 286603 w 655093"/>
              <a:gd name="connsiteY13" fmla="*/ 637152 h 5400429"/>
              <a:gd name="connsiteX14" fmla="*/ 272955 w 655093"/>
              <a:gd name="connsiteY14" fmla="*/ 582561 h 5400429"/>
              <a:gd name="connsiteX15" fmla="*/ 245660 w 655093"/>
              <a:gd name="connsiteY15" fmla="*/ 405140 h 5400429"/>
              <a:gd name="connsiteX16" fmla="*/ 232012 w 655093"/>
              <a:gd name="connsiteY16" fmla="*/ 336901 h 5400429"/>
              <a:gd name="connsiteX17" fmla="*/ 204717 w 655093"/>
              <a:gd name="connsiteY17" fmla="*/ 282310 h 5400429"/>
              <a:gd name="connsiteX18" fmla="*/ 191069 w 655093"/>
              <a:gd name="connsiteY18" fmla="*/ 241367 h 5400429"/>
              <a:gd name="connsiteX19" fmla="*/ 163773 w 655093"/>
              <a:gd name="connsiteY19" fmla="*/ 132185 h 5400429"/>
              <a:gd name="connsiteX20" fmla="*/ 136478 w 655093"/>
              <a:gd name="connsiteY20" fmla="*/ 77594 h 5400429"/>
              <a:gd name="connsiteX21" fmla="*/ 109182 w 655093"/>
              <a:gd name="connsiteY21" fmla="*/ 50298 h 5400429"/>
              <a:gd name="connsiteX22" fmla="*/ 0 w 655093"/>
              <a:gd name="connsiteY22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13899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82138 w 655093"/>
              <a:gd name="connsiteY10" fmla="*/ 1333188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60483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72955 w 655093"/>
              <a:gd name="connsiteY13" fmla="*/ 582561 h 5400429"/>
              <a:gd name="connsiteX14" fmla="*/ 245660 w 655093"/>
              <a:gd name="connsiteY14" fmla="*/ 405140 h 5400429"/>
              <a:gd name="connsiteX15" fmla="*/ 232012 w 655093"/>
              <a:gd name="connsiteY15" fmla="*/ 336901 h 5400429"/>
              <a:gd name="connsiteX16" fmla="*/ 204717 w 655093"/>
              <a:gd name="connsiteY16" fmla="*/ 282310 h 5400429"/>
              <a:gd name="connsiteX17" fmla="*/ 191069 w 655093"/>
              <a:gd name="connsiteY17" fmla="*/ 241367 h 5400429"/>
              <a:gd name="connsiteX18" fmla="*/ 163773 w 655093"/>
              <a:gd name="connsiteY18" fmla="*/ 132185 h 5400429"/>
              <a:gd name="connsiteX19" fmla="*/ 136478 w 655093"/>
              <a:gd name="connsiteY19" fmla="*/ 77594 h 5400429"/>
              <a:gd name="connsiteX20" fmla="*/ 109182 w 655093"/>
              <a:gd name="connsiteY20" fmla="*/ 50298 h 5400429"/>
              <a:gd name="connsiteX21" fmla="*/ 0 w 655093"/>
              <a:gd name="connsiteY21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86603 w 655093"/>
              <a:gd name="connsiteY12" fmla="*/ 637152 h 5400429"/>
              <a:gd name="connsiteX13" fmla="*/ 245660 w 655093"/>
              <a:gd name="connsiteY13" fmla="*/ 405140 h 5400429"/>
              <a:gd name="connsiteX14" fmla="*/ 232012 w 655093"/>
              <a:gd name="connsiteY14" fmla="*/ 336901 h 5400429"/>
              <a:gd name="connsiteX15" fmla="*/ 204717 w 655093"/>
              <a:gd name="connsiteY15" fmla="*/ 282310 h 5400429"/>
              <a:gd name="connsiteX16" fmla="*/ 191069 w 655093"/>
              <a:gd name="connsiteY16" fmla="*/ 241367 h 5400429"/>
              <a:gd name="connsiteX17" fmla="*/ 163773 w 655093"/>
              <a:gd name="connsiteY17" fmla="*/ 132185 h 5400429"/>
              <a:gd name="connsiteX18" fmla="*/ 136478 w 655093"/>
              <a:gd name="connsiteY18" fmla="*/ 77594 h 5400429"/>
              <a:gd name="connsiteX19" fmla="*/ 109182 w 655093"/>
              <a:gd name="connsiteY19" fmla="*/ 50298 h 5400429"/>
              <a:gd name="connsiteX20" fmla="*/ 0 w 655093"/>
              <a:gd name="connsiteY20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678095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91069 w 655093"/>
              <a:gd name="connsiteY15" fmla="*/ 241367 h 5400429"/>
              <a:gd name="connsiteX16" fmla="*/ 163773 w 655093"/>
              <a:gd name="connsiteY16" fmla="*/ 132185 h 5400429"/>
              <a:gd name="connsiteX17" fmla="*/ 136478 w 655093"/>
              <a:gd name="connsiteY17" fmla="*/ 77594 h 5400429"/>
              <a:gd name="connsiteX18" fmla="*/ 109182 w 655093"/>
              <a:gd name="connsiteY18" fmla="*/ 50298 h 5400429"/>
              <a:gd name="connsiteX19" fmla="*/ 0 w 655093"/>
              <a:gd name="connsiteY19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204717 w 655093"/>
              <a:gd name="connsiteY14" fmla="*/ 282310 h 5400429"/>
              <a:gd name="connsiteX15" fmla="*/ 163773 w 655093"/>
              <a:gd name="connsiteY15" fmla="*/ 132185 h 5400429"/>
              <a:gd name="connsiteX16" fmla="*/ 136478 w 655093"/>
              <a:gd name="connsiteY16" fmla="*/ 77594 h 5400429"/>
              <a:gd name="connsiteX17" fmla="*/ 109182 w 655093"/>
              <a:gd name="connsiteY17" fmla="*/ 50298 h 5400429"/>
              <a:gd name="connsiteX18" fmla="*/ 0 w 655093"/>
              <a:gd name="connsiteY18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232012 w 655093"/>
              <a:gd name="connsiteY13" fmla="*/ 336901 h 5400429"/>
              <a:gd name="connsiteX14" fmla="*/ 163773 w 655093"/>
              <a:gd name="connsiteY14" fmla="*/ 132185 h 5400429"/>
              <a:gd name="connsiteX15" fmla="*/ 136478 w 655093"/>
              <a:gd name="connsiteY15" fmla="*/ 77594 h 5400429"/>
              <a:gd name="connsiteX16" fmla="*/ 109182 w 655093"/>
              <a:gd name="connsiteY16" fmla="*/ 50298 h 5400429"/>
              <a:gd name="connsiteX17" fmla="*/ 0 w 655093"/>
              <a:gd name="connsiteY17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245660 w 655093"/>
              <a:gd name="connsiteY12" fmla="*/ 405140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36478 w 655093"/>
              <a:gd name="connsiteY14" fmla="*/ 77594 h 5400429"/>
              <a:gd name="connsiteX15" fmla="*/ 109182 w 655093"/>
              <a:gd name="connsiteY15" fmla="*/ 50298 h 5400429"/>
              <a:gd name="connsiteX16" fmla="*/ 0 w 655093"/>
              <a:gd name="connsiteY16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63773 w 655093"/>
              <a:gd name="connsiteY13" fmla="*/ 132185 h 5400429"/>
              <a:gd name="connsiteX14" fmla="*/ 109182 w 655093"/>
              <a:gd name="connsiteY14" fmla="*/ 50298 h 5400429"/>
              <a:gd name="connsiteX15" fmla="*/ 0 w 655093"/>
              <a:gd name="connsiteY15" fmla="*/ 36650 h 5400429"/>
              <a:gd name="connsiteX0" fmla="*/ 0 w 655093"/>
              <a:gd name="connsiteY0" fmla="*/ 36650 h 5400429"/>
              <a:gd name="connsiteX1" fmla="*/ 655093 w 655093"/>
              <a:gd name="connsiteY1" fmla="*/ 23003 h 5400429"/>
              <a:gd name="connsiteX2" fmla="*/ 559559 w 655093"/>
              <a:gd name="connsiteY2" fmla="*/ 36651 h 5400429"/>
              <a:gd name="connsiteX3" fmla="*/ 559558 w 655093"/>
              <a:gd name="connsiteY3" fmla="*/ 9355 h 5400429"/>
              <a:gd name="connsiteX4" fmla="*/ 518615 w 655093"/>
              <a:gd name="connsiteY4" fmla="*/ 282310 h 5400429"/>
              <a:gd name="connsiteX5" fmla="*/ 504968 w 655093"/>
              <a:gd name="connsiteY5" fmla="*/ 514321 h 5400429"/>
              <a:gd name="connsiteX6" fmla="*/ 477671 w 655093"/>
              <a:gd name="connsiteY6" fmla="*/ 3912614 h 5400429"/>
              <a:gd name="connsiteX7" fmla="*/ 504967 w 655093"/>
              <a:gd name="connsiteY7" fmla="*/ 5181856 h 5400429"/>
              <a:gd name="connsiteX8" fmla="*/ 409433 w 655093"/>
              <a:gd name="connsiteY8" fmla="*/ 5168209 h 5400429"/>
              <a:gd name="connsiteX9" fmla="*/ 395786 w 655093"/>
              <a:gd name="connsiteY9" fmla="*/ 3898967 h 5400429"/>
              <a:gd name="connsiteX10" fmla="*/ 341195 w 655093"/>
              <a:gd name="connsiteY10" fmla="*/ 1305892 h 5400429"/>
              <a:gd name="connsiteX11" fmla="*/ 300251 w 655093"/>
              <a:gd name="connsiteY11" fmla="*/ 514322 h 5400429"/>
              <a:gd name="connsiteX12" fmla="*/ 300251 w 655093"/>
              <a:gd name="connsiteY12" fmla="*/ 268662 h 5400429"/>
              <a:gd name="connsiteX13" fmla="*/ 109182 w 655093"/>
              <a:gd name="connsiteY13" fmla="*/ 50298 h 5400429"/>
              <a:gd name="connsiteX14" fmla="*/ 0 w 655093"/>
              <a:gd name="connsiteY14" fmla="*/ 36650 h 5400429"/>
              <a:gd name="connsiteX0" fmla="*/ 7481 w 662574"/>
              <a:gd name="connsiteY0" fmla="*/ 36650 h 5400429"/>
              <a:gd name="connsiteX1" fmla="*/ 662574 w 662574"/>
              <a:gd name="connsiteY1" fmla="*/ 23003 h 5400429"/>
              <a:gd name="connsiteX2" fmla="*/ 567040 w 662574"/>
              <a:gd name="connsiteY2" fmla="*/ 36651 h 5400429"/>
              <a:gd name="connsiteX3" fmla="*/ 567039 w 662574"/>
              <a:gd name="connsiteY3" fmla="*/ 9355 h 5400429"/>
              <a:gd name="connsiteX4" fmla="*/ 526096 w 662574"/>
              <a:gd name="connsiteY4" fmla="*/ 282310 h 5400429"/>
              <a:gd name="connsiteX5" fmla="*/ 512449 w 662574"/>
              <a:gd name="connsiteY5" fmla="*/ 514321 h 5400429"/>
              <a:gd name="connsiteX6" fmla="*/ 485152 w 662574"/>
              <a:gd name="connsiteY6" fmla="*/ 3912614 h 5400429"/>
              <a:gd name="connsiteX7" fmla="*/ 512448 w 662574"/>
              <a:gd name="connsiteY7" fmla="*/ 5181856 h 5400429"/>
              <a:gd name="connsiteX8" fmla="*/ 416914 w 662574"/>
              <a:gd name="connsiteY8" fmla="*/ 5168209 h 5400429"/>
              <a:gd name="connsiteX9" fmla="*/ 403267 w 662574"/>
              <a:gd name="connsiteY9" fmla="*/ 3898967 h 5400429"/>
              <a:gd name="connsiteX10" fmla="*/ 348676 w 662574"/>
              <a:gd name="connsiteY10" fmla="*/ 1305892 h 5400429"/>
              <a:gd name="connsiteX11" fmla="*/ 307732 w 662574"/>
              <a:gd name="connsiteY11" fmla="*/ 514322 h 5400429"/>
              <a:gd name="connsiteX12" fmla="*/ 307732 w 662574"/>
              <a:gd name="connsiteY12" fmla="*/ 268662 h 5400429"/>
              <a:gd name="connsiteX13" fmla="*/ 7481 w 662574"/>
              <a:gd name="connsiteY13" fmla="*/ 36650 h 5400429"/>
              <a:gd name="connsiteX0" fmla="*/ 8850 w 663943"/>
              <a:gd name="connsiteY0" fmla="*/ 36650 h 5400429"/>
              <a:gd name="connsiteX1" fmla="*/ 663943 w 663943"/>
              <a:gd name="connsiteY1" fmla="*/ 23003 h 5400429"/>
              <a:gd name="connsiteX2" fmla="*/ 568409 w 663943"/>
              <a:gd name="connsiteY2" fmla="*/ 36651 h 5400429"/>
              <a:gd name="connsiteX3" fmla="*/ 568408 w 663943"/>
              <a:gd name="connsiteY3" fmla="*/ 9355 h 5400429"/>
              <a:gd name="connsiteX4" fmla="*/ 527465 w 663943"/>
              <a:gd name="connsiteY4" fmla="*/ 282310 h 5400429"/>
              <a:gd name="connsiteX5" fmla="*/ 513818 w 663943"/>
              <a:gd name="connsiteY5" fmla="*/ 514321 h 5400429"/>
              <a:gd name="connsiteX6" fmla="*/ 486521 w 663943"/>
              <a:gd name="connsiteY6" fmla="*/ 3912614 h 5400429"/>
              <a:gd name="connsiteX7" fmla="*/ 513817 w 663943"/>
              <a:gd name="connsiteY7" fmla="*/ 5181856 h 5400429"/>
              <a:gd name="connsiteX8" fmla="*/ 418283 w 663943"/>
              <a:gd name="connsiteY8" fmla="*/ 5168209 h 5400429"/>
              <a:gd name="connsiteX9" fmla="*/ 404636 w 663943"/>
              <a:gd name="connsiteY9" fmla="*/ 3898967 h 5400429"/>
              <a:gd name="connsiteX10" fmla="*/ 350045 w 663943"/>
              <a:gd name="connsiteY10" fmla="*/ 1305892 h 5400429"/>
              <a:gd name="connsiteX11" fmla="*/ 309101 w 663943"/>
              <a:gd name="connsiteY11" fmla="*/ 514322 h 5400429"/>
              <a:gd name="connsiteX12" fmla="*/ 254510 w 663943"/>
              <a:gd name="connsiteY12" fmla="*/ 186775 h 5400429"/>
              <a:gd name="connsiteX13" fmla="*/ 8850 w 663943"/>
              <a:gd name="connsiteY13" fmla="*/ 36650 h 5400429"/>
              <a:gd name="connsiteX0" fmla="*/ 14350 w 532965"/>
              <a:gd name="connsiteY0" fmla="*/ 36650 h 5400429"/>
              <a:gd name="connsiteX1" fmla="*/ 532965 w 532965"/>
              <a:gd name="connsiteY1" fmla="*/ 23003 h 5400429"/>
              <a:gd name="connsiteX2" fmla="*/ 437431 w 532965"/>
              <a:gd name="connsiteY2" fmla="*/ 36651 h 5400429"/>
              <a:gd name="connsiteX3" fmla="*/ 437430 w 532965"/>
              <a:gd name="connsiteY3" fmla="*/ 9355 h 5400429"/>
              <a:gd name="connsiteX4" fmla="*/ 396487 w 532965"/>
              <a:gd name="connsiteY4" fmla="*/ 282310 h 5400429"/>
              <a:gd name="connsiteX5" fmla="*/ 382840 w 532965"/>
              <a:gd name="connsiteY5" fmla="*/ 514321 h 5400429"/>
              <a:gd name="connsiteX6" fmla="*/ 355543 w 532965"/>
              <a:gd name="connsiteY6" fmla="*/ 3912614 h 5400429"/>
              <a:gd name="connsiteX7" fmla="*/ 382839 w 532965"/>
              <a:gd name="connsiteY7" fmla="*/ 5181856 h 5400429"/>
              <a:gd name="connsiteX8" fmla="*/ 287305 w 532965"/>
              <a:gd name="connsiteY8" fmla="*/ 5168209 h 5400429"/>
              <a:gd name="connsiteX9" fmla="*/ 273658 w 532965"/>
              <a:gd name="connsiteY9" fmla="*/ 3898967 h 5400429"/>
              <a:gd name="connsiteX10" fmla="*/ 219067 w 532965"/>
              <a:gd name="connsiteY10" fmla="*/ 1305892 h 5400429"/>
              <a:gd name="connsiteX11" fmla="*/ 178123 w 532965"/>
              <a:gd name="connsiteY11" fmla="*/ 514322 h 5400429"/>
              <a:gd name="connsiteX12" fmla="*/ 123532 w 532965"/>
              <a:gd name="connsiteY12" fmla="*/ 186775 h 5400429"/>
              <a:gd name="connsiteX13" fmla="*/ 14350 w 532965"/>
              <a:gd name="connsiteY13" fmla="*/ 36650 h 5400429"/>
              <a:gd name="connsiteX0" fmla="*/ 4902 w 946597"/>
              <a:gd name="connsiteY0" fmla="*/ 23003 h 5400429"/>
              <a:gd name="connsiteX1" fmla="*/ 946597 w 946597"/>
              <a:gd name="connsiteY1" fmla="*/ 23003 h 5400429"/>
              <a:gd name="connsiteX2" fmla="*/ 851063 w 946597"/>
              <a:gd name="connsiteY2" fmla="*/ 36651 h 5400429"/>
              <a:gd name="connsiteX3" fmla="*/ 851062 w 946597"/>
              <a:gd name="connsiteY3" fmla="*/ 9355 h 5400429"/>
              <a:gd name="connsiteX4" fmla="*/ 810119 w 946597"/>
              <a:gd name="connsiteY4" fmla="*/ 282310 h 5400429"/>
              <a:gd name="connsiteX5" fmla="*/ 796472 w 946597"/>
              <a:gd name="connsiteY5" fmla="*/ 514321 h 5400429"/>
              <a:gd name="connsiteX6" fmla="*/ 769175 w 946597"/>
              <a:gd name="connsiteY6" fmla="*/ 3912614 h 5400429"/>
              <a:gd name="connsiteX7" fmla="*/ 796471 w 946597"/>
              <a:gd name="connsiteY7" fmla="*/ 5181856 h 5400429"/>
              <a:gd name="connsiteX8" fmla="*/ 700937 w 946597"/>
              <a:gd name="connsiteY8" fmla="*/ 5168209 h 5400429"/>
              <a:gd name="connsiteX9" fmla="*/ 687290 w 946597"/>
              <a:gd name="connsiteY9" fmla="*/ 3898967 h 5400429"/>
              <a:gd name="connsiteX10" fmla="*/ 632699 w 946597"/>
              <a:gd name="connsiteY10" fmla="*/ 1305892 h 5400429"/>
              <a:gd name="connsiteX11" fmla="*/ 591755 w 946597"/>
              <a:gd name="connsiteY11" fmla="*/ 514322 h 5400429"/>
              <a:gd name="connsiteX12" fmla="*/ 537164 w 946597"/>
              <a:gd name="connsiteY12" fmla="*/ 186775 h 5400429"/>
              <a:gd name="connsiteX13" fmla="*/ 4902 w 946597"/>
              <a:gd name="connsiteY13" fmla="*/ 23003 h 5400429"/>
              <a:gd name="connsiteX0" fmla="*/ 4902 w 946597"/>
              <a:gd name="connsiteY0" fmla="*/ 61739 h 5439165"/>
              <a:gd name="connsiteX1" fmla="*/ 946597 w 946597"/>
              <a:gd name="connsiteY1" fmla="*/ 61739 h 5439165"/>
              <a:gd name="connsiteX2" fmla="*/ 851063 w 946597"/>
              <a:gd name="connsiteY2" fmla="*/ 75387 h 5439165"/>
              <a:gd name="connsiteX3" fmla="*/ 387038 w 946597"/>
              <a:gd name="connsiteY3" fmla="*/ 7147 h 5439165"/>
              <a:gd name="connsiteX4" fmla="*/ 810119 w 946597"/>
              <a:gd name="connsiteY4" fmla="*/ 321046 h 5439165"/>
              <a:gd name="connsiteX5" fmla="*/ 796472 w 946597"/>
              <a:gd name="connsiteY5" fmla="*/ 553057 h 5439165"/>
              <a:gd name="connsiteX6" fmla="*/ 769175 w 946597"/>
              <a:gd name="connsiteY6" fmla="*/ 3951350 h 5439165"/>
              <a:gd name="connsiteX7" fmla="*/ 796471 w 946597"/>
              <a:gd name="connsiteY7" fmla="*/ 5220592 h 5439165"/>
              <a:gd name="connsiteX8" fmla="*/ 700937 w 946597"/>
              <a:gd name="connsiteY8" fmla="*/ 5206945 h 5439165"/>
              <a:gd name="connsiteX9" fmla="*/ 687290 w 946597"/>
              <a:gd name="connsiteY9" fmla="*/ 3937703 h 5439165"/>
              <a:gd name="connsiteX10" fmla="*/ 632699 w 946597"/>
              <a:gd name="connsiteY10" fmla="*/ 1344628 h 5439165"/>
              <a:gd name="connsiteX11" fmla="*/ 591755 w 946597"/>
              <a:gd name="connsiteY11" fmla="*/ 553058 h 5439165"/>
              <a:gd name="connsiteX12" fmla="*/ 537164 w 946597"/>
              <a:gd name="connsiteY12" fmla="*/ 225511 h 5439165"/>
              <a:gd name="connsiteX13" fmla="*/ 4902 w 946597"/>
              <a:gd name="connsiteY13" fmla="*/ 61739 h 5439165"/>
              <a:gd name="connsiteX0" fmla="*/ 4902 w 1233200"/>
              <a:gd name="connsiteY0" fmla="*/ 54853 h 5432279"/>
              <a:gd name="connsiteX1" fmla="*/ 946597 w 1233200"/>
              <a:gd name="connsiteY1" fmla="*/ 54853 h 5432279"/>
              <a:gd name="connsiteX2" fmla="*/ 1233200 w 1233200"/>
              <a:gd name="connsiteY2" fmla="*/ 368752 h 5432279"/>
              <a:gd name="connsiteX3" fmla="*/ 387038 w 1233200"/>
              <a:gd name="connsiteY3" fmla="*/ 261 h 5432279"/>
              <a:gd name="connsiteX4" fmla="*/ 810119 w 1233200"/>
              <a:gd name="connsiteY4" fmla="*/ 314160 h 5432279"/>
              <a:gd name="connsiteX5" fmla="*/ 796472 w 1233200"/>
              <a:gd name="connsiteY5" fmla="*/ 546171 h 5432279"/>
              <a:gd name="connsiteX6" fmla="*/ 769175 w 1233200"/>
              <a:gd name="connsiteY6" fmla="*/ 3944464 h 5432279"/>
              <a:gd name="connsiteX7" fmla="*/ 796471 w 1233200"/>
              <a:gd name="connsiteY7" fmla="*/ 5213706 h 5432279"/>
              <a:gd name="connsiteX8" fmla="*/ 700937 w 1233200"/>
              <a:gd name="connsiteY8" fmla="*/ 5200059 h 5432279"/>
              <a:gd name="connsiteX9" fmla="*/ 687290 w 1233200"/>
              <a:gd name="connsiteY9" fmla="*/ 3930817 h 5432279"/>
              <a:gd name="connsiteX10" fmla="*/ 632699 w 1233200"/>
              <a:gd name="connsiteY10" fmla="*/ 1337742 h 5432279"/>
              <a:gd name="connsiteX11" fmla="*/ 591755 w 1233200"/>
              <a:gd name="connsiteY11" fmla="*/ 546172 h 5432279"/>
              <a:gd name="connsiteX12" fmla="*/ 537164 w 1233200"/>
              <a:gd name="connsiteY12" fmla="*/ 218625 h 5432279"/>
              <a:gd name="connsiteX13" fmla="*/ 4902 w 1233200"/>
              <a:gd name="connsiteY13" fmla="*/ 54853 h 5432279"/>
              <a:gd name="connsiteX0" fmla="*/ 4902 w 1233200"/>
              <a:gd name="connsiteY0" fmla="*/ 0 h 5377426"/>
              <a:gd name="connsiteX1" fmla="*/ 946597 w 1233200"/>
              <a:gd name="connsiteY1" fmla="*/ 0 h 5377426"/>
              <a:gd name="connsiteX2" fmla="*/ 1233200 w 1233200"/>
              <a:gd name="connsiteY2" fmla="*/ 313899 h 5377426"/>
              <a:gd name="connsiteX3" fmla="*/ 810119 w 1233200"/>
              <a:gd name="connsiteY3" fmla="*/ 259307 h 5377426"/>
              <a:gd name="connsiteX4" fmla="*/ 796472 w 1233200"/>
              <a:gd name="connsiteY4" fmla="*/ 491318 h 5377426"/>
              <a:gd name="connsiteX5" fmla="*/ 769175 w 1233200"/>
              <a:gd name="connsiteY5" fmla="*/ 3889611 h 5377426"/>
              <a:gd name="connsiteX6" fmla="*/ 796471 w 1233200"/>
              <a:gd name="connsiteY6" fmla="*/ 5158853 h 5377426"/>
              <a:gd name="connsiteX7" fmla="*/ 700937 w 1233200"/>
              <a:gd name="connsiteY7" fmla="*/ 5145206 h 5377426"/>
              <a:gd name="connsiteX8" fmla="*/ 687290 w 1233200"/>
              <a:gd name="connsiteY8" fmla="*/ 3875964 h 5377426"/>
              <a:gd name="connsiteX9" fmla="*/ 632699 w 1233200"/>
              <a:gd name="connsiteY9" fmla="*/ 1282889 h 5377426"/>
              <a:gd name="connsiteX10" fmla="*/ 591755 w 1233200"/>
              <a:gd name="connsiteY10" fmla="*/ 491319 h 5377426"/>
              <a:gd name="connsiteX11" fmla="*/ 537164 w 1233200"/>
              <a:gd name="connsiteY11" fmla="*/ 163772 h 5377426"/>
              <a:gd name="connsiteX12" fmla="*/ 4902 w 1233200"/>
              <a:gd name="connsiteY12" fmla="*/ 0 h 5377426"/>
              <a:gd name="connsiteX0" fmla="*/ 4902 w 946597"/>
              <a:gd name="connsiteY0" fmla="*/ 0 h 5377426"/>
              <a:gd name="connsiteX1" fmla="*/ 946597 w 946597"/>
              <a:gd name="connsiteY1" fmla="*/ 0 h 5377426"/>
              <a:gd name="connsiteX2" fmla="*/ 837415 w 946597"/>
              <a:gd name="connsiteY2" fmla="*/ 95535 h 5377426"/>
              <a:gd name="connsiteX3" fmla="*/ 810119 w 946597"/>
              <a:gd name="connsiteY3" fmla="*/ 259307 h 5377426"/>
              <a:gd name="connsiteX4" fmla="*/ 796472 w 946597"/>
              <a:gd name="connsiteY4" fmla="*/ 491318 h 5377426"/>
              <a:gd name="connsiteX5" fmla="*/ 769175 w 946597"/>
              <a:gd name="connsiteY5" fmla="*/ 3889611 h 5377426"/>
              <a:gd name="connsiteX6" fmla="*/ 796471 w 946597"/>
              <a:gd name="connsiteY6" fmla="*/ 5158853 h 5377426"/>
              <a:gd name="connsiteX7" fmla="*/ 700937 w 946597"/>
              <a:gd name="connsiteY7" fmla="*/ 5145206 h 5377426"/>
              <a:gd name="connsiteX8" fmla="*/ 687290 w 946597"/>
              <a:gd name="connsiteY8" fmla="*/ 3875964 h 5377426"/>
              <a:gd name="connsiteX9" fmla="*/ 632699 w 946597"/>
              <a:gd name="connsiteY9" fmla="*/ 1282889 h 5377426"/>
              <a:gd name="connsiteX10" fmla="*/ 591755 w 946597"/>
              <a:gd name="connsiteY10" fmla="*/ 491319 h 5377426"/>
              <a:gd name="connsiteX11" fmla="*/ 537164 w 946597"/>
              <a:gd name="connsiteY11" fmla="*/ 163772 h 5377426"/>
              <a:gd name="connsiteX12" fmla="*/ 4902 w 946597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491319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4555 w 946250"/>
              <a:gd name="connsiteY0" fmla="*/ 0 h 5377426"/>
              <a:gd name="connsiteX1" fmla="*/ 946250 w 946250"/>
              <a:gd name="connsiteY1" fmla="*/ 0 h 5377426"/>
              <a:gd name="connsiteX2" fmla="*/ 837068 w 946250"/>
              <a:gd name="connsiteY2" fmla="*/ 95535 h 5377426"/>
              <a:gd name="connsiteX3" fmla="*/ 809772 w 946250"/>
              <a:gd name="connsiteY3" fmla="*/ 259307 h 5377426"/>
              <a:gd name="connsiteX4" fmla="*/ 796125 w 946250"/>
              <a:gd name="connsiteY4" fmla="*/ 491318 h 5377426"/>
              <a:gd name="connsiteX5" fmla="*/ 768828 w 946250"/>
              <a:gd name="connsiteY5" fmla="*/ 3889611 h 5377426"/>
              <a:gd name="connsiteX6" fmla="*/ 796124 w 946250"/>
              <a:gd name="connsiteY6" fmla="*/ 5158853 h 5377426"/>
              <a:gd name="connsiteX7" fmla="*/ 700590 w 946250"/>
              <a:gd name="connsiteY7" fmla="*/ 5145206 h 5377426"/>
              <a:gd name="connsiteX8" fmla="*/ 686943 w 946250"/>
              <a:gd name="connsiteY8" fmla="*/ 3875964 h 5377426"/>
              <a:gd name="connsiteX9" fmla="*/ 632352 w 946250"/>
              <a:gd name="connsiteY9" fmla="*/ 1282889 h 5377426"/>
              <a:gd name="connsiteX10" fmla="*/ 591408 w 946250"/>
              <a:gd name="connsiteY10" fmla="*/ 354841 h 5377426"/>
              <a:gd name="connsiteX11" fmla="*/ 577761 w 946250"/>
              <a:gd name="connsiteY11" fmla="*/ 95533 h 5377426"/>
              <a:gd name="connsiteX12" fmla="*/ 4555 w 946250"/>
              <a:gd name="connsiteY12" fmla="*/ 0 h 5377426"/>
              <a:gd name="connsiteX0" fmla="*/ 5164 w 946859"/>
              <a:gd name="connsiteY0" fmla="*/ 0 h 5377426"/>
              <a:gd name="connsiteX1" fmla="*/ 946859 w 946859"/>
              <a:gd name="connsiteY1" fmla="*/ 0 h 5377426"/>
              <a:gd name="connsiteX2" fmla="*/ 837677 w 946859"/>
              <a:gd name="connsiteY2" fmla="*/ 95535 h 5377426"/>
              <a:gd name="connsiteX3" fmla="*/ 810381 w 946859"/>
              <a:gd name="connsiteY3" fmla="*/ 259307 h 5377426"/>
              <a:gd name="connsiteX4" fmla="*/ 796734 w 946859"/>
              <a:gd name="connsiteY4" fmla="*/ 491318 h 5377426"/>
              <a:gd name="connsiteX5" fmla="*/ 769437 w 946859"/>
              <a:gd name="connsiteY5" fmla="*/ 3889611 h 5377426"/>
              <a:gd name="connsiteX6" fmla="*/ 796733 w 946859"/>
              <a:gd name="connsiteY6" fmla="*/ 5158853 h 5377426"/>
              <a:gd name="connsiteX7" fmla="*/ 701199 w 946859"/>
              <a:gd name="connsiteY7" fmla="*/ 5145206 h 5377426"/>
              <a:gd name="connsiteX8" fmla="*/ 687552 w 946859"/>
              <a:gd name="connsiteY8" fmla="*/ 3875964 h 5377426"/>
              <a:gd name="connsiteX9" fmla="*/ 632961 w 946859"/>
              <a:gd name="connsiteY9" fmla="*/ 1282889 h 5377426"/>
              <a:gd name="connsiteX10" fmla="*/ 592017 w 946859"/>
              <a:gd name="connsiteY10" fmla="*/ 354841 h 5377426"/>
              <a:gd name="connsiteX11" fmla="*/ 510132 w 946859"/>
              <a:gd name="connsiteY11" fmla="*/ 109180 h 5377426"/>
              <a:gd name="connsiteX12" fmla="*/ 5164 w 946859"/>
              <a:gd name="connsiteY12" fmla="*/ 0 h 5377426"/>
              <a:gd name="connsiteX0" fmla="*/ 18127 w 523093"/>
              <a:gd name="connsiteY0" fmla="*/ 0 h 5377426"/>
              <a:gd name="connsiteX1" fmla="*/ 523093 w 523093"/>
              <a:gd name="connsiteY1" fmla="*/ 0 h 5377426"/>
              <a:gd name="connsiteX2" fmla="*/ 413911 w 523093"/>
              <a:gd name="connsiteY2" fmla="*/ 95535 h 5377426"/>
              <a:gd name="connsiteX3" fmla="*/ 386615 w 523093"/>
              <a:gd name="connsiteY3" fmla="*/ 259307 h 5377426"/>
              <a:gd name="connsiteX4" fmla="*/ 372968 w 523093"/>
              <a:gd name="connsiteY4" fmla="*/ 491318 h 5377426"/>
              <a:gd name="connsiteX5" fmla="*/ 345671 w 523093"/>
              <a:gd name="connsiteY5" fmla="*/ 3889611 h 5377426"/>
              <a:gd name="connsiteX6" fmla="*/ 372967 w 523093"/>
              <a:gd name="connsiteY6" fmla="*/ 5158853 h 5377426"/>
              <a:gd name="connsiteX7" fmla="*/ 277433 w 523093"/>
              <a:gd name="connsiteY7" fmla="*/ 5145206 h 5377426"/>
              <a:gd name="connsiteX8" fmla="*/ 263786 w 523093"/>
              <a:gd name="connsiteY8" fmla="*/ 3875964 h 5377426"/>
              <a:gd name="connsiteX9" fmla="*/ 209195 w 523093"/>
              <a:gd name="connsiteY9" fmla="*/ 1282889 h 5377426"/>
              <a:gd name="connsiteX10" fmla="*/ 168251 w 523093"/>
              <a:gd name="connsiteY10" fmla="*/ 354841 h 5377426"/>
              <a:gd name="connsiteX11" fmla="*/ 86366 w 523093"/>
              <a:gd name="connsiteY11" fmla="*/ 109180 h 5377426"/>
              <a:gd name="connsiteX12" fmla="*/ 18127 w 523093"/>
              <a:gd name="connsiteY12" fmla="*/ 0 h 5377426"/>
              <a:gd name="connsiteX0" fmla="*/ 46746 w 551712"/>
              <a:gd name="connsiteY0" fmla="*/ 1867 h 5379293"/>
              <a:gd name="connsiteX1" fmla="*/ 551712 w 551712"/>
              <a:gd name="connsiteY1" fmla="*/ 1867 h 5379293"/>
              <a:gd name="connsiteX2" fmla="*/ 442530 w 551712"/>
              <a:gd name="connsiteY2" fmla="*/ 97402 h 5379293"/>
              <a:gd name="connsiteX3" fmla="*/ 415234 w 551712"/>
              <a:gd name="connsiteY3" fmla="*/ 261174 h 5379293"/>
              <a:gd name="connsiteX4" fmla="*/ 401587 w 551712"/>
              <a:gd name="connsiteY4" fmla="*/ 493185 h 5379293"/>
              <a:gd name="connsiteX5" fmla="*/ 374290 w 551712"/>
              <a:gd name="connsiteY5" fmla="*/ 3891478 h 5379293"/>
              <a:gd name="connsiteX6" fmla="*/ 401586 w 551712"/>
              <a:gd name="connsiteY6" fmla="*/ 5160720 h 5379293"/>
              <a:gd name="connsiteX7" fmla="*/ 306052 w 551712"/>
              <a:gd name="connsiteY7" fmla="*/ 5147073 h 5379293"/>
              <a:gd name="connsiteX8" fmla="*/ 292405 w 551712"/>
              <a:gd name="connsiteY8" fmla="*/ 3877831 h 5379293"/>
              <a:gd name="connsiteX9" fmla="*/ 237814 w 551712"/>
              <a:gd name="connsiteY9" fmla="*/ 1284756 h 5379293"/>
              <a:gd name="connsiteX10" fmla="*/ 196870 w 551712"/>
              <a:gd name="connsiteY10" fmla="*/ 356708 h 5379293"/>
              <a:gd name="connsiteX11" fmla="*/ 114985 w 551712"/>
              <a:gd name="connsiteY11" fmla="*/ 111047 h 5379293"/>
              <a:gd name="connsiteX12" fmla="*/ 46746 w 551712"/>
              <a:gd name="connsiteY12" fmla="*/ 1867 h 5379293"/>
              <a:gd name="connsiteX0" fmla="*/ 46746 w 647879"/>
              <a:gd name="connsiteY0" fmla="*/ 1867 h 5361524"/>
              <a:gd name="connsiteX1" fmla="*/ 551712 w 647879"/>
              <a:gd name="connsiteY1" fmla="*/ 1867 h 5361524"/>
              <a:gd name="connsiteX2" fmla="*/ 442530 w 647879"/>
              <a:gd name="connsiteY2" fmla="*/ 97402 h 5361524"/>
              <a:gd name="connsiteX3" fmla="*/ 415234 w 647879"/>
              <a:gd name="connsiteY3" fmla="*/ 261174 h 5361524"/>
              <a:gd name="connsiteX4" fmla="*/ 401587 w 647879"/>
              <a:gd name="connsiteY4" fmla="*/ 493185 h 5361524"/>
              <a:gd name="connsiteX5" fmla="*/ 374290 w 647879"/>
              <a:gd name="connsiteY5" fmla="*/ 3891478 h 5361524"/>
              <a:gd name="connsiteX6" fmla="*/ 647245 w 647879"/>
              <a:gd name="connsiteY6" fmla="*/ 5133424 h 5361524"/>
              <a:gd name="connsiteX7" fmla="*/ 306052 w 647879"/>
              <a:gd name="connsiteY7" fmla="*/ 5147073 h 5361524"/>
              <a:gd name="connsiteX8" fmla="*/ 292405 w 647879"/>
              <a:gd name="connsiteY8" fmla="*/ 3877831 h 5361524"/>
              <a:gd name="connsiteX9" fmla="*/ 237814 w 647879"/>
              <a:gd name="connsiteY9" fmla="*/ 1284756 h 5361524"/>
              <a:gd name="connsiteX10" fmla="*/ 196870 w 647879"/>
              <a:gd name="connsiteY10" fmla="*/ 356708 h 5361524"/>
              <a:gd name="connsiteX11" fmla="*/ 114985 w 647879"/>
              <a:gd name="connsiteY11" fmla="*/ 111047 h 5361524"/>
              <a:gd name="connsiteX12" fmla="*/ 46746 w 647879"/>
              <a:gd name="connsiteY12" fmla="*/ 1867 h 5361524"/>
              <a:gd name="connsiteX0" fmla="*/ 46746 w 647879"/>
              <a:gd name="connsiteY0" fmla="*/ 1867 h 5220513"/>
              <a:gd name="connsiteX1" fmla="*/ 551712 w 647879"/>
              <a:gd name="connsiteY1" fmla="*/ 1867 h 5220513"/>
              <a:gd name="connsiteX2" fmla="*/ 442530 w 647879"/>
              <a:gd name="connsiteY2" fmla="*/ 97402 h 5220513"/>
              <a:gd name="connsiteX3" fmla="*/ 415234 w 647879"/>
              <a:gd name="connsiteY3" fmla="*/ 261174 h 5220513"/>
              <a:gd name="connsiteX4" fmla="*/ 401587 w 647879"/>
              <a:gd name="connsiteY4" fmla="*/ 493185 h 5220513"/>
              <a:gd name="connsiteX5" fmla="*/ 374290 w 647879"/>
              <a:gd name="connsiteY5" fmla="*/ 3891478 h 5220513"/>
              <a:gd name="connsiteX6" fmla="*/ 647245 w 647879"/>
              <a:gd name="connsiteY6" fmla="*/ 5133424 h 5220513"/>
              <a:gd name="connsiteX7" fmla="*/ 306052 w 647879"/>
              <a:gd name="connsiteY7" fmla="*/ 5147073 h 5220513"/>
              <a:gd name="connsiteX8" fmla="*/ 292405 w 647879"/>
              <a:gd name="connsiteY8" fmla="*/ 3877831 h 5220513"/>
              <a:gd name="connsiteX9" fmla="*/ 237814 w 647879"/>
              <a:gd name="connsiteY9" fmla="*/ 1284756 h 5220513"/>
              <a:gd name="connsiteX10" fmla="*/ 196870 w 647879"/>
              <a:gd name="connsiteY10" fmla="*/ 356708 h 5220513"/>
              <a:gd name="connsiteX11" fmla="*/ 114985 w 647879"/>
              <a:gd name="connsiteY11" fmla="*/ 111047 h 5220513"/>
              <a:gd name="connsiteX12" fmla="*/ 46746 w 647879"/>
              <a:gd name="connsiteY12" fmla="*/ 1867 h 5220513"/>
              <a:gd name="connsiteX0" fmla="*/ 46746 w 647879"/>
              <a:gd name="connsiteY0" fmla="*/ 1867 h 5133424"/>
              <a:gd name="connsiteX1" fmla="*/ 551712 w 647879"/>
              <a:gd name="connsiteY1" fmla="*/ 1867 h 5133424"/>
              <a:gd name="connsiteX2" fmla="*/ 442530 w 647879"/>
              <a:gd name="connsiteY2" fmla="*/ 97402 h 5133424"/>
              <a:gd name="connsiteX3" fmla="*/ 415234 w 647879"/>
              <a:gd name="connsiteY3" fmla="*/ 261174 h 5133424"/>
              <a:gd name="connsiteX4" fmla="*/ 401587 w 647879"/>
              <a:gd name="connsiteY4" fmla="*/ 493185 h 5133424"/>
              <a:gd name="connsiteX5" fmla="*/ 374290 w 647879"/>
              <a:gd name="connsiteY5" fmla="*/ 3891478 h 5133424"/>
              <a:gd name="connsiteX6" fmla="*/ 647245 w 647879"/>
              <a:gd name="connsiteY6" fmla="*/ 5133424 h 5133424"/>
              <a:gd name="connsiteX7" fmla="*/ 237813 w 647879"/>
              <a:gd name="connsiteY7" fmla="*/ 4792232 h 5133424"/>
              <a:gd name="connsiteX8" fmla="*/ 292405 w 647879"/>
              <a:gd name="connsiteY8" fmla="*/ 3877831 h 5133424"/>
              <a:gd name="connsiteX9" fmla="*/ 237814 w 647879"/>
              <a:gd name="connsiteY9" fmla="*/ 1284756 h 5133424"/>
              <a:gd name="connsiteX10" fmla="*/ 196870 w 647879"/>
              <a:gd name="connsiteY10" fmla="*/ 356708 h 5133424"/>
              <a:gd name="connsiteX11" fmla="*/ 114985 w 647879"/>
              <a:gd name="connsiteY11" fmla="*/ 111047 h 5133424"/>
              <a:gd name="connsiteX12" fmla="*/ 46746 w 647879"/>
              <a:gd name="connsiteY12" fmla="*/ 1867 h 5133424"/>
              <a:gd name="connsiteX0" fmla="*/ 46746 w 551712"/>
              <a:gd name="connsiteY0" fmla="*/ 1867 h 4846940"/>
              <a:gd name="connsiteX1" fmla="*/ 551712 w 551712"/>
              <a:gd name="connsiteY1" fmla="*/ 1867 h 4846940"/>
              <a:gd name="connsiteX2" fmla="*/ 442530 w 551712"/>
              <a:gd name="connsiteY2" fmla="*/ 97402 h 4846940"/>
              <a:gd name="connsiteX3" fmla="*/ 415234 w 551712"/>
              <a:gd name="connsiteY3" fmla="*/ 261174 h 4846940"/>
              <a:gd name="connsiteX4" fmla="*/ 401587 w 551712"/>
              <a:gd name="connsiteY4" fmla="*/ 493185 h 4846940"/>
              <a:gd name="connsiteX5" fmla="*/ 374290 w 551712"/>
              <a:gd name="connsiteY5" fmla="*/ 3891478 h 4846940"/>
              <a:gd name="connsiteX6" fmla="*/ 524415 w 551712"/>
              <a:gd name="connsiteY6" fmla="*/ 4805877 h 4846940"/>
              <a:gd name="connsiteX7" fmla="*/ 237813 w 551712"/>
              <a:gd name="connsiteY7" fmla="*/ 4792232 h 4846940"/>
              <a:gd name="connsiteX8" fmla="*/ 292405 w 551712"/>
              <a:gd name="connsiteY8" fmla="*/ 3877831 h 4846940"/>
              <a:gd name="connsiteX9" fmla="*/ 237814 w 551712"/>
              <a:gd name="connsiteY9" fmla="*/ 1284756 h 4846940"/>
              <a:gd name="connsiteX10" fmla="*/ 196870 w 551712"/>
              <a:gd name="connsiteY10" fmla="*/ 356708 h 4846940"/>
              <a:gd name="connsiteX11" fmla="*/ 114985 w 551712"/>
              <a:gd name="connsiteY11" fmla="*/ 111047 h 4846940"/>
              <a:gd name="connsiteX12" fmla="*/ 46746 w 551712"/>
              <a:gd name="connsiteY12" fmla="*/ 1867 h 4846940"/>
              <a:gd name="connsiteX0" fmla="*/ 46746 w 552058"/>
              <a:gd name="connsiteY0" fmla="*/ 1867 h 4846940"/>
              <a:gd name="connsiteX1" fmla="*/ 551712 w 552058"/>
              <a:gd name="connsiteY1" fmla="*/ 1867 h 4846940"/>
              <a:gd name="connsiteX2" fmla="*/ 442530 w 552058"/>
              <a:gd name="connsiteY2" fmla="*/ 97402 h 4846940"/>
              <a:gd name="connsiteX3" fmla="*/ 415234 w 552058"/>
              <a:gd name="connsiteY3" fmla="*/ 261174 h 4846940"/>
              <a:gd name="connsiteX4" fmla="*/ 401587 w 552058"/>
              <a:gd name="connsiteY4" fmla="*/ 493185 h 4846940"/>
              <a:gd name="connsiteX5" fmla="*/ 374290 w 552058"/>
              <a:gd name="connsiteY5" fmla="*/ 3891478 h 4846940"/>
              <a:gd name="connsiteX6" fmla="*/ 524415 w 552058"/>
              <a:gd name="connsiteY6" fmla="*/ 4805877 h 4846940"/>
              <a:gd name="connsiteX7" fmla="*/ 237813 w 552058"/>
              <a:gd name="connsiteY7" fmla="*/ 4792232 h 4846940"/>
              <a:gd name="connsiteX8" fmla="*/ 292405 w 552058"/>
              <a:gd name="connsiteY8" fmla="*/ 3877831 h 4846940"/>
              <a:gd name="connsiteX9" fmla="*/ 237814 w 552058"/>
              <a:gd name="connsiteY9" fmla="*/ 1284756 h 4846940"/>
              <a:gd name="connsiteX10" fmla="*/ 196870 w 552058"/>
              <a:gd name="connsiteY10" fmla="*/ 356708 h 4846940"/>
              <a:gd name="connsiteX11" fmla="*/ 114985 w 552058"/>
              <a:gd name="connsiteY11" fmla="*/ 111047 h 4846940"/>
              <a:gd name="connsiteX12" fmla="*/ 46746 w 552058"/>
              <a:gd name="connsiteY12" fmla="*/ 1867 h 4846940"/>
              <a:gd name="connsiteX0" fmla="*/ 46746 w 552058"/>
              <a:gd name="connsiteY0" fmla="*/ 1867 h 4960000"/>
              <a:gd name="connsiteX1" fmla="*/ 551712 w 552058"/>
              <a:gd name="connsiteY1" fmla="*/ 1867 h 4960000"/>
              <a:gd name="connsiteX2" fmla="*/ 442530 w 552058"/>
              <a:gd name="connsiteY2" fmla="*/ 97402 h 4960000"/>
              <a:gd name="connsiteX3" fmla="*/ 415234 w 552058"/>
              <a:gd name="connsiteY3" fmla="*/ 261174 h 4960000"/>
              <a:gd name="connsiteX4" fmla="*/ 401587 w 552058"/>
              <a:gd name="connsiteY4" fmla="*/ 493185 h 4960000"/>
              <a:gd name="connsiteX5" fmla="*/ 374290 w 552058"/>
              <a:gd name="connsiteY5" fmla="*/ 3891478 h 4960000"/>
              <a:gd name="connsiteX6" fmla="*/ 524415 w 552058"/>
              <a:gd name="connsiteY6" fmla="*/ 4805877 h 4960000"/>
              <a:gd name="connsiteX7" fmla="*/ 237813 w 552058"/>
              <a:gd name="connsiteY7" fmla="*/ 4792232 h 4960000"/>
              <a:gd name="connsiteX8" fmla="*/ 292405 w 552058"/>
              <a:gd name="connsiteY8" fmla="*/ 3877831 h 4960000"/>
              <a:gd name="connsiteX9" fmla="*/ 237814 w 552058"/>
              <a:gd name="connsiteY9" fmla="*/ 1284756 h 4960000"/>
              <a:gd name="connsiteX10" fmla="*/ 196870 w 552058"/>
              <a:gd name="connsiteY10" fmla="*/ 356708 h 4960000"/>
              <a:gd name="connsiteX11" fmla="*/ 114985 w 552058"/>
              <a:gd name="connsiteY11" fmla="*/ 111047 h 4960000"/>
              <a:gd name="connsiteX12" fmla="*/ 46746 w 552058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524415 w 551712"/>
              <a:gd name="connsiteY6" fmla="*/ 4805877 h 4960000"/>
              <a:gd name="connsiteX7" fmla="*/ 237813 w 551712"/>
              <a:gd name="connsiteY7" fmla="*/ 4792232 h 4960000"/>
              <a:gd name="connsiteX8" fmla="*/ 292405 w 551712"/>
              <a:gd name="connsiteY8" fmla="*/ 3877831 h 4960000"/>
              <a:gd name="connsiteX9" fmla="*/ 237814 w 551712"/>
              <a:gd name="connsiteY9" fmla="*/ 1284756 h 4960000"/>
              <a:gd name="connsiteX10" fmla="*/ 196870 w 551712"/>
              <a:gd name="connsiteY10" fmla="*/ 356708 h 4960000"/>
              <a:gd name="connsiteX11" fmla="*/ 114985 w 551712"/>
              <a:gd name="connsiteY11" fmla="*/ 111047 h 4960000"/>
              <a:gd name="connsiteX12" fmla="*/ 46746 w 551712"/>
              <a:gd name="connsiteY12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46996 w 551712"/>
              <a:gd name="connsiteY6" fmla="*/ 4000663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74292 w 551712"/>
              <a:gd name="connsiteY6" fmla="*/ 405525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60000"/>
              <a:gd name="connsiteX1" fmla="*/ 551712 w 551712"/>
              <a:gd name="connsiteY1" fmla="*/ 1867 h 4960000"/>
              <a:gd name="connsiteX2" fmla="*/ 442530 w 551712"/>
              <a:gd name="connsiteY2" fmla="*/ 97402 h 4960000"/>
              <a:gd name="connsiteX3" fmla="*/ 415234 w 551712"/>
              <a:gd name="connsiteY3" fmla="*/ 261174 h 4960000"/>
              <a:gd name="connsiteX4" fmla="*/ 401587 w 551712"/>
              <a:gd name="connsiteY4" fmla="*/ 493185 h 4960000"/>
              <a:gd name="connsiteX5" fmla="*/ 374290 w 551712"/>
              <a:gd name="connsiteY5" fmla="*/ 3891478 h 4960000"/>
              <a:gd name="connsiteX6" fmla="*/ 387940 w 551712"/>
              <a:gd name="connsiteY6" fmla="*/ 4178084 h 4960000"/>
              <a:gd name="connsiteX7" fmla="*/ 524415 w 551712"/>
              <a:gd name="connsiteY7" fmla="*/ 4805877 h 4960000"/>
              <a:gd name="connsiteX8" fmla="*/ 237813 w 551712"/>
              <a:gd name="connsiteY8" fmla="*/ 4792232 h 4960000"/>
              <a:gd name="connsiteX9" fmla="*/ 292405 w 551712"/>
              <a:gd name="connsiteY9" fmla="*/ 3877831 h 4960000"/>
              <a:gd name="connsiteX10" fmla="*/ 237814 w 551712"/>
              <a:gd name="connsiteY10" fmla="*/ 1284756 h 4960000"/>
              <a:gd name="connsiteX11" fmla="*/ 196870 w 551712"/>
              <a:gd name="connsiteY11" fmla="*/ 356708 h 4960000"/>
              <a:gd name="connsiteX12" fmla="*/ 114985 w 551712"/>
              <a:gd name="connsiteY12" fmla="*/ 111047 h 4960000"/>
              <a:gd name="connsiteX13" fmla="*/ 46746 w 551712"/>
              <a:gd name="connsiteY13" fmla="*/ 1867 h 4960000"/>
              <a:gd name="connsiteX0" fmla="*/ 46746 w 551712"/>
              <a:gd name="connsiteY0" fmla="*/ 1867 h 4933817"/>
              <a:gd name="connsiteX1" fmla="*/ 551712 w 551712"/>
              <a:gd name="connsiteY1" fmla="*/ 1867 h 4933817"/>
              <a:gd name="connsiteX2" fmla="*/ 442530 w 551712"/>
              <a:gd name="connsiteY2" fmla="*/ 97402 h 4933817"/>
              <a:gd name="connsiteX3" fmla="*/ 415234 w 551712"/>
              <a:gd name="connsiteY3" fmla="*/ 261174 h 4933817"/>
              <a:gd name="connsiteX4" fmla="*/ 401587 w 551712"/>
              <a:gd name="connsiteY4" fmla="*/ 493185 h 4933817"/>
              <a:gd name="connsiteX5" fmla="*/ 374290 w 551712"/>
              <a:gd name="connsiteY5" fmla="*/ 3891478 h 4933817"/>
              <a:gd name="connsiteX6" fmla="*/ 387940 w 551712"/>
              <a:gd name="connsiteY6" fmla="*/ 4178084 h 4933817"/>
              <a:gd name="connsiteX7" fmla="*/ 538063 w 551712"/>
              <a:gd name="connsiteY7" fmla="*/ 4764934 h 4933817"/>
              <a:gd name="connsiteX8" fmla="*/ 237813 w 551712"/>
              <a:gd name="connsiteY8" fmla="*/ 4792232 h 4933817"/>
              <a:gd name="connsiteX9" fmla="*/ 292405 w 551712"/>
              <a:gd name="connsiteY9" fmla="*/ 3877831 h 4933817"/>
              <a:gd name="connsiteX10" fmla="*/ 237814 w 551712"/>
              <a:gd name="connsiteY10" fmla="*/ 1284756 h 4933817"/>
              <a:gd name="connsiteX11" fmla="*/ 196870 w 551712"/>
              <a:gd name="connsiteY11" fmla="*/ 356708 h 4933817"/>
              <a:gd name="connsiteX12" fmla="*/ 114985 w 551712"/>
              <a:gd name="connsiteY12" fmla="*/ 111047 h 4933817"/>
              <a:gd name="connsiteX13" fmla="*/ 46746 w 551712"/>
              <a:gd name="connsiteY13" fmla="*/ 1867 h 4933817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387940 w 551712"/>
              <a:gd name="connsiteY6" fmla="*/ 4178084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51712"/>
              <a:gd name="connsiteY0" fmla="*/ 1867 h 4911914"/>
              <a:gd name="connsiteX1" fmla="*/ 551712 w 551712"/>
              <a:gd name="connsiteY1" fmla="*/ 1867 h 4911914"/>
              <a:gd name="connsiteX2" fmla="*/ 442530 w 551712"/>
              <a:gd name="connsiteY2" fmla="*/ 97402 h 4911914"/>
              <a:gd name="connsiteX3" fmla="*/ 415234 w 551712"/>
              <a:gd name="connsiteY3" fmla="*/ 261174 h 4911914"/>
              <a:gd name="connsiteX4" fmla="*/ 401587 w 551712"/>
              <a:gd name="connsiteY4" fmla="*/ 493185 h 4911914"/>
              <a:gd name="connsiteX5" fmla="*/ 374290 w 551712"/>
              <a:gd name="connsiteY5" fmla="*/ 3891478 h 4911914"/>
              <a:gd name="connsiteX6" fmla="*/ 428883 w 551712"/>
              <a:gd name="connsiteY6" fmla="*/ 4259970 h 4911914"/>
              <a:gd name="connsiteX7" fmla="*/ 538063 w 551712"/>
              <a:gd name="connsiteY7" fmla="*/ 4764934 h 4911914"/>
              <a:gd name="connsiteX8" fmla="*/ 224166 w 551712"/>
              <a:gd name="connsiteY8" fmla="*/ 4737641 h 4911914"/>
              <a:gd name="connsiteX9" fmla="*/ 292405 w 551712"/>
              <a:gd name="connsiteY9" fmla="*/ 3877831 h 4911914"/>
              <a:gd name="connsiteX10" fmla="*/ 237814 w 551712"/>
              <a:gd name="connsiteY10" fmla="*/ 1284756 h 4911914"/>
              <a:gd name="connsiteX11" fmla="*/ 196870 w 551712"/>
              <a:gd name="connsiteY11" fmla="*/ 356708 h 4911914"/>
              <a:gd name="connsiteX12" fmla="*/ 114985 w 551712"/>
              <a:gd name="connsiteY12" fmla="*/ 111047 h 4911914"/>
              <a:gd name="connsiteX13" fmla="*/ 46746 w 551712"/>
              <a:gd name="connsiteY13" fmla="*/ 1867 h 4911914"/>
              <a:gd name="connsiteX0" fmla="*/ 46746 w 541960"/>
              <a:gd name="connsiteY0" fmla="*/ 1867 h 4911914"/>
              <a:gd name="connsiteX1" fmla="*/ 477285 w 541960"/>
              <a:gd name="connsiteY1" fmla="*/ 1867 h 4911914"/>
              <a:gd name="connsiteX2" fmla="*/ 442530 w 541960"/>
              <a:gd name="connsiteY2" fmla="*/ 97402 h 4911914"/>
              <a:gd name="connsiteX3" fmla="*/ 415234 w 541960"/>
              <a:gd name="connsiteY3" fmla="*/ 261174 h 4911914"/>
              <a:gd name="connsiteX4" fmla="*/ 401587 w 541960"/>
              <a:gd name="connsiteY4" fmla="*/ 493185 h 4911914"/>
              <a:gd name="connsiteX5" fmla="*/ 374290 w 541960"/>
              <a:gd name="connsiteY5" fmla="*/ 3891478 h 4911914"/>
              <a:gd name="connsiteX6" fmla="*/ 428883 w 541960"/>
              <a:gd name="connsiteY6" fmla="*/ 4259970 h 4911914"/>
              <a:gd name="connsiteX7" fmla="*/ 538063 w 541960"/>
              <a:gd name="connsiteY7" fmla="*/ 4764934 h 4911914"/>
              <a:gd name="connsiteX8" fmla="*/ 224166 w 541960"/>
              <a:gd name="connsiteY8" fmla="*/ 4737641 h 4911914"/>
              <a:gd name="connsiteX9" fmla="*/ 292405 w 541960"/>
              <a:gd name="connsiteY9" fmla="*/ 3877831 h 4911914"/>
              <a:gd name="connsiteX10" fmla="*/ 237814 w 541960"/>
              <a:gd name="connsiteY10" fmla="*/ 1284756 h 4911914"/>
              <a:gd name="connsiteX11" fmla="*/ 196870 w 541960"/>
              <a:gd name="connsiteY11" fmla="*/ 356708 h 4911914"/>
              <a:gd name="connsiteX12" fmla="*/ 114985 w 541960"/>
              <a:gd name="connsiteY12" fmla="*/ 111047 h 4911914"/>
              <a:gd name="connsiteX13" fmla="*/ 46746 w 541960"/>
              <a:gd name="connsiteY13" fmla="*/ 1867 h 4911914"/>
              <a:gd name="connsiteX0" fmla="*/ 54094 w 506778"/>
              <a:gd name="connsiteY0" fmla="*/ 1672 h 4922352"/>
              <a:gd name="connsiteX1" fmla="*/ 442103 w 506778"/>
              <a:gd name="connsiteY1" fmla="*/ 12305 h 4922352"/>
              <a:gd name="connsiteX2" fmla="*/ 407348 w 506778"/>
              <a:gd name="connsiteY2" fmla="*/ 107840 h 4922352"/>
              <a:gd name="connsiteX3" fmla="*/ 380052 w 506778"/>
              <a:gd name="connsiteY3" fmla="*/ 271612 h 4922352"/>
              <a:gd name="connsiteX4" fmla="*/ 366405 w 506778"/>
              <a:gd name="connsiteY4" fmla="*/ 503623 h 4922352"/>
              <a:gd name="connsiteX5" fmla="*/ 339108 w 506778"/>
              <a:gd name="connsiteY5" fmla="*/ 3901916 h 4922352"/>
              <a:gd name="connsiteX6" fmla="*/ 393701 w 506778"/>
              <a:gd name="connsiteY6" fmla="*/ 4270408 h 4922352"/>
              <a:gd name="connsiteX7" fmla="*/ 502881 w 506778"/>
              <a:gd name="connsiteY7" fmla="*/ 4775372 h 4922352"/>
              <a:gd name="connsiteX8" fmla="*/ 188984 w 506778"/>
              <a:gd name="connsiteY8" fmla="*/ 4748079 h 4922352"/>
              <a:gd name="connsiteX9" fmla="*/ 257223 w 506778"/>
              <a:gd name="connsiteY9" fmla="*/ 3888269 h 4922352"/>
              <a:gd name="connsiteX10" fmla="*/ 202632 w 506778"/>
              <a:gd name="connsiteY10" fmla="*/ 1295194 h 4922352"/>
              <a:gd name="connsiteX11" fmla="*/ 161688 w 506778"/>
              <a:gd name="connsiteY11" fmla="*/ 367146 h 4922352"/>
              <a:gd name="connsiteX12" fmla="*/ 79803 w 506778"/>
              <a:gd name="connsiteY12" fmla="*/ 121485 h 4922352"/>
              <a:gd name="connsiteX13" fmla="*/ 54094 w 506778"/>
              <a:gd name="connsiteY13" fmla="*/ 1672 h 4922352"/>
              <a:gd name="connsiteX0" fmla="*/ 45659 w 498343"/>
              <a:gd name="connsiteY0" fmla="*/ 554 h 4921234"/>
              <a:gd name="connsiteX1" fmla="*/ 433668 w 498343"/>
              <a:gd name="connsiteY1" fmla="*/ 11187 h 4921234"/>
              <a:gd name="connsiteX2" fmla="*/ 398913 w 498343"/>
              <a:gd name="connsiteY2" fmla="*/ 106722 h 4921234"/>
              <a:gd name="connsiteX3" fmla="*/ 371617 w 498343"/>
              <a:gd name="connsiteY3" fmla="*/ 270494 h 4921234"/>
              <a:gd name="connsiteX4" fmla="*/ 357970 w 498343"/>
              <a:gd name="connsiteY4" fmla="*/ 502505 h 4921234"/>
              <a:gd name="connsiteX5" fmla="*/ 330673 w 498343"/>
              <a:gd name="connsiteY5" fmla="*/ 3900798 h 4921234"/>
              <a:gd name="connsiteX6" fmla="*/ 385266 w 498343"/>
              <a:gd name="connsiteY6" fmla="*/ 4269290 h 4921234"/>
              <a:gd name="connsiteX7" fmla="*/ 494446 w 498343"/>
              <a:gd name="connsiteY7" fmla="*/ 4774254 h 4921234"/>
              <a:gd name="connsiteX8" fmla="*/ 180549 w 498343"/>
              <a:gd name="connsiteY8" fmla="*/ 4746961 h 4921234"/>
              <a:gd name="connsiteX9" fmla="*/ 248788 w 498343"/>
              <a:gd name="connsiteY9" fmla="*/ 3887151 h 4921234"/>
              <a:gd name="connsiteX10" fmla="*/ 194197 w 498343"/>
              <a:gd name="connsiteY10" fmla="*/ 1294076 h 4921234"/>
              <a:gd name="connsiteX11" fmla="*/ 153253 w 498343"/>
              <a:gd name="connsiteY11" fmla="*/ 366028 h 4921234"/>
              <a:gd name="connsiteX12" fmla="*/ 113898 w 498343"/>
              <a:gd name="connsiteY12" fmla="*/ 290488 h 4921234"/>
              <a:gd name="connsiteX13" fmla="*/ 45659 w 498343"/>
              <a:gd name="connsiteY13" fmla="*/ 554 h 4921234"/>
              <a:gd name="connsiteX0" fmla="*/ 45926 w 498610"/>
              <a:gd name="connsiteY0" fmla="*/ 680 h 4921360"/>
              <a:gd name="connsiteX1" fmla="*/ 433935 w 498610"/>
              <a:gd name="connsiteY1" fmla="*/ 11313 h 4921360"/>
              <a:gd name="connsiteX2" fmla="*/ 399180 w 498610"/>
              <a:gd name="connsiteY2" fmla="*/ 106848 h 4921360"/>
              <a:gd name="connsiteX3" fmla="*/ 371884 w 498610"/>
              <a:gd name="connsiteY3" fmla="*/ 270620 h 4921360"/>
              <a:gd name="connsiteX4" fmla="*/ 358237 w 498610"/>
              <a:gd name="connsiteY4" fmla="*/ 502631 h 4921360"/>
              <a:gd name="connsiteX5" fmla="*/ 330940 w 498610"/>
              <a:gd name="connsiteY5" fmla="*/ 3900924 h 4921360"/>
              <a:gd name="connsiteX6" fmla="*/ 385533 w 498610"/>
              <a:gd name="connsiteY6" fmla="*/ 4269416 h 4921360"/>
              <a:gd name="connsiteX7" fmla="*/ 494713 w 498610"/>
              <a:gd name="connsiteY7" fmla="*/ 4774380 h 4921360"/>
              <a:gd name="connsiteX8" fmla="*/ 180816 w 498610"/>
              <a:gd name="connsiteY8" fmla="*/ 4747087 h 4921360"/>
              <a:gd name="connsiteX9" fmla="*/ 249055 w 498610"/>
              <a:gd name="connsiteY9" fmla="*/ 3887277 h 4921360"/>
              <a:gd name="connsiteX10" fmla="*/ 194464 w 498610"/>
              <a:gd name="connsiteY10" fmla="*/ 1294202 h 4921360"/>
              <a:gd name="connsiteX11" fmla="*/ 164152 w 498610"/>
              <a:gd name="connsiteY11" fmla="*/ 653233 h 4921360"/>
              <a:gd name="connsiteX12" fmla="*/ 114165 w 498610"/>
              <a:gd name="connsiteY12" fmla="*/ 290614 h 4921360"/>
              <a:gd name="connsiteX13" fmla="*/ 45926 w 498610"/>
              <a:gd name="connsiteY13" fmla="*/ 680 h 4921360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96247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14316 w 454689"/>
              <a:gd name="connsiteY4" fmla="*/ 49203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55259 w 454689"/>
              <a:gd name="connsiteY2" fmla="*/ 415224 h 4910759"/>
              <a:gd name="connsiteX3" fmla="*/ 327963 w 454689"/>
              <a:gd name="connsiteY3" fmla="*/ 260019 h 4910759"/>
              <a:gd name="connsiteX4" fmla="*/ 303684 w 454689"/>
              <a:gd name="connsiteY4" fmla="*/ 906700 h 4910759"/>
              <a:gd name="connsiteX5" fmla="*/ 287019 w 454689"/>
              <a:gd name="connsiteY5" fmla="*/ 3890323 h 4910759"/>
              <a:gd name="connsiteX6" fmla="*/ 341612 w 454689"/>
              <a:gd name="connsiteY6" fmla="*/ 4258815 h 4910759"/>
              <a:gd name="connsiteX7" fmla="*/ 450792 w 454689"/>
              <a:gd name="connsiteY7" fmla="*/ 4763779 h 4910759"/>
              <a:gd name="connsiteX8" fmla="*/ 136895 w 454689"/>
              <a:gd name="connsiteY8" fmla="*/ 4736486 h 4910759"/>
              <a:gd name="connsiteX9" fmla="*/ 205134 w 454689"/>
              <a:gd name="connsiteY9" fmla="*/ 3876676 h 4910759"/>
              <a:gd name="connsiteX10" fmla="*/ 150543 w 454689"/>
              <a:gd name="connsiteY10" fmla="*/ 1283601 h 4910759"/>
              <a:gd name="connsiteX11" fmla="*/ 120231 w 454689"/>
              <a:gd name="connsiteY11" fmla="*/ 642632 h 4910759"/>
              <a:gd name="connsiteX12" fmla="*/ 70244 w 454689"/>
              <a:gd name="connsiteY12" fmla="*/ 280013 h 4910759"/>
              <a:gd name="connsiteX13" fmla="*/ 55168 w 454689"/>
              <a:gd name="connsiteY13" fmla="*/ 712 h 4910759"/>
              <a:gd name="connsiteX0" fmla="*/ 55168 w 454689"/>
              <a:gd name="connsiteY0" fmla="*/ 712 h 4910759"/>
              <a:gd name="connsiteX1" fmla="*/ 390014 w 454689"/>
              <a:gd name="connsiteY1" fmla="*/ 712 h 4910759"/>
              <a:gd name="connsiteX2" fmla="*/ 327963 w 454689"/>
              <a:gd name="connsiteY2" fmla="*/ 260019 h 4910759"/>
              <a:gd name="connsiteX3" fmla="*/ 303684 w 454689"/>
              <a:gd name="connsiteY3" fmla="*/ 906700 h 4910759"/>
              <a:gd name="connsiteX4" fmla="*/ 287019 w 454689"/>
              <a:gd name="connsiteY4" fmla="*/ 3890323 h 4910759"/>
              <a:gd name="connsiteX5" fmla="*/ 341612 w 454689"/>
              <a:gd name="connsiteY5" fmla="*/ 4258815 h 4910759"/>
              <a:gd name="connsiteX6" fmla="*/ 450792 w 454689"/>
              <a:gd name="connsiteY6" fmla="*/ 4763779 h 4910759"/>
              <a:gd name="connsiteX7" fmla="*/ 136895 w 454689"/>
              <a:gd name="connsiteY7" fmla="*/ 4736486 h 4910759"/>
              <a:gd name="connsiteX8" fmla="*/ 205134 w 454689"/>
              <a:gd name="connsiteY8" fmla="*/ 3876676 h 4910759"/>
              <a:gd name="connsiteX9" fmla="*/ 150543 w 454689"/>
              <a:gd name="connsiteY9" fmla="*/ 1283601 h 4910759"/>
              <a:gd name="connsiteX10" fmla="*/ 120231 w 454689"/>
              <a:gd name="connsiteY10" fmla="*/ 642632 h 4910759"/>
              <a:gd name="connsiteX11" fmla="*/ 70244 w 454689"/>
              <a:gd name="connsiteY11" fmla="*/ 280013 h 4910759"/>
              <a:gd name="connsiteX12" fmla="*/ 55168 w 454689"/>
              <a:gd name="connsiteY12" fmla="*/ 712 h 4910759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304058 w 455063"/>
              <a:gd name="connsiteY3" fmla="*/ 906954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28337 w 455063"/>
              <a:gd name="connsiteY2" fmla="*/ 260273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293425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50917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3"/>
              <a:gd name="connsiteX1" fmla="*/ 390388 w 455063"/>
              <a:gd name="connsiteY1" fmla="*/ 966 h 4911013"/>
              <a:gd name="connsiteX2" fmla="*/ 349602 w 455063"/>
              <a:gd name="connsiteY2" fmla="*/ 462291 h 4911013"/>
              <a:gd name="connsiteX3" fmla="*/ 325323 w 455063"/>
              <a:gd name="connsiteY3" fmla="*/ 1140870 h 4911013"/>
              <a:gd name="connsiteX4" fmla="*/ 287393 w 455063"/>
              <a:gd name="connsiteY4" fmla="*/ 3890577 h 4911013"/>
              <a:gd name="connsiteX5" fmla="*/ 341986 w 455063"/>
              <a:gd name="connsiteY5" fmla="*/ 4259069 h 4911013"/>
              <a:gd name="connsiteX6" fmla="*/ 451166 w 455063"/>
              <a:gd name="connsiteY6" fmla="*/ 4764033 h 4911013"/>
              <a:gd name="connsiteX7" fmla="*/ 137269 w 455063"/>
              <a:gd name="connsiteY7" fmla="*/ 4736740 h 4911013"/>
              <a:gd name="connsiteX8" fmla="*/ 205508 w 455063"/>
              <a:gd name="connsiteY8" fmla="*/ 3876930 h 4911013"/>
              <a:gd name="connsiteX9" fmla="*/ 119020 w 455063"/>
              <a:gd name="connsiteY9" fmla="*/ 1283855 h 4911013"/>
              <a:gd name="connsiteX10" fmla="*/ 131237 w 455063"/>
              <a:gd name="connsiteY10" fmla="*/ 961863 h 4911013"/>
              <a:gd name="connsiteX11" fmla="*/ 70618 w 455063"/>
              <a:gd name="connsiteY11" fmla="*/ 280267 h 4911013"/>
              <a:gd name="connsiteX12" fmla="*/ 55542 w 455063"/>
              <a:gd name="connsiteY12" fmla="*/ 966 h 4911013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87393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55496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308659 w 455063"/>
              <a:gd name="connsiteY4" fmla="*/ 3890577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5063"/>
              <a:gd name="connsiteY0" fmla="*/ 966 h 4911012"/>
              <a:gd name="connsiteX1" fmla="*/ 390388 w 455063"/>
              <a:gd name="connsiteY1" fmla="*/ 966 h 4911012"/>
              <a:gd name="connsiteX2" fmla="*/ 349602 w 455063"/>
              <a:gd name="connsiteY2" fmla="*/ 462291 h 4911012"/>
              <a:gd name="connsiteX3" fmla="*/ 325323 w 455063"/>
              <a:gd name="connsiteY3" fmla="*/ 1140870 h 4911012"/>
              <a:gd name="connsiteX4" fmla="*/ 276761 w 455063"/>
              <a:gd name="connsiteY4" fmla="*/ 3879944 h 4911012"/>
              <a:gd name="connsiteX5" fmla="*/ 341986 w 455063"/>
              <a:gd name="connsiteY5" fmla="*/ 4259069 h 4911012"/>
              <a:gd name="connsiteX6" fmla="*/ 451166 w 455063"/>
              <a:gd name="connsiteY6" fmla="*/ 4764033 h 4911012"/>
              <a:gd name="connsiteX7" fmla="*/ 137269 w 455063"/>
              <a:gd name="connsiteY7" fmla="*/ 4736740 h 4911012"/>
              <a:gd name="connsiteX8" fmla="*/ 162978 w 455063"/>
              <a:gd name="connsiteY8" fmla="*/ 3876930 h 4911012"/>
              <a:gd name="connsiteX9" fmla="*/ 119020 w 455063"/>
              <a:gd name="connsiteY9" fmla="*/ 1283855 h 4911012"/>
              <a:gd name="connsiteX10" fmla="*/ 131237 w 455063"/>
              <a:gd name="connsiteY10" fmla="*/ 961863 h 4911012"/>
              <a:gd name="connsiteX11" fmla="*/ 70618 w 455063"/>
              <a:gd name="connsiteY11" fmla="*/ 280267 h 4911012"/>
              <a:gd name="connsiteX12" fmla="*/ 55542 w 455063"/>
              <a:gd name="connsiteY12" fmla="*/ 966 h 4911012"/>
              <a:gd name="connsiteX0" fmla="*/ 55542 w 453269"/>
              <a:gd name="connsiteY0" fmla="*/ 966 h 4860168"/>
              <a:gd name="connsiteX1" fmla="*/ 390388 w 453269"/>
              <a:gd name="connsiteY1" fmla="*/ 966 h 4860168"/>
              <a:gd name="connsiteX2" fmla="*/ 349602 w 453269"/>
              <a:gd name="connsiteY2" fmla="*/ 462291 h 4860168"/>
              <a:gd name="connsiteX3" fmla="*/ 325323 w 453269"/>
              <a:gd name="connsiteY3" fmla="*/ 1140870 h 4860168"/>
              <a:gd name="connsiteX4" fmla="*/ 276761 w 453269"/>
              <a:gd name="connsiteY4" fmla="*/ 3879944 h 4860168"/>
              <a:gd name="connsiteX5" fmla="*/ 451166 w 453269"/>
              <a:gd name="connsiteY5" fmla="*/ 4764033 h 4860168"/>
              <a:gd name="connsiteX6" fmla="*/ 137269 w 453269"/>
              <a:gd name="connsiteY6" fmla="*/ 4736740 h 4860168"/>
              <a:gd name="connsiteX7" fmla="*/ 162978 w 453269"/>
              <a:gd name="connsiteY7" fmla="*/ 3876930 h 4860168"/>
              <a:gd name="connsiteX8" fmla="*/ 119020 w 453269"/>
              <a:gd name="connsiteY8" fmla="*/ 1283855 h 4860168"/>
              <a:gd name="connsiteX9" fmla="*/ 131237 w 453269"/>
              <a:gd name="connsiteY9" fmla="*/ 961863 h 4860168"/>
              <a:gd name="connsiteX10" fmla="*/ 70618 w 453269"/>
              <a:gd name="connsiteY10" fmla="*/ 280267 h 4860168"/>
              <a:gd name="connsiteX11" fmla="*/ 55542 w 453269"/>
              <a:gd name="connsiteY11" fmla="*/ 966 h 4860168"/>
              <a:gd name="connsiteX0" fmla="*/ 55542 w 453269"/>
              <a:gd name="connsiteY0" fmla="*/ 966 h 4810997"/>
              <a:gd name="connsiteX1" fmla="*/ 390388 w 453269"/>
              <a:gd name="connsiteY1" fmla="*/ 966 h 4810997"/>
              <a:gd name="connsiteX2" fmla="*/ 349602 w 453269"/>
              <a:gd name="connsiteY2" fmla="*/ 462291 h 4810997"/>
              <a:gd name="connsiteX3" fmla="*/ 325323 w 453269"/>
              <a:gd name="connsiteY3" fmla="*/ 1140870 h 4810997"/>
              <a:gd name="connsiteX4" fmla="*/ 276761 w 453269"/>
              <a:gd name="connsiteY4" fmla="*/ 3879944 h 4810997"/>
              <a:gd name="connsiteX5" fmla="*/ 451166 w 453269"/>
              <a:gd name="connsiteY5" fmla="*/ 4668783 h 4810997"/>
              <a:gd name="connsiteX6" fmla="*/ 137269 w 453269"/>
              <a:gd name="connsiteY6" fmla="*/ 4736740 h 4810997"/>
              <a:gd name="connsiteX7" fmla="*/ 162978 w 453269"/>
              <a:gd name="connsiteY7" fmla="*/ 3876930 h 4810997"/>
              <a:gd name="connsiteX8" fmla="*/ 119020 w 453269"/>
              <a:gd name="connsiteY8" fmla="*/ 1283855 h 4810997"/>
              <a:gd name="connsiteX9" fmla="*/ 131237 w 453269"/>
              <a:gd name="connsiteY9" fmla="*/ 961863 h 4810997"/>
              <a:gd name="connsiteX10" fmla="*/ 70618 w 453269"/>
              <a:gd name="connsiteY10" fmla="*/ 280267 h 4810997"/>
              <a:gd name="connsiteX11" fmla="*/ 55542 w 453269"/>
              <a:gd name="connsiteY11" fmla="*/ 966 h 4810997"/>
              <a:gd name="connsiteX0" fmla="*/ 55542 w 453269"/>
              <a:gd name="connsiteY0" fmla="*/ 966 h 4806310"/>
              <a:gd name="connsiteX1" fmla="*/ 390388 w 453269"/>
              <a:gd name="connsiteY1" fmla="*/ 966 h 4806310"/>
              <a:gd name="connsiteX2" fmla="*/ 349602 w 453269"/>
              <a:gd name="connsiteY2" fmla="*/ 462291 h 4806310"/>
              <a:gd name="connsiteX3" fmla="*/ 325323 w 453269"/>
              <a:gd name="connsiteY3" fmla="*/ 1140870 h 4806310"/>
              <a:gd name="connsiteX4" fmla="*/ 276761 w 453269"/>
              <a:gd name="connsiteY4" fmla="*/ 3879944 h 4806310"/>
              <a:gd name="connsiteX5" fmla="*/ 451166 w 453269"/>
              <a:gd name="connsiteY5" fmla="*/ 4668783 h 4806310"/>
              <a:gd name="connsiteX6" fmla="*/ 137269 w 453269"/>
              <a:gd name="connsiteY6" fmla="*/ 4736740 h 4806310"/>
              <a:gd name="connsiteX7" fmla="*/ 162978 w 453269"/>
              <a:gd name="connsiteY7" fmla="*/ 3876930 h 4806310"/>
              <a:gd name="connsiteX8" fmla="*/ 119020 w 453269"/>
              <a:gd name="connsiteY8" fmla="*/ 1283855 h 4806310"/>
              <a:gd name="connsiteX9" fmla="*/ 131237 w 453269"/>
              <a:gd name="connsiteY9" fmla="*/ 961863 h 4806310"/>
              <a:gd name="connsiteX10" fmla="*/ 70618 w 453269"/>
              <a:gd name="connsiteY10" fmla="*/ 280267 h 4806310"/>
              <a:gd name="connsiteX11" fmla="*/ 55542 w 453269"/>
              <a:gd name="connsiteY11" fmla="*/ 966 h 4806310"/>
              <a:gd name="connsiteX0" fmla="*/ 55542 w 495175"/>
              <a:gd name="connsiteY0" fmla="*/ 966 h 4806310"/>
              <a:gd name="connsiteX1" fmla="*/ 390388 w 495175"/>
              <a:gd name="connsiteY1" fmla="*/ 966 h 4806310"/>
              <a:gd name="connsiteX2" fmla="*/ 349602 w 495175"/>
              <a:gd name="connsiteY2" fmla="*/ 462291 h 4806310"/>
              <a:gd name="connsiteX3" fmla="*/ 325323 w 495175"/>
              <a:gd name="connsiteY3" fmla="*/ 1140870 h 4806310"/>
              <a:gd name="connsiteX4" fmla="*/ 276761 w 495175"/>
              <a:gd name="connsiteY4" fmla="*/ 3879944 h 4806310"/>
              <a:gd name="connsiteX5" fmla="*/ 451166 w 495175"/>
              <a:gd name="connsiteY5" fmla="*/ 4668783 h 4806310"/>
              <a:gd name="connsiteX6" fmla="*/ 137269 w 495175"/>
              <a:gd name="connsiteY6" fmla="*/ 4736740 h 4806310"/>
              <a:gd name="connsiteX7" fmla="*/ 162978 w 495175"/>
              <a:gd name="connsiteY7" fmla="*/ 3876930 h 4806310"/>
              <a:gd name="connsiteX8" fmla="*/ 119020 w 495175"/>
              <a:gd name="connsiteY8" fmla="*/ 1283855 h 4806310"/>
              <a:gd name="connsiteX9" fmla="*/ 131237 w 495175"/>
              <a:gd name="connsiteY9" fmla="*/ 961863 h 4806310"/>
              <a:gd name="connsiteX10" fmla="*/ 70618 w 495175"/>
              <a:gd name="connsiteY10" fmla="*/ 280267 h 4806310"/>
              <a:gd name="connsiteX11" fmla="*/ 55542 w 495175"/>
              <a:gd name="connsiteY11" fmla="*/ 966 h 4806310"/>
              <a:gd name="connsiteX0" fmla="*/ 55542 w 477555"/>
              <a:gd name="connsiteY0" fmla="*/ 966 h 4806310"/>
              <a:gd name="connsiteX1" fmla="*/ 390388 w 477555"/>
              <a:gd name="connsiteY1" fmla="*/ 966 h 4806310"/>
              <a:gd name="connsiteX2" fmla="*/ 349602 w 477555"/>
              <a:gd name="connsiteY2" fmla="*/ 462291 h 4806310"/>
              <a:gd name="connsiteX3" fmla="*/ 325323 w 477555"/>
              <a:gd name="connsiteY3" fmla="*/ 1140870 h 4806310"/>
              <a:gd name="connsiteX4" fmla="*/ 276761 w 477555"/>
              <a:gd name="connsiteY4" fmla="*/ 3879944 h 4806310"/>
              <a:gd name="connsiteX5" fmla="*/ 451166 w 477555"/>
              <a:gd name="connsiteY5" fmla="*/ 4668783 h 4806310"/>
              <a:gd name="connsiteX6" fmla="*/ 137269 w 477555"/>
              <a:gd name="connsiteY6" fmla="*/ 4736740 h 4806310"/>
              <a:gd name="connsiteX7" fmla="*/ 162978 w 477555"/>
              <a:gd name="connsiteY7" fmla="*/ 3876930 h 4806310"/>
              <a:gd name="connsiteX8" fmla="*/ 119020 w 477555"/>
              <a:gd name="connsiteY8" fmla="*/ 1283855 h 4806310"/>
              <a:gd name="connsiteX9" fmla="*/ 131237 w 477555"/>
              <a:gd name="connsiteY9" fmla="*/ 961863 h 4806310"/>
              <a:gd name="connsiteX10" fmla="*/ 70618 w 477555"/>
              <a:gd name="connsiteY10" fmla="*/ 280267 h 4806310"/>
              <a:gd name="connsiteX11" fmla="*/ 55542 w 477555"/>
              <a:gd name="connsiteY11" fmla="*/ 966 h 4806310"/>
              <a:gd name="connsiteX0" fmla="*/ 55542 w 455024"/>
              <a:gd name="connsiteY0" fmla="*/ 966 h 4806310"/>
              <a:gd name="connsiteX1" fmla="*/ 390388 w 455024"/>
              <a:gd name="connsiteY1" fmla="*/ 966 h 4806310"/>
              <a:gd name="connsiteX2" fmla="*/ 349602 w 455024"/>
              <a:gd name="connsiteY2" fmla="*/ 462291 h 4806310"/>
              <a:gd name="connsiteX3" fmla="*/ 325323 w 455024"/>
              <a:gd name="connsiteY3" fmla="*/ 1140870 h 4806310"/>
              <a:gd name="connsiteX4" fmla="*/ 276761 w 455024"/>
              <a:gd name="connsiteY4" fmla="*/ 3879944 h 4806310"/>
              <a:gd name="connsiteX5" fmla="*/ 451166 w 455024"/>
              <a:gd name="connsiteY5" fmla="*/ 4668783 h 4806310"/>
              <a:gd name="connsiteX6" fmla="*/ 137269 w 455024"/>
              <a:gd name="connsiteY6" fmla="*/ 4736740 h 4806310"/>
              <a:gd name="connsiteX7" fmla="*/ 162978 w 455024"/>
              <a:gd name="connsiteY7" fmla="*/ 3876930 h 4806310"/>
              <a:gd name="connsiteX8" fmla="*/ 119020 w 455024"/>
              <a:gd name="connsiteY8" fmla="*/ 1283855 h 4806310"/>
              <a:gd name="connsiteX9" fmla="*/ 131237 w 455024"/>
              <a:gd name="connsiteY9" fmla="*/ 961863 h 4806310"/>
              <a:gd name="connsiteX10" fmla="*/ 70618 w 455024"/>
              <a:gd name="connsiteY10" fmla="*/ 280267 h 4806310"/>
              <a:gd name="connsiteX11" fmla="*/ 55542 w 455024"/>
              <a:gd name="connsiteY11" fmla="*/ 966 h 4806310"/>
              <a:gd name="connsiteX0" fmla="*/ 55542 w 451166"/>
              <a:gd name="connsiteY0" fmla="*/ 966 h 4806310"/>
              <a:gd name="connsiteX1" fmla="*/ 390388 w 451166"/>
              <a:gd name="connsiteY1" fmla="*/ 966 h 4806310"/>
              <a:gd name="connsiteX2" fmla="*/ 349602 w 451166"/>
              <a:gd name="connsiteY2" fmla="*/ 462291 h 4806310"/>
              <a:gd name="connsiteX3" fmla="*/ 325323 w 451166"/>
              <a:gd name="connsiteY3" fmla="*/ 1140870 h 4806310"/>
              <a:gd name="connsiteX4" fmla="*/ 276761 w 451166"/>
              <a:gd name="connsiteY4" fmla="*/ 3879944 h 4806310"/>
              <a:gd name="connsiteX5" fmla="*/ 451166 w 451166"/>
              <a:gd name="connsiteY5" fmla="*/ 4668783 h 4806310"/>
              <a:gd name="connsiteX6" fmla="*/ 137269 w 451166"/>
              <a:gd name="connsiteY6" fmla="*/ 4736740 h 4806310"/>
              <a:gd name="connsiteX7" fmla="*/ 162978 w 451166"/>
              <a:gd name="connsiteY7" fmla="*/ 3876930 h 4806310"/>
              <a:gd name="connsiteX8" fmla="*/ 119020 w 451166"/>
              <a:gd name="connsiteY8" fmla="*/ 1283855 h 4806310"/>
              <a:gd name="connsiteX9" fmla="*/ 131237 w 451166"/>
              <a:gd name="connsiteY9" fmla="*/ 961863 h 4806310"/>
              <a:gd name="connsiteX10" fmla="*/ 70618 w 451166"/>
              <a:gd name="connsiteY10" fmla="*/ 280267 h 4806310"/>
              <a:gd name="connsiteX11" fmla="*/ 55542 w 451166"/>
              <a:gd name="connsiteY11" fmla="*/ 966 h 4806310"/>
              <a:gd name="connsiteX0" fmla="*/ 55542 w 451166"/>
              <a:gd name="connsiteY0" fmla="*/ 966 h 4921617"/>
              <a:gd name="connsiteX1" fmla="*/ 390388 w 451166"/>
              <a:gd name="connsiteY1" fmla="*/ 966 h 4921617"/>
              <a:gd name="connsiteX2" fmla="*/ 349602 w 451166"/>
              <a:gd name="connsiteY2" fmla="*/ 462291 h 4921617"/>
              <a:gd name="connsiteX3" fmla="*/ 325323 w 451166"/>
              <a:gd name="connsiteY3" fmla="*/ 1140870 h 4921617"/>
              <a:gd name="connsiteX4" fmla="*/ 276761 w 451166"/>
              <a:gd name="connsiteY4" fmla="*/ 3879944 h 4921617"/>
              <a:gd name="connsiteX5" fmla="*/ 451166 w 451166"/>
              <a:gd name="connsiteY5" fmla="*/ 4668783 h 4921617"/>
              <a:gd name="connsiteX6" fmla="*/ 137269 w 451166"/>
              <a:gd name="connsiteY6" fmla="*/ 4736740 h 4921617"/>
              <a:gd name="connsiteX7" fmla="*/ 162978 w 451166"/>
              <a:gd name="connsiteY7" fmla="*/ 3876930 h 4921617"/>
              <a:gd name="connsiteX8" fmla="*/ 119020 w 451166"/>
              <a:gd name="connsiteY8" fmla="*/ 1283855 h 4921617"/>
              <a:gd name="connsiteX9" fmla="*/ 131237 w 451166"/>
              <a:gd name="connsiteY9" fmla="*/ 961863 h 4921617"/>
              <a:gd name="connsiteX10" fmla="*/ 70618 w 451166"/>
              <a:gd name="connsiteY10" fmla="*/ 280267 h 4921617"/>
              <a:gd name="connsiteX11" fmla="*/ 55542 w 451166"/>
              <a:gd name="connsiteY11" fmla="*/ 966 h 4921617"/>
              <a:gd name="connsiteX0" fmla="*/ 55542 w 451166"/>
              <a:gd name="connsiteY0" fmla="*/ 966 h 4851848"/>
              <a:gd name="connsiteX1" fmla="*/ 390388 w 451166"/>
              <a:gd name="connsiteY1" fmla="*/ 966 h 4851848"/>
              <a:gd name="connsiteX2" fmla="*/ 349602 w 451166"/>
              <a:gd name="connsiteY2" fmla="*/ 462291 h 4851848"/>
              <a:gd name="connsiteX3" fmla="*/ 325323 w 451166"/>
              <a:gd name="connsiteY3" fmla="*/ 1140870 h 4851848"/>
              <a:gd name="connsiteX4" fmla="*/ 276761 w 451166"/>
              <a:gd name="connsiteY4" fmla="*/ 3879944 h 4851848"/>
              <a:gd name="connsiteX5" fmla="*/ 451166 w 451166"/>
              <a:gd name="connsiteY5" fmla="*/ 4668783 h 4851848"/>
              <a:gd name="connsiteX6" fmla="*/ 137269 w 451166"/>
              <a:gd name="connsiteY6" fmla="*/ 4736740 h 4851848"/>
              <a:gd name="connsiteX7" fmla="*/ 162978 w 451166"/>
              <a:gd name="connsiteY7" fmla="*/ 3876930 h 4851848"/>
              <a:gd name="connsiteX8" fmla="*/ 119020 w 451166"/>
              <a:gd name="connsiteY8" fmla="*/ 1283855 h 4851848"/>
              <a:gd name="connsiteX9" fmla="*/ 131237 w 451166"/>
              <a:gd name="connsiteY9" fmla="*/ 961863 h 4851848"/>
              <a:gd name="connsiteX10" fmla="*/ 70618 w 451166"/>
              <a:gd name="connsiteY10" fmla="*/ 280267 h 4851848"/>
              <a:gd name="connsiteX11" fmla="*/ 55542 w 451166"/>
              <a:gd name="connsiteY11" fmla="*/ 966 h 4851848"/>
              <a:gd name="connsiteX0" fmla="*/ 189479 w 585103"/>
              <a:gd name="connsiteY0" fmla="*/ 966 h 4878190"/>
              <a:gd name="connsiteX1" fmla="*/ 524325 w 585103"/>
              <a:gd name="connsiteY1" fmla="*/ 966 h 4878190"/>
              <a:gd name="connsiteX2" fmla="*/ 483539 w 585103"/>
              <a:gd name="connsiteY2" fmla="*/ 462291 h 4878190"/>
              <a:gd name="connsiteX3" fmla="*/ 459260 w 585103"/>
              <a:gd name="connsiteY3" fmla="*/ 1140870 h 4878190"/>
              <a:gd name="connsiteX4" fmla="*/ 410698 w 585103"/>
              <a:gd name="connsiteY4" fmla="*/ 3879944 h 4878190"/>
              <a:gd name="connsiteX5" fmla="*/ 585103 w 585103"/>
              <a:gd name="connsiteY5" fmla="*/ 4668783 h 4878190"/>
              <a:gd name="connsiteX6" fmla="*/ 271206 w 585103"/>
              <a:gd name="connsiteY6" fmla="*/ 4736740 h 4878190"/>
              <a:gd name="connsiteX7" fmla="*/ 32 w 585103"/>
              <a:gd name="connsiteY7" fmla="*/ 3526915 h 4878190"/>
              <a:gd name="connsiteX8" fmla="*/ 252957 w 585103"/>
              <a:gd name="connsiteY8" fmla="*/ 1283855 h 4878190"/>
              <a:gd name="connsiteX9" fmla="*/ 265174 w 585103"/>
              <a:gd name="connsiteY9" fmla="*/ 961863 h 4878190"/>
              <a:gd name="connsiteX10" fmla="*/ 204555 w 585103"/>
              <a:gd name="connsiteY10" fmla="*/ 280267 h 4878190"/>
              <a:gd name="connsiteX11" fmla="*/ 189479 w 585103"/>
              <a:gd name="connsiteY11" fmla="*/ 966 h 4878190"/>
              <a:gd name="connsiteX0" fmla="*/ 189479 w 585103"/>
              <a:gd name="connsiteY0" fmla="*/ 966 h 4878190"/>
              <a:gd name="connsiteX1" fmla="*/ 524325 w 585103"/>
              <a:gd name="connsiteY1" fmla="*/ 966 h 4878190"/>
              <a:gd name="connsiteX2" fmla="*/ 483539 w 585103"/>
              <a:gd name="connsiteY2" fmla="*/ 462291 h 4878190"/>
              <a:gd name="connsiteX3" fmla="*/ 459260 w 585103"/>
              <a:gd name="connsiteY3" fmla="*/ 1140870 h 4878190"/>
              <a:gd name="connsiteX4" fmla="*/ 137566 w 585103"/>
              <a:gd name="connsiteY4" fmla="*/ 3575092 h 4878190"/>
              <a:gd name="connsiteX5" fmla="*/ 585103 w 585103"/>
              <a:gd name="connsiteY5" fmla="*/ 4668783 h 4878190"/>
              <a:gd name="connsiteX6" fmla="*/ 271206 w 585103"/>
              <a:gd name="connsiteY6" fmla="*/ 4736740 h 4878190"/>
              <a:gd name="connsiteX7" fmla="*/ 32 w 585103"/>
              <a:gd name="connsiteY7" fmla="*/ 3526915 h 4878190"/>
              <a:gd name="connsiteX8" fmla="*/ 252957 w 585103"/>
              <a:gd name="connsiteY8" fmla="*/ 1283855 h 4878190"/>
              <a:gd name="connsiteX9" fmla="*/ 265174 w 585103"/>
              <a:gd name="connsiteY9" fmla="*/ 961863 h 4878190"/>
              <a:gd name="connsiteX10" fmla="*/ 204555 w 585103"/>
              <a:gd name="connsiteY10" fmla="*/ 280267 h 4878190"/>
              <a:gd name="connsiteX11" fmla="*/ 189479 w 585103"/>
              <a:gd name="connsiteY11" fmla="*/ 966 h 4878190"/>
              <a:gd name="connsiteX0" fmla="*/ 189991 w 585615"/>
              <a:gd name="connsiteY0" fmla="*/ 966 h 4845254"/>
              <a:gd name="connsiteX1" fmla="*/ 524837 w 585615"/>
              <a:gd name="connsiteY1" fmla="*/ 966 h 4845254"/>
              <a:gd name="connsiteX2" fmla="*/ 484051 w 585615"/>
              <a:gd name="connsiteY2" fmla="*/ 462291 h 4845254"/>
              <a:gd name="connsiteX3" fmla="*/ 459772 w 585615"/>
              <a:gd name="connsiteY3" fmla="*/ 1140870 h 4845254"/>
              <a:gd name="connsiteX4" fmla="*/ 138078 w 585615"/>
              <a:gd name="connsiteY4" fmla="*/ 3575092 h 4845254"/>
              <a:gd name="connsiteX5" fmla="*/ 585615 w 585615"/>
              <a:gd name="connsiteY5" fmla="*/ 4668783 h 4845254"/>
              <a:gd name="connsiteX6" fmla="*/ 331094 w 585615"/>
              <a:gd name="connsiteY6" fmla="*/ 4668996 h 4845254"/>
              <a:gd name="connsiteX7" fmla="*/ 544 w 585615"/>
              <a:gd name="connsiteY7" fmla="*/ 3526915 h 4845254"/>
              <a:gd name="connsiteX8" fmla="*/ 253469 w 585615"/>
              <a:gd name="connsiteY8" fmla="*/ 1283855 h 4845254"/>
              <a:gd name="connsiteX9" fmla="*/ 265686 w 585615"/>
              <a:gd name="connsiteY9" fmla="*/ 961863 h 4845254"/>
              <a:gd name="connsiteX10" fmla="*/ 205067 w 585615"/>
              <a:gd name="connsiteY10" fmla="*/ 280267 h 4845254"/>
              <a:gd name="connsiteX11" fmla="*/ 189991 w 585615"/>
              <a:gd name="connsiteY11" fmla="*/ 966 h 4845254"/>
              <a:gd name="connsiteX0" fmla="*/ 190005 w 585629"/>
              <a:gd name="connsiteY0" fmla="*/ 1073 h 4845361"/>
              <a:gd name="connsiteX1" fmla="*/ 524851 w 585629"/>
              <a:gd name="connsiteY1" fmla="*/ 1073 h 4845361"/>
              <a:gd name="connsiteX2" fmla="*/ 484065 w 585629"/>
              <a:gd name="connsiteY2" fmla="*/ 462398 h 4845361"/>
              <a:gd name="connsiteX3" fmla="*/ 459786 w 585629"/>
              <a:gd name="connsiteY3" fmla="*/ 1140977 h 4845361"/>
              <a:gd name="connsiteX4" fmla="*/ 138092 w 585629"/>
              <a:gd name="connsiteY4" fmla="*/ 3575199 h 4845361"/>
              <a:gd name="connsiteX5" fmla="*/ 585629 w 585629"/>
              <a:gd name="connsiteY5" fmla="*/ 4668890 h 4845361"/>
              <a:gd name="connsiteX6" fmla="*/ 331108 w 585629"/>
              <a:gd name="connsiteY6" fmla="*/ 4669103 h 4845361"/>
              <a:gd name="connsiteX7" fmla="*/ 558 w 585629"/>
              <a:gd name="connsiteY7" fmla="*/ 3527022 h 4845361"/>
              <a:gd name="connsiteX8" fmla="*/ 253483 w 585629"/>
              <a:gd name="connsiteY8" fmla="*/ 1283962 h 4845361"/>
              <a:gd name="connsiteX9" fmla="*/ 301654 w 585629"/>
              <a:gd name="connsiteY9" fmla="*/ 1052207 h 4845361"/>
              <a:gd name="connsiteX10" fmla="*/ 205081 w 585629"/>
              <a:gd name="connsiteY10" fmla="*/ 280374 h 4845361"/>
              <a:gd name="connsiteX11" fmla="*/ 190005 w 585629"/>
              <a:gd name="connsiteY11" fmla="*/ 1073 h 4845361"/>
              <a:gd name="connsiteX0" fmla="*/ 190005 w 585629"/>
              <a:gd name="connsiteY0" fmla="*/ 1073 h 4845361"/>
              <a:gd name="connsiteX1" fmla="*/ 524851 w 585629"/>
              <a:gd name="connsiteY1" fmla="*/ 1073 h 4845361"/>
              <a:gd name="connsiteX2" fmla="*/ 484065 w 585629"/>
              <a:gd name="connsiteY2" fmla="*/ 462398 h 4845361"/>
              <a:gd name="connsiteX3" fmla="*/ 519710 w 585629"/>
              <a:gd name="connsiteY3" fmla="*/ 1140977 h 4845361"/>
              <a:gd name="connsiteX4" fmla="*/ 138092 w 585629"/>
              <a:gd name="connsiteY4" fmla="*/ 3575199 h 4845361"/>
              <a:gd name="connsiteX5" fmla="*/ 585629 w 585629"/>
              <a:gd name="connsiteY5" fmla="*/ 4668890 h 4845361"/>
              <a:gd name="connsiteX6" fmla="*/ 331108 w 585629"/>
              <a:gd name="connsiteY6" fmla="*/ 4669103 h 4845361"/>
              <a:gd name="connsiteX7" fmla="*/ 558 w 585629"/>
              <a:gd name="connsiteY7" fmla="*/ 3527022 h 4845361"/>
              <a:gd name="connsiteX8" fmla="*/ 253483 w 585629"/>
              <a:gd name="connsiteY8" fmla="*/ 1283962 h 4845361"/>
              <a:gd name="connsiteX9" fmla="*/ 301654 w 585629"/>
              <a:gd name="connsiteY9" fmla="*/ 1052207 h 4845361"/>
              <a:gd name="connsiteX10" fmla="*/ 205081 w 585629"/>
              <a:gd name="connsiteY10" fmla="*/ 280374 h 4845361"/>
              <a:gd name="connsiteX11" fmla="*/ 190005 w 585629"/>
              <a:gd name="connsiteY11" fmla="*/ 1073 h 4845361"/>
              <a:gd name="connsiteX0" fmla="*/ 190005 w 585629"/>
              <a:gd name="connsiteY0" fmla="*/ 1073 h 4845361"/>
              <a:gd name="connsiteX1" fmla="*/ 524851 w 585629"/>
              <a:gd name="connsiteY1" fmla="*/ 1073 h 4845361"/>
              <a:gd name="connsiteX2" fmla="*/ 484065 w 585629"/>
              <a:gd name="connsiteY2" fmla="*/ 462398 h 4845361"/>
              <a:gd name="connsiteX3" fmla="*/ 519710 w 585629"/>
              <a:gd name="connsiteY3" fmla="*/ 1140977 h 4845361"/>
              <a:gd name="connsiteX4" fmla="*/ 138092 w 585629"/>
              <a:gd name="connsiteY4" fmla="*/ 3575199 h 4845361"/>
              <a:gd name="connsiteX5" fmla="*/ 585629 w 585629"/>
              <a:gd name="connsiteY5" fmla="*/ 4668890 h 4845361"/>
              <a:gd name="connsiteX6" fmla="*/ 331108 w 585629"/>
              <a:gd name="connsiteY6" fmla="*/ 4669103 h 4845361"/>
              <a:gd name="connsiteX7" fmla="*/ 558 w 585629"/>
              <a:gd name="connsiteY7" fmla="*/ 3527022 h 4845361"/>
              <a:gd name="connsiteX8" fmla="*/ 253483 w 585629"/>
              <a:gd name="connsiteY8" fmla="*/ 1283962 h 4845361"/>
              <a:gd name="connsiteX9" fmla="*/ 301654 w 585629"/>
              <a:gd name="connsiteY9" fmla="*/ 1052207 h 4845361"/>
              <a:gd name="connsiteX10" fmla="*/ 205081 w 585629"/>
              <a:gd name="connsiteY10" fmla="*/ 280374 h 4845361"/>
              <a:gd name="connsiteX11" fmla="*/ 190005 w 585629"/>
              <a:gd name="connsiteY11" fmla="*/ 1073 h 4845361"/>
              <a:gd name="connsiteX0" fmla="*/ 190005 w 585629"/>
              <a:gd name="connsiteY0" fmla="*/ 1073 h 4845361"/>
              <a:gd name="connsiteX1" fmla="*/ 524851 w 585629"/>
              <a:gd name="connsiteY1" fmla="*/ 1073 h 4845361"/>
              <a:gd name="connsiteX2" fmla="*/ 567959 w 585629"/>
              <a:gd name="connsiteY2" fmla="*/ 462398 h 4845361"/>
              <a:gd name="connsiteX3" fmla="*/ 519710 w 585629"/>
              <a:gd name="connsiteY3" fmla="*/ 1140977 h 4845361"/>
              <a:gd name="connsiteX4" fmla="*/ 138092 w 585629"/>
              <a:gd name="connsiteY4" fmla="*/ 3575199 h 4845361"/>
              <a:gd name="connsiteX5" fmla="*/ 585629 w 585629"/>
              <a:gd name="connsiteY5" fmla="*/ 4668890 h 4845361"/>
              <a:gd name="connsiteX6" fmla="*/ 331108 w 585629"/>
              <a:gd name="connsiteY6" fmla="*/ 4669103 h 4845361"/>
              <a:gd name="connsiteX7" fmla="*/ 558 w 585629"/>
              <a:gd name="connsiteY7" fmla="*/ 3527022 h 4845361"/>
              <a:gd name="connsiteX8" fmla="*/ 253483 w 585629"/>
              <a:gd name="connsiteY8" fmla="*/ 1283962 h 4845361"/>
              <a:gd name="connsiteX9" fmla="*/ 301654 w 585629"/>
              <a:gd name="connsiteY9" fmla="*/ 1052207 h 4845361"/>
              <a:gd name="connsiteX10" fmla="*/ 205081 w 585629"/>
              <a:gd name="connsiteY10" fmla="*/ 280374 h 4845361"/>
              <a:gd name="connsiteX11" fmla="*/ 190005 w 585629"/>
              <a:gd name="connsiteY11" fmla="*/ 1073 h 4845361"/>
              <a:gd name="connsiteX0" fmla="*/ 190005 w 585629"/>
              <a:gd name="connsiteY0" fmla="*/ 562 h 4844850"/>
              <a:gd name="connsiteX1" fmla="*/ 524851 w 585629"/>
              <a:gd name="connsiteY1" fmla="*/ 562 h 4844850"/>
              <a:gd name="connsiteX2" fmla="*/ 567959 w 585629"/>
              <a:gd name="connsiteY2" fmla="*/ 461887 h 4844850"/>
              <a:gd name="connsiteX3" fmla="*/ 519710 w 585629"/>
              <a:gd name="connsiteY3" fmla="*/ 1140466 h 4844850"/>
              <a:gd name="connsiteX4" fmla="*/ 138092 w 585629"/>
              <a:gd name="connsiteY4" fmla="*/ 3574688 h 4844850"/>
              <a:gd name="connsiteX5" fmla="*/ 585629 w 585629"/>
              <a:gd name="connsiteY5" fmla="*/ 4668379 h 4844850"/>
              <a:gd name="connsiteX6" fmla="*/ 331108 w 585629"/>
              <a:gd name="connsiteY6" fmla="*/ 4668592 h 4844850"/>
              <a:gd name="connsiteX7" fmla="*/ 558 w 585629"/>
              <a:gd name="connsiteY7" fmla="*/ 3526511 h 4844850"/>
              <a:gd name="connsiteX8" fmla="*/ 253483 w 585629"/>
              <a:gd name="connsiteY8" fmla="*/ 1283451 h 4844850"/>
              <a:gd name="connsiteX9" fmla="*/ 301654 w 585629"/>
              <a:gd name="connsiteY9" fmla="*/ 1051696 h 4844850"/>
              <a:gd name="connsiteX10" fmla="*/ 241036 w 585629"/>
              <a:gd name="connsiteY10" fmla="*/ 400180 h 4844850"/>
              <a:gd name="connsiteX11" fmla="*/ 190005 w 585629"/>
              <a:gd name="connsiteY11" fmla="*/ 562 h 4844850"/>
              <a:gd name="connsiteX0" fmla="*/ 190005 w 585629"/>
              <a:gd name="connsiteY0" fmla="*/ 735 h 4845023"/>
              <a:gd name="connsiteX1" fmla="*/ 524851 w 585629"/>
              <a:gd name="connsiteY1" fmla="*/ 735 h 4845023"/>
              <a:gd name="connsiteX2" fmla="*/ 567959 w 585629"/>
              <a:gd name="connsiteY2" fmla="*/ 462060 h 4845023"/>
              <a:gd name="connsiteX3" fmla="*/ 519710 w 585629"/>
              <a:gd name="connsiteY3" fmla="*/ 1140639 h 4845023"/>
              <a:gd name="connsiteX4" fmla="*/ 138092 w 585629"/>
              <a:gd name="connsiteY4" fmla="*/ 3574861 h 4845023"/>
              <a:gd name="connsiteX5" fmla="*/ 585629 w 585629"/>
              <a:gd name="connsiteY5" fmla="*/ 4668552 h 4845023"/>
              <a:gd name="connsiteX6" fmla="*/ 331108 w 585629"/>
              <a:gd name="connsiteY6" fmla="*/ 4668765 h 4845023"/>
              <a:gd name="connsiteX7" fmla="*/ 558 w 585629"/>
              <a:gd name="connsiteY7" fmla="*/ 3526684 h 4845023"/>
              <a:gd name="connsiteX8" fmla="*/ 253483 w 585629"/>
              <a:gd name="connsiteY8" fmla="*/ 1283624 h 4845023"/>
              <a:gd name="connsiteX9" fmla="*/ 301654 w 585629"/>
              <a:gd name="connsiteY9" fmla="*/ 1051869 h 4845023"/>
              <a:gd name="connsiteX10" fmla="*/ 241036 w 585629"/>
              <a:gd name="connsiteY10" fmla="*/ 400353 h 4845023"/>
              <a:gd name="connsiteX11" fmla="*/ 190005 w 585629"/>
              <a:gd name="connsiteY11" fmla="*/ 735 h 4845023"/>
              <a:gd name="connsiteX0" fmla="*/ 190005 w 585629"/>
              <a:gd name="connsiteY0" fmla="*/ 735 h 4845023"/>
              <a:gd name="connsiteX1" fmla="*/ 524851 w 585629"/>
              <a:gd name="connsiteY1" fmla="*/ 735 h 4845023"/>
              <a:gd name="connsiteX2" fmla="*/ 567959 w 585629"/>
              <a:gd name="connsiteY2" fmla="*/ 462060 h 4845023"/>
              <a:gd name="connsiteX3" fmla="*/ 519710 w 585629"/>
              <a:gd name="connsiteY3" fmla="*/ 1140639 h 4845023"/>
              <a:gd name="connsiteX4" fmla="*/ 138092 w 585629"/>
              <a:gd name="connsiteY4" fmla="*/ 3574861 h 4845023"/>
              <a:gd name="connsiteX5" fmla="*/ 585629 w 585629"/>
              <a:gd name="connsiteY5" fmla="*/ 4668552 h 4845023"/>
              <a:gd name="connsiteX6" fmla="*/ 331108 w 585629"/>
              <a:gd name="connsiteY6" fmla="*/ 4668765 h 4845023"/>
              <a:gd name="connsiteX7" fmla="*/ 558 w 585629"/>
              <a:gd name="connsiteY7" fmla="*/ 3526684 h 4845023"/>
              <a:gd name="connsiteX8" fmla="*/ 253483 w 585629"/>
              <a:gd name="connsiteY8" fmla="*/ 1283624 h 4845023"/>
              <a:gd name="connsiteX9" fmla="*/ 301654 w 585629"/>
              <a:gd name="connsiteY9" fmla="*/ 1051869 h 4845023"/>
              <a:gd name="connsiteX10" fmla="*/ 241036 w 585629"/>
              <a:gd name="connsiteY10" fmla="*/ 400353 h 4845023"/>
              <a:gd name="connsiteX11" fmla="*/ 190005 w 585629"/>
              <a:gd name="connsiteY11" fmla="*/ 735 h 4845023"/>
              <a:gd name="connsiteX0" fmla="*/ 190005 w 585629"/>
              <a:gd name="connsiteY0" fmla="*/ 735 h 4845023"/>
              <a:gd name="connsiteX1" fmla="*/ 524851 w 585629"/>
              <a:gd name="connsiteY1" fmla="*/ 735 h 4845023"/>
              <a:gd name="connsiteX2" fmla="*/ 567959 w 585629"/>
              <a:gd name="connsiteY2" fmla="*/ 462060 h 4845023"/>
              <a:gd name="connsiteX3" fmla="*/ 519710 w 585629"/>
              <a:gd name="connsiteY3" fmla="*/ 1140639 h 4845023"/>
              <a:gd name="connsiteX4" fmla="*/ 138092 w 585629"/>
              <a:gd name="connsiteY4" fmla="*/ 3574861 h 4845023"/>
              <a:gd name="connsiteX5" fmla="*/ 585629 w 585629"/>
              <a:gd name="connsiteY5" fmla="*/ 4668552 h 4845023"/>
              <a:gd name="connsiteX6" fmla="*/ 331108 w 585629"/>
              <a:gd name="connsiteY6" fmla="*/ 4668765 h 4845023"/>
              <a:gd name="connsiteX7" fmla="*/ 558 w 585629"/>
              <a:gd name="connsiteY7" fmla="*/ 3526684 h 4845023"/>
              <a:gd name="connsiteX8" fmla="*/ 253483 w 585629"/>
              <a:gd name="connsiteY8" fmla="*/ 1283624 h 4845023"/>
              <a:gd name="connsiteX9" fmla="*/ 301654 w 585629"/>
              <a:gd name="connsiteY9" fmla="*/ 1051869 h 4845023"/>
              <a:gd name="connsiteX10" fmla="*/ 241036 w 585629"/>
              <a:gd name="connsiteY10" fmla="*/ 400353 h 4845023"/>
              <a:gd name="connsiteX11" fmla="*/ 190005 w 585629"/>
              <a:gd name="connsiteY11" fmla="*/ 735 h 4845023"/>
              <a:gd name="connsiteX0" fmla="*/ 190005 w 585629"/>
              <a:gd name="connsiteY0" fmla="*/ 735 h 4845023"/>
              <a:gd name="connsiteX1" fmla="*/ 524851 w 585629"/>
              <a:gd name="connsiteY1" fmla="*/ 735 h 4845023"/>
              <a:gd name="connsiteX2" fmla="*/ 567959 w 585629"/>
              <a:gd name="connsiteY2" fmla="*/ 462060 h 4845023"/>
              <a:gd name="connsiteX3" fmla="*/ 519710 w 585629"/>
              <a:gd name="connsiteY3" fmla="*/ 1140639 h 4845023"/>
              <a:gd name="connsiteX4" fmla="*/ 138092 w 585629"/>
              <a:gd name="connsiteY4" fmla="*/ 3574861 h 4845023"/>
              <a:gd name="connsiteX5" fmla="*/ 585629 w 585629"/>
              <a:gd name="connsiteY5" fmla="*/ 4668552 h 4845023"/>
              <a:gd name="connsiteX6" fmla="*/ 331108 w 585629"/>
              <a:gd name="connsiteY6" fmla="*/ 4668765 h 4845023"/>
              <a:gd name="connsiteX7" fmla="*/ 558 w 585629"/>
              <a:gd name="connsiteY7" fmla="*/ 3526684 h 4845023"/>
              <a:gd name="connsiteX8" fmla="*/ 253483 w 585629"/>
              <a:gd name="connsiteY8" fmla="*/ 1283624 h 4845023"/>
              <a:gd name="connsiteX9" fmla="*/ 301654 w 585629"/>
              <a:gd name="connsiteY9" fmla="*/ 1051869 h 4845023"/>
              <a:gd name="connsiteX10" fmla="*/ 241036 w 585629"/>
              <a:gd name="connsiteY10" fmla="*/ 400353 h 4845023"/>
              <a:gd name="connsiteX11" fmla="*/ 190005 w 585629"/>
              <a:gd name="connsiteY11" fmla="*/ 735 h 4845023"/>
              <a:gd name="connsiteX0" fmla="*/ 190005 w 585629"/>
              <a:gd name="connsiteY0" fmla="*/ 735 h 4845023"/>
              <a:gd name="connsiteX1" fmla="*/ 524851 w 585629"/>
              <a:gd name="connsiteY1" fmla="*/ 735 h 4845023"/>
              <a:gd name="connsiteX2" fmla="*/ 567959 w 585629"/>
              <a:gd name="connsiteY2" fmla="*/ 462060 h 4845023"/>
              <a:gd name="connsiteX3" fmla="*/ 519710 w 585629"/>
              <a:gd name="connsiteY3" fmla="*/ 1140639 h 4845023"/>
              <a:gd name="connsiteX4" fmla="*/ 138092 w 585629"/>
              <a:gd name="connsiteY4" fmla="*/ 3574861 h 4845023"/>
              <a:gd name="connsiteX5" fmla="*/ 585629 w 585629"/>
              <a:gd name="connsiteY5" fmla="*/ 4668552 h 4845023"/>
              <a:gd name="connsiteX6" fmla="*/ 331108 w 585629"/>
              <a:gd name="connsiteY6" fmla="*/ 4668765 h 4845023"/>
              <a:gd name="connsiteX7" fmla="*/ 558 w 585629"/>
              <a:gd name="connsiteY7" fmla="*/ 3526684 h 4845023"/>
              <a:gd name="connsiteX8" fmla="*/ 253483 w 585629"/>
              <a:gd name="connsiteY8" fmla="*/ 1283624 h 4845023"/>
              <a:gd name="connsiteX9" fmla="*/ 301654 w 585629"/>
              <a:gd name="connsiteY9" fmla="*/ 1051869 h 4845023"/>
              <a:gd name="connsiteX10" fmla="*/ 241036 w 585629"/>
              <a:gd name="connsiteY10" fmla="*/ 400353 h 4845023"/>
              <a:gd name="connsiteX11" fmla="*/ 190005 w 585629"/>
              <a:gd name="connsiteY11" fmla="*/ 735 h 4845023"/>
              <a:gd name="connsiteX0" fmla="*/ 190005 w 585629"/>
              <a:gd name="connsiteY0" fmla="*/ 735 h 4845023"/>
              <a:gd name="connsiteX1" fmla="*/ 524851 w 585629"/>
              <a:gd name="connsiteY1" fmla="*/ 735 h 4845023"/>
              <a:gd name="connsiteX2" fmla="*/ 567959 w 585629"/>
              <a:gd name="connsiteY2" fmla="*/ 462060 h 4845023"/>
              <a:gd name="connsiteX3" fmla="*/ 519710 w 585629"/>
              <a:gd name="connsiteY3" fmla="*/ 1140639 h 4845023"/>
              <a:gd name="connsiteX4" fmla="*/ 138092 w 585629"/>
              <a:gd name="connsiteY4" fmla="*/ 3574861 h 4845023"/>
              <a:gd name="connsiteX5" fmla="*/ 585629 w 585629"/>
              <a:gd name="connsiteY5" fmla="*/ 4668552 h 4845023"/>
              <a:gd name="connsiteX6" fmla="*/ 331108 w 585629"/>
              <a:gd name="connsiteY6" fmla="*/ 4668765 h 4845023"/>
              <a:gd name="connsiteX7" fmla="*/ 558 w 585629"/>
              <a:gd name="connsiteY7" fmla="*/ 3526684 h 4845023"/>
              <a:gd name="connsiteX8" fmla="*/ 253483 w 585629"/>
              <a:gd name="connsiteY8" fmla="*/ 1283624 h 4845023"/>
              <a:gd name="connsiteX9" fmla="*/ 301654 w 585629"/>
              <a:gd name="connsiteY9" fmla="*/ 1051869 h 4845023"/>
              <a:gd name="connsiteX10" fmla="*/ 241036 w 585629"/>
              <a:gd name="connsiteY10" fmla="*/ 400353 h 4845023"/>
              <a:gd name="connsiteX11" fmla="*/ 190005 w 585629"/>
              <a:gd name="connsiteY11" fmla="*/ 735 h 4845023"/>
              <a:gd name="connsiteX0" fmla="*/ 190005 w 585629"/>
              <a:gd name="connsiteY0" fmla="*/ 735 h 4845023"/>
              <a:gd name="connsiteX1" fmla="*/ 524851 w 585629"/>
              <a:gd name="connsiteY1" fmla="*/ 735 h 4845023"/>
              <a:gd name="connsiteX2" fmla="*/ 567959 w 585629"/>
              <a:gd name="connsiteY2" fmla="*/ 462060 h 4845023"/>
              <a:gd name="connsiteX3" fmla="*/ 519710 w 585629"/>
              <a:gd name="connsiteY3" fmla="*/ 1140639 h 4845023"/>
              <a:gd name="connsiteX4" fmla="*/ 138092 w 585629"/>
              <a:gd name="connsiteY4" fmla="*/ 3574861 h 4845023"/>
              <a:gd name="connsiteX5" fmla="*/ 585629 w 585629"/>
              <a:gd name="connsiteY5" fmla="*/ 4668552 h 4845023"/>
              <a:gd name="connsiteX6" fmla="*/ 331108 w 585629"/>
              <a:gd name="connsiteY6" fmla="*/ 4668765 h 4845023"/>
              <a:gd name="connsiteX7" fmla="*/ 558 w 585629"/>
              <a:gd name="connsiteY7" fmla="*/ 3526684 h 4845023"/>
              <a:gd name="connsiteX8" fmla="*/ 253483 w 585629"/>
              <a:gd name="connsiteY8" fmla="*/ 1283624 h 4845023"/>
              <a:gd name="connsiteX9" fmla="*/ 301654 w 585629"/>
              <a:gd name="connsiteY9" fmla="*/ 1051869 h 4845023"/>
              <a:gd name="connsiteX10" fmla="*/ 241036 w 585629"/>
              <a:gd name="connsiteY10" fmla="*/ 400353 h 4845023"/>
              <a:gd name="connsiteX11" fmla="*/ 190005 w 585629"/>
              <a:gd name="connsiteY11" fmla="*/ 735 h 4845023"/>
              <a:gd name="connsiteX0" fmla="*/ 189992 w 585616"/>
              <a:gd name="connsiteY0" fmla="*/ 562 h 4844850"/>
              <a:gd name="connsiteX1" fmla="*/ 524838 w 585616"/>
              <a:gd name="connsiteY1" fmla="*/ 562 h 4844850"/>
              <a:gd name="connsiteX2" fmla="*/ 567946 w 585616"/>
              <a:gd name="connsiteY2" fmla="*/ 461887 h 4844850"/>
              <a:gd name="connsiteX3" fmla="*/ 519697 w 585616"/>
              <a:gd name="connsiteY3" fmla="*/ 1140466 h 4844850"/>
              <a:gd name="connsiteX4" fmla="*/ 138079 w 585616"/>
              <a:gd name="connsiteY4" fmla="*/ 3574688 h 4844850"/>
              <a:gd name="connsiteX5" fmla="*/ 585616 w 585616"/>
              <a:gd name="connsiteY5" fmla="*/ 4668379 h 4844850"/>
              <a:gd name="connsiteX6" fmla="*/ 331095 w 585616"/>
              <a:gd name="connsiteY6" fmla="*/ 4668592 h 4844850"/>
              <a:gd name="connsiteX7" fmla="*/ 545 w 585616"/>
              <a:gd name="connsiteY7" fmla="*/ 3526511 h 4844850"/>
              <a:gd name="connsiteX8" fmla="*/ 253470 w 585616"/>
              <a:gd name="connsiteY8" fmla="*/ 1283451 h 4844850"/>
              <a:gd name="connsiteX9" fmla="*/ 265685 w 585616"/>
              <a:gd name="connsiteY9" fmla="*/ 1051696 h 4844850"/>
              <a:gd name="connsiteX10" fmla="*/ 241023 w 585616"/>
              <a:gd name="connsiteY10" fmla="*/ 400180 h 4844850"/>
              <a:gd name="connsiteX11" fmla="*/ 189992 w 585616"/>
              <a:gd name="connsiteY11" fmla="*/ 562 h 4844850"/>
              <a:gd name="connsiteX0" fmla="*/ 189992 w 585616"/>
              <a:gd name="connsiteY0" fmla="*/ 562 h 4844850"/>
              <a:gd name="connsiteX1" fmla="*/ 524838 w 585616"/>
              <a:gd name="connsiteY1" fmla="*/ 562 h 4844850"/>
              <a:gd name="connsiteX2" fmla="*/ 567946 w 585616"/>
              <a:gd name="connsiteY2" fmla="*/ 461887 h 4844850"/>
              <a:gd name="connsiteX3" fmla="*/ 519697 w 585616"/>
              <a:gd name="connsiteY3" fmla="*/ 1140466 h 4844850"/>
              <a:gd name="connsiteX4" fmla="*/ 104621 w 585616"/>
              <a:gd name="connsiteY4" fmla="*/ 3475400 h 4844850"/>
              <a:gd name="connsiteX5" fmla="*/ 585616 w 585616"/>
              <a:gd name="connsiteY5" fmla="*/ 4668379 h 4844850"/>
              <a:gd name="connsiteX6" fmla="*/ 331095 w 585616"/>
              <a:gd name="connsiteY6" fmla="*/ 4668592 h 4844850"/>
              <a:gd name="connsiteX7" fmla="*/ 545 w 585616"/>
              <a:gd name="connsiteY7" fmla="*/ 3526511 h 4844850"/>
              <a:gd name="connsiteX8" fmla="*/ 253470 w 585616"/>
              <a:gd name="connsiteY8" fmla="*/ 1283451 h 4844850"/>
              <a:gd name="connsiteX9" fmla="*/ 265685 w 585616"/>
              <a:gd name="connsiteY9" fmla="*/ 1051696 h 4844850"/>
              <a:gd name="connsiteX10" fmla="*/ 241023 w 585616"/>
              <a:gd name="connsiteY10" fmla="*/ 400180 h 4844850"/>
              <a:gd name="connsiteX11" fmla="*/ 189992 w 585616"/>
              <a:gd name="connsiteY11" fmla="*/ 562 h 4844850"/>
              <a:gd name="connsiteX0" fmla="*/ 178861 w 574485"/>
              <a:gd name="connsiteY0" fmla="*/ 562 h 4851484"/>
              <a:gd name="connsiteX1" fmla="*/ 513707 w 574485"/>
              <a:gd name="connsiteY1" fmla="*/ 562 h 4851484"/>
              <a:gd name="connsiteX2" fmla="*/ 556815 w 574485"/>
              <a:gd name="connsiteY2" fmla="*/ 461887 h 4851484"/>
              <a:gd name="connsiteX3" fmla="*/ 508566 w 574485"/>
              <a:gd name="connsiteY3" fmla="*/ 1140466 h 4851484"/>
              <a:gd name="connsiteX4" fmla="*/ 93490 w 574485"/>
              <a:gd name="connsiteY4" fmla="*/ 3475400 h 4851484"/>
              <a:gd name="connsiteX5" fmla="*/ 574485 w 574485"/>
              <a:gd name="connsiteY5" fmla="*/ 4668379 h 4851484"/>
              <a:gd name="connsiteX6" fmla="*/ 319964 w 574485"/>
              <a:gd name="connsiteY6" fmla="*/ 4668592 h 4851484"/>
              <a:gd name="connsiteX7" fmla="*/ 567 w 574485"/>
              <a:gd name="connsiteY7" fmla="*/ 3410675 h 4851484"/>
              <a:gd name="connsiteX8" fmla="*/ 242339 w 574485"/>
              <a:gd name="connsiteY8" fmla="*/ 1283451 h 4851484"/>
              <a:gd name="connsiteX9" fmla="*/ 254554 w 574485"/>
              <a:gd name="connsiteY9" fmla="*/ 1051696 h 4851484"/>
              <a:gd name="connsiteX10" fmla="*/ 229892 w 574485"/>
              <a:gd name="connsiteY10" fmla="*/ 400180 h 4851484"/>
              <a:gd name="connsiteX11" fmla="*/ 178861 w 574485"/>
              <a:gd name="connsiteY11" fmla="*/ 562 h 4851484"/>
              <a:gd name="connsiteX0" fmla="*/ 178861 w 574485"/>
              <a:gd name="connsiteY0" fmla="*/ 562 h 4851483"/>
              <a:gd name="connsiteX1" fmla="*/ 513707 w 574485"/>
              <a:gd name="connsiteY1" fmla="*/ 562 h 4851483"/>
              <a:gd name="connsiteX2" fmla="*/ 556815 w 574485"/>
              <a:gd name="connsiteY2" fmla="*/ 461887 h 4851483"/>
              <a:gd name="connsiteX3" fmla="*/ 397040 w 574485"/>
              <a:gd name="connsiteY3" fmla="*/ 1123919 h 4851483"/>
              <a:gd name="connsiteX4" fmla="*/ 93490 w 574485"/>
              <a:gd name="connsiteY4" fmla="*/ 3475400 h 4851483"/>
              <a:gd name="connsiteX5" fmla="*/ 574485 w 574485"/>
              <a:gd name="connsiteY5" fmla="*/ 4668379 h 4851483"/>
              <a:gd name="connsiteX6" fmla="*/ 319964 w 574485"/>
              <a:gd name="connsiteY6" fmla="*/ 4668592 h 4851483"/>
              <a:gd name="connsiteX7" fmla="*/ 567 w 574485"/>
              <a:gd name="connsiteY7" fmla="*/ 3410675 h 4851483"/>
              <a:gd name="connsiteX8" fmla="*/ 242339 w 574485"/>
              <a:gd name="connsiteY8" fmla="*/ 1283451 h 4851483"/>
              <a:gd name="connsiteX9" fmla="*/ 254554 w 574485"/>
              <a:gd name="connsiteY9" fmla="*/ 1051696 h 4851483"/>
              <a:gd name="connsiteX10" fmla="*/ 229892 w 574485"/>
              <a:gd name="connsiteY10" fmla="*/ 400180 h 4851483"/>
              <a:gd name="connsiteX11" fmla="*/ 178861 w 574485"/>
              <a:gd name="connsiteY11" fmla="*/ 562 h 4851483"/>
              <a:gd name="connsiteX0" fmla="*/ 178861 w 574485"/>
              <a:gd name="connsiteY0" fmla="*/ 562 h 4851483"/>
              <a:gd name="connsiteX1" fmla="*/ 513707 w 574485"/>
              <a:gd name="connsiteY1" fmla="*/ 562 h 4851483"/>
              <a:gd name="connsiteX2" fmla="*/ 434136 w 574485"/>
              <a:gd name="connsiteY2" fmla="*/ 461886 h 4851483"/>
              <a:gd name="connsiteX3" fmla="*/ 397040 w 574485"/>
              <a:gd name="connsiteY3" fmla="*/ 1123919 h 4851483"/>
              <a:gd name="connsiteX4" fmla="*/ 93490 w 574485"/>
              <a:gd name="connsiteY4" fmla="*/ 3475400 h 4851483"/>
              <a:gd name="connsiteX5" fmla="*/ 574485 w 574485"/>
              <a:gd name="connsiteY5" fmla="*/ 4668379 h 4851483"/>
              <a:gd name="connsiteX6" fmla="*/ 319964 w 574485"/>
              <a:gd name="connsiteY6" fmla="*/ 4668592 h 4851483"/>
              <a:gd name="connsiteX7" fmla="*/ 567 w 574485"/>
              <a:gd name="connsiteY7" fmla="*/ 3410675 h 4851483"/>
              <a:gd name="connsiteX8" fmla="*/ 242339 w 574485"/>
              <a:gd name="connsiteY8" fmla="*/ 1283451 h 4851483"/>
              <a:gd name="connsiteX9" fmla="*/ 254554 w 574485"/>
              <a:gd name="connsiteY9" fmla="*/ 1051696 h 4851483"/>
              <a:gd name="connsiteX10" fmla="*/ 229892 w 574485"/>
              <a:gd name="connsiteY10" fmla="*/ 400180 h 4851483"/>
              <a:gd name="connsiteX11" fmla="*/ 178861 w 574485"/>
              <a:gd name="connsiteY11" fmla="*/ 562 h 4851483"/>
              <a:gd name="connsiteX0" fmla="*/ 178861 w 574485"/>
              <a:gd name="connsiteY0" fmla="*/ 562 h 4851483"/>
              <a:gd name="connsiteX1" fmla="*/ 413333 w 574485"/>
              <a:gd name="connsiteY1" fmla="*/ 562 h 4851483"/>
              <a:gd name="connsiteX2" fmla="*/ 434136 w 574485"/>
              <a:gd name="connsiteY2" fmla="*/ 461886 h 4851483"/>
              <a:gd name="connsiteX3" fmla="*/ 397040 w 574485"/>
              <a:gd name="connsiteY3" fmla="*/ 1123919 h 4851483"/>
              <a:gd name="connsiteX4" fmla="*/ 93490 w 574485"/>
              <a:gd name="connsiteY4" fmla="*/ 3475400 h 4851483"/>
              <a:gd name="connsiteX5" fmla="*/ 574485 w 574485"/>
              <a:gd name="connsiteY5" fmla="*/ 4668379 h 4851483"/>
              <a:gd name="connsiteX6" fmla="*/ 319964 w 574485"/>
              <a:gd name="connsiteY6" fmla="*/ 4668592 h 4851483"/>
              <a:gd name="connsiteX7" fmla="*/ 567 w 574485"/>
              <a:gd name="connsiteY7" fmla="*/ 3410675 h 4851483"/>
              <a:gd name="connsiteX8" fmla="*/ 242339 w 574485"/>
              <a:gd name="connsiteY8" fmla="*/ 1283451 h 4851483"/>
              <a:gd name="connsiteX9" fmla="*/ 254554 w 574485"/>
              <a:gd name="connsiteY9" fmla="*/ 1051696 h 4851483"/>
              <a:gd name="connsiteX10" fmla="*/ 229892 w 574485"/>
              <a:gd name="connsiteY10" fmla="*/ 400180 h 4851483"/>
              <a:gd name="connsiteX11" fmla="*/ 178861 w 574485"/>
              <a:gd name="connsiteY11" fmla="*/ 562 h 4851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4485" h="4851483">
                <a:moveTo>
                  <a:pt x="178861" y="562"/>
                </a:moveTo>
                <a:lnTo>
                  <a:pt x="413333" y="562"/>
                </a:lnTo>
                <a:cubicBezTo>
                  <a:pt x="392649" y="86998"/>
                  <a:pt x="436851" y="274660"/>
                  <a:pt x="434136" y="461886"/>
                </a:cubicBezTo>
                <a:cubicBezTo>
                  <a:pt x="431421" y="649112"/>
                  <a:pt x="453814" y="621667"/>
                  <a:pt x="397040" y="1123919"/>
                </a:cubicBezTo>
                <a:cubicBezTo>
                  <a:pt x="340266" y="1626171"/>
                  <a:pt x="63916" y="2884657"/>
                  <a:pt x="93490" y="3475400"/>
                </a:cubicBezTo>
                <a:cubicBezTo>
                  <a:pt x="123064" y="4066143"/>
                  <a:pt x="550109" y="4296980"/>
                  <a:pt x="574485" y="4668379"/>
                </a:cubicBezTo>
                <a:cubicBezTo>
                  <a:pt x="494086" y="4944528"/>
                  <a:pt x="415617" y="4878209"/>
                  <a:pt x="319964" y="4668592"/>
                </a:cubicBezTo>
                <a:cubicBezTo>
                  <a:pt x="224311" y="4458975"/>
                  <a:pt x="13504" y="3974865"/>
                  <a:pt x="567" y="3410675"/>
                </a:cubicBezTo>
                <a:cubicBezTo>
                  <a:pt x="-12370" y="2846485"/>
                  <a:pt x="200008" y="1676614"/>
                  <a:pt x="242339" y="1283451"/>
                </a:cubicBezTo>
                <a:cubicBezTo>
                  <a:pt x="284670" y="890288"/>
                  <a:pt x="179219" y="1269940"/>
                  <a:pt x="254554" y="1051696"/>
                </a:cubicBezTo>
                <a:cubicBezTo>
                  <a:pt x="274587" y="871493"/>
                  <a:pt x="242507" y="575369"/>
                  <a:pt x="229892" y="400180"/>
                </a:cubicBezTo>
                <a:cubicBezTo>
                  <a:pt x="217277" y="224991"/>
                  <a:pt x="51482" y="-13086"/>
                  <a:pt x="178861" y="562"/>
                </a:cubicBezTo>
                <a:close/>
              </a:path>
            </a:pathLst>
          </a:custGeom>
          <a:gradFill>
            <a:gsLst>
              <a:gs pos="0">
                <a:srgbClr val="FFFF00"/>
              </a:gs>
              <a:gs pos="100000">
                <a:srgbClr val="EAB2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2" name="Rovná spojovacia šípka 23"/>
          <p:cNvCxnSpPr/>
          <p:nvPr/>
        </p:nvCxnSpPr>
        <p:spPr>
          <a:xfrm flipV="1">
            <a:off x="6060213" y="4592459"/>
            <a:ext cx="408125" cy="692528"/>
          </a:xfrm>
          <a:prstGeom prst="straightConnector1">
            <a:avLst/>
          </a:prstGeom>
          <a:ln w="444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ovná spojovacia šípka 23"/>
          <p:cNvCxnSpPr/>
          <p:nvPr/>
        </p:nvCxnSpPr>
        <p:spPr>
          <a:xfrm flipV="1">
            <a:off x="2404741" y="4550229"/>
            <a:ext cx="131630" cy="713355"/>
          </a:xfrm>
          <a:prstGeom prst="straightConnector1">
            <a:avLst/>
          </a:prstGeom>
          <a:ln w="444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Content Placeholder 3"/>
          <p:cNvSpPr txBox="1">
            <a:spLocks/>
          </p:cNvSpPr>
          <p:nvPr/>
        </p:nvSpPr>
        <p:spPr>
          <a:xfrm>
            <a:off x="250434" y="4479768"/>
            <a:ext cx="2120603" cy="114467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§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sk-SK" sz="2400" b="1" dirty="0" smtClean="0"/>
              <a:t>v</a:t>
            </a:r>
            <a:r>
              <a:rPr lang="en-US" sz="2400" b="1" dirty="0" err="1" smtClean="0"/>
              <a:t>iscous</a:t>
            </a:r>
            <a:r>
              <a:rPr lang="en-US" sz="2400" b="1" dirty="0" smtClean="0"/>
              <a:t> forces</a:t>
            </a:r>
          </a:p>
          <a:p>
            <a:pPr marL="0" indent="0" algn="ctr">
              <a:buFont typeface="Arial" pitchFamily="34" charset="0"/>
              <a:buNone/>
            </a:pPr>
            <a:r>
              <a:rPr lang="en-US" sz="2400" dirty="0" smtClean="0"/>
              <a:t>(</a:t>
            </a:r>
            <a:r>
              <a:rPr lang="sk-SK" sz="2400" dirty="0" smtClean="0"/>
              <a:t>i</a:t>
            </a:r>
            <a:r>
              <a:rPr lang="en-US" sz="2400" dirty="0" err="1" smtClean="0"/>
              <a:t>nner</a:t>
            </a:r>
            <a:r>
              <a:rPr lang="en-US" sz="2400" dirty="0" smtClean="0"/>
              <a:t> friction)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689084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1" grpId="0" animBg="1"/>
      <p:bldP spid="12" grpId="0" animBg="1"/>
      <p:bldP spid="20" grpId="0" animBg="1"/>
      <p:bldP spid="21" grpId="0" animBg="1"/>
      <p:bldP spid="2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High Viscosity is Necessary</a:t>
            </a:r>
            <a:endParaRPr lang="sk-S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8</a:t>
            </a:fld>
            <a:endParaRPr lang="en-US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77" r="20097"/>
          <a:stretch/>
        </p:blipFill>
        <p:spPr bwMode="auto">
          <a:xfrm>
            <a:off x="304800" y="1573521"/>
            <a:ext cx="2164456" cy="3826564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Obrázok 7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8" t="8663" r="36412" b="32537"/>
          <a:stretch/>
        </p:blipFill>
        <p:spPr>
          <a:xfrm>
            <a:off x="4855530" y="1567871"/>
            <a:ext cx="1904148" cy="3837864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7" name="Picture 44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845" t="20383" r="39006" b="23508"/>
          <a:stretch/>
        </p:blipFill>
        <p:spPr bwMode="auto">
          <a:xfrm>
            <a:off x="2750834" y="1569862"/>
            <a:ext cx="1823118" cy="3833882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56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40" t="23986" r="43287" b="14226"/>
          <a:stretch/>
        </p:blipFill>
        <p:spPr bwMode="auto">
          <a:xfrm>
            <a:off x="7041256" y="1570517"/>
            <a:ext cx="1820278" cy="3832572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04801" y="1567871"/>
            <a:ext cx="2164456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k-SK" sz="2400" dirty="0" smtClean="0">
                <a:solidFill>
                  <a:schemeClr val="bg1"/>
                </a:solidFill>
              </a:rPr>
              <a:t>glycerine soap</a:t>
            </a:r>
            <a:endParaRPr lang="sk-SK" sz="2400" dirty="0">
              <a:solidFill>
                <a:schemeClr val="bg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750835" y="1567870"/>
            <a:ext cx="1823118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k-SK" sz="2400" dirty="0" smtClean="0">
                <a:solidFill>
                  <a:schemeClr val="bg1"/>
                </a:solidFill>
              </a:rPr>
              <a:t>glycerol</a:t>
            </a:r>
            <a:endParaRPr lang="sk-SK" sz="2400" dirty="0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855530" y="1567870"/>
            <a:ext cx="1904148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k-SK" sz="2400" dirty="0" smtClean="0">
                <a:solidFill>
                  <a:schemeClr val="bg1"/>
                </a:solidFill>
              </a:rPr>
              <a:t>shampoo</a:t>
            </a:r>
            <a:endParaRPr lang="sk-SK" sz="2400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041255" y="1567870"/>
            <a:ext cx="1820279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k-SK" sz="2400" dirty="0" smtClean="0">
                <a:solidFill>
                  <a:schemeClr val="bg1"/>
                </a:solidFill>
              </a:rPr>
              <a:t>acacia honey</a:t>
            </a:r>
            <a:endParaRPr lang="sk-SK" sz="2400" dirty="0">
              <a:solidFill>
                <a:schemeClr val="bg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/>
              <p:cNvSpPr txBox="1"/>
              <p:nvPr/>
            </p:nvSpPr>
            <p:spPr>
              <a:xfrm>
                <a:off x="304433" y="5400085"/>
                <a:ext cx="216482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400" b="0" i="1" smtClean="0">
                          <a:latin typeface="Cambria Math"/>
                        </a:rPr>
                        <m:t>𝜂</m:t>
                      </m:r>
                      <m:r>
                        <a:rPr lang="sk-SK" sz="2400" b="0" i="1" smtClean="0">
                          <a:latin typeface="Cambria Math"/>
                        </a:rPr>
                        <m:t>=0.085</m:t>
                      </m:r>
                      <m:r>
                        <a:rPr lang="sk-SK" sz="2400" b="0" i="0" smtClean="0">
                          <a:latin typeface="Cambria Math"/>
                        </a:rPr>
                        <m:t> </m:t>
                      </m:r>
                      <m:r>
                        <m:rPr>
                          <m:sty m:val="p"/>
                        </m:rPr>
                        <a:rPr lang="sk-SK" sz="2400" b="0" i="0" smtClean="0">
                          <a:latin typeface="Cambria Math"/>
                        </a:rPr>
                        <m:t>Pa</m:t>
                      </m:r>
                      <m:r>
                        <a:rPr lang="sk-SK" sz="2400" b="0" i="0" smtClean="0">
                          <a:latin typeface="Cambria Math"/>
                        </a:rPr>
                        <m:t> </m:t>
                      </m:r>
                      <m:r>
                        <m:rPr>
                          <m:sty m:val="p"/>
                        </m:rPr>
                        <a:rPr lang="sk-SK" sz="2400" b="0" i="0" smtClean="0">
                          <a:latin typeface="Cambria Math"/>
                        </a:rPr>
                        <m:t>s</m:t>
                      </m:r>
                    </m:oMath>
                  </m:oMathPara>
                </a14:m>
                <a:endParaRPr lang="sk-SK" sz="2400" dirty="0"/>
              </a:p>
            </p:txBody>
          </p:sp>
        </mc:Choice>
        <mc:Fallback xmlns="">
          <p:sp>
            <p:nvSpPr>
              <p:cNvPr id="13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433" y="5400085"/>
                <a:ext cx="2164823" cy="461665"/>
              </a:xfrm>
              <a:prstGeom prst="rect">
                <a:avLst/>
              </a:prstGeom>
              <a:blipFill rotWithShape="1">
                <a:blip r:embed="rId7"/>
                <a:stretch>
                  <a:fillRect b="-9211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/>
              <p:cNvSpPr txBox="1"/>
              <p:nvPr/>
            </p:nvSpPr>
            <p:spPr>
              <a:xfrm>
                <a:off x="2739950" y="5405735"/>
                <a:ext cx="183400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400" b="0" i="1" smtClean="0">
                          <a:latin typeface="Cambria Math"/>
                        </a:rPr>
                        <m:t>𝜂</m:t>
                      </m:r>
                      <m:r>
                        <a:rPr lang="sk-SK" sz="2400" b="0" i="1" smtClean="0">
                          <a:latin typeface="Cambria Math"/>
                        </a:rPr>
                        <m:t>=1.</m:t>
                      </m:r>
                      <m:r>
                        <a:rPr lang="sk-SK" sz="2400" b="0" i="0" smtClean="0">
                          <a:latin typeface="Cambria Math"/>
                        </a:rPr>
                        <m:t>2 </m:t>
                      </m:r>
                      <m:r>
                        <m:rPr>
                          <m:sty m:val="p"/>
                        </m:rPr>
                        <a:rPr lang="sk-SK" sz="2400" b="0" i="0" smtClean="0">
                          <a:latin typeface="Cambria Math"/>
                        </a:rPr>
                        <m:t>Pa</m:t>
                      </m:r>
                      <m:r>
                        <a:rPr lang="sk-SK" sz="2400" b="0" i="0" smtClean="0">
                          <a:latin typeface="Cambria Math"/>
                        </a:rPr>
                        <m:t> </m:t>
                      </m:r>
                      <m:r>
                        <m:rPr>
                          <m:sty m:val="p"/>
                        </m:rPr>
                        <a:rPr lang="sk-SK" sz="2400" b="0" i="0" smtClean="0">
                          <a:latin typeface="Cambria Math"/>
                        </a:rPr>
                        <m:t>s</m:t>
                      </m:r>
                    </m:oMath>
                  </m:oMathPara>
                </a14:m>
                <a:endParaRPr lang="sk-SK" sz="2400" dirty="0"/>
              </a:p>
            </p:txBody>
          </p:sp>
        </mc:Choice>
        <mc:Fallback xmlns="">
          <p:sp>
            <p:nvSpPr>
              <p:cNvPr id="14" name="TextBox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39950" y="5405735"/>
                <a:ext cx="1834004" cy="461665"/>
              </a:xfrm>
              <a:prstGeom prst="rect">
                <a:avLst/>
              </a:prstGeom>
              <a:blipFill rotWithShape="1">
                <a:blip r:embed="rId8"/>
                <a:stretch>
                  <a:fillRect b="-9211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/>
              <p:cNvSpPr txBox="1"/>
              <p:nvPr/>
            </p:nvSpPr>
            <p:spPr>
              <a:xfrm>
                <a:off x="4855530" y="5405735"/>
                <a:ext cx="190414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400" b="0" i="1" smtClean="0">
                          <a:latin typeface="Cambria Math"/>
                        </a:rPr>
                        <m:t>𝜂</m:t>
                      </m:r>
                      <m:r>
                        <a:rPr lang="sk-SK" sz="2400" b="0" i="0" smtClean="0">
                          <a:latin typeface="Cambria Math"/>
                        </a:rPr>
                        <m:t>≤19 </m:t>
                      </m:r>
                      <m:r>
                        <m:rPr>
                          <m:sty m:val="p"/>
                        </m:rPr>
                        <a:rPr lang="sk-SK" sz="2400" b="0" i="0" smtClean="0">
                          <a:latin typeface="Cambria Math"/>
                        </a:rPr>
                        <m:t>Pa</m:t>
                      </m:r>
                      <m:r>
                        <a:rPr lang="sk-SK" sz="2400" b="0" i="0" smtClean="0">
                          <a:latin typeface="Cambria Math"/>
                        </a:rPr>
                        <m:t> </m:t>
                      </m:r>
                      <m:r>
                        <m:rPr>
                          <m:sty m:val="p"/>
                        </m:rPr>
                        <a:rPr lang="sk-SK" sz="2400" b="0" i="0" smtClean="0">
                          <a:latin typeface="Cambria Math"/>
                        </a:rPr>
                        <m:t>s</m:t>
                      </m:r>
                    </m:oMath>
                  </m:oMathPara>
                </a14:m>
                <a:endParaRPr lang="sk-SK" sz="2400" dirty="0"/>
              </a:p>
            </p:txBody>
          </p:sp>
        </mc:Choice>
        <mc:Fallback xmlns="">
          <p:sp>
            <p:nvSpPr>
              <p:cNvPr id="15" name="TextBox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5530" y="5405735"/>
                <a:ext cx="1904148" cy="461665"/>
              </a:xfrm>
              <a:prstGeom prst="rect">
                <a:avLst/>
              </a:prstGeom>
              <a:blipFill rotWithShape="1">
                <a:blip r:embed="rId9"/>
                <a:stretch>
                  <a:fillRect b="-9211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/>
              <p:cNvSpPr txBox="1"/>
              <p:nvPr/>
            </p:nvSpPr>
            <p:spPr>
              <a:xfrm>
                <a:off x="6975942" y="5405735"/>
                <a:ext cx="195034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k-SK" sz="2400" b="0" i="1" smtClean="0">
                          <a:latin typeface="Cambria Math"/>
                        </a:rPr>
                        <m:t>𝜂</m:t>
                      </m:r>
                      <m:r>
                        <a:rPr lang="sk-SK" sz="2400" b="0" i="1" smtClean="0">
                          <a:latin typeface="Cambria Math"/>
                        </a:rPr>
                        <m:t>=17.</m:t>
                      </m:r>
                      <m:r>
                        <a:rPr lang="sk-SK" sz="2400" b="0" i="0" smtClean="0">
                          <a:latin typeface="Cambria Math"/>
                        </a:rPr>
                        <m:t>6 </m:t>
                      </m:r>
                      <m:r>
                        <m:rPr>
                          <m:sty m:val="p"/>
                        </m:rPr>
                        <a:rPr lang="sk-SK" sz="2400" b="0" i="0" smtClean="0">
                          <a:latin typeface="Cambria Math"/>
                        </a:rPr>
                        <m:t>Pa</m:t>
                      </m:r>
                      <m:r>
                        <a:rPr lang="sk-SK" sz="2400" b="0" i="0" smtClean="0">
                          <a:latin typeface="Cambria Math"/>
                        </a:rPr>
                        <m:t> </m:t>
                      </m:r>
                      <m:r>
                        <m:rPr>
                          <m:sty m:val="p"/>
                        </m:rPr>
                        <a:rPr lang="sk-SK" sz="2400" b="0" i="0" smtClean="0">
                          <a:latin typeface="Cambria Math"/>
                        </a:rPr>
                        <m:t>s</m:t>
                      </m:r>
                    </m:oMath>
                  </m:oMathPara>
                </a14:m>
                <a:endParaRPr lang="sk-SK" sz="2400" dirty="0"/>
              </a:p>
            </p:txBody>
          </p:sp>
        </mc:Choice>
        <mc:Fallback xmlns="">
          <p:sp>
            <p:nvSpPr>
              <p:cNvPr id="16" name="TextBox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75942" y="5405735"/>
                <a:ext cx="1950344" cy="461665"/>
              </a:xfrm>
              <a:prstGeom prst="rect">
                <a:avLst/>
              </a:prstGeom>
              <a:blipFill rotWithShape="1">
                <a:blip r:embed="rId10"/>
                <a:stretch>
                  <a:fillRect b="-9211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/>
              <p:cNvSpPr txBox="1"/>
              <p:nvPr/>
            </p:nvSpPr>
            <p:spPr>
              <a:xfrm>
                <a:off x="174172" y="5791200"/>
                <a:ext cx="244906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sk-SK" sz="2000" dirty="0" smtClean="0"/>
                  <a:t>(</a:t>
                </a:r>
                <a14:m>
                  <m:oMath xmlns:m="http://schemas.openxmlformats.org/officeDocument/2006/math">
                    <m:r>
                      <a:rPr lang="sk-SK" sz="2000" i="1" dirty="0" smtClean="0">
                        <a:latin typeface="Cambria Math"/>
                      </a:rPr>
                      <m:t>100</m:t>
                    </m:r>
                    <m:r>
                      <a:rPr lang="sk-SK" sz="2000" b="0" i="1" dirty="0" smtClean="0">
                        <a:latin typeface="Cambria Math"/>
                      </a:rPr>
                      <m:t>×</m:t>
                    </m:r>
                  </m:oMath>
                </a14:m>
                <a:r>
                  <a:rPr lang="sk-SK" sz="2000" i="1" dirty="0" smtClean="0"/>
                  <a:t> </a:t>
                </a:r>
                <a:r>
                  <a:rPr lang="sk-SK" sz="2000" dirty="0" smtClean="0"/>
                  <a:t>that of water)</a:t>
                </a:r>
                <a:endParaRPr lang="sk-SK" sz="2000" dirty="0"/>
              </a:p>
            </p:txBody>
          </p:sp>
        </mc:Choice>
        <mc:Fallback xmlns="">
          <p:sp>
            <p:nvSpPr>
              <p:cNvPr id="17" name="TextBox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4172" y="5791200"/>
                <a:ext cx="2449068" cy="400110"/>
              </a:xfrm>
              <a:prstGeom prst="rect">
                <a:avLst/>
              </a:prstGeom>
              <a:blipFill rotWithShape="1">
                <a:blip r:embed="rId11"/>
                <a:stretch>
                  <a:fillRect l="-2743" t="-7576" r="-1746" b="-25758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TextBox 17"/>
          <p:cNvSpPr txBox="1"/>
          <p:nvPr/>
        </p:nvSpPr>
        <p:spPr>
          <a:xfrm>
            <a:off x="4637314" y="5791200"/>
            <a:ext cx="244650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000" i="1" dirty="0" smtClean="0"/>
              <a:t>non-newtonian liquid</a:t>
            </a:r>
            <a:endParaRPr lang="sk-SK" sz="2000" i="1" dirty="0"/>
          </a:p>
        </p:txBody>
      </p:sp>
      <p:sp>
        <p:nvSpPr>
          <p:cNvPr id="19" name="TextBox 18"/>
          <p:cNvSpPr txBox="1"/>
          <p:nvPr/>
        </p:nvSpPr>
        <p:spPr>
          <a:xfrm>
            <a:off x="7020498" y="5791200"/>
            <a:ext cx="187904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2000" i="1" dirty="0" smtClean="0"/>
              <a:t>newtonian liquid</a:t>
            </a:r>
            <a:endParaRPr lang="sk-SK" sz="2000" i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/>
              <p:cNvSpPr txBox="1"/>
              <p:nvPr/>
            </p:nvSpPr>
            <p:spPr>
              <a:xfrm>
                <a:off x="228600" y="6324600"/>
                <a:ext cx="157671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sk-SK" b="0" dirty="0" smtClean="0"/>
                  <a:t>values at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sk-SK" b="0" i="1" smtClean="0">
                            <a:latin typeface="Cambria Math"/>
                          </a:rPr>
                        </m:ctrlPr>
                      </m:sSupPr>
                      <m:e>
                        <m:r>
                          <a:rPr lang="sk-SK" b="0" i="1" smtClean="0">
                            <a:latin typeface="Cambria Math"/>
                          </a:rPr>
                          <m:t>22</m:t>
                        </m:r>
                      </m:e>
                      <m:sup>
                        <m:r>
                          <m:rPr>
                            <m:sty m:val="p"/>
                          </m:rPr>
                          <a:rPr lang="sk-SK" b="0" i="0" smtClean="0">
                            <a:latin typeface="Cambria Math"/>
                          </a:rPr>
                          <m:t>o</m:t>
                        </m:r>
                      </m:sup>
                    </m:sSup>
                    <m:r>
                      <m:rPr>
                        <m:sty m:val="p"/>
                      </m:rPr>
                      <a:rPr lang="sk-SK" b="0" i="0" smtClean="0">
                        <a:latin typeface="Cambria Math"/>
                      </a:rPr>
                      <m:t>C</m:t>
                    </m:r>
                  </m:oMath>
                </a14:m>
                <a:endParaRPr lang="sk-SK" dirty="0"/>
              </a:p>
            </p:txBody>
          </p:sp>
        </mc:Choice>
        <mc:Fallback xmlns="">
          <p:sp>
            <p:nvSpPr>
              <p:cNvPr id="20" name="TextBox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8600" y="6324600"/>
                <a:ext cx="1576714" cy="369332"/>
              </a:xfrm>
              <a:prstGeom prst="rect">
                <a:avLst/>
              </a:prstGeom>
              <a:blipFill rotWithShape="1">
                <a:blip r:embed="rId12"/>
                <a:stretch>
                  <a:fillRect l="-3488" t="-8333" b="-25000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Obdĺžnik 21"/>
          <p:cNvSpPr/>
          <p:nvPr/>
        </p:nvSpPr>
        <p:spPr>
          <a:xfrm>
            <a:off x="174173" y="1413163"/>
            <a:ext cx="2449068" cy="477814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bdĺžnik 21"/>
          <p:cNvSpPr/>
          <p:nvPr/>
        </p:nvSpPr>
        <p:spPr>
          <a:xfrm>
            <a:off x="2623240" y="1413162"/>
            <a:ext cx="2014074" cy="477814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bdĺžnik 21"/>
          <p:cNvSpPr/>
          <p:nvPr/>
        </p:nvSpPr>
        <p:spPr>
          <a:xfrm>
            <a:off x="4637314" y="1413161"/>
            <a:ext cx="2338629" cy="477814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bdĺžnik 21"/>
          <p:cNvSpPr/>
          <p:nvPr/>
        </p:nvSpPr>
        <p:spPr>
          <a:xfrm>
            <a:off x="6934200" y="1413160"/>
            <a:ext cx="2055817" cy="477814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6" name="Rovná spojnica 17"/>
          <p:cNvCxnSpPr/>
          <p:nvPr/>
        </p:nvCxnSpPr>
        <p:spPr>
          <a:xfrm>
            <a:off x="2614603" y="1452206"/>
            <a:ext cx="0" cy="4762106"/>
          </a:xfrm>
          <a:prstGeom prst="line">
            <a:avLst/>
          </a:prstGeom>
          <a:ln w="698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239617" y="2514600"/>
            <a:ext cx="2294263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sk-SK" sz="2800" dirty="0" smtClean="0">
                <a:solidFill>
                  <a:schemeClr val="accent4"/>
                </a:solidFill>
              </a:rPr>
              <a:t>doesn‘t work</a:t>
            </a:r>
            <a:endParaRPr lang="sk-SK" sz="2800" dirty="0">
              <a:solidFill>
                <a:schemeClr val="accent4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667000" y="2286000"/>
            <a:ext cx="1984450" cy="95410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sk-SK" sz="2800" dirty="0" smtClean="0">
                <a:solidFill>
                  <a:schemeClr val="accent4"/>
                </a:solidFill>
              </a:rPr>
              <a:t>linear oscillation</a:t>
            </a:r>
            <a:endParaRPr lang="sk-SK" sz="2800" dirty="0">
              <a:solidFill>
                <a:schemeClr val="accent4"/>
              </a:solidFill>
            </a:endParaRPr>
          </a:p>
        </p:txBody>
      </p:sp>
      <p:cxnSp>
        <p:nvCxnSpPr>
          <p:cNvPr id="30" name="Rovná spojnica 17"/>
          <p:cNvCxnSpPr/>
          <p:nvPr/>
        </p:nvCxnSpPr>
        <p:spPr>
          <a:xfrm>
            <a:off x="4702366" y="1447800"/>
            <a:ext cx="0" cy="4762106"/>
          </a:xfrm>
          <a:prstGeom prst="line">
            <a:avLst/>
          </a:prstGeom>
          <a:ln w="698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4825388" y="2502746"/>
            <a:ext cx="4085167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sk-SK" sz="2800" b="1" dirty="0" smtClean="0">
                <a:solidFill>
                  <a:schemeClr val="accent3"/>
                </a:solidFill>
              </a:rPr>
              <a:t>circular spirals</a:t>
            </a:r>
            <a:endParaRPr lang="sk-SK" sz="2800" b="1" dirty="0">
              <a:solidFill>
                <a:schemeClr val="accent3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2057400" y="3481594"/>
                <a:ext cx="5029200" cy="1623806"/>
              </a:xfrm>
              <a:prstGeom prst="rect">
                <a:avLst/>
              </a:prstGeom>
              <a:solidFill>
                <a:schemeClr val="accent1"/>
              </a:solidFill>
            </p:spPr>
            <p:txBody>
              <a:bodyPr wrap="square" rtlCol="0" anchor="ctr" anchorCtr="1">
                <a:noAutofit/>
              </a:bodyPr>
              <a:lstStyle/>
              <a:p>
                <a:pPr algn="ctr"/>
                <a:r>
                  <a:rPr lang="sk-SK" sz="3600" dirty="0" smtClean="0">
                    <a:solidFill>
                      <a:schemeClr val="bg1"/>
                    </a:solidFill>
                  </a:rPr>
                  <a:t>to start the bending</a:t>
                </a:r>
              </a:p>
              <a:p>
                <a:pPr algn="ctr"/>
                <a:r>
                  <a:rPr lang="sk-SK" sz="3600" b="0" dirty="0" smtClean="0">
                    <a:solidFill>
                      <a:schemeClr val="bg1"/>
                    </a:solidFill>
                  </a:rPr>
                  <a:t>viscosity </a:t>
                </a:r>
                <a14:m>
                  <m:oMath xmlns:m="http://schemas.openxmlformats.org/officeDocument/2006/math">
                    <m:r>
                      <a:rPr lang="sk-SK" sz="3600" b="0" i="1" smtClean="0">
                        <a:solidFill>
                          <a:schemeClr val="bg1"/>
                        </a:solidFill>
                        <a:latin typeface="Cambria Math"/>
                      </a:rPr>
                      <m:t>≥1</m:t>
                    </m:r>
                    <m:r>
                      <a:rPr lang="sk-SK" sz="3600" b="0" i="0" smtClean="0">
                        <a:solidFill>
                          <a:schemeClr val="bg1"/>
                        </a:solidFill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3600" b="0" i="0" smtClean="0">
                        <a:solidFill>
                          <a:schemeClr val="bg1"/>
                        </a:solidFill>
                        <a:latin typeface="Cambria Math"/>
                      </a:rPr>
                      <m:t>Pa</m:t>
                    </m:r>
                    <m:r>
                      <a:rPr lang="sk-SK" sz="3600" b="0" i="0" smtClean="0">
                        <a:solidFill>
                          <a:schemeClr val="bg1"/>
                        </a:solidFill>
                        <a:latin typeface="Cambria Math"/>
                      </a:rPr>
                      <m:t> </m:t>
                    </m:r>
                    <m:r>
                      <m:rPr>
                        <m:sty m:val="p"/>
                      </m:rPr>
                      <a:rPr lang="sk-SK" sz="3600" b="0" i="0" smtClean="0">
                        <a:solidFill>
                          <a:schemeClr val="bg1"/>
                        </a:solidFill>
                        <a:latin typeface="Cambria Math"/>
                      </a:rPr>
                      <m:t>s</m:t>
                    </m:r>
                  </m:oMath>
                </a14:m>
                <a:endParaRPr lang="sk-SK" sz="36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57400" y="3481594"/>
                <a:ext cx="5029200" cy="1623806"/>
              </a:xfrm>
              <a:prstGeom prst="rect">
                <a:avLst/>
              </a:prstGeom>
              <a:blipFill rotWithShape="1">
                <a:blip r:embed="rId13"/>
                <a:stretch>
                  <a:fillRect b="-1124"/>
                </a:stretch>
              </a:blipFill>
            </p:spPr>
            <p:txBody>
              <a:bodyPr/>
              <a:lstStyle/>
              <a:p>
                <a:r>
                  <a:rPr lang="sk-SK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681415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2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1" grpId="0" animBg="1"/>
      <p:bldP spid="3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smtClean="0"/>
              <a:t>Why Did the Other Liquids Fail?</a:t>
            </a:r>
            <a:endParaRPr lang="sk-SK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sk-SK" dirty="0" smtClean="0"/>
              <a:t>viscosity problem</a:t>
            </a:r>
          </a:p>
          <a:p>
            <a:pPr lvl="1"/>
            <a:r>
              <a:rPr lang="sk-SK" b="1" dirty="0" smtClean="0"/>
              <a:t>low viscosity = low shear stress</a:t>
            </a:r>
          </a:p>
          <a:p>
            <a:pPr marL="914400" lvl="2" indent="0">
              <a:buNone/>
            </a:pPr>
            <a:r>
              <a:rPr lang="sk-SK" dirty="0" smtClean="0"/>
              <a:t>water, glycerin soap, olive oil, motor oils, syrup</a:t>
            </a:r>
          </a:p>
          <a:p>
            <a:pPr lvl="1"/>
            <a:r>
              <a:rPr lang="sk-SK" dirty="0" smtClean="0">
                <a:solidFill>
                  <a:schemeClr val="tx2"/>
                </a:solidFill>
              </a:rPr>
              <a:t>could be solved by greater fall height – but </a:t>
            </a:r>
            <a:r>
              <a:rPr lang="sk-SK" b="1" dirty="0" smtClean="0">
                <a:solidFill>
                  <a:schemeClr val="tx2"/>
                </a:solidFill>
              </a:rPr>
              <a:t>surface tension issue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9</a:t>
            </a:fld>
            <a:endParaRPr lang="en-US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4038600"/>
            <a:ext cx="1431032" cy="22061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/>
          <p:cNvSpPr/>
          <p:nvPr/>
        </p:nvSpPr>
        <p:spPr>
          <a:xfrm>
            <a:off x="1197428" y="4051518"/>
            <a:ext cx="289560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57150"/>
            <a:r>
              <a:rPr lang="sk-SK" sz="2800" dirty="0">
                <a:solidFill>
                  <a:schemeClr val="tx2"/>
                </a:solidFill>
              </a:rPr>
              <a:t>(Plateau-Raileygh </a:t>
            </a:r>
            <a:r>
              <a:rPr lang="sk-SK" sz="2800" dirty="0" smtClean="0">
                <a:solidFill>
                  <a:schemeClr val="tx2"/>
                </a:solidFill>
              </a:rPr>
              <a:t>instability:   </a:t>
            </a:r>
            <a:r>
              <a:rPr lang="sk-SK" sz="2800" dirty="0">
                <a:solidFill>
                  <a:schemeClr val="tx2"/>
                </a:solidFill>
              </a:rPr>
              <a:t>stream turns into drops)</a:t>
            </a:r>
          </a:p>
        </p:txBody>
      </p:sp>
      <p:sp>
        <p:nvSpPr>
          <p:cNvPr id="7" name="Obdĺžnik 6"/>
          <p:cNvSpPr/>
          <p:nvPr/>
        </p:nvSpPr>
        <p:spPr>
          <a:xfrm>
            <a:off x="914400" y="4038600"/>
            <a:ext cx="4876800" cy="225300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bdĺžnik 6"/>
          <p:cNvSpPr/>
          <p:nvPr/>
        </p:nvSpPr>
        <p:spPr>
          <a:xfrm>
            <a:off x="914400" y="3200400"/>
            <a:ext cx="7010400" cy="89262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1308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0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theme/theme1.xml><?xml version="1.0" encoding="utf-8"?>
<a:theme xmlns:a="http://schemas.openxmlformats.org/drawingml/2006/main" name="tpl">
  <a:themeElements>
    <a:clrScheme name="bavyberko">
      <a:dk1>
        <a:sysClr val="windowText" lastClr="000000"/>
      </a:dk1>
      <a:lt1>
        <a:sysClr val="window" lastClr="FFFFFF"/>
      </a:lt1>
      <a:dk2>
        <a:srgbClr val="595959"/>
      </a:dk2>
      <a:lt2>
        <a:srgbClr val="FFFFFF"/>
      </a:lt2>
      <a:accent1>
        <a:srgbClr val="0091ED"/>
      </a:accent1>
      <a:accent2>
        <a:srgbClr val="7F7F7F"/>
      </a:accent2>
      <a:accent3>
        <a:srgbClr val="00B050"/>
      </a:accent3>
      <a:accent4>
        <a:srgbClr val="FF0000"/>
      </a:accent4>
      <a:accent5>
        <a:srgbClr val="FFC000"/>
      </a:accent5>
      <a:accent6>
        <a:srgbClr val="7030A0"/>
      </a:accent6>
      <a:hlink>
        <a:srgbClr val="0000FF"/>
      </a:hlink>
      <a:folHlink>
        <a:srgbClr val="800080"/>
      </a:folHlink>
    </a:clrScheme>
    <a:fontScheme name="Calluna Sans">
      <a:majorFont>
        <a:latin typeface="Calluna Sans"/>
        <a:ea typeface=""/>
        <a:cs typeface=""/>
      </a:majorFont>
      <a:minorFont>
        <a:latin typeface="Calluna Sans"/>
        <a:ea typeface="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tpl</Template>
  <TotalTime>776</TotalTime>
  <Words>1437</Words>
  <Application>Microsoft Office PowerPoint</Application>
  <PresentationFormat>On-screen Show (4:3)</PresentationFormat>
  <Paragraphs>370</Paragraphs>
  <Slides>52</Slides>
  <Notes>6</Notes>
  <HiddenSlides>0</HiddenSlides>
  <MMClips>11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52</vt:i4>
      </vt:variant>
    </vt:vector>
  </HeadingPairs>
  <TitlesOfParts>
    <vt:vector size="55" baseType="lpstr">
      <vt:lpstr>tpl</vt:lpstr>
      <vt:lpstr>Rovnica</vt:lpstr>
      <vt:lpstr>Equation</vt:lpstr>
      <vt:lpstr>Honey Coils</vt:lpstr>
      <vt:lpstr>13   Honey Coils</vt:lpstr>
      <vt:lpstr>PowerPoint Presentation</vt:lpstr>
      <vt:lpstr>Inception Dynamics</vt:lpstr>
      <vt:lpstr>Inception Dynamics</vt:lpstr>
      <vt:lpstr>Inception Dynamics</vt:lpstr>
      <vt:lpstr>Partial Analogy</vt:lpstr>
      <vt:lpstr>High Viscosity is Necessary</vt:lpstr>
      <vt:lpstr>Why Did the Other Liquids Fail?</vt:lpstr>
      <vt:lpstr>Experiments</vt:lpstr>
      <vt:lpstr>Parameters</vt:lpstr>
      <vt:lpstr>Height</vt:lpstr>
      <vt:lpstr>Coil Height vs. Height of Fall</vt:lpstr>
      <vt:lpstr>Coiling Frequency vs. Height of Fall</vt:lpstr>
      <vt:lpstr>Viscosity</vt:lpstr>
      <vt:lpstr>Coiling Frequency vs. Viscosity</vt:lpstr>
      <vt:lpstr>Not all coiling is the same</vt:lpstr>
      <vt:lpstr>Regimes – Results of Ribe et.al.</vt:lpstr>
      <vt:lpstr>PowerPoint Presentation</vt:lpstr>
      <vt:lpstr>Viscous Regime</vt:lpstr>
      <vt:lpstr>Gravitational Regime</vt:lpstr>
      <vt:lpstr>Inertial Regime</vt:lpstr>
      <vt:lpstr>Gravitational-Inertial Regime</vt:lpstr>
      <vt:lpstr>Dynamic Transition</vt:lpstr>
      <vt:lpstr>Coiling Frequency vs. Height of Fall</vt:lpstr>
      <vt:lpstr>Coiling Frequency vs. Height of Fall</vt:lpstr>
      <vt:lpstr>Coil Height vs. Height of Fall</vt:lpstr>
      <vt:lpstr>Coiling Frequency vs. Viscosity</vt:lpstr>
      <vt:lpstr>Further Observations</vt:lpstr>
      <vt:lpstr>Inertial Regime: Stable Position</vt:lpstr>
      <vt:lpstr>Inertial Regime: Stable Position</vt:lpstr>
      <vt:lpstr>Inertial Regime: Buckling</vt:lpstr>
      <vt:lpstr>Inertial Regime: Buckling</vt:lpstr>
      <vt:lpstr>Inertial Regime: Periodic Falling</vt:lpstr>
      <vt:lpstr>Inertial Regime: Periodic Falling</vt:lpstr>
      <vt:lpstr>Inertial Regime: Periodic Falling</vt:lpstr>
      <vt:lpstr>Inertial Regime: “Coilception”</vt:lpstr>
      <vt:lpstr>Inertial Regime: “Coilception”</vt:lpstr>
      <vt:lpstr>Conclusion</vt:lpstr>
      <vt:lpstr>APPENDICES</vt:lpstr>
      <vt:lpstr>What does the viscosity look like?</vt:lpstr>
      <vt:lpstr>Viscoelasticity</vt:lpstr>
      <vt:lpstr>Die Swell?</vt:lpstr>
      <vt:lpstr>Shampoo</vt:lpstr>
      <vt:lpstr>Bubbles-on the way to the Kaye effect</vt:lpstr>
      <vt:lpstr>Tube viscometer</vt:lpstr>
      <vt:lpstr>Measuring viscosity</vt:lpstr>
      <vt:lpstr>Measuring rheology-theory</vt:lpstr>
      <vt:lpstr>Measuring rheology</vt:lpstr>
      <vt:lpstr>Measuring rheology-Agate honey</vt:lpstr>
      <vt:lpstr>Measuring rheology-Shampoo</vt:lpstr>
      <vt:lpstr> 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Honey Coils</dc:title>
  <dc:creator>kamila</dc:creator>
  <cp:lastModifiedBy>kamila</cp:lastModifiedBy>
  <cp:revision>43</cp:revision>
  <dcterms:created xsi:type="dcterms:W3CDTF">2006-08-16T00:00:00Z</dcterms:created>
  <dcterms:modified xsi:type="dcterms:W3CDTF">2013-07-24T14:00:23Z</dcterms:modified>
</cp:coreProperties>
</file>