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3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4.xml" ContentType="application/vnd.openxmlformats-officedocument.drawingml.chart+xml"/>
  <Override PartName="/ppt/notesSlides/notesSlide28.xml" ContentType="application/vnd.openxmlformats-officedocument.presentationml.notesSlide+xml"/>
  <Override PartName="/ppt/charts/chart15.xml" ContentType="application/vnd.openxmlformats-officedocument.drawingml.chart+xml"/>
  <Override PartName="/ppt/notesSlides/notesSlide29.xml" ContentType="application/vnd.openxmlformats-officedocument.presentationml.notesSlide+xml"/>
  <Override PartName="/ppt/charts/chart16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7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1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22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337" r:id="rId10"/>
    <p:sldId id="266" r:id="rId11"/>
    <p:sldId id="267" r:id="rId12"/>
    <p:sldId id="268" r:id="rId13"/>
    <p:sldId id="269" r:id="rId14"/>
    <p:sldId id="270" r:id="rId15"/>
    <p:sldId id="271" r:id="rId16"/>
    <p:sldId id="34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3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39" r:id="rId35"/>
    <p:sldId id="290" r:id="rId36"/>
    <p:sldId id="291" r:id="rId37"/>
    <p:sldId id="292" r:id="rId38"/>
    <p:sldId id="295" r:id="rId39"/>
    <p:sldId id="296" r:id="rId40"/>
    <p:sldId id="297" r:id="rId41"/>
    <p:sldId id="340" r:id="rId42"/>
    <p:sldId id="299" r:id="rId43"/>
    <p:sldId id="300" r:id="rId44"/>
    <p:sldId id="301" r:id="rId45"/>
    <p:sldId id="336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004EB6C-6B51-4E56-9811-FD386F2113B0}">
          <p14:sldIdLst>
            <p14:sldId id="256"/>
            <p14:sldId id="257"/>
          </p14:sldIdLst>
        </p14:section>
        <p14:section name="intro" id="{FB175C16-BC93-4947-AA62-EB0794A334C2}">
          <p14:sldIdLst>
            <p14:sldId id="259"/>
            <p14:sldId id="260"/>
          </p14:sldIdLst>
        </p14:section>
        <p14:section name="Bridge Optimization" id="{5844D1B8-BF10-4874-A1AC-D18EB0A46A3C}">
          <p14:sldIdLst>
            <p14:sldId id="261"/>
            <p14:sldId id="262"/>
            <p14:sldId id="263"/>
            <p14:sldId id="264"/>
          </p14:sldIdLst>
        </p14:section>
        <p14:section name="Accordion" id="{7B82A9AC-5278-4D45-BE6A-F59BACC7EADD}">
          <p14:sldIdLst>
            <p14:sldId id="337"/>
            <p14:sldId id="266"/>
            <p14:sldId id="267"/>
            <p14:sldId id="268"/>
            <p14:sldId id="269"/>
            <p14:sldId id="270"/>
            <p14:sldId id="271"/>
            <p14:sldId id="34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Tube" id="{EB486246-8902-4323-9BEE-54D0A7AAE4E0}">
          <p14:sldIdLst>
            <p14:sldId id="338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  <p14:section name="Inspired by Reality" id="{C2842F36-1EAD-4490-BF34-6123DDB75F12}">
          <p14:sldIdLst>
            <p14:sldId id="339"/>
            <p14:sldId id="290"/>
            <p14:sldId id="291"/>
            <p14:sldId id="292"/>
            <p14:sldId id="295"/>
            <p14:sldId id="296"/>
            <p14:sldId id="297"/>
          </p14:sldIdLst>
        </p14:section>
        <p14:section name="Hercules" id="{8C518E93-A4E6-42F5-8AB3-57FE88A77898}">
          <p14:sldIdLst>
            <p14:sldId id="340"/>
            <p14:sldId id="299"/>
            <p14:sldId id="300"/>
            <p14:sldId id="301"/>
            <p14:sldId id="336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57" autoAdjust="0"/>
  </p:normalViewPr>
  <p:slideViewPr>
    <p:cSldViewPr>
      <p:cViewPr varScale="1">
        <p:scale>
          <a:sx n="80" d="100"/>
          <a:sy n="80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.%20Invent%20yourself\kabinova%20lanovka\papierHarm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od%20katky%20data%20aj%20prezentacia\papierHarm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od%20katky%20data%20aj%20prezentacia\papierHarm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kabinova%20lanovka\rolky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.%20Invent%20yourself\kabinova%20lanovka\papierHarm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.%20Invent%20yourself\kabinova%20lanovka\papierHarm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maximalizaci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maximalizaci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maximalizaci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maximalizaci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maximalizaci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.%20Invent%20yourself\kabinova%20lanovka\papierHarm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maximalizacia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mila\Dropbox\TMF2013\01-invent_yourself\3prism_bridge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1.%20Invent%20yourself\maximalizaci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.%20Invent%20yourself\kabinova%20lanovka\papierHarm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.%20Invent%20yourself\kabinova%20lanovka\papierHarm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.%20Invent%20yourself\kabinova%20lanovka\papierHarm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i&#353;o\Desktop\iypt%202013\1.%20Invent%20yourself\kabinova%20lanovka\papierHarm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1.%20Invent%20yourself%202.7\papierHarm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I:\kabinova%20lanovka\rolky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I:\kabinova%20lanovka\rolk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20"/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Sheet1!$A$1:$A$9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  <c:pt idx="6">
                  <c:v>11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Sheet1!$B$1:$B$9</c:f>
              <c:numCache>
                <c:formatCode>General</c:formatCode>
                <c:ptCount val="9"/>
                <c:pt idx="0">
                  <c:v>15</c:v>
                </c:pt>
                <c:pt idx="1">
                  <c:v>55</c:v>
                </c:pt>
                <c:pt idx="2">
                  <c:v>150</c:v>
                </c:pt>
                <c:pt idx="3">
                  <c:v>250</c:v>
                </c:pt>
                <c:pt idx="4">
                  <c:v>315</c:v>
                </c:pt>
                <c:pt idx="5">
                  <c:v>360</c:v>
                </c:pt>
                <c:pt idx="6">
                  <c:v>310</c:v>
                </c:pt>
                <c:pt idx="7">
                  <c:v>230</c:v>
                </c:pt>
                <c:pt idx="8">
                  <c:v>180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73984"/>
        <c:axId val="84875904"/>
      </c:scatterChart>
      <c:valAx>
        <c:axId val="84873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number of dents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875904"/>
        <c:crosses val="autoZero"/>
        <c:crossBetween val="midCat"/>
      </c:valAx>
      <c:valAx>
        <c:axId val="8487590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8739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6"/>
          </c:marker>
          <c:errBars>
            <c:errDir val="x"/>
            <c:errBarType val="both"/>
            <c:errValType val="fixedVal"/>
            <c:noEndCap val="0"/>
            <c:val val="1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Ref>
              <c:f>'Sheet8 (2)'!$F$2:$F$25</c:f>
              <c:numCache>
                <c:formatCode>General</c:formatCode>
                <c:ptCount val="24"/>
                <c:pt idx="0">
                  <c:v>8</c:v>
                </c:pt>
                <c:pt idx="1">
                  <c:v>9</c:v>
                </c:pt>
                <c:pt idx="2">
                  <c:v>9.1999999999999993</c:v>
                </c:pt>
                <c:pt idx="3">
                  <c:v>9.32</c:v>
                </c:pt>
                <c:pt idx="4">
                  <c:v>10</c:v>
                </c:pt>
                <c:pt idx="5">
                  <c:v>10.199999999999999</c:v>
                </c:pt>
                <c:pt idx="6">
                  <c:v>10.42</c:v>
                </c:pt>
                <c:pt idx="7">
                  <c:v>11.4</c:v>
                </c:pt>
                <c:pt idx="8">
                  <c:v>13</c:v>
                </c:pt>
                <c:pt idx="9">
                  <c:v>12.2</c:v>
                </c:pt>
                <c:pt idx="10">
                  <c:v>14</c:v>
                </c:pt>
                <c:pt idx="11">
                  <c:v>16.2</c:v>
                </c:pt>
                <c:pt idx="12">
                  <c:v>16.399999999999999</c:v>
                </c:pt>
                <c:pt idx="13">
                  <c:v>16.5</c:v>
                </c:pt>
                <c:pt idx="14">
                  <c:v>20.2</c:v>
                </c:pt>
                <c:pt idx="15">
                  <c:v>22</c:v>
                </c:pt>
                <c:pt idx="16">
                  <c:v>24.42</c:v>
                </c:pt>
                <c:pt idx="17">
                  <c:v>25.8</c:v>
                </c:pt>
                <c:pt idx="18">
                  <c:v>27.2</c:v>
                </c:pt>
                <c:pt idx="19">
                  <c:v>33.200000000000003</c:v>
                </c:pt>
                <c:pt idx="20">
                  <c:v>27.6</c:v>
                </c:pt>
                <c:pt idx="21">
                  <c:v>31.8</c:v>
                </c:pt>
                <c:pt idx="22">
                  <c:v>31.4</c:v>
                </c:pt>
                <c:pt idx="23">
                  <c:v>28.4</c:v>
                </c:pt>
              </c:numCache>
            </c:numRef>
          </c:xVal>
          <c:yVal>
            <c:numRef>
              <c:f>'Sheet8 (2)'!$G$2:$G$25</c:f>
              <c:numCache>
                <c:formatCode>General</c:formatCode>
                <c:ptCount val="24"/>
                <c:pt idx="0">
                  <c:v>100</c:v>
                </c:pt>
                <c:pt idx="1">
                  <c:v>210</c:v>
                </c:pt>
                <c:pt idx="2">
                  <c:v>250</c:v>
                </c:pt>
                <c:pt idx="3">
                  <c:v>205</c:v>
                </c:pt>
                <c:pt idx="4">
                  <c:v>400</c:v>
                </c:pt>
                <c:pt idx="5">
                  <c:v>430</c:v>
                </c:pt>
                <c:pt idx="6">
                  <c:v>270</c:v>
                </c:pt>
                <c:pt idx="7">
                  <c:v>390</c:v>
                </c:pt>
                <c:pt idx="8">
                  <c:v>450</c:v>
                </c:pt>
                <c:pt idx="9">
                  <c:v>300</c:v>
                </c:pt>
                <c:pt idx="10">
                  <c:v>560</c:v>
                </c:pt>
                <c:pt idx="11">
                  <c:v>640</c:v>
                </c:pt>
                <c:pt idx="12">
                  <c:v>700</c:v>
                </c:pt>
                <c:pt idx="13">
                  <c:v>630</c:v>
                </c:pt>
                <c:pt idx="14">
                  <c:v>710</c:v>
                </c:pt>
                <c:pt idx="15">
                  <c:v>810</c:v>
                </c:pt>
                <c:pt idx="16">
                  <c:v>850</c:v>
                </c:pt>
                <c:pt idx="17">
                  <c:v>715</c:v>
                </c:pt>
                <c:pt idx="18">
                  <c:v>700</c:v>
                </c:pt>
                <c:pt idx="19">
                  <c:v>790</c:v>
                </c:pt>
                <c:pt idx="20">
                  <c:v>850</c:v>
                </c:pt>
                <c:pt idx="21">
                  <c:v>920</c:v>
                </c:pt>
                <c:pt idx="22">
                  <c:v>650</c:v>
                </c:pt>
                <c:pt idx="23">
                  <c:v>910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408704"/>
        <c:axId val="100419072"/>
      </c:scatterChart>
      <c:valAx>
        <c:axId val="10040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diameter [mm]</a:t>
                </a:r>
              </a:p>
            </c:rich>
          </c:tx>
          <c:layout>
            <c:manualLayout>
              <c:xMode val="edge"/>
              <c:yMode val="edge"/>
              <c:x val="0.38892703247626681"/>
              <c:y val="0.880208852325284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0419072"/>
        <c:crosses val="autoZero"/>
        <c:crossBetween val="midCat"/>
      </c:valAx>
      <c:valAx>
        <c:axId val="100419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max load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04087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6"/>
          </c:marker>
          <c:errBars>
            <c:errDir val="x"/>
            <c:errBarType val="both"/>
            <c:errValType val="fixedVal"/>
            <c:noEndCap val="0"/>
            <c:val val="1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Ref>
              <c:f>'Sheet8 (2)'!$F$2:$F$25</c:f>
              <c:numCache>
                <c:formatCode>General</c:formatCode>
                <c:ptCount val="24"/>
                <c:pt idx="0">
                  <c:v>8</c:v>
                </c:pt>
                <c:pt idx="1">
                  <c:v>9</c:v>
                </c:pt>
                <c:pt idx="2">
                  <c:v>9.1999999999999993</c:v>
                </c:pt>
                <c:pt idx="3">
                  <c:v>9.32</c:v>
                </c:pt>
                <c:pt idx="4">
                  <c:v>10</c:v>
                </c:pt>
                <c:pt idx="5">
                  <c:v>10.199999999999999</c:v>
                </c:pt>
                <c:pt idx="6">
                  <c:v>10.42</c:v>
                </c:pt>
                <c:pt idx="7">
                  <c:v>11.4</c:v>
                </c:pt>
                <c:pt idx="8">
                  <c:v>13</c:v>
                </c:pt>
                <c:pt idx="9">
                  <c:v>12.2</c:v>
                </c:pt>
                <c:pt idx="10">
                  <c:v>14</c:v>
                </c:pt>
                <c:pt idx="11">
                  <c:v>16.2</c:v>
                </c:pt>
                <c:pt idx="12">
                  <c:v>16.399999999999999</c:v>
                </c:pt>
                <c:pt idx="13">
                  <c:v>16.5</c:v>
                </c:pt>
                <c:pt idx="14">
                  <c:v>20.2</c:v>
                </c:pt>
                <c:pt idx="15">
                  <c:v>22</c:v>
                </c:pt>
                <c:pt idx="16">
                  <c:v>24.42</c:v>
                </c:pt>
                <c:pt idx="17">
                  <c:v>25.8</c:v>
                </c:pt>
                <c:pt idx="18">
                  <c:v>27.2</c:v>
                </c:pt>
                <c:pt idx="19">
                  <c:v>33.200000000000003</c:v>
                </c:pt>
                <c:pt idx="20">
                  <c:v>27.6</c:v>
                </c:pt>
                <c:pt idx="21">
                  <c:v>31.8</c:v>
                </c:pt>
                <c:pt idx="22">
                  <c:v>31.4</c:v>
                </c:pt>
                <c:pt idx="23">
                  <c:v>28.4</c:v>
                </c:pt>
              </c:numCache>
            </c:numRef>
          </c:xVal>
          <c:yVal>
            <c:numRef>
              <c:f>'Sheet8 (2)'!$G$2:$G$25</c:f>
              <c:numCache>
                <c:formatCode>General</c:formatCode>
                <c:ptCount val="24"/>
                <c:pt idx="0">
                  <c:v>100</c:v>
                </c:pt>
                <c:pt idx="1">
                  <c:v>210</c:v>
                </c:pt>
                <c:pt idx="2">
                  <c:v>250</c:v>
                </c:pt>
                <c:pt idx="3">
                  <c:v>205</c:v>
                </c:pt>
                <c:pt idx="4">
                  <c:v>400</c:v>
                </c:pt>
                <c:pt idx="5">
                  <c:v>430</c:v>
                </c:pt>
                <c:pt idx="6">
                  <c:v>270</c:v>
                </c:pt>
                <c:pt idx="7">
                  <c:v>390</c:v>
                </c:pt>
                <c:pt idx="8">
                  <c:v>450</c:v>
                </c:pt>
                <c:pt idx="9">
                  <c:v>300</c:v>
                </c:pt>
                <c:pt idx="10">
                  <c:v>560</c:v>
                </c:pt>
                <c:pt idx="11">
                  <c:v>640</c:v>
                </c:pt>
                <c:pt idx="12">
                  <c:v>700</c:v>
                </c:pt>
                <c:pt idx="13">
                  <c:v>630</c:v>
                </c:pt>
                <c:pt idx="14">
                  <c:v>710</c:v>
                </c:pt>
                <c:pt idx="15">
                  <c:v>810</c:v>
                </c:pt>
                <c:pt idx="16">
                  <c:v>850</c:v>
                </c:pt>
                <c:pt idx="17">
                  <c:v>715</c:v>
                </c:pt>
                <c:pt idx="18">
                  <c:v>700</c:v>
                </c:pt>
                <c:pt idx="19">
                  <c:v>790</c:v>
                </c:pt>
                <c:pt idx="20">
                  <c:v>850</c:v>
                </c:pt>
                <c:pt idx="21">
                  <c:v>920</c:v>
                </c:pt>
                <c:pt idx="22">
                  <c:v>650</c:v>
                </c:pt>
                <c:pt idx="23">
                  <c:v>910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522624"/>
        <c:axId val="100524800"/>
      </c:scatterChart>
      <c:valAx>
        <c:axId val="100522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diameter [mm]</a:t>
                </a:r>
              </a:p>
            </c:rich>
          </c:tx>
          <c:layout>
            <c:manualLayout>
              <c:xMode val="edge"/>
              <c:yMode val="edge"/>
              <c:x val="0.38892703247626681"/>
              <c:y val="0.880208852325284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0524800"/>
        <c:crosses val="autoZero"/>
        <c:crossBetween val="midCat"/>
      </c:valAx>
      <c:valAx>
        <c:axId val="100524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max load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0522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19386808930117"/>
          <c:y val="2.776080435507166E-2"/>
          <c:w val="0.7984739949778612"/>
          <c:h val="0.7862802154402935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6"/>
          </c:marker>
          <c:errBars>
            <c:errDir val="y"/>
            <c:errBarType val="both"/>
            <c:errValType val="cust"/>
            <c:noEndCap val="0"/>
            <c:plus>
              <c:numRef>
                <c:f>Sheet1!$K$7:$K$46</c:f>
                <c:numCache>
                  <c:formatCode>General</c:formatCode>
                  <c:ptCount val="40"/>
                  <c:pt idx="0">
                    <c:v>210</c:v>
                  </c:pt>
                  <c:pt idx="2">
                    <c:v>250</c:v>
                  </c:pt>
                  <c:pt idx="3">
                    <c:v>310</c:v>
                  </c:pt>
                  <c:pt idx="4">
                    <c:v>170</c:v>
                  </c:pt>
                  <c:pt idx="5">
                    <c:v>340</c:v>
                  </c:pt>
                  <c:pt idx="6">
                    <c:v>240</c:v>
                  </c:pt>
                  <c:pt idx="7">
                    <c:v>300</c:v>
                  </c:pt>
                  <c:pt idx="8">
                    <c:v>288</c:v>
                  </c:pt>
                  <c:pt idx="9">
                    <c:v>190</c:v>
                  </c:pt>
                  <c:pt idx="10">
                    <c:v>214</c:v>
                  </c:pt>
                  <c:pt idx="11">
                    <c:v>240</c:v>
                  </c:pt>
                  <c:pt idx="12">
                    <c:v>170</c:v>
                  </c:pt>
                  <c:pt idx="16">
                    <c:v>140</c:v>
                  </c:pt>
                  <c:pt idx="20">
                    <c:v>80</c:v>
                  </c:pt>
                  <c:pt idx="21">
                    <c:v>120</c:v>
                  </c:pt>
                  <c:pt idx="24">
                    <c:v>108</c:v>
                  </c:pt>
                  <c:pt idx="26">
                    <c:v>116</c:v>
                  </c:pt>
                </c:numCache>
              </c:numRef>
            </c:plus>
            <c:minus>
              <c:numRef>
                <c:f>Sheet1!$K$7:$K$49</c:f>
                <c:numCache>
                  <c:formatCode>General</c:formatCode>
                  <c:ptCount val="43"/>
                  <c:pt idx="0">
                    <c:v>210</c:v>
                  </c:pt>
                  <c:pt idx="2">
                    <c:v>250</c:v>
                  </c:pt>
                  <c:pt idx="3">
                    <c:v>310</c:v>
                  </c:pt>
                  <c:pt idx="4">
                    <c:v>170</c:v>
                  </c:pt>
                  <c:pt idx="5">
                    <c:v>340</c:v>
                  </c:pt>
                  <c:pt idx="6">
                    <c:v>240</c:v>
                  </c:pt>
                  <c:pt idx="7">
                    <c:v>300</c:v>
                  </c:pt>
                  <c:pt idx="8">
                    <c:v>288</c:v>
                  </c:pt>
                  <c:pt idx="9">
                    <c:v>190</c:v>
                  </c:pt>
                  <c:pt idx="10">
                    <c:v>214</c:v>
                  </c:pt>
                  <c:pt idx="11">
                    <c:v>240</c:v>
                  </c:pt>
                  <c:pt idx="12">
                    <c:v>170</c:v>
                  </c:pt>
                  <c:pt idx="16">
                    <c:v>140</c:v>
                  </c:pt>
                  <c:pt idx="20">
                    <c:v>80</c:v>
                  </c:pt>
                  <c:pt idx="21">
                    <c:v>120</c:v>
                  </c:pt>
                  <c:pt idx="24">
                    <c:v>108</c:v>
                  </c:pt>
                  <c:pt idx="26">
                    <c:v>116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Sheet1!$L$7:$L$34</c:f>
              <c:numCache>
                <c:formatCode>General</c:formatCode>
                <c:ptCount val="2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25</c:v>
                </c:pt>
                <c:pt idx="18">
                  <c:v>26</c:v>
                </c:pt>
                <c:pt idx="19">
                  <c:v>27</c:v>
                </c:pt>
                <c:pt idx="20">
                  <c:v>28</c:v>
                </c:pt>
                <c:pt idx="21">
                  <c:v>29</c:v>
                </c:pt>
                <c:pt idx="22">
                  <c:v>30</c:v>
                </c:pt>
                <c:pt idx="23">
                  <c:v>31</c:v>
                </c:pt>
                <c:pt idx="24">
                  <c:v>32</c:v>
                </c:pt>
                <c:pt idx="25">
                  <c:v>33</c:v>
                </c:pt>
                <c:pt idx="26">
                  <c:v>34</c:v>
                </c:pt>
                <c:pt idx="27">
                  <c:v>35</c:v>
                </c:pt>
              </c:numCache>
            </c:numRef>
          </c:xVal>
          <c:yVal>
            <c:numRef>
              <c:f>Sheet1!$M$7:$M$34</c:f>
              <c:numCache>
                <c:formatCode>General</c:formatCode>
                <c:ptCount val="28"/>
                <c:pt idx="0">
                  <c:v>1300</c:v>
                </c:pt>
                <c:pt idx="2">
                  <c:v>1700</c:v>
                </c:pt>
                <c:pt idx="3">
                  <c:v>2042.25</c:v>
                </c:pt>
                <c:pt idx="4">
                  <c:v>1958.6</c:v>
                </c:pt>
                <c:pt idx="5">
                  <c:v>1918.5</c:v>
                </c:pt>
                <c:pt idx="6">
                  <c:v>2036.0333333333331</c:v>
                </c:pt>
                <c:pt idx="7">
                  <c:v>2105.8700000000003</c:v>
                </c:pt>
                <c:pt idx="8">
                  <c:v>2019</c:v>
                </c:pt>
                <c:pt idx="9">
                  <c:v>1981</c:v>
                </c:pt>
                <c:pt idx="10">
                  <c:v>1953.5</c:v>
                </c:pt>
                <c:pt idx="11">
                  <c:v>1589.3333333333328</c:v>
                </c:pt>
                <c:pt idx="12">
                  <c:v>1205.6666666666667</c:v>
                </c:pt>
                <c:pt idx="16">
                  <c:v>906</c:v>
                </c:pt>
                <c:pt idx="20">
                  <c:v>825</c:v>
                </c:pt>
                <c:pt idx="21">
                  <c:v>858</c:v>
                </c:pt>
                <c:pt idx="24">
                  <c:v>770</c:v>
                </c:pt>
                <c:pt idx="26">
                  <c:v>665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175872"/>
        <c:axId val="102177792"/>
      </c:scatterChart>
      <c:valAx>
        <c:axId val="102175872"/>
        <c:scaling>
          <c:orientation val="minMax"/>
          <c:max val="4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diameter [mm]</a:t>
                </a:r>
              </a:p>
            </c:rich>
          </c:tx>
          <c:layout>
            <c:manualLayout>
              <c:xMode val="edge"/>
              <c:yMode val="edge"/>
              <c:x val="0.42894878722903207"/>
              <c:y val="0.918338601647001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2177792"/>
        <c:crosses val="autoZero"/>
        <c:crossBetween val="midCat"/>
      </c:valAx>
      <c:valAx>
        <c:axId val="10217779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max load [g]</a:t>
                </a:r>
              </a:p>
            </c:rich>
          </c:tx>
          <c:layout>
            <c:manualLayout>
              <c:xMode val="edge"/>
              <c:yMode val="edge"/>
              <c:x val="9.0468178766233923E-3"/>
              <c:y val="0.284884272117912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217587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5"/>
          </c:marker>
          <c:trendline>
            <c:trendlineType val="linear"/>
            <c:forward val="3"/>
            <c:backward val="3.1"/>
            <c:intercept val="0"/>
            <c:dispRSqr val="0"/>
            <c:dispEq val="0"/>
          </c:trendline>
          <c:errBars>
            <c:errDir val="x"/>
            <c:errBarType val="both"/>
            <c:errValType val="fixedVal"/>
            <c:noEndCap val="0"/>
            <c:val val="1"/>
          </c:errBars>
          <c:errBars>
            <c:errDir val="y"/>
            <c:errBarType val="both"/>
            <c:errValType val="cust"/>
            <c:noEndCap val="0"/>
            <c:plus>
              <c:numRef>
                <c:f>Sheet5!$C$4:$C$11</c:f>
                <c:numCache>
                  <c:formatCode>General</c:formatCode>
                  <c:ptCount val="8"/>
                  <c:pt idx="0">
                    <c:v>0.2</c:v>
                  </c:pt>
                  <c:pt idx="1">
                    <c:v>0.5</c:v>
                  </c:pt>
                  <c:pt idx="2">
                    <c:v>0.70000000000000007</c:v>
                  </c:pt>
                  <c:pt idx="3">
                    <c:v>1.3</c:v>
                  </c:pt>
                  <c:pt idx="4">
                    <c:v>0.9</c:v>
                  </c:pt>
                  <c:pt idx="5">
                    <c:v>0.2</c:v>
                  </c:pt>
                  <c:pt idx="6">
                    <c:v>0.2</c:v>
                  </c:pt>
                  <c:pt idx="7">
                    <c:v>1.2</c:v>
                  </c:pt>
                </c:numCache>
              </c:numRef>
            </c:plus>
            <c:minus>
              <c:numRef>
                <c:f>Sheet5!$C$4:$C$11</c:f>
                <c:numCache>
                  <c:formatCode>General</c:formatCode>
                  <c:ptCount val="8"/>
                  <c:pt idx="0">
                    <c:v>0.2</c:v>
                  </c:pt>
                  <c:pt idx="1">
                    <c:v>0.5</c:v>
                  </c:pt>
                  <c:pt idx="2">
                    <c:v>0.70000000000000007</c:v>
                  </c:pt>
                  <c:pt idx="3">
                    <c:v>1.3</c:v>
                  </c:pt>
                  <c:pt idx="4">
                    <c:v>0.9</c:v>
                  </c:pt>
                  <c:pt idx="5">
                    <c:v>0.2</c:v>
                  </c:pt>
                  <c:pt idx="6">
                    <c:v>0.2</c:v>
                  </c:pt>
                  <c:pt idx="7">
                    <c:v>1.2</c:v>
                  </c:pt>
                </c:numCache>
              </c:numRef>
            </c:minus>
          </c:errBars>
          <c:xVal>
            <c:numRef>
              <c:f>Sheet5!$A$4:$A$11</c:f>
              <c:numCache>
                <c:formatCode>General</c:formatCode>
                <c:ptCount val="8"/>
                <c:pt idx="0">
                  <c:v>12</c:v>
                </c:pt>
                <c:pt idx="1">
                  <c:v>19</c:v>
                </c:pt>
                <c:pt idx="2">
                  <c:v>27</c:v>
                </c:pt>
                <c:pt idx="3">
                  <c:v>58</c:v>
                </c:pt>
                <c:pt idx="4">
                  <c:v>34</c:v>
                </c:pt>
                <c:pt idx="5">
                  <c:v>5</c:v>
                </c:pt>
                <c:pt idx="6">
                  <c:v>3</c:v>
                </c:pt>
                <c:pt idx="7">
                  <c:v>45</c:v>
                </c:pt>
              </c:numCache>
            </c:numRef>
          </c:xVal>
          <c:yVal>
            <c:numRef>
              <c:f>Sheet5!$B$4:$B$11</c:f>
              <c:numCache>
                <c:formatCode>General</c:formatCode>
                <c:ptCount val="8"/>
                <c:pt idx="0">
                  <c:v>3</c:v>
                </c:pt>
                <c:pt idx="1">
                  <c:v>5.4</c:v>
                </c:pt>
                <c:pt idx="2">
                  <c:v>8.5</c:v>
                </c:pt>
                <c:pt idx="3">
                  <c:v>15</c:v>
                </c:pt>
                <c:pt idx="4">
                  <c:v>10</c:v>
                </c:pt>
                <c:pt idx="5">
                  <c:v>1.4</c:v>
                </c:pt>
                <c:pt idx="6">
                  <c:v>1</c:v>
                </c:pt>
                <c:pt idx="7">
                  <c:v>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248448"/>
        <c:axId val="102250368"/>
      </c:scatterChart>
      <c:valAx>
        <c:axId val="102248448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width of paper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250368"/>
        <c:crosses val="autoZero"/>
        <c:crossBetween val="midCat"/>
      </c:valAx>
      <c:valAx>
        <c:axId val="102250368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/>
                  <a:t>weight [kg]</a:t>
                </a:r>
                <a:endParaRPr lang="sk-SK" sz="2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24844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20"/>
          </c:marker>
          <c:trendline>
            <c:trendlineType val="linear"/>
            <c:forward val="1"/>
            <c:backward val="2"/>
            <c:intercept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Sheet6!$D$4:$D$8</c:f>
                <c:numCache>
                  <c:formatCode>General</c:formatCode>
                  <c:ptCount val="5"/>
                  <c:pt idx="0">
                    <c:v>0.30000000000000004</c:v>
                  </c:pt>
                  <c:pt idx="1">
                    <c:v>0.4</c:v>
                  </c:pt>
                  <c:pt idx="2">
                    <c:v>0.60000000000000009</c:v>
                  </c:pt>
                  <c:pt idx="3">
                    <c:v>0.70000000000000007</c:v>
                  </c:pt>
                  <c:pt idx="4">
                    <c:v>0.9</c:v>
                  </c:pt>
                </c:numCache>
              </c:numRef>
            </c:plus>
            <c:minus>
              <c:numRef>
                <c:f>Sheet6!$D$4:$D$8</c:f>
                <c:numCache>
                  <c:formatCode>General</c:formatCode>
                  <c:ptCount val="5"/>
                  <c:pt idx="0">
                    <c:v>0.30000000000000004</c:v>
                  </c:pt>
                  <c:pt idx="1">
                    <c:v>0.4</c:v>
                  </c:pt>
                  <c:pt idx="2">
                    <c:v>0.60000000000000009</c:v>
                  </c:pt>
                  <c:pt idx="3">
                    <c:v>0.70000000000000007</c:v>
                  </c:pt>
                  <c:pt idx="4">
                    <c:v>0.9</c:v>
                  </c:pt>
                </c:numCache>
              </c:numRef>
            </c:minus>
          </c:errBars>
          <c:xVal>
            <c:numRef>
              <c:f>Sheet6!$A$4:$A$8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</c:numCache>
            </c:numRef>
          </c:xVal>
          <c:yVal>
            <c:numRef>
              <c:f>Sheet6!$B$4:$B$8</c:f>
              <c:numCache>
                <c:formatCode>General</c:formatCode>
                <c:ptCount val="5"/>
                <c:pt idx="0">
                  <c:v>2.8</c:v>
                </c:pt>
                <c:pt idx="1">
                  <c:v>5</c:v>
                </c:pt>
                <c:pt idx="2">
                  <c:v>6</c:v>
                </c:pt>
                <c:pt idx="3">
                  <c:v>7.7</c:v>
                </c:pt>
                <c:pt idx="4">
                  <c:v>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08736"/>
        <c:axId val="102710656"/>
      </c:scatterChart>
      <c:valAx>
        <c:axId val="102708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number of layers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710656"/>
        <c:crosses val="autoZero"/>
        <c:crossBetween val="midCat"/>
      </c:valAx>
      <c:valAx>
        <c:axId val="10271065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/>
                  <a:t>weight [kg]</a:t>
                </a:r>
                <a:endParaRPr lang="sk-SK" sz="2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7087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07973921489471"/>
          <c:y val="5.1948773368615607E-2"/>
          <c:w val="0.84316525336568759"/>
          <c:h val="0.75578723576168305"/>
        </c:manualLayout>
      </c:layout>
      <c:scatterChart>
        <c:scatterStyle val="smoothMarker"/>
        <c:varyColors val="0"/>
        <c:ser>
          <c:idx val="0"/>
          <c:order val="0"/>
          <c:spPr>
            <a:ln w="76200"/>
          </c:spPr>
          <c:marker>
            <c:symbol val="none"/>
          </c:marker>
          <c:xVal>
            <c:numRef>
              <c:f>Sheet1!$K$7:$K$1006</c:f>
              <c:numCache>
                <c:formatCode>General</c:formatCode>
                <c:ptCount val="10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0.90000000000000013</c:v>
                </c:pt>
                <c:pt idx="9">
                  <c:v>1.0000000000000002</c:v>
                </c:pt>
                <c:pt idx="10">
                  <c:v>1.1000000000000003</c:v>
                </c:pt>
                <c:pt idx="11">
                  <c:v>1.2000000000000004</c:v>
                </c:pt>
                <c:pt idx="12">
                  <c:v>1.3000000000000005</c:v>
                </c:pt>
                <c:pt idx="13">
                  <c:v>1.4000000000000006</c:v>
                </c:pt>
                <c:pt idx="14">
                  <c:v>1.5000000000000007</c:v>
                </c:pt>
                <c:pt idx="15">
                  <c:v>1.6000000000000008</c:v>
                </c:pt>
                <c:pt idx="16">
                  <c:v>1.7000000000000008</c:v>
                </c:pt>
                <c:pt idx="17">
                  <c:v>1.8000000000000009</c:v>
                </c:pt>
                <c:pt idx="18">
                  <c:v>1.900000000000001</c:v>
                </c:pt>
                <c:pt idx="19">
                  <c:v>2.0000000000000009</c:v>
                </c:pt>
                <c:pt idx="20">
                  <c:v>2.100000000000001</c:v>
                </c:pt>
                <c:pt idx="21">
                  <c:v>2.2000000000000011</c:v>
                </c:pt>
                <c:pt idx="22">
                  <c:v>2.3000000000000012</c:v>
                </c:pt>
                <c:pt idx="23">
                  <c:v>2.4000000000000012</c:v>
                </c:pt>
                <c:pt idx="24">
                  <c:v>2.5000000000000013</c:v>
                </c:pt>
                <c:pt idx="25">
                  <c:v>2.6000000000000014</c:v>
                </c:pt>
                <c:pt idx="26">
                  <c:v>2.7000000000000015</c:v>
                </c:pt>
                <c:pt idx="27">
                  <c:v>2.8000000000000016</c:v>
                </c:pt>
                <c:pt idx="28">
                  <c:v>2.9000000000000017</c:v>
                </c:pt>
                <c:pt idx="29">
                  <c:v>3.0000000000000018</c:v>
                </c:pt>
                <c:pt idx="30">
                  <c:v>3.1000000000000019</c:v>
                </c:pt>
                <c:pt idx="31">
                  <c:v>3.200000000000002</c:v>
                </c:pt>
                <c:pt idx="32">
                  <c:v>3.300000000000002</c:v>
                </c:pt>
                <c:pt idx="33">
                  <c:v>3.4000000000000021</c:v>
                </c:pt>
                <c:pt idx="34">
                  <c:v>3.5000000000000022</c:v>
                </c:pt>
                <c:pt idx="35">
                  <c:v>3.6000000000000023</c:v>
                </c:pt>
                <c:pt idx="36">
                  <c:v>3.7000000000000024</c:v>
                </c:pt>
                <c:pt idx="37">
                  <c:v>3.8000000000000025</c:v>
                </c:pt>
                <c:pt idx="38">
                  <c:v>3.9000000000000026</c:v>
                </c:pt>
                <c:pt idx="39">
                  <c:v>4.0000000000000027</c:v>
                </c:pt>
                <c:pt idx="40">
                  <c:v>4.1000000000000032</c:v>
                </c:pt>
                <c:pt idx="41">
                  <c:v>4.2000000000000028</c:v>
                </c:pt>
                <c:pt idx="42">
                  <c:v>4.3000000000000034</c:v>
                </c:pt>
                <c:pt idx="43">
                  <c:v>4.400000000000003</c:v>
                </c:pt>
                <c:pt idx="44">
                  <c:v>4.5000000000000036</c:v>
                </c:pt>
                <c:pt idx="45">
                  <c:v>4.6000000000000032</c:v>
                </c:pt>
                <c:pt idx="46">
                  <c:v>4.7000000000000037</c:v>
                </c:pt>
                <c:pt idx="47">
                  <c:v>4.8000000000000034</c:v>
                </c:pt>
                <c:pt idx="48">
                  <c:v>4.9000000000000039</c:v>
                </c:pt>
                <c:pt idx="49">
                  <c:v>5.0000000000000036</c:v>
                </c:pt>
                <c:pt idx="50">
                  <c:v>5.1000000000000041</c:v>
                </c:pt>
                <c:pt idx="51">
                  <c:v>5.2000000000000037</c:v>
                </c:pt>
                <c:pt idx="52">
                  <c:v>5.3000000000000043</c:v>
                </c:pt>
                <c:pt idx="53">
                  <c:v>5.4000000000000039</c:v>
                </c:pt>
                <c:pt idx="54">
                  <c:v>5.5000000000000044</c:v>
                </c:pt>
                <c:pt idx="55">
                  <c:v>5.6000000000000041</c:v>
                </c:pt>
                <c:pt idx="56">
                  <c:v>5.7000000000000046</c:v>
                </c:pt>
                <c:pt idx="57">
                  <c:v>5.8000000000000043</c:v>
                </c:pt>
                <c:pt idx="58">
                  <c:v>5.9000000000000048</c:v>
                </c:pt>
                <c:pt idx="59">
                  <c:v>6.0000000000000044</c:v>
                </c:pt>
                <c:pt idx="60">
                  <c:v>6.100000000000005</c:v>
                </c:pt>
                <c:pt idx="61">
                  <c:v>6.2000000000000046</c:v>
                </c:pt>
                <c:pt idx="62">
                  <c:v>6.3000000000000043</c:v>
                </c:pt>
                <c:pt idx="63">
                  <c:v>6.4000000000000039</c:v>
                </c:pt>
                <c:pt idx="64">
                  <c:v>6.5000000000000044</c:v>
                </c:pt>
                <c:pt idx="65">
                  <c:v>6.6000000000000041</c:v>
                </c:pt>
                <c:pt idx="66">
                  <c:v>6.7000000000000046</c:v>
                </c:pt>
                <c:pt idx="67">
                  <c:v>6.8000000000000043</c:v>
                </c:pt>
                <c:pt idx="68">
                  <c:v>6.9000000000000048</c:v>
                </c:pt>
                <c:pt idx="69">
                  <c:v>7.0000000000000044</c:v>
                </c:pt>
                <c:pt idx="70">
                  <c:v>7.100000000000005</c:v>
                </c:pt>
                <c:pt idx="71">
                  <c:v>7.2000000000000046</c:v>
                </c:pt>
                <c:pt idx="72">
                  <c:v>7.3000000000000052</c:v>
                </c:pt>
                <c:pt idx="73">
                  <c:v>7.4000000000000048</c:v>
                </c:pt>
                <c:pt idx="74">
                  <c:v>7.5000000000000053</c:v>
                </c:pt>
                <c:pt idx="75">
                  <c:v>7.600000000000005</c:v>
                </c:pt>
                <c:pt idx="76">
                  <c:v>7.7000000000000055</c:v>
                </c:pt>
                <c:pt idx="77">
                  <c:v>7.8000000000000052</c:v>
                </c:pt>
                <c:pt idx="78">
                  <c:v>7.9000000000000057</c:v>
                </c:pt>
                <c:pt idx="79">
                  <c:v>8.0000000000000053</c:v>
                </c:pt>
                <c:pt idx="80">
                  <c:v>8.100000000000005</c:v>
                </c:pt>
                <c:pt idx="81">
                  <c:v>8.2000000000000064</c:v>
                </c:pt>
                <c:pt idx="82">
                  <c:v>8.300000000000006</c:v>
                </c:pt>
                <c:pt idx="83">
                  <c:v>8.4000000000000057</c:v>
                </c:pt>
                <c:pt idx="84">
                  <c:v>8.5000000000000053</c:v>
                </c:pt>
                <c:pt idx="85">
                  <c:v>8.6000000000000068</c:v>
                </c:pt>
                <c:pt idx="86">
                  <c:v>8.7000000000000064</c:v>
                </c:pt>
                <c:pt idx="87">
                  <c:v>8.800000000000006</c:v>
                </c:pt>
                <c:pt idx="88">
                  <c:v>8.9000000000000057</c:v>
                </c:pt>
                <c:pt idx="89">
                  <c:v>9.0000000000000071</c:v>
                </c:pt>
                <c:pt idx="90">
                  <c:v>9.1000000000000068</c:v>
                </c:pt>
                <c:pt idx="91">
                  <c:v>9.2000000000000064</c:v>
                </c:pt>
                <c:pt idx="92">
                  <c:v>9.300000000000006</c:v>
                </c:pt>
                <c:pt idx="93">
                  <c:v>9.4000000000000075</c:v>
                </c:pt>
                <c:pt idx="94">
                  <c:v>9.5000000000000071</c:v>
                </c:pt>
                <c:pt idx="95">
                  <c:v>9.6000000000000068</c:v>
                </c:pt>
                <c:pt idx="96">
                  <c:v>9.7000000000000064</c:v>
                </c:pt>
                <c:pt idx="97">
                  <c:v>9.8000000000000078</c:v>
                </c:pt>
                <c:pt idx="98">
                  <c:v>9.9000000000000075</c:v>
                </c:pt>
                <c:pt idx="99">
                  <c:v>10.000000000000007</c:v>
                </c:pt>
                <c:pt idx="100">
                  <c:v>10.100000000000007</c:v>
                </c:pt>
                <c:pt idx="101">
                  <c:v>10.200000000000008</c:v>
                </c:pt>
                <c:pt idx="102">
                  <c:v>10.300000000000008</c:v>
                </c:pt>
                <c:pt idx="103">
                  <c:v>10.400000000000007</c:v>
                </c:pt>
                <c:pt idx="104">
                  <c:v>10.500000000000007</c:v>
                </c:pt>
                <c:pt idx="105">
                  <c:v>10.600000000000009</c:v>
                </c:pt>
                <c:pt idx="106">
                  <c:v>10.700000000000008</c:v>
                </c:pt>
                <c:pt idx="107">
                  <c:v>10.800000000000008</c:v>
                </c:pt>
                <c:pt idx="108">
                  <c:v>10.900000000000007</c:v>
                </c:pt>
                <c:pt idx="109">
                  <c:v>11.000000000000009</c:v>
                </c:pt>
                <c:pt idx="110">
                  <c:v>11.100000000000009</c:v>
                </c:pt>
                <c:pt idx="111">
                  <c:v>11.200000000000008</c:v>
                </c:pt>
                <c:pt idx="112">
                  <c:v>11.300000000000008</c:v>
                </c:pt>
                <c:pt idx="113">
                  <c:v>11.400000000000009</c:v>
                </c:pt>
                <c:pt idx="114">
                  <c:v>11.500000000000009</c:v>
                </c:pt>
                <c:pt idx="115">
                  <c:v>11.600000000000009</c:v>
                </c:pt>
                <c:pt idx="116">
                  <c:v>11.700000000000008</c:v>
                </c:pt>
                <c:pt idx="117">
                  <c:v>11.80000000000001</c:v>
                </c:pt>
                <c:pt idx="118">
                  <c:v>11.900000000000009</c:v>
                </c:pt>
                <c:pt idx="119">
                  <c:v>12.000000000000009</c:v>
                </c:pt>
                <c:pt idx="120">
                  <c:v>12.100000000000009</c:v>
                </c:pt>
                <c:pt idx="121">
                  <c:v>12.20000000000001</c:v>
                </c:pt>
                <c:pt idx="122">
                  <c:v>12.30000000000001</c:v>
                </c:pt>
                <c:pt idx="123">
                  <c:v>12.400000000000009</c:v>
                </c:pt>
                <c:pt idx="124">
                  <c:v>12.500000000000009</c:v>
                </c:pt>
                <c:pt idx="125">
                  <c:v>12.600000000000009</c:v>
                </c:pt>
                <c:pt idx="126">
                  <c:v>12.700000000000008</c:v>
                </c:pt>
                <c:pt idx="127">
                  <c:v>12.800000000000008</c:v>
                </c:pt>
                <c:pt idx="128">
                  <c:v>12.900000000000009</c:v>
                </c:pt>
                <c:pt idx="129">
                  <c:v>13.000000000000009</c:v>
                </c:pt>
                <c:pt idx="130">
                  <c:v>13.100000000000009</c:v>
                </c:pt>
                <c:pt idx="131">
                  <c:v>13.200000000000008</c:v>
                </c:pt>
                <c:pt idx="132">
                  <c:v>13.30000000000001</c:v>
                </c:pt>
                <c:pt idx="133">
                  <c:v>13.400000000000009</c:v>
                </c:pt>
                <c:pt idx="134">
                  <c:v>13.500000000000009</c:v>
                </c:pt>
                <c:pt idx="135">
                  <c:v>13.600000000000009</c:v>
                </c:pt>
                <c:pt idx="136">
                  <c:v>13.70000000000001</c:v>
                </c:pt>
                <c:pt idx="137">
                  <c:v>13.80000000000001</c:v>
                </c:pt>
                <c:pt idx="138">
                  <c:v>13.900000000000009</c:v>
                </c:pt>
                <c:pt idx="139">
                  <c:v>14.000000000000009</c:v>
                </c:pt>
                <c:pt idx="140">
                  <c:v>14.10000000000001</c:v>
                </c:pt>
                <c:pt idx="141">
                  <c:v>14.20000000000001</c:v>
                </c:pt>
                <c:pt idx="142">
                  <c:v>14.30000000000001</c:v>
                </c:pt>
                <c:pt idx="143">
                  <c:v>14.400000000000009</c:v>
                </c:pt>
                <c:pt idx="144">
                  <c:v>14.500000000000011</c:v>
                </c:pt>
                <c:pt idx="145">
                  <c:v>14.60000000000001</c:v>
                </c:pt>
                <c:pt idx="146">
                  <c:v>14.70000000000001</c:v>
                </c:pt>
                <c:pt idx="147">
                  <c:v>14.80000000000001</c:v>
                </c:pt>
                <c:pt idx="148">
                  <c:v>14.900000000000011</c:v>
                </c:pt>
                <c:pt idx="149">
                  <c:v>15.000000000000011</c:v>
                </c:pt>
                <c:pt idx="150">
                  <c:v>15.10000000000001</c:v>
                </c:pt>
                <c:pt idx="151">
                  <c:v>15.20000000000001</c:v>
                </c:pt>
                <c:pt idx="152">
                  <c:v>15.300000000000011</c:v>
                </c:pt>
                <c:pt idx="153">
                  <c:v>15.400000000000011</c:v>
                </c:pt>
                <c:pt idx="154">
                  <c:v>15.500000000000011</c:v>
                </c:pt>
                <c:pt idx="155">
                  <c:v>15.60000000000001</c:v>
                </c:pt>
                <c:pt idx="156">
                  <c:v>15.700000000000012</c:v>
                </c:pt>
                <c:pt idx="157">
                  <c:v>15.800000000000011</c:v>
                </c:pt>
                <c:pt idx="158">
                  <c:v>15.900000000000011</c:v>
                </c:pt>
                <c:pt idx="159">
                  <c:v>16.000000000000011</c:v>
                </c:pt>
                <c:pt idx="160">
                  <c:v>16.100000000000012</c:v>
                </c:pt>
                <c:pt idx="161">
                  <c:v>16.20000000000001</c:v>
                </c:pt>
                <c:pt idx="162">
                  <c:v>16.300000000000011</c:v>
                </c:pt>
                <c:pt idx="163">
                  <c:v>16.400000000000013</c:v>
                </c:pt>
                <c:pt idx="164">
                  <c:v>16.500000000000011</c:v>
                </c:pt>
                <c:pt idx="165">
                  <c:v>16.600000000000012</c:v>
                </c:pt>
                <c:pt idx="166">
                  <c:v>16.700000000000014</c:v>
                </c:pt>
                <c:pt idx="167">
                  <c:v>16.800000000000011</c:v>
                </c:pt>
                <c:pt idx="168">
                  <c:v>16.900000000000013</c:v>
                </c:pt>
                <c:pt idx="169">
                  <c:v>17.000000000000011</c:v>
                </c:pt>
                <c:pt idx="170">
                  <c:v>17.100000000000012</c:v>
                </c:pt>
                <c:pt idx="171">
                  <c:v>17.200000000000014</c:v>
                </c:pt>
                <c:pt idx="172">
                  <c:v>17.300000000000011</c:v>
                </c:pt>
                <c:pt idx="173">
                  <c:v>17.400000000000013</c:v>
                </c:pt>
                <c:pt idx="174">
                  <c:v>17.500000000000014</c:v>
                </c:pt>
                <c:pt idx="175">
                  <c:v>17.600000000000012</c:v>
                </c:pt>
                <c:pt idx="176">
                  <c:v>17.700000000000014</c:v>
                </c:pt>
                <c:pt idx="177">
                  <c:v>17.800000000000011</c:v>
                </c:pt>
                <c:pt idx="178">
                  <c:v>17.900000000000013</c:v>
                </c:pt>
                <c:pt idx="179">
                  <c:v>18.000000000000014</c:v>
                </c:pt>
                <c:pt idx="180">
                  <c:v>18.100000000000012</c:v>
                </c:pt>
                <c:pt idx="181">
                  <c:v>18.200000000000014</c:v>
                </c:pt>
                <c:pt idx="182">
                  <c:v>18.300000000000015</c:v>
                </c:pt>
                <c:pt idx="183">
                  <c:v>18.400000000000013</c:v>
                </c:pt>
                <c:pt idx="184">
                  <c:v>18.500000000000014</c:v>
                </c:pt>
                <c:pt idx="185">
                  <c:v>18.600000000000012</c:v>
                </c:pt>
                <c:pt idx="186">
                  <c:v>18.700000000000014</c:v>
                </c:pt>
                <c:pt idx="187">
                  <c:v>18.800000000000015</c:v>
                </c:pt>
                <c:pt idx="188">
                  <c:v>18.900000000000013</c:v>
                </c:pt>
                <c:pt idx="189">
                  <c:v>19.000000000000014</c:v>
                </c:pt>
                <c:pt idx="190">
                  <c:v>19.100000000000016</c:v>
                </c:pt>
                <c:pt idx="191">
                  <c:v>19.200000000000014</c:v>
                </c:pt>
                <c:pt idx="192">
                  <c:v>19.300000000000015</c:v>
                </c:pt>
                <c:pt idx="193">
                  <c:v>19.400000000000013</c:v>
                </c:pt>
                <c:pt idx="194">
                  <c:v>19.500000000000014</c:v>
                </c:pt>
                <c:pt idx="195">
                  <c:v>19.600000000000016</c:v>
                </c:pt>
                <c:pt idx="196">
                  <c:v>19.700000000000014</c:v>
                </c:pt>
                <c:pt idx="197">
                  <c:v>19.800000000000015</c:v>
                </c:pt>
                <c:pt idx="198">
                  <c:v>19.900000000000016</c:v>
                </c:pt>
                <c:pt idx="199">
                  <c:v>20.000000000000014</c:v>
                </c:pt>
                <c:pt idx="200">
                  <c:v>20.100000000000016</c:v>
                </c:pt>
                <c:pt idx="201">
                  <c:v>20.200000000000014</c:v>
                </c:pt>
                <c:pt idx="202">
                  <c:v>20.300000000000015</c:v>
                </c:pt>
                <c:pt idx="203">
                  <c:v>20.400000000000016</c:v>
                </c:pt>
                <c:pt idx="204">
                  <c:v>20.500000000000014</c:v>
                </c:pt>
                <c:pt idx="205">
                  <c:v>20.600000000000016</c:v>
                </c:pt>
                <c:pt idx="206">
                  <c:v>20.700000000000017</c:v>
                </c:pt>
                <c:pt idx="207">
                  <c:v>20.800000000000015</c:v>
                </c:pt>
                <c:pt idx="208">
                  <c:v>20.900000000000016</c:v>
                </c:pt>
                <c:pt idx="209">
                  <c:v>21.000000000000014</c:v>
                </c:pt>
                <c:pt idx="210">
                  <c:v>21.100000000000016</c:v>
                </c:pt>
                <c:pt idx="211">
                  <c:v>21.200000000000017</c:v>
                </c:pt>
                <c:pt idx="212">
                  <c:v>21.300000000000015</c:v>
                </c:pt>
                <c:pt idx="213">
                  <c:v>21.400000000000016</c:v>
                </c:pt>
                <c:pt idx="214">
                  <c:v>21.500000000000018</c:v>
                </c:pt>
                <c:pt idx="215">
                  <c:v>21.600000000000016</c:v>
                </c:pt>
                <c:pt idx="216">
                  <c:v>21.700000000000017</c:v>
                </c:pt>
                <c:pt idx="217">
                  <c:v>21.800000000000015</c:v>
                </c:pt>
                <c:pt idx="218">
                  <c:v>21.900000000000016</c:v>
                </c:pt>
                <c:pt idx="219">
                  <c:v>22.000000000000018</c:v>
                </c:pt>
                <c:pt idx="220">
                  <c:v>22.100000000000016</c:v>
                </c:pt>
                <c:pt idx="221">
                  <c:v>22.200000000000017</c:v>
                </c:pt>
                <c:pt idx="222">
                  <c:v>22.300000000000018</c:v>
                </c:pt>
                <c:pt idx="223">
                  <c:v>22.400000000000016</c:v>
                </c:pt>
                <c:pt idx="224">
                  <c:v>22.500000000000018</c:v>
                </c:pt>
                <c:pt idx="225">
                  <c:v>22.600000000000016</c:v>
                </c:pt>
                <c:pt idx="226">
                  <c:v>22.700000000000017</c:v>
                </c:pt>
                <c:pt idx="227">
                  <c:v>22.800000000000018</c:v>
                </c:pt>
                <c:pt idx="228">
                  <c:v>22.900000000000016</c:v>
                </c:pt>
                <c:pt idx="229">
                  <c:v>23.000000000000018</c:v>
                </c:pt>
                <c:pt idx="230">
                  <c:v>23.100000000000019</c:v>
                </c:pt>
                <c:pt idx="231">
                  <c:v>23.200000000000017</c:v>
                </c:pt>
                <c:pt idx="232">
                  <c:v>23.300000000000018</c:v>
                </c:pt>
                <c:pt idx="233">
                  <c:v>23.400000000000016</c:v>
                </c:pt>
                <c:pt idx="234">
                  <c:v>23.500000000000018</c:v>
                </c:pt>
                <c:pt idx="235">
                  <c:v>23.600000000000019</c:v>
                </c:pt>
                <c:pt idx="236">
                  <c:v>23.700000000000017</c:v>
                </c:pt>
                <c:pt idx="237">
                  <c:v>23.800000000000018</c:v>
                </c:pt>
                <c:pt idx="238">
                  <c:v>23.90000000000002</c:v>
                </c:pt>
                <c:pt idx="239">
                  <c:v>24.000000000000018</c:v>
                </c:pt>
                <c:pt idx="240">
                  <c:v>24.100000000000019</c:v>
                </c:pt>
                <c:pt idx="241">
                  <c:v>24.200000000000017</c:v>
                </c:pt>
                <c:pt idx="242">
                  <c:v>24.300000000000018</c:v>
                </c:pt>
                <c:pt idx="243">
                  <c:v>24.40000000000002</c:v>
                </c:pt>
                <c:pt idx="244">
                  <c:v>24.500000000000018</c:v>
                </c:pt>
                <c:pt idx="245">
                  <c:v>24.600000000000019</c:v>
                </c:pt>
                <c:pt idx="246">
                  <c:v>24.700000000000021</c:v>
                </c:pt>
                <c:pt idx="247">
                  <c:v>24.800000000000018</c:v>
                </c:pt>
                <c:pt idx="248">
                  <c:v>24.90000000000002</c:v>
                </c:pt>
                <c:pt idx="249">
                  <c:v>25.000000000000018</c:v>
                </c:pt>
                <c:pt idx="250">
                  <c:v>25.100000000000016</c:v>
                </c:pt>
                <c:pt idx="251">
                  <c:v>25.200000000000017</c:v>
                </c:pt>
                <c:pt idx="252">
                  <c:v>25.300000000000018</c:v>
                </c:pt>
                <c:pt idx="253">
                  <c:v>25.400000000000016</c:v>
                </c:pt>
                <c:pt idx="254">
                  <c:v>25.500000000000018</c:v>
                </c:pt>
                <c:pt idx="255">
                  <c:v>25.600000000000016</c:v>
                </c:pt>
                <c:pt idx="256">
                  <c:v>25.700000000000017</c:v>
                </c:pt>
                <c:pt idx="257">
                  <c:v>25.800000000000018</c:v>
                </c:pt>
                <c:pt idx="258">
                  <c:v>25.900000000000016</c:v>
                </c:pt>
                <c:pt idx="259">
                  <c:v>26.000000000000018</c:v>
                </c:pt>
                <c:pt idx="260">
                  <c:v>26.100000000000019</c:v>
                </c:pt>
                <c:pt idx="261">
                  <c:v>26.200000000000017</c:v>
                </c:pt>
                <c:pt idx="262">
                  <c:v>26.300000000000018</c:v>
                </c:pt>
                <c:pt idx="263">
                  <c:v>26.400000000000016</c:v>
                </c:pt>
                <c:pt idx="264">
                  <c:v>26.500000000000018</c:v>
                </c:pt>
                <c:pt idx="265">
                  <c:v>26.600000000000019</c:v>
                </c:pt>
                <c:pt idx="266">
                  <c:v>26.700000000000017</c:v>
                </c:pt>
                <c:pt idx="267">
                  <c:v>26.800000000000018</c:v>
                </c:pt>
                <c:pt idx="268">
                  <c:v>26.90000000000002</c:v>
                </c:pt>
                <c:pt idx="269">
                  <c:v>27.000000000000018</c:v>
                </c:pt>
                <c:pt idx="270">
                  <c:v>27.100000000000019</c:v>
                </c:pt>
                <c:pt idx="271">
                  <c:v>27.200000000000017</c:v>
                </c:pt>
                <c:pt idx="272">
                  <c:v>27.300000000000018</c:v>
                </c:pt>
                <c:pt idx="273">
                  <c:v>27.40000000000002</c:v>
                </c:pt>
                <c:pt idx="274">
                  <c:v>27.500000000000018</c:v>
                </c:pt>
                <c:pt idx="275">
                  <c:v>27.600000000000019</c:v>
                </c:pt>
                <c:pt idx="276">
                  <c:v>27.700000000000021</c:v>
                </c:pt>
                <c:pt idx="277">
                  <c:v>27.800000000000018</c:v>
                </c:pt>
                <c:pt idx="278">
                  <c:v>27.90000000000002</c:v>
                </c:pt>
                <c:pt idx="279">
                  <c:v>28.000000000000018</c:v>
                </c:pt>
                <c:pt idx="280">
                  <c:v>28.100000000000019</c:v>
                </c:pt>
                <c:pt idx="281">
                  <c:v>28.200000000000021</c:v>
                </c:pt>
                <c:pt idx="282">
                  <c:v>28.300000000000018</c:v>
                </c:pt>
                <c:pt idx="283">
                  <c:v>28.40000000000002</c:v>
                </c:pt>
                <c:pt idx="284">
                  <c:v>28.500000000000021</c:v>
                </c:pt>
                <c:pt idx="285">
                  <c:v>28.600000000000019</c:v>
                </c:pt>
                <c:pt idx="286">
                  <c:v>28.700000000000021</c:v>
                </c:pt>
                <c:pt idx="287">
                  <c:v>28.800000000000018</c:v>
                </c:pt>
                <c:pt idx="288">
                  <c:v>28.90000000000002</c:v>
                </c:pt>
                <c:pt idx="289">
                  <c:v>29.000000000000021</c:v>
                </c:pt>
                <c:pt idx="290">
                  <c:v>29.100000000000019</c:v>
                </c:pt>
                <c:pt idx="291">
                  <c:v>29.200000000000021</c:v>
                </c:pt>
                <c:pt idx="292">
                  <c:v>29.300000000000022</c:v>
                </c:pt>
                <c:pt idx="293">
                  <c:v>29.40000000000002</c:v>
                </c:pt>
                <c:pt idx="294">
                  <c:v>29.500000000000021</c:v>
                </c:pt>
                <c:pt idx="295">
                  <c:v>29.600000000000019</c:v>
                </c:pt>
                <c:pt idx="296">
                  <c:v>29.700000000000021</c:v>
                </c:pt>
                <c:pt idx="297">
                  <c:v>29.800000000000022</c:v>
                </c:pt>
                <c:pt idx="298">
                  <c:v>29.90000000000002</c:v>
                </c:pt>
                <c:pt idx="299">
                  <c:v>30.000000000000021</c:v>
                </c:pt>
                <c:pt idx="300">
                  <c:v>30.100000000000023</c:v>
                </c:pt>
                <c:pt idx="301">
                  <c:v>30.200000000000021</c:v>
                </c:pt>
                <c:pt idx="302">
                  <c:v>30.300000000000022</c:v>
                </c:pt>
                <c:pt idx="303">
                  <c:v>30.40000000000002</c:v>
                </c:pt>
                <c:pt idx="304">
                  <c:v>30.500000000000021</c:v>
                </c:pt>
                <c:pt idx="305">
                  <c:v>30.600000000000023</c:v>
                </c:pt>
                <c:pt idx="306">
                  <c:v>30.700000000000021</c:v>
                </c:pt>
                <c:pt idx="307">
                  <c:v>30.800000000000022</c:v>
                </c:pt>
                <c:pt idx="308">
                  <c:v>30.900000000000023</c:v>
                </c:pt>
                <c:pt idx="309">
                  <c:v>31.000000000000021</c:v>
                </c:pt>
                <c:pt idx="310">
                  <c:v>31.100000000000023</c:v>
                </c:pt>
                <c:pt idx="311">
                  <c:v>31.200000000000021</c:v>
                </c:pt>
                <c:pt idx="312">
                  <c:v>31.300000000000022</c:v>
                </c:pt>
                <c:pt idx="313">
                  <c:v>31.400000000000023</c:v>
                </c:pt>
                <c:pt idx="314">
                  <c:v>31.500000000000021</c:v>
                </c:pt>
                <c:pt idx="315">
                  <c:v>31.600000000000023</c:v>
                </c:pt>
                <c:pt idx="316">
                  <c:v>31.700000000000024</c:v>
                </c:pt>
                <c:pt idx="317">
                  <c:v>31.800000000000022</c:v>
                </c:pt>
                <c:pt idx="318">
                  <c:v>31.900000000000023</c:v>
                </c:pt>
                <c:pt idx="319">
                  <c:v>32.000000000000021</c:v>
                </c:pt>
                <c:pt idx="320">
                  <c:v>32.100000000000023</c:v>
                </c:pt>
                <c:pt idx="321">
                  <c:v>32.200000000000024</c:v>
                </c:pt>
                <c:pt idx="322">
                  <c:v>32.300000000000026</c:v>
                </c:pt>
                <c:pt idx="323">
                  <c:v>32.40000000000002</c:v>
                </c:pt>
                <c:pt idx="324">
                  <c:v>32.500000000000021</c:v>
                </c:pt>
                <c:pt idx="325">
                  <c:v>32.600000000000023</c:v>
                </c:pt>
                <c:pt idx="326">
                  <c:v>32.700000000000024</c:v>
                </c:pt>
                <c:pt idx="327">
                  <c:v>32.800000000000026</c:v>
                </c:pt>
                <c:pt idx="328">
                  <c:v>32.900000000000027</c:v>
                </c:pt>
                <c:pt idx="329">
                  <c:v>33.000000000000021</c:v>
                </c:pt>
                <c:pt idx="330">
                  <c:v>33.100000000000023</c:v>
                </c:pt>
                <c:pt idx="331">
                  <c:v>33.200000000000024</c:v>
                </c:pt>
                <c:pt idx="332">
                  <c:v>33.300000000000026</c:v>
                </c:pt>
                <c:pt idx="333">
                  <c:v>33.400000000000027</c:v>
                </c:pt>
                <c:pt idx="334">
                  <c:v>33.500000000000021</c:v>
                </c:pt>
                <c:pt idx="335">
                  <c:v>33.600000000000023</c:v>
                </c:pt>
                <c:pt idx="336">
                  <c:v>33.700000000000024</c:v>
                </c:pt>
                <c:pt idx="337">
                  <c:v>33.800000000000026</c:v>
                </c:pt>
                <c:pt idx="338">
                  <c:v>33.900000000000027</c:v>
                </c:pt>
                <c:pt idx="339">
                  <c:v>34.000000000000021</c:v>
                </c:pt>
                <c:pt idx="340">
                  <c:v>34.100000000000023</c:v>
                </c:pt>
                <c:pt idx="341">
                  <c:v>34.200000000000024</c:v>
                </c:pt>
                <c:pt idx="342">
                  <c:v>34.300000000000026</c:v>
                </c:pt>
                <c:pt idx="343">
                  <c:v>34.400000000000027</c:v>
                </c:pt>
                <c:pt idx="344">
                  <c:v>34.500000000000028</c:v>
                </c:pt>
                <c:pt idx="345">
                  <c:v>34.600000000000023</c:v>
                </c:pt>
                <c:pt idx="346">
                  <c:v>34.700000000000024</c:v>
                </c:pt>
                <c:pt idx="347">
                  <c:v>34.800000000000026</c:v>
                </c:pt>
                <c:pt idx="348">
                  <c:v>34.900000000000027</c:v>
                </c:pt>
                <c:pt idx="349">
                  <c:v>35.000000000000028</c:v>
                </c:pt>
                <c:pt idx="350">
                  <c:v>35.100000000000023</c:v>
                </c:pt>
                <c:pt idx="351">
                  <c:v>35.200000000000024</c:v>
                </c:pt>
                <c:pt idx="352">
                  <c:v>35.300000000000026</c:v>
                </c:pt>
                <c:pt idx="353">
                  <c:v>35.400000000000027</c:v>
                </c:pt>
                <c:pt idx="354">
                  <c:v>35.500000000000028</c:v>
                </c:pt>
                <c:pt idx="355">
                  <c:v>35.600000000000023</c:v>
                </c:pt>
                <c:pt idx="356">
                  <c:v>35.700000000000024</c:v>
                </c:pt>
                <c:pt idx="357">
                  <c:v>35.800000000000026</c:v>
                </c:pt>
                <c:pt idx="358">
                  <c:v>35.900000000000027</c:v>
                </c:pt>
                <c:pt idx="359">
                  <c:v>36.000000000000028</c:v>
                </c:pt>
                <c:pt idx="360">
                  <c:v>36.10000000000003</c:v>
                </c:pt>
                <c:pt idx="361">
                  <c:v>36.200000000000024</c:v>
                </c:pt>
                <c:pt idx="362">
                  <c:v>36.300000000000026</c:v>
                </c:pt>
                <c:pt idx="363">
                  <c:v>36.400000000000027</c:v>
                </c:pt>
                <c:pt idx="364">
                  <c:v>36.500000000000028</c:v>
                </c:pt>
                <c:pt idx="365">
                  <c:v>36.60000000000003</c:v>
                </c:pt>
                <c:pt idx="366">
                  <c:v>36.700000000000024</c:v>
                </c:pt>
                <c:pt idx="367">
                  <c:v>36.800000000000026</c:v>
                </c:pt>
                <c:pt idx="368">
                  <c:v>36.900000000000027</c:v>
                </c:pt>
                <c:pt idx="369">
                  <c:v>37.000000000000028</c:v>
                </c:pt>
                <c:pt idx="370">
                  <c:v>37.10000000000003</c:v>
                </c:pt>
                <c:pt idx="371">
                  <c:v>37.200000000000024</c:v>
                </c:pt>
                <c:pt idx="372">
                  <c:v>37.300000000000026</c:v>
                </c:pt>
                <c:pt idx="373">
                  <c:v>37.400000000000027</c:v>
                </c:pt>
                <c:pt idx="374">
                  <c:v>37.500000000000028</c:v>
                </c:pt>
                <c:pt idx="375">
                  <c:v>37.60000000000003</c:v>
                </c:pt>
                <c:pt idx="376">
                  <c:v>37.700000000000031</c:v>
                </c:pt>
                <c:pt idx="377">
                  <c:v>37.800000000000026</c:v>
                </c:pt>
                <c:pt idx="378">
                  <c:v>37.900000000000027</c:v>
                </c:pt>
                <c:pt idx="379">
                  <c:v>38.000000000000028</c:v>
                </c:pt>
                <c:pt idx="380">
                  <c:v>38.10000000000003</c:v>
                </c:pt>
                <c:pt idx="381">
                  <c:v>38.200000000000031</c:v>
                </c:pt>
                <c:pt idx="382">
                  <c:v>38.300000000000026</c:v>
                </c:pt>
                <c:pt idx="383">
                  <c:v>38.400000000000027</c:v>
                </c:pt>
                <c:pt idx="384">
                  <c:v>38.500000000000028</c:v>
                </c:pt>
                <c:pt idx="385">
                  <c:v>38.60000000000003</c:v>
                </c:pt>
                <c:pt idx="386">
                  <c:v>38.700000000000031</c:v>
                </c:pt>
                <c:pt idx="387">
                  <c:v>38.800000000000026</c:v>
                </c:pt>
                <c:pt idx="388">
                  <c:v>38.900000000000027</c:v>
                </c:pt>
                <c:pt idx="389">
                  <c:v>39.000000000000028</c:v>
                </c:pt>
                <c:pt idx="390">
                  <c:v>39.10000000000003</c:v>
                </c:pt>
                <c:pt idx="391">
                  <c:v>39.200000000000031</c:v>
                </c:pt>
                <c:pt idx="392">
                  <c:v>39.300000000000033</c:v>
                </c:pt>
                <c:pt idx="393">
                  <c:v>39.400000000000027</c:v>
                </c:pt>
                <c:pt idx="394">
                  <c:v>39.500000000000028</c:v>
                </c:pt>
                <c:pt idx="395">
                  <c:v>39.60000000000003</c:v>
                </c:pt>
                <c:pt idx="396">
                  <c:v>39.700000000000031</c:v>
                </c:pt>
                <c:pt idx="397">
                  <c:v>39.800000000000033</c:v>
                </c:pt>
                <c:pt idx="398">
                  <c:v>39.900000000000027</c:v>
                </c:pt>
                <c:pt idx="399">
                  <c:v>40.000000000000028</c:v>
                </c:pt>
                <c:pt idx="400">
                  <c:v>40.10000000000003</c:v>
                </c:pt>
                <c:pt idx="401">
                  <c:v>40.200000000000031</c:v>
                </c:pt>
                <c:pt idx="402">
                  <c:v>40.300000000000033</c:v>
                </c:pt>
                <c:pt idx="403">
                  <c:v>40.400000000000027</c:v>
                </c:pt>
                <c:pt idx="404">
                  <c:v>40.500000000000028</c:v>
                </c:pt>
                <c:pt idx="405">
                  <c:v>40.60000000000003</c:v>
                </c:pt>
                <c:pt idx="406">
                  <c:v>40.700000000000031</c:v>
                </c:pt>
                <c:pt idx="407">
                  <c:v>40.800000000000033</c:v>
                </c:pt>
                <c:pt idx="408">
                  <c:v>40.900000000000034</c:v>
                </c:pt>
                <c:pt idx="409">
                  <c:v>41.000000000000028</c:v>
                </c:pt>
                <c:pt idx="410">
                  <c:v>41.10000000000003</c:v>
                </c:pt>
                <c:pt idx="411">
                  <c:v>41.200000000000031</c:v>
                </c:pt>
                <c:pt idx="412">
                  <c:v>41.300000000000033</c:v>
                </c:pt>
                <c:pt idx="413">
                  <c:v>41.400000000000034</c:v>
                </c:pt>
                <c:pt idx="414">
                  <c:v>41.500000000000028</c:v>
                </c:pt>
                <c:pt idx="415">
                  <c:v>41.60000000000003</c:v>
                </c:pt>
                <c:pt idx="416">
                  <c:v>41.700000000000031</c:v>
                </c:pt>
                <c:pt idx="417">
                  <c:v>41.800000000000033</c:v>
                </c:pt>
                <c:pt idx="418">
                  <c:v>41.900000000000034</c:v>
                </c:pt>
                <c:pt idx="419">
                  <c:v>42.000000000000028</c:v>
                </c:pt>
                <c:pt idx="420">
                  <c:v>42.10000000000003</c:v>
                </c:pt>
                <c:pt idx="421">
                  <c:v>42.200000000000031</c:v>
                </c:pt>
                <c:pt idx="422">
                  <c:v>42.300000000000033</c:v>
                </c:pt>
                <c:pt idx="423">
                  <c:v>42.400000000000034</c:v>
                </c:pt>
                <c:pt idx="424">
                  <c:v>42.500000000000036</c:v>
                </c:pt>
                <c:pt idx="425">
                  <c:v>42.60000000000003</c:v>
                </c:pt>
                <c:pt idx="426">
                  <c:v>42.700000000000031</c:v>
                </c:pt>
                <c:pt idx="427">
                  <c:v>42.800000000000033</c:v>
                </c:pt>
                <c:pt idx="428">
                  <c:v>42.900000000000034</c:v>
                </c:pt>
                <c:pt idx="429">
                  <c:v>43.000000000000036</c:v>
                </c:pt>
                <c:pt idx="430">
                  <c:v>43.10000000000003</c:v>
                </c:pt>
                <c:pt idx="431">
                  <c:v>43.200000000000031</c:v>
                </c:pt>
                <c:pt idx="432">
                  <c:v>43.300000000000033</c:v>
                </c:pt>
                <c:pt idx="433">
                  <c:v>43.400000000000034</c:v>
                </c:pt>
                <c:pt idx="434">
                  <c:v>43.500000000000036</c:v>
                </c:pt>
                <c:pt idx="435">
                  <c:v>43.60000000000003</c:v>
                </c:pt>
                <c:pt idx="436">
                  <c:v>43.700000000000031</c:v>
                </c:pt>
                <c:pt idx="437">
                  <c:v>43.800000000000033</c:v>
                </c:pt>
                <c:pt idx="438">
                  <c:v>43.900000000000034</c:v>
                </c:pt>
                <c:pt idx="439">
                  <c:v>44.000000000000036</c:v>
                </c:pt>
                <c:pt idx="440">
                  <c:v>44.100000000000037</c:v>
                </c:pt>
                <c:pt idx="441">
                  <c:v>44.200000000000031</c:v>
                </c:pt>
                <c:pt idx="442">
                  <c:v>44.300000000000033</c:v>
                </c:pt>
                <c:pt idx="443">
                  <c:v>44.400000000000034</c:v>
                </c:pt>
                <c:pt idx="444">
                  <c:v>44.500000000000036</c:v>
                </c:pt>
                <c:pt idx="445">
                  <c:v>44.600000000000037</c:v>
                </c:pt>
                <c:pt idx="446">
                  <c:v>44.700000000000031</c:v>
                </c:pt>
                <c:pt idx="447">
                  <c:v>44.800000000000033</c:v>
                </c:pt>
                <c:pt idx="448">
                  <c:v>44.900000000000034</c:v>
                </c:pt>
                <c:pt idx="449">
                  <c:v>45.000000000000036</c:v>
                </c:pt>
                <c:pt idx="450">
                  <c:v>45.100000000000037</c:v>
                </c:pt>
                <c:pt idx="451">
                  <c:v>45.200000000000031</c:v>
                </c:pt>
                <c:pt idx="452">
                  <c:v>45.300000000000033</c:v>
                </c:pt>
                <c:pt idx="453">
                  <c:v>45.400000000000034</c:v>
                </c:pt>
                <c:pt idx="454">
                  <c:v>45.500000000000036</c:v>
                </c:pt>
                <c:pt idx="455">
                  <c:v>45.600000000000037</c:v>
                </c:pt>
                <c:pt idx="456">
                  <c:v>45.700000000000038</c:v>
                </c:pt>
                <c:pt idx="457">
                  <c:v>45.800000000000033</c:v>
                </c:pt>
                <c:pt idx="458">
                  <c:v>45.900000000000034</c:v>
                </c:pt>
                <c:pt idx="459">
                  <c:v>46.000000000000036</c:v>
                </c:pt>
                <c:pt idx="460">
                  <c:v>46.100000000000037</c:v>
                </c:pt>
                <c:pt idx="461">
                  <c:v>46.200000000000038</c:v>
                </c:pt>
                <c:pt idx="462">
                  <c:v>46.300000000000033</c:v>
                </c:pt>
                <c:pt idx="463">
                  <c:v>46.400000000000034</c:v>
                </c:pt>
                <c:pt idx="464">
                  <c:v>46.500000000000036</c:v>
                </c:pt>
                <c:pt idx="465">
                  <c:v>46.600000000000037</c:v>
                </c:pt>
                <c:pt idx="466">
                  <c:v>46.700000000000038</c:v>
                </c:pt>
                <c:pt idx="467">
                  <c:v>46.800000000000033</c:v>
                </c:pt>
                <c:pt idx="468">
                  <c:v>46.900000000000034</c:v>
                </c:pt>
                <c:pt idx="469">
                  <c:v>47.000000000000036</c:v>
                </c:pt>
                <c:pt idx="470">
                  <c:v>47.100000000000037</c:v>
                </c:pt>
                <c:pt idx="471">
                  <c:v>47.200000000000038</c:v>
                </c:pt>
                <c:pt idx="472">
                  <c:v>47.30000000000004</c:v>
                </c:pt>
                <c:pt idx="473">
                  <c:v>47.400000000000034</c:v>
                </c:pt>
                <c:pt idx="474">
                  <c:v>47.500000000000036</c:v>
                </c:pt>
                <c:pt idx="475">
                  <c:v>47.600000000000037</c:v>
                </c:pt>
                <c:pt idx="476">
                  <c:v>47.700000000000038</c:v>
                </c:pt>
                <c:pt idx="477">
                  <c:v>47.80000000000004</c:v>
                </c:pt>
                <c:pt idx="478">
                  <c:v>47.900000000000034</c:v>
                </c:pt>
                <c:pt idx="479">
                  <c:v>48.000000000000036</c:v>
                </c:pt>
                <c:pt idx="480">
                  <c:v>48.100000000000037</c:v>
                </c:pt>
                <c:pt idx="481">
                  <c:v>48.200000000000038</c:v>
                </c:pt>
                <c:pt idx="482">
                  <c:v>48.30000000000004</c:v>
                </c:pt>
                <c:pt idx="483">
                  <c:v>48.400000000000034</c:v>
                </c:pt>
                <c:pt idx="484">
                  <c:v>48.500000000000036</c:v>
                </c:pt>
                <c:pt idx="485">
                  <c:v>48.600000000000037</c:v>
                </c:pt>
                <c:pt idx="486">
                  <c:v>48.700000000000038</c:v>
                </c:pt>
                <c:pt idx="487">
                  <c:v>48.80000000000004</c:v>
                </c:pt>
                <c:pt idx="488">
                  <c:v>48.900000000000041</c:v>
                </c:pt>
                <c:pt idx="489">
                  <c:v>49.000000000000036</c:v>
                </c:pt>
                <c:pt idx="490">
                  <c:v>49.100000000000037</c:v>
                </c:pt>
                <c:pt idx="491">
                  <c:v>49.200000000000038</c:v>
                </c:pt>
                <c:pt idx="492">
                  <c:v>49.30000000000004</c:v>
                </c:pt>
                <c:pt idx="493">
                  <c:v>49.400000000000041</c:v>
                </c:pt>
                <c:pt idx="494">
                  <c:v>49.500000000000036</c:v>
                </c:pt>
                <c:pt idx="495">
                  <c:v>49.600000000000037</c:v>
                </c:pt>
                <c:pt idx="496">
                  <c:v>49.700000000000038</c:v>
                </c:pt>
                <c:pt idx="497">
                  <c:v>49.80000000000004</c:v>
                </c:pt>
                <c:pt idx="498">
                  <c:v>49.900000000000041</c:v>
                </c:pt>
                <c:pt idx="499">
                  <c:v>50.000000000000036</c:v>
                </c:pt>
                <c:pt idx="500">
                  <c:v>50.100000000000037</c:v>
                </c:pt>
                <c:pt idx="501">
                  <c:v>50.200000000000031</c:v>
                </c:pt>
                <c:pt idx="502">
                  <c:v>50.300000000000033</c:v>
                </c:pt>
                <c:pt idx="503">
                  <c:v>50.400000000000034</c:v>
                </c:pt>
                <c:pt idx="504">
                  <c:v>50.500000000000036</c:v>
                </c:pt>
                <c:pt idx="505">
                  <c:v>50.600000000000037</c:v>
                </c:pt>
                <c:pt idx="506">
                  <c:v>50.700000000000031</c:v>
                </c:pt>
                <c:pt idx="507">
                  <c:v>50.800000000000033</c:v>
                </c:pt>
                <c:pt idx="508">
                  <c:v>50.900000000000034</c:v>
                </c:pt>
                <c:pt idx="509">
                  <c:v>51.000000000000036</c:v>
                </c:pt>
                <c:pt idx="510">
                  <c:v>51.100000000000037</c:v>
                </c:pt>
                <c:pt idx="511">
                  <c:v>51.200000000000031</c:v>
                </c:pt>
                <c:pt idx="512">
                  <c:v>51.300000000000033</c:v>
                </c:pt>
                <c:pt idx="513">
                  <c:v>51.400000000000034</c:v>
                </c:pt>
                <c:pt idx="514">
                  <c:v>51.500000000000036</c:v>
                </c:pt>
                <c:pt idx="515">
                  <c:v>51.600000000000037</c:v>
                </c:pt>
                <c:pt idx="516">
                  <c:v>51.700000000000031</c:v>
                </c:pt>
                <c:pt idx="517">
                  <c:v>51.800000000000033</c:v>
                </c:pt>
                <c:pt idx="518">
                  <c:v>51.900000000000034</c:v>
                </c:pt>
                <c:pt idx="519">
                  <c:v>52.000000000000036</c:v>
                </c:pt>
                <c:pt idx="520">
                  <c:v>52.100000000000037</c:v>
                </c:pt>
                <c:pt idx="521">
                  <c:v>52.200000000000038</c:v>
                </c:pt>
                <c:pt idx="522">
                  <c:v>52.300000000000033</c:v>
                </c:pt>
                <c:pt idx="523">
                  <c:v>52.400000000000034</c:v>
                </c:pt>
                <c:pt idx="524">
                  <c:v>52.500000000000036</c:v>
                </c:pt>
                <c:pt idx="525">
                  <c:v>52.600000000000037</c:v>
                </c:pt>
                <c:pt idx="526">
                  <c:v>52.700000000000038</c:v>
                </c:pt>
                <c:pt idx="527">
                  <c:v>52.800000000000033</c:v>
                </c:pt>
                <c:pt idx="528">
                  <c:v>52.900000000000034</c:v>
                </c:pt>
                <c:pt idx="529">
                  <c:v>53.000000000000036</c:v>
                </c:pt>
                <c:pt idx="530">
                  <c:v>53.100000000000037</c:v>
                </c:pt>
                <c:pt idx="531">
                  <c:v>53.200000000000038</c:v>
                </c:pt>
                <c:pt idx="532">
                  <c:v>53.30000000000004</c:v>
                </c:pt>
                <c:pt idx="533">
                  <c:v>53.400000000000034</c:v>
                </c:pt>
                <c:pt idx="534">
                  <c:v>53.500000000000036</c:v>
                </c:pt>
                <c:pt idx="535">
                  <c:v>53.600000000000037</c:v>
                </c:pt>
                <c:pt idx="536">
                  <c:v>53.700000000000038</c:v>
                </c:pt>
                <c:pt idx="537">
                  <c:v>53.80000000000004</c:v>
                </c:pt>
                <c:pt idx="538">
                  <c:v>53.900000000000034</c:v>
                </c:pt>
                <c:pt idx="539">
                  <c:v>54.000000000000036</c:v>
                </c:pt>
                <c:pt idx="540">
                  <c:v>54.100000000000037</c:v>
                </c:pt>
                <c:pt idx="541">
                  <c:v>54.200000000000038</c:v>
                </c:pt>
                <c:pt idx="542">
                  <c:v>54.30000000000004</c:v>
                </c:pt>
                <c:pt idx="543">
                  <c:v>54.400000000000034</c:v>
                </c:pt>
                <c:pt idx="544">
                  <c:v>54.500000000000036</c:v>
                </c:pt>
                <c:pt idx="545">
                  <c:v>54.600000000000037</c:v>
                </c:pt>
                <c:pt idx="546">
                  <c:v>54.700000000000038</c:v>
                </c:pt>
                <c:pt idx="547">
                  <c:v>54.80000000000004</c:v>
                </c:pt>
                <c:pt idx="548">
                  <c:v>54.900000000000034</c:v>
                </c:pt>
                <c:pt idx="549">
                  <c:v>55.000000000000036</c:v>
                </c:pt>
                <c:pt idx="550">
                  <c:v>55.100000000000037</c:v>
                </c:pt>
                <c:pt idx="551">
                  <c:v>55.200000000000038</c:v>
                </c:pt>
                <c:pt idx="552">
                  <c:v>55.30000000000004</c:v>
                </c:pt>
                <c:pt idx="553">
                  <c:v>55.400000000000041</c:v>
                </c:pt>
                <c:pt idx="554">
                  <c:v>55.500000000000036</c:v>
                </c:pt>
                <c:pt idx="555">
                  <c:v>55.600000000000037</c:v>
                </c:pt>
                <c:pt idx="556">
                  <c:v>55.700000000000038</c:v>
                </c:pt>
                <c:pt idx="557">
                  <c:v>55.80000000000004</c:v>
                </c:pt>
                <c:pt idx="558">
                  <c:v>55.900000000000041</c:v>
                </c:pt>
                <c:pt idx="559">
                  <c:v>56.000000000000036</c:v>
                </c:pt>
                <c:pt idx="560">
                  <c:v>56.100000000000037</c:v>
                </c:pt>
                <c:pt idx="561">
                  <c:v>56.200000000000038</c:v>
                </c:pt>
                <c:pt idx="562">
                  <c:v>56.30000000000004</c:v>
                </c:pt>
                <c:pt idx="563">
                  <c:v>56.400000000000041</c:v>
                </c:pt>
                <c:pt idx="564">
                  <c:v>56.500000000000043</c:v>
                </c:pt>
                <c:pt idx="565">
                  <c:v>56.600000000000037</c:v>
                </c:pt>
                <c:pt idx="566">
                  <c:v>56.700000000000038</c:v>
                </c:pt>
                <c:pt idx="567">
                  <c:v>56.80000000000004</c:v>
                </c:pt>
                <c:pt idx="568">
                  <c:v>56.900000000000041</c:v>
                </c:pt>
                <c:pt idx="569">
                  <c:v>57.000000000000043</c:v>
                </c:pt>
                <c:pt idx="570">
                  <c:v>57.100000000000037</c:v>
                </c:pt>
                <c:pt idx="571">
                  <c:v>57.200000000000038</c:v>
                </c:pt>
                <c:pt idx="572">
                  <c:v>57.30000000000004</c:v>
                </c:pt>
                <c:pt idx="573">
                  <c:v>57.400000000000041</c:v>
                </c:pt>
                <c:pt idx="574">
                  <c:v>57.500000000000043</c:v>
                </c:pt>
                <c:pt idx="575">
                  <c:v>57.600000000000037</c:v>
                </c:pt>
                <c:pt idx="576">
                  <c:v>57.700000000000038</c:v>
                </c:pt>
                <c:pt idx="577">
                  <c:v>57.80000000000004</c:v>
                </c:pt>
                <c:pt idx="578">
                  <c:v>57.900000000000041</c:v>
                </c:pt>
                <c:pt idx="579">
                  <c:v>58.000000000000043</c:v>
                </c:pt>
                <c:pt idx="580">
                  <c:v>58.100000000000037</c:v>
                </c:pt>
                <c:pt idx="581">
                  <c:v>58.200000000000038</c:v>
                </c:pt>
                <c:pt idx="582">
                  <c:v>58.30000000000004</c:v>
                </c:pt>
                <c:pt idx="583">
                  <c:v>58.400000000000041</c:v>
                </c:pt>
                <c:pt idx="584">
                  <c:v>58.500000000000043</c:v>
                </c:pt>
                <c:pt idx="585">
                  <c:v>58.600000000000044</c:v>
                </c:pt>
                <c:pt idx="586">
                  <c:v>58.700000000000038</c:v>
                </c:pt>
                <c:pt idx="587">
                  <c:v>58.80000000000004</c:v>
                </c:pt>
                <c:pt idx="588">
                  <c:v>58.900000000000041</c:v>
                </c:pt>
                <c:pt idx="589">
                  <c:v>59.000000000000043</c:v>
                </c:pt>
                <c:pt idx="590">
                  <c:v>59.100000000000044</c:v>
                </c:pt>
                <c:pt idx="591">
                  <c:v>59.200000000000038</c:v>
                </c:pt>
                <c:pt idx="592">
                  <c:v>59.30000000000004</c:v>
                </c:pt>
                <c:pt idx="593">
                  <c:v>59.400000000000041</c:v>
                </c:pt>
                <c:pt idx="594">
                  <c:v>59.500000000000043</c:v>
                </c:pt>
                <c:pt idx="595">
                  <c:v>59.600000000000044</c:v>
                </c:pt>
                <c:pt idx="596">
                  <c:v>59.700000000000045</c:v>
                </c:pt>
                <c:pt idx="597">
                  <c:v>59.80000000000004</c:v>
                </c:pt>
                <c:pt idx="598">
                  <c:v>59.900000000000041</c:v>
                </c:pt>
                <c:pt idx="599">
                  <c:v>60.000000000000043</c:v>
                </c:pt>
                <c:pt idx="600">
                  <c:v>60.100000000000044</c:v>
                </c:pt>
                <c:pt idx="601">
                  <c:v>60.200000000000045</c:v>
                </c:pt>
                <c:pt idx="602">
                  <c:v>60.30000000000004</c:v>
                </c:pt>
                <c:pt idx="603">
                  <c:v>60.400000000000041</c:v>
                </c:pt>
                <c:pt idx="604">
                  <c:v>60.500000000000043</c:v>
                </c:pt>
                <c:pt idx="605">
                  <c:v>60.600000000000044</c:v>
                </c:pt>
                <c:pt idx="606">
                  <c:v>60.700000000000045</c:v>
                </c:pt>
                <c:pt idx="607">
                  <c:v>60.80000000000004</c:v>
                </c:pt>
                <c:pt idx="608">
                  <c:v>60.900000000000041</c:v>
                </c:pt>
                <c:pt idx="609">
                  <c:v>61.000000000000043</c:v>
                </c:pt>
                <c:pt idx="610">
                  <c:v>61.100000000000044</c:v>
                </c:pt>
                <c:pt idx="611">
                  <c:v>61.200000000000045</c:v>
                </c:pt>
                <c:pt idx="612">
                  <c:v>61.30000000000004</c:v>
                </c:pt>
                <c:pt idx="613">
                  <c:v>61.400000000000041</c:v>
                </c:pt>
                <c:pt idx="614">
                  <c:v>61.500000000000043</c:v>
                </c:pt>
                <c:pt idx="615">
                  <c:v>61.600000000000044</c:v>
                </c:pt>
                <c:pt idx="616">
                  <c:v>61.700000000000045</c:v>
                </c:pt>
                <c:pt idx="617">
                  <c:v>61.800000000000047</c:v>
                </c:pt>
                <c:pt idx="618">
                  <c:v>61.900000000000041</c:v>
                </c:pt>
                <c:pt idx="619">
                  <c:v>62.000000000000043</c:v>
                </c:pt>
                <c:pt idx="620">
                  <c:v>62.100000000000044</c:v>
                </c:pt>
                <c:pt idx="621">
                  <c:v>62.200000000000045</c:v>
                </c:pt>
                <c:pt idx="622">
                  <c:v>62.300000000000047</c:v>
                </c:pt>
                <c:pt idx="623">
                  <c:v>62.400000000000041</c:v>
                </c:pt>
                <c:pt idx="624">
                  <c:v>62.500000000000043</c:v>
                </c:pt>
                <c:pt idx="625">
                  <c:v>62.600000000000044</c:v>
                </c:pt>
                <c:pt idx="626">
                  <c:v>62.700000000000045</c:v>
                </c:pt>
                <c:pt idx="627">
                  <c:v>62.800000000000047</c:v>
                </c:pt>
                <c:pt idx="628">
                  <c:v>62.900000000000048</c:v>
                </c:pt>
                <c:pt idx="629">
                  <c:v>63.000000000000043</c:v>
                </c:pt>
                <c:pt idx="630">
                  <c:v>63.100000000000044</c:v>
                </c:pt>
                <c:pt idx="631">
                  <c:v>63.200000000000045</c:v>
                </c:pt>
                <c:pt idx="632">
                  <c:v>63.300000000000047</c:v>
                </c:pt>
                <c:pt idx="633">
                  <c:v>63.400000000000048</c:v>
                </c:pt>
                <c:pt idx="634">
                  <c:v>63.500000000000043</c:v>
                </c:pt>
                <c:pt idx="635">
                  <c:v>63.600000000000044</c:v>
                </c:pt>
                <c:pt idx="636">
                  <c:v>63.700000000000045</c:v>
                </c:pt>
                <c:pt idx="637">
                  <c:v>63.800000000000047</c:v>
                </c:pt>
                <c:pt idx="638">
                  <c:v>63.900000000000048</c:v>
                </c:pt>
                <c:pt idx="639">
                  <c:v>64.000000000000043</c:v>
                </c:pt>
                <c:pt idx="640">
                  <c:v>64.100000000000051</c:v>
                </c:pt>
                <c:pt idx="641">
                  <c:v>64.200000000000045</c:v>
                </c:pt>
                <c:pt idx="642">
                  <c:v>64.30000000000004</c:v>
                </c:pt>
                <c:pt idx="643">
                  <c:v>64.400000000000048</c:v>
                </c:pt>
                <c:pt idx="644">
                  <c:v>64.500000000000043</c:v>
                </c:pt>
                <c:pt idx="645">
                  <c:v>64.600000000000051</c:v>
                </c:pt>
                <c:pt idx="646">
                  <c:v>64.700000000000045</c:v>
                </c:pt>
                <c:pt idx="647">
                  <c:v>64.80000000000004</c:v>
                </c:pt>
                <c:pt idx="648">
                  <c:v>64.900000000000048</c:v>
                </c:pt>
                <c:pt idx="649">
                  <c:v>65.000000000000043</c:v>
                </c:pt>
                <c:pt idx="650">
                  <c:v>65.100000000000051</c:v>
                </c:pt>
                <c:pt idx="651">
                  <c:v>65.200000000000045</c:v>
                </c:pt>
                <c:pt idx="652">
                  <c:v>65.30000000000004</c:v>
                </c:pt>
                <c:pt idx="653">
                  <c:v>65.400000000000048</c:v>
                </c:pt>
                <c:pt idx="654">
                  <c:v>65.500000000000043</c:v>
                </c:pt>
                <c:pt idx="655">
                  <c:v>65.600000000000051</c:v>
                </c:pt>
                <c:pt idx="656">
                  <c:v>65.700000000000045</c:v>
                </c:pt>
                <c:pt idx="657">
                  <c:v>65.800000000000054</c:v>
                </c:pt>
                <c:pt idx="658">
                  <c:v>65.900000000000048</c:v>
                </c:pt>
                <c:pt idx="659">
                  <c:v>66.000000000000043</c:v>
                </c:pt>
                <c:pt idx="660">
                  <c:v>66.100000000000051</c:v>
                </c:pt>
                <c:pt idx="661">
                  <c:v>66.200000000000045</c:v>
                </c:pt>
                <c:pt idx="662">
                  <c:v>66.300000000000054</c:v>
                </c:pt>
                <c:pt idx="663">
                  <c:v>66.400000000000048</c:v>
                </c:pt>
                <c:pt idx="664">
                  <c:v>66.500000000000043</c:v>
                </c:pt>
                <c:pt idx="665">
                  <c:v>66.600000000000051</c:v>
                </c:pt>
                <c:pt idx="666">
                  <c:v>66.700000000000045</c:v>
                </c:pt>
                <c:pt idx="667">
                  <c:v>66.800000000000054</c:v>
                </c:pt>
                <c:pt idx="668">
                  <c:v>66.900000000000048</c:v>
                </c:pt>
                <c:pt idx="669">
                  <c:v>67.000000000000043</c:v>
                </c:pt>
                <c:pt idx="670">
                  <c:v>67.100000000000051</c:v>
                </c:pt>
                <c:pt idx="671">
                  <c:v>67.200000000000045</c:v>
                </c:pt>
                <c:pt idx="672">
                  <c:v>67.300000000000054</c:v>
                </c:pt>
                <c:pt idx="673">
                  <c:v>67.400000000000048</c:v>
                </c:pt>
                <c:pt idx="674">
                  <c:v>67.500000000000043</c:v>
                </c:pt>
                <c:pt idx="675">
                  <c:v>67.600000000000051</c:v>
                </c:pt>
                <c:pt idx="676">
                  <c:v>67.700000000000045</c:v>
                </c:pt>
                <c:pt idx="677">
                  <c:v>67.800000000000054</c:v>
                </c:pt>
                <c:pt idx="678">
                  <c:v>67.900000000000048</c:v>
                </c:pt>
                <c:pt idx="679">
                  <c:v>68.000000000000043</c:v>
                </c:pt>
                <c:pt idx="680">
                  <c:v>68.100000000000051</c:v>
                </c:pt>
                <c:pt idx="681">
                  <c:v>68.200000000000045</c:v>
                </c:pt>
                <c:pt idx="682">
                  <c:v>68.300000000000054</c:v>
                </c:pt>
                <c:pt idx="683">
                  <c:v>68.400000000000048</c:v>
                </c:pt>
                <c:pt idx="684">
                  <c:v>68.500000000000057</c:v>
                </c:pt>
                <c:pt idx="685">
                  <c:v>68.600000000000051</c:v>
                </c:pt>
                <c:pt idx="686">
                  <c:v>68.700000000000045</c:v>
                </c:pt>
                <c:pt idx="687">
                  <c:v>68.800000000000054</c:v>
                </c:pt>
                <c:pt idx="688">
                  <c:v>68.900000000000048</c:v>
                </c:pt>
                <c:pt idx="689">
                  <c:v>69.000000000000057</c:v>
                </c:pt>
                <c:pt idx="690">
                  <c:v>69.100000000000051</c:v>
                </c:pt>
                <c:pt idx="691">
                  <c:v>69.200000000000045</c:v>
                </c:pt>
                <c:pt idx="692">
                  <c:v>69.300000000000054</c:v>
                </c:pt>
                <c:pt idx="693">
                  <c:v>69.400000000000048</c:v>
                </c:pt>
                <c:pt idx="694">
                  <c:v>69.500000000000057</c:v>
                </c:pt>
                <c:pt idx="695">
                  <c:v>69.600000000000051</c:v>
                </c:pt>
                <c:pt idx="696">
                  <c:v>69.700000000000045</c:v>
                </c:pt>
                <c:pt idx="697">
                  <c:v>69.800000000000054</c:v>
                </c:pt>
                <c:pt idx="698">
                  <c:v>69.900000000000048</c:v>
                </c:pt>
                <c:pt idx="699">
                  <c:v>70.000000000000057</c:v>
                </c:pt>
                <c:pt idx="700">
                  <c:v>70.100000000000051</c:v>
                </c:pt>
                <c:pt idx="701">
                  <c:v>70.200000000000045</c:v>
                </c:pt>
                <c:pt idx="702">
                  <c:v>70.300000000000054</c:v>
                </c:pt>
                <c:pt idx="703">
                  <c:v>70.400000000000048</c:v>
                </c:pt>
                <c:pt idx="704">
                  <c:v>70.500000000000057</c:v>
                </c:pt>
                <c:pt idx="705">
                  <c:v>70.600000000000051</c:v>
                </c:pt>
                <c:pt idx="706">
                  <c:v>70.700000000000045</c:v>
                </c:pt>
                <c:pt idx="707">
                  <c:v>70.800000000000054</c:v>
                </c:pt>
                <c:pt idx="708">
                  <c:v>70.900000000000048</c:v>
                </c:pt>
                <c:pt idx="709">
                  <c:v>71.000000000000057</c:v>
                </c:pt>
                <c:pt idx="710">
                  <c:v>71.100000000000051</c:v>
                </c:pt>
                <c:pt idx="711">
                  <c:v>71.200000000000045</c:v>
                </c:pt>
                <c:pt idx="712">
                  <c:v>71.300000000000054</c:v>
                </c:pt>
                <c:pt idx="713">
                  <c:v>71.400000000000048</c:v>
                </c:pt>
                <c:pt idx="714">
                  <c:v>71.500000000000057</c:v>
                </c:pt>
                <c:pt idx="715">
                  <c:v>71.600000000000051</c:v>
                </c:pt>
                <c:pt idx="716">
                  <c:v>71.700000000000045</c:v>
                </c:pt>
                <c:pt idx="717">
                  <c:v>71.800000000000054</c:v>
                </c:pt>
                <c:pt idx="718">
                  <c:v>71.900000000000048</c:v>
                </c:pt>
                <c:pt idx="719">
                  <c:v>72.000000000000057</c:v>
                </c:pt>
                <c:pt idx="720">
                  <c:v>72.100000000000051</c:v>
                </c:pt>
                <c:pt idx="721">
                  <c:v>72.20000000000006</c:v>
                </c:pt>
                <c:pt idx="722">
                  <c:v>72.300000000000054</c:v>
                </c:pt>
                <c:pt idx="723">
                  <c:v>72.400000000000048</c:v>
                </c:pt>
                <c:pt idx="724">
                  <c:v>72.500000000000057</c:v>
                </c:pt>
                <c:pt idx="725">
                  <c:v>72.600000000000051</c:v>
                </c:pt>
                <c:pt idx="726">
                  <c:v>72.70000000000006</c:v>
                </c:pt>
                <c:pt idx="727">
                  <c:v>72.800000000000054</c:v>
                </c:pt>
                <c:pt idx="728">
                  <c:v>72.900000000000048</c:v>
                </c:pt>
                <c:pt idx="729">
                  <c:v>73.000000000000057</c:v>
                </c:pt>
                <c:pt idx="730">
                  <c:v>73.100000000000051</c:v>
                </c:pt>
                <c:pt idx="731">
                  <c:v>73.20000000000006</c:v>
                </c:pt>
                <c:pt idx="732">
                  <c:v>73.300000000000054</c:v>
                </c:pt>
                <c:pt idx="733">
                  <c:v>73.400000000000048</c:v>
                </c:pt>
                <c:pt idx="734">
                  <c:v>73.500000000000057</c:v>
                </c:pt>
                <c:pt idx="735">
                  <c:v>73.600000000000051</c:v>
                </c:pt>
                <c:pt idx="736">
                  <c:v>73.70000000000006</c:v>
                </c:pt>
                <c:pt idx="737">
                  <c:v>73.800000000000054</c:v>
                </c:pt>
                <c:pt idx="738">
                  <c:v>73.900000000000048</c:v>
                </c:pt>
                <c:pt idx="739">
                  <c:v>74.000000000000057</c:v>
                </c:pt>
                <c:pt idx="740">
                  <c:v>74.100000000000051</c:v>
                </c:pt>
                <c:pt idx="741">
                  <c:v>74.20000000000006</c:v>
                </c:pt>
                <c:pt idx="742">
                  <c:v>74.300000000000054</c:v>
                </c:pt>
                <c:pt idx="743">
                  <c:v>74.400000000000048</c:v>
                </c:pt>
                <c:pt idx="744">
                  <c:v>74.500000000000057</c:v>
                </c:pt>
                <c:pt idx="745">
                  <c:v>74.600000000000051</c:v>
                </c:pt>
                <c:pt idx="746">
                  <c:v>74.70000000000006</c:v>
                </c:pt>
                <c:pt idx="747">
                  <c:v>74.800000000000054</c:v>
                </c:pt>
                <c:pt idx="748">
                  <c:v>74.900000000000063</c:v>
                </c:pt>
                <c:pt idx="749">
                  <c:v>75.000000000000057</c:v>
                </c:pt>
                <c:pt idx="750">
                  <c:v>75.100000000000051</c:v>
                </c:pt>
                <c:pt idx="751">
                  <c:v>75.20000000000006</c:v>
                </c:pt>
                <c:pt idx="752">
                  <c:v>75.300000000000054</c:v>
                </c:pt>
                <c:pt idx="753">
                  <c:v>75.400000000000063</c:v>
                </c:pt>
                <c:pt idx="754">
                  <c:v>75.500000000000057</c:v>
                </c:pt>
                <c:pt idx="755">
                  <c:v>75.600000000000051</c:v>
                </c:pt>
                <c:pt idx="756">
                  <c:v>75.70000000000006</c:v>
                </c:pt>
                <c:pt idx="757">
                  <c:v>75.800000000000054</c:v>
                </c:pt>
                <c:pt idx="758">
                  <c:v>75.900000000000063</c:v>
                </c:pt>
                <c:pt idx="759">
                  <c:v>76.000000000000057</c:v>
                </c:pt>
                <c:pt idx="760">
                  <c:v>76.100000000000051</c:v>
                </c:pt>
                <c:pt idx="761">
                  <c:v>76.20000000000006</c:v>
                </c:pt>
                <c:pt idx="762">
                  <c:v>76.300000000000054</c:v>
                </c:pt>
                <c:pt idx="763">
                  <c:v>76.400000000000063</c:v>
                </c:pt>
                <c:pt idx="764">
                  <c:v>76.500000000000057</c:v>
                </c:pt>
                <c:pt idx="765">
                  <c:v>76.600000000000051</c:v>
                </c:pt>
                <c:pt idx="766">
                  <c:v>76.70000000000006</c:v>
                </c:pt>
                <c:pt idx="767">
                  <c:v>76.800000000000054</c:v>
                </c:pt>
                <c:pt idx="768">
                  <c:v>76.900000000000063</c:v>
                </c:pt>
                <c:pt idx="769">
                  <c:v>77.000000000000057</c:v>
                </c:pt>
                <c:pt idx="770">
                  <c:v>77.100000000000051</c:v>
                </c:pt>
                <c:pt idx="771">
                  <c:v>77.20000000000006</c:v>
                </c:pt>
                <c:pt idx="772">
                  <c:v>77.300000000000054</c:v>
                </c:pt>
                <c:pt idx="773">
                  <c:v>77.400000000000063</c:v>
                </c:pt>
                <c:pt idx="774">
                  <c:v>77.500000000000057</c:v>
                </c:pt>
                <c:pt idx="775">
                  <c:v>77.600000000000051</c:v>
                </c:pt>
                <c:pt idx="776">
                  <c:v>77.70000000000006</c:v>
                </c:pt>
                <c:pt idx="777">
                  <c:v>77.800000000000054</c:v>
                </c:pt>
                <c:pt idx="778">
                  <c:v>77.900000000000063</c:v>
                </c:pt>
                <c:pt idx="779">
                  <c:v>78.000000000000057</c:v>
                </c:pt>
                <c:pt idx="780">
                  <c:v>78.100000000000051</c:v>
                </c:pt>
                <c:pt idx="781">
                  <c:v>78.20000000000006</c:v>
                </c:pt>
                <c:pt idx="782">
                  <c:v>78.300000000000054</c:v>
                </c:pt>
                <c:pt idx="783">
                  <c:v>78.400000000000063</c:v>
                </c:pt>
                <c:pt idx="784">
                  <c:v>78.500000000000057</c:v>
                </c:pt>
                <c:pt idx="785">
                  <c:v>78.600000000000065</c:v>
                </c:pt>
                <c:pt idx="786">
                  <c:v>78.70000000000006</c:v>
                </c:pt>
                <c:pt idx="787">
                  <c:v>78.800000000000054</c:v>
                </c:pt>
                <c:pt idx="788">
                  <c:v>78.900000000000063</c:v>
                </c:pt>
                <c:pt idx="789">
                  <c:v>79.000000000000057</c:v>
                </c:pt>
                <c:pt idx="790">
                  <c:v>79.100000000000065</c:v>
                </c:pt>
                <c:pt idx="791">
                  <c:v>79.20000000000006</c:v>
                </c:pt>
                <c:pt idx="792">
                  <c:v>79.300000000000054</c:v>
                </c:pt>
                <c:pt idx="793">
                  <c:v>79.400000000000063</c:v>
                </c:pt>
                <c:pt idx="794">
                  <c:v>79.500000000000057</c:v>
                </c:pt>
                <c:pt idx="795">
                  <c:v>79.600000000000065</c:v>
                </c:pt>
                <c:pt idx="796">
                  <c:v>79.70000000000006</c:v>
                </c:pt>
                <c:pt idx="797">
                  <c:v>79.800000000000054</c:v>
                </c:pt>
                <c:pt idx="798">
                  <c:v>79.900000000000063</c:v>
                </c:pt>
                <c:pt idx="799">
                  <c:v>80.000000000000057</c:v>
                </c:pt>
                <c:pt idx="800">
                  <c:v>80.100000000000065</c:v>
                </c:pt>
                <c:pt idx="801">
                  <c:v>80.20000000000006</c:v>
                </c:pt>
                <c:pt idx="802">
                  <c:v>80.300000000000054</c:v>
                </c:pt>
                <c:pt idx="803">
                  <c:v>80.400000000000063</c:v>
                </c:pt>
                <c:pt idx="804">
                  <c:v>80.500000000000057</c:v>
                </c:pt>
                <c:pt idx="805">
                  <c:v>80.600000000000065</c:v>
                </c:pt>
                <c:pt idx="806">
                  <c:v>80.70000000000006</c:v>
                </c:pt>
                <c:pt idx="807">
                  <c:v>80.800000000000054</c:v>
                </c:pt>
                <c:pt idx="808">
                  <c:v>80.900000000000063</c:v>
                </c:pt>
                <c:pt idx="809">
                  <c:v>81.000000000000057</c:v>
                </c:pt>
                <c:pt idx="810">
                  <c:v>81.100000000000065</c:v>
                </c:pt>
                <c:pt idx="811">
                  <c:v>81.20000000000006</c:v>
                </c:pt>
                <c:pt idx="812">
                  <c:v>81.300000000000068</c:v>
                </c:pt>
                <c:pt idx="813">
                  <c:v>81.400000000000063</c:v>
                </c:pt>
                <c:pt idx="814">
                  <c:v>81.500000000000057</c:v>
                </c:pt>
                <c:pt idx="815">
                  <c:v>81.600000000000065</c:v>
                </c:pt>
                <c:pt idx="816">
                  <c:v>81.70000000000006</c:v>
                </c:pt>
                <c:pt idx="817">
                  <c:v>81.800000000000068</c:v>
                </c:pt>
                <c:pt idx="818">
                  <c:v>81.900000000000063</c:v>
                </c:pt>
                <c:pt idx="819">
                  <c:v>82.000000000000057</c:v>
                </c:pt>
                <c:pt idx="820">
                  <c:v>82.100000000000065</c:v>
                </c:pt>
                <c:pt idx="821">
                  <c:v>82.20000000000006</c:v>
                </c:pt>
                <c:pt idx="822">
                  <c:v>82.300000000000068</c:v>
                </c:pt>
                <c:pt idx="823">
                  <c:v>82.400000000000063</c:v>
                </c:pt>
                <c:pt idx="824">
                  <c:v>82.500000000000057</c:v>
                </c:pt>
                <c:pt idx="825">
                  <c:v>82.600000000000065</c:v>
                </c:pt>
                <c:pt idx="826">
                  <c:v>82.70000000000006</c:v>
                </c:pt>
                <c:pt idx="827">
                  <c:v>82.800000000000068</c:v>
                </c:pt>
                <c:pt idx="828">
                  <c:v>82.900000000000063</c:v>
                </c:pt>
                <c:pt idx="829">
                  <c:v>83.000000000000057</c:v>
                </c:pt>
                <c:pt idx="830">
                  <c:v>83.100000000000065</c:v>
                </c:pt>
                <c:pt idx="831">
                  <c:v>83.20000000000006</c:v>
                </c:pt>
                <c:pt idx="832">
                  <c:v>83.300000000000068</c:v>
                </c:pt>
                <c:pt idx="833">
                  <c:v>83.400000000000063</c:v>
                </c:pt>
                <c:pt idx="834">
                  <c:v>83.500000000000057</c:v>
                </c:pt>
                <c:pt idx="835">
                  <c:v>83.600000000000065</c:v>
                </c:pt>
                <c:pt idx="836">
                  <c:v>83.70000000000006</c:v>
                </c:pt>
                <c:pt idx="837">
                  <c:v>83.800000000000068</c:v>
                </c:pt>
                <c:pt idx="838">
                  <c:v>83.900000000000063</c:v>
                </c:pt>
                <c:pt idx="839">
                  <c:v>84.000000000000057</c:v>
                </c:pt>
                <c:pt idx="840">
                  <c:v>84.100000000000065</c:v>
                </c:pt>
                <c:pt idx="841">
                  <c:v>84.20000000000006</c:v>
                </c:pt>
                <c:pt idx="842">
                  <c:v>84.300000000000068</c:v>
                </c:pt>
                <c:pt idx="843">
                  <c:v>84.400000000000063</c:v>
                </c:pt>
                <c:pt idx="844">
                  <c:v>84.500000000000057</c:v>
                </c:pt>
                <c:pt idx="845">
                  <c:v>84.600000000000065</c:v>
                </c:pt>
                <c:pt idx="846">
                  <c:v>84.70000000000006</c:v>
                </c:pt>
                <c:pt idx="847">
                  <c:v>84.800000000000068</c:v>
                </c:pt>
                <c:pt idx="848">
                  <c:v>84.900000000000063</c:v>
                </c:pt>
                <c:pt idx="849">
                  <c:v>85.000000000000071</c:v>
                </c:pt>
                <c:pt idx="850">
                  <c:v>85.100000000000065</c:v>
                </c:pt>
                <c:pt idx="851">
                  <c:v>85.20000000000006</c:v>
                </c:pt>
                <c:pt idx="852">
                  <c:v>85.300000000000068</c:v>
                </c:pt>
                <c:pt idx="853">
                  <c:v>85.400000000000063</c:v>
                </c:pt>
                <c:pt idx="854">
                  <c:v>85.500000000000071</c:v>
                </c:pt>
                <c:pt idx="855">
                  <c:v>85.600000000000065</c:v>
                </c:pt>
                <c:pt idx="856">
                  <c:v>85.70000000000006</c:v>
                </c:pt>
                <c:pt idx="857">
                  <c:v>85.800000000000068</c:v>
                </c:pt>
                <c:pt idx="858">
                  <c:v>85.900000000000063</c:v>
                </c:pt>
                <c:pt idx="859">
                  <c:v>86.000000000000071</c:v>
                </c:pt>
                <c:pt idx="860">
                  <c:v>86.100000000000065</c:v>
                </c:pt>
                <c:pt idx="861">
                  <c:v>86.20000000000006</c:v>
                </c:pt>
                <c:pt idx="862">
                  <c:v>86.300000000000068</c:v>
                </c:pt>
                <c:pt idx="863">
                  <c:v>86.400000000000063</c:v>
                </c:pt>
                <c:pt idx="864">
                  <c:v>86.500000000000071</c:v>
                </c:pt>
                <c:pt idx="865">
                  <c:v>86.600000000000065</c:v>
                </c:pt>
                <c:pt idx="866">
                  <c:v>86.70000000000006</c:v>
                </c:pt>
                <c:pt idx="867">
                  <c:v>86.800000000000068</c:v>
                </c:pt>
                <c:pt idx="868">
                  <c:v>86.900000000000063</c:v>
                </c:pt>
                <c:pt idx="869">
                  <c:v>87.000000000000071</c:v>
                </c:pt>
                <c:pt idx="870">
                  <c:v>87.100000000000065</c:v>
                </c:pt>
                <c:pt idx="871">
                  <c:v>87.20000000000006</c:v>
                </c:pt>
                <c:pt idx="872">
                  <c:v>87.300000000000068</c:v>
                </c:pt>
                <c:pt idx="873">
                  <c:v>87.400000000000063</c:v>
                </c:pt>
                <c:pt idx="874">
                  <c:v>87.500000000000071</c:v>
                </c:pt>
                <c:pt idx="875">
                  <c:v>87.600000000000065</c:v>
                </c:pt>
                <c:pt idx="876">
                  <c:v>87.700000000000074</c:v>
                </c:pt>
                <c:pt idx="877">
                  <c:v>87.800000000000068</c:v>
                </c:pt>
                <c:pt idx="878">
                  <c:v>87.900000000000063</c:v>
                </c:pt>
                <c:pt idx="879">
                  <c:v>88.000000000000071</c:v>
                </c:pt>
                <c:pt idx="880">
                  <c:v>88.100000000000065</c:v>
                </c:pt>
                <c:pt idx="881">
                  <c:v>88.200000000000074</c:v>
                </c:pt>
                <c:pt idx="882">
                  <c:v>88.300000000000068</c:v>
                </c:pt>
                <c:pt idx="883">
                  <c:v>88.400000000000063</c:v>
                </c:pt>
                <c:pt idx="884">
                  <c:v>88.500000000000071</c:v>
                </c:pt>
                <c:pt idx="885">
                  <c:v>88.600000000000065</c:v>
                </c:pt>
                <c:pt idx="886">
                  <c:v>88.700000000000074</c:v>
                </c:pt>
                <c:pt idx="887">
                  <c:v>88.800000000000068</c:v>
                </c:pt>
                <c:pt idx="888">
                  <c:v>88.900000000000063</c:v>
                </c:pt>
                <c:pt idx="889">
                  <c:v>89.000000000000071</c:v>
                </c:pt>
                <c:pt idx="890">
                  <c:v>89.100000000000065</c:v>
                </c:pt>
                <c:pt idx="891">
                  <c:v>89.200000000000074</c:v>
                </c:pt>
                <c:pt idx="892">
                  <c:v>89.300000000000068</c:v>
                </c:pt>
                <c:pt idx="893">
                  <c:v>89.400000000000063</c:v>
                </c:pt>
                <c:pt idx="894">
                  <c:v>89.500000000000071</c:v>
                </c:pt>
                <c:pt idx="895">
                  <c:v>89.600000000000065</c:v>
                </c:pt>
                <c:pt idx="896">
                  <c:v>89.700000000000074</c:v>
                </c:pt>
                <c:pt idx="897">
                  <c:v>89.800000000000068</c:v>
                </c:pt>
                <c:pt idx="898">
                  <c:v>89.900000000000063</c:v>
                </c:pt>
                <c:pt idx="899">
                  <c:v>90.000000000000071</c:v>
                </c:pt>
                <c:pt idx="900">
                  <c:v>90.100000000000065</c:v>
                </c:pt>
                <c:pt idx="901">
                  <c:v>90.200000000000074</c:v>
                </c:pt>
                <c:pt idx="902">
                  <c:v>90.300000000000068</c:v>
                </c:pt>
                <c:pt idx="903">
                  <c:v>90.400000000000063</c:v>
                </c:pt>
                <c:pt idx="904">
                  <c:v>90.500000000000071</c:v>
                </c:pt>
                <c:pt idx="905">
                  <c:v>90.600000000000065</c:v>
                </c:pt>
                <c:pt idx="906">
                  <c:v>90.700000000000074</c:v>
                </c:pt>
                <c:pt idx="907">
                  <c:v>90.800000000000068</c:v>
                </c:pt>
                <c:pt idx="908">
                  <c:v>90.900000000000063</c:v>
                </c:pt>
                <c:pt idx="909">
                  <c:v>91.000000000000071</c:v>
                </c:pt>
                <c:pt idx="910">
                  <c:v>91.100000000000065</c:v>
                </c:pt>
                <c:pt idx="911">
                  <c:v>91.200000000000074</c:v>
                </c:pt>
                <c:pt idx="912">
                  <c:v>91.300000000000068</c:v>
                </c:pt>
                <c:pt idx="913">
                  <c:v>91.400000000000077</c:v>
                </c:pt>
                <c:pt idx="914">
                  <c:v>91.500000000000071</c:v>
                </c:pt>
                <c:pt idx="915">
                  <c:v>91.600000000000065</c:v>
                </c:pt>
                <c:pt idx="916">
                  <c:v>91.700000000000074</c:v>
                </c:pt>
                <c:pt idx="917">
                  <c:v>91.800000000000068</c:v>
                </c:pt>
                <c:pt idx="918">
                  <c:v>91.900000000000077</c:v>
                </c:pt>
                <c:pt idx="919">
                  <c:v>92.000000000000071</c:v>
                </c:pt>
                <c:pt idx="920">
                  <c:v>92.100000000000065</c:v>
                </c:pt>
                <c:pt idx="921">
                  <c:v>92.200000000000074</c:v>
                </c:pt>
                <c:pt idx="922">
                  <c:v>92.300000000000068</c:v>
                </c:pt>
                <c:pt idx="923">
                  <c:v>92.400000000000077</c:v>
                </c:pt>
                <c:pt idx="924">
                  <c:v>92.500000000000071</c:v>
                </c:pt>
                <c:pt idx="925">
                  <c:v>92.600000000000065</c:v>
                </c:pt>
                <c:pt idx="926">
                  <c:v>92.700000000000074</c:v>
                </c:pt>
                <c:pt idx="927">
                  <c:v>92.800000000000068</c:v>
                </c:pt>
                <c:pt idx="928">
                  <c:v>92.900000000000077</c:v>
                </c:pt>
                <c:pt idx="929">
                  <c:v>93.000000000000071</c:v>
                </c:pt>
                <c:pt idx="930">
                  <c:v>93.100000000000065</c:v>
                </c:pt>
                <c:pt idx="931">
                  <c:v>93.200000000000074</c:v>
                </c:pt>
                <c:pt idx="932">
                  <c:v>93.300000000000068</c:v>
                </c:pt>
                <c:pt idx="933">
                  <c:v>93.400000000000077</c:v>
                </c:pt>
                <c:pt idx="934">
                  <c:v>93.500000000000071</c:v>
                </c:pt>
                <c:pt idx="935">
                  <c:v>93.600000000000065</c:v>
                </c:pt>
                <c:pt idx="936">
                  <c:v>93.700000000000074</c:v>
                </c:pt>
                <c:pt idx="937">
                  <c:v>93.800000000000068</c:v>
                </c:pt>
                <c:pt idx="938">
                  <c:v>93.900000000000077</c:v>
                </c:pt>
                <c:pt idx="939">
                  <c:v>94.000000000000071</c:v>
                </c:pt>
                <c:pt idx="940">
                  <c:v>94.10000000000008</c:v>
                </c:pt>
                <c:pt idx="941">
                  <c:v>94.200000000000074</c:v>
                </c:pt>
                <c:pt idx="942">
                  <c:v>94.300000000000068</c:v>
                </c:pt>
                <c:pt idx="943">
                  <c:v>94.400000000000077</c:v>
                </c:pt>
                <c:pt idx="944">
                  <c:v>94.500000000000071</c:v>
                </c:pt>
                <c:pt idx="945">
                  <c:v>94.60000000000008</c:v>
                </c:pt>
                <c:pt idx="946">
                  <c:v>94.700000000000074</c:v>
                </c:pt>
                <c:pt idx="947">
                  <c:v>94.800000000000068</c:v>
                </c:pt>
                <c:pt idx="948">
                  <c:v>94.900000000000077</c:v>
                </c:pt>
                <c:pt idx="949">
                  <c:v>95.000000000000071</c:v>
                </c:pt>
                <c:pt idx="950">
                  <c:v>95.10000000000008</c:v>
                </c:pt>
                <c:pt idx="951">
                  <c:v>95.200000000000074</c:v>
                </c:pt>
                <c:pt idx="952">
                  <c:v>95.300000000000068</c:v>
                </c:pt>
                <c:pt idx="953">
                  <c:v>95.400000000000077</c:v>
                </c:pt>
                <c:pt idx="954">
                  <c:v>95.500000000000071</c:v>
                </c:pt>
                <c:pt idx="955">
                  <c:v>95.60000000000008</c:v>
                </c:pt>
                <c:pt idx="956">
                  <c:v>95.700000000000074</c:v>
                </c:pt>
                <c:pt idx="957">
                  <c:v>95.800000000000068</c:v>
                </c:pt>
                <c:pt idx="958">
                  <c:v>95.900000000000077</c:v>
                </c:pt>
                <c:pt idx="959">
                  <c:v>96.000000000000071</c:v>
                </c:pt>
                <c:pt idx="960">
                  <c:v>96.10000000000008</c:v>
                </c:pt>
                <c:pt idx="961">
                  <c:v>96.200000000000074</c:v>
                </c:pt>
                <c:pt idx="962">
                  <c:v>96.300000000000068</c:v>
                </c:pt>
                <c:pt idx="963">
                  <c:v>96.400000000000077</c:v>
                </c:pt>
                <c:pt idx="964">
                  <c:v>96.500000000000071</c:v>
                </c:pt>
                <c:pt idx="965">
                  <c:v>96.60000000000008</c:v>
                </c:pt>
                <c:pt idx="966">
                  <c:v>96.700000000000074</c:v>
                </c:pt>
                <c:pt idx="967">
                  <c:v>96.800000000000068</c:v>
                </c:pt>
                <c:pt idx="968">
                  <c:v>96.900000000000077</c:v>
                </c:pt>
                <c:pt idx="969">
                  <c:v>97.000000000000071</c:v>
                </c:pt>
                <c:pt idx="970">
                  <c:v>97.10000000000008</c:v>
                </c:pt>
                <c:pt idx="971">
                  <c:v>97.200000000000074</c:v>
                </c:pt>
                <c:pt idx="972">
                  <c:v>97.300000000000068</c:v>
                </c:pt>
                <c:pt idx="973">
                  <c:v>97.400000000000077</c:v>
                </c:pt>
                <c:pt idx="974">
                  <c:v>97.500000000000071</c:v>
                </c:pt>
                <c:pt idx="975">
                  <c:v>97.60000000000008</c:v>
                </c:pt>
                <c:pt idx="976">
                  <c:v>97.700000000000074</c:v>
                </c:pt>
                <c:pt idx="977">
                  <c:v>97.800000000000082</c:v>
                </c:pt>
                <c:pt idx="978">
                  <c:v>97.900000000000077</c:v>
                </c:pt>
                <c:pt idx="979">
                  <c:v>98.000000000000071</c:v>
                </c:pt>
                <c:pt idx="980">
                  <c:v>98.10000000000008</c:v>
                </c:pt>
                <c:pt idx="981">
                  <c:v>98.200000000000074</c:v>
                </c:pt>
                <c:pt idx="982">
                  <c:v>98.300000000000082</c:v>
                </c:pt>
                <c:pt idx="983">
                  <c:v>98.400000000000077</c:v>
                </c:pt>
                <c:pt idx="984">
                  <c:v>98.500000000000071</c:v>
                </c:pt>
                <c:pt idx="985">
                  <c:v>98.60000000000008</c:v>
                </c:pt>
                <c:pt idx="986">
                  <c:v>98.700000000000074</c:v>
                </c:pt>
                <c:pt idx="987">
                  <c:v>98.800000000000082</c:v>
                </c:pt>
                <c:pt idx="988">
                  <c:v>98.900000000000077</c:v>
                </c:pt>
                <c:pt idx="989">
                  <c:v>99.000000000000071</c:v>
                </c:pt>
                <c:pt idx="990">
                  <c:v>99.10000000000008</c:v>
                </c:pt>
                <c:pt idx="991">
                  <c:v>99.200000000000074</c:v>
                </c:pt>
                <c:pt idx="992">
                  <c:v>99.300000000000082</c:v>
                </c:pt>
                <c:pt idx="993">
                  <c:v>99.400000000000077</c:v>
                </c:pt>
                <c:pt idx="994">
                  <c:v>99.500000000000071</c:v>
                </c:pt>
                <c:pt idx="995">
                  <c:v>99.60000000000008</c:v>
                </c:pt>
                <c:pt idx="996">
                  <c:v>99.700000000000074</c:v>
                </c:pt>
                <c:pt idx="997">
                  <c:v>99.800000000000082</c:v>
                </c:pt>
                <c:pt idx="998">
                  <c:v>99.900000000000077</c:v>
                </c:pt>
                <c:pt idx="999">
                  <c:v>100.00000000000007</c:v>
                </c:pt>
              </c:numCache>
            </c:numRef>
          </c:xVal>
          <c:yVal>
            <c:numRef>
              <c:f>Sheet1!$I$7:$I$1006</c:f>
              <c:numCache>
                <c:formatCode>General</c:formatCode>
                <c:ptCount val="1000"/>
                <c:pt idx="1">
                  <c:v>0.11675229357798163</c:v>
                </c:pt>
                <c:pt idx="2">
                  <c:v>0.17512844036697248</c:v>
                </c:pt>
                <c:pt idx="3">
                  <c:v>0.23350458715596326</c:v>
                </c:pt>
                <c:pt idx="4">
                  <c:v>0.29188073394495406</c:v>
                </c:pt>
                <c:pt idx="5">
                  <c:v>0.35025688073394495</c:v>
                </c:pt>
                <c:pt idx="6">
                  <c:v>0.40863302752293573</c:v>
                </c:pt>
                <c:pt idx="7">
                  <c:v>0.46700917431192651</c:v>
                </c:pt>
                <c:pt idx="8">
                  <c:v>0.52538532110091751</c:v>
                </c:pt>
                <c:pt idx="9">
                  <c:v>0.58376146788990835</c:v>
                </c:pt>
                <c:pt idx="10">
                  <c:v>0.64213761467889918</c:v>
                </c:pt>
                <c:pt idx="11">
                  <c:v>0.70051376146789002</c:v>
                </c:pt>
                <c:pt idx="12">
                  <c:v>0.75888990825688085</c:v>
                </c:pt>
                <c:pt idx="13">
                  <c:v>0.8172660550458718</c:v>
                </c:pt>
                <c:pt idx="14">
                  <c:v>0.87564220183486263</c:v>
                </c:pt>
                <c:pt idx="15">
                  <c:v>0.93401834862385358</c:v>
                </c:pt>
                <c:pt idx="16">
                  <c:v>0.99239449541284441</c:v>
                </c:pt>
                <c:pt idx="17">
                  <c:v>1.0507706422018352</c:v>
                </c:pt>
                <c:pt idx="18">
                  <c:v>1.1091467889908262</c:v>
                </c:pt>
                <c:pt idx="19">
                  <c:v>1.1675229357798171</c:v>
                </c:pt>
                <c:pt idx="20">
                  <c:v>1.2258990825688081</c:v>
                </c:pt>
                <c:pt idx="21">
                  <c:v>1.2842752293577988</c:v>
                </c:pt>
                <c:pt idx="22">
                  <c:v>1.3426513761467895</c:v>
                </c:pt>
                <c:pt idx="23">
                  <c:v>1.4010275229357805</c:v>
                </c:pt>
                <c:pt idx="24">
                  <c:v>1.4594036697247714</c:v>
                </c:pt>
                <c:pt idx="25">
                  <c:v>1.5177798165137621</c:v>
                </c:pt>
                <c:pt idx="26">
                  <c:v>1.5761559633027529</c:v>
                </c:pt>
                <c:pt idx="27">
                  <c:v>1.634532110091744</c:v>
                </c:pt>
                <c:pt idx="28">
                  <c:v>1.6929082568807348</c:v>
                </c:pt>
                <c:pt idx="29">
                  <c:v>1.7512844036697257</c:v>
                </c:pt>
                <c:pt idx="30">
                  <c:v>1.8096605504587169</c:v>
                </c:pt>
                <c:pt idx="31">
                  <c:v>1.8680366972477074</c:v>
                </c:pt>
                <c:pt idx="32">
                  <c:v>1.9264128440366985</c:v>
                </c:pt>
                <c:pt idx="33">
                  <c:v>1.9847889908256893</c:v>
                </c:pt>
                <c:pt idx="34">
                  <c:v>2.0431651376146798</c:v>
                </c:pt>
                <c:pt idx="35">
                  <c:v>2.1015412844036709</c:v>
                </c:pt>
                <c:pt idx="36">
                  <c:v>2.1599174311926621</c:v>
                </c:pt>
                <c:pt idx="37">
                  <c:v>2.2182935779816528</c:v>
                </c:pt>
                <c:pt idx="38">
                  <c:v>2.2766697247706436</c:v>
                </c:pt>
                <c:pt idx="39">
                  <c:v>2.3350458715596347</c:v>
                </c:pt>
                <c:pt idx="40">
                  <c:v>2.3934220183486254</c:v>
                </c:pt>
                <c:pt idx="41">
                  <c:v>2.4517981651376166</c:v>
                </c:pt>
                <c:pt idx="42">
                  <c:v>2.5101743119266073</c:v>
                </c:pt>
                <c:pt idx="43">
                  <c:v>2.5685504587155981</c:v>
                </c:pt>
                <c:pt idx="44">
                  <c:v>2.6269266055045888</c:v>
                </c:pt>
                <c:pt idx="45">
                  <c:v>2.68530275229358</c:v>
                </c:pt>
                <c:pt idx="46">
                  <c:v>2.7436788990825707</c:v>
                </c:pt>
                <c:pt idx="47">
                  <c:v>2.8020550458715618</c:v>
                </c:pt>
                <c:pt idx="48">
                  <c:v>2.8604311926605521</c:v>
                </c:pt>
                <c:pt idx="49">
                  <c:v>2.9188073394495433</c:v>
                </c:pt>
                <c:pt idx="50">
                  <c:v>2.977183486238534</c:v>
                </c:pt>
                <c:pt idx="51">
                  <c:v>3.0355596330275247</c:v>
                </c:pt>
                <c:pt idx="52">
                  <c:v>3.0939357798165159</c:v>
                </c:pt>
                <c:pt idx="53">
                  <c:v>3.1523119266055066</c:v>
                </c:pt>
                <c:pt idx="54">
                  <c:v>3.2106880733944974</c:v>
                </c:pt>
                <c:pt idx="55">
                  <c:v>3.2690642201834881</c:v>
                </c:pt>
                <c:pt idx="56">
                  <c:v>3.3274403669724788</c:v>
                </c:pt>
                <c:pt idx="57">
                  <c:v>3.38581651376147</c:v>
                </c:pt>
                <c:pt idx="58">
                  <c:v>3.4441926605504602</c:v>
                </c:pt>
                <c:pt idx="59">
                  <c:v>3.5025688073394514</c:v>
                </c:pt>
                <c:pt idx="60">
                  <c:v>3.5609449541284426</c:v>
                </c:pt>
                <c:pt idx="61">
                  <c:v>3.6193211009174338</c:v>
                </c:pt>
                <c:pt idx="62">
                  <c:v>3.677697247706424</c:v>
                </c:pt>
                <c:pt idx="63">
                  <c:v>3.7360733944954148</c:v>
                </c:pt>
                <c:pt idx="64">
                  <c:v>3.7944495412844059</c:v>
                </c:pt>
                <c:pt idx="65">
                  <c:v>3.8528256880733971</c:v>
                </c:pt>
                <c:pt idx="66">
                  <c:v>3.9112018348623874</c:v>
                </c:pt>
                <c:pt idx="67">
                  <c:v>3.9695779816513785</c:v>
                </c:pt>
                <c:pt idx="68">
                  <c:v>4.0279541284403697</c:v>
                </c:pt>
                <c:pt idx="69">
                  <c:v>4.0863302752293595</c:v>
                </c:pt>
                <c:pt idx="70">
                  <c:v>4.1447064220183512</c:v>
                </c:pt>
                <c:pt idx="71">
                  <c:v>4.2030825688073419</c:v>
                </c:pt>
                <c:pt idx="72">
                  <c:v>4.2614587155963326</c:v>
                </c:pt>
                <c:pt idx="73">
                  <c:v>4.3198348623853242</c:v>
                </c:pt>
                <c:pt idx="74">
                  <c:v>4.3782110091743141</c:v>
                </c:pt>
                <c:pt idx="75">
                  <c:v>4.4365871559633057</c:v>
                </c:pt>
                <c:pt idx="76">
                  <c:v>4.4949633027522964</c:v>
                </c:pt>
                <c:pt idx="77">
                  <c:v>4.5533394495412871</c:v>
                </c:pt>
                <c:pt idx="78">
                  <c:v>4.6117155963302778</c:v>
                </c:pt>
                <c:pt idx="79">
                  <c:v>4.6700917431192694</c:v>
                </c:pt>
                <c:pt idx="80">
                  <c:v>4.7284678899082593</c:v>
                </c:pt>
                <c:pt idx="81">
                  <c:v>4.7868440366972509</c:v>
                </c:pt>
                <c:pt idx="82">
                  <c:v>4.8452201834862407</c:v>
                </c:pt>
                <c:pt idx="83">
                  <c:v>4.9035963302752332</c:v>
                </c:pt>
                <c:pt idx="84">
                  <c:v>4.9619724770642222</c:v>
                </c:pt>
                <c:pt idx="85">
                  <c:v>5.0203486238532147</c:v>
                </c:pt>
                <c:pt idx="86">
                  <c:v>5.0787247706422045</c:v>
                </c:pt>
                <c:pt idx="87">
                  <c:v>5.1371009174311961</c:v>
                </c:pt>
                <c:pt idx="88">
                  <c:v>5.1954770642201868</c:v>
                </c:pt>
                <c:pt idx="89">
                  <c:v>5.2538532110091776</c:v>
                </c:pt>
                <c:pt idx="90">
                  <c:v>5.3122293577981674</c:v>
                </c:pt>
                <c:pt idx="91">
                  <c:v>5.3706055045871599</c:v>
                </c:pt>
                <c:pt idx="92">
                  <c:v>5.4289816513761497</c:v>
                </c:pt>
                <c:pt idx="93">
                  <c:v>5.4873577981651414</c:v>
                </c:pt>
                <c:pt idx="94">
                  <c:v>5.5457339449541312</c:v>
                </c:pt>
                <c:pt idx="95">
                  <c:v>5.6041100917431237</c:v>
                </c:pt>
                <c:pt idx="96">
                  <c:v>5.6624862385321126</c:v>
                </c:pt>
                <c:pt idx="97">
                  <c:v>5.7208623853211042</c:v>
                </c:pt>
                <c:pt idx="98">
                  <c:v>5.779238532110095</c:v>
                </c:pt>
                <c:pt idx="99">
                  <c:v>5.8376146788990866</c:v>
                </c:pt>
                <c:pt idx="100">
                  <c:v>5.8959908256880755</c:v>
                </c:pt>
                <c:pt idx="101">
                  <c:v>5.954366972477068</c:v>
                </c:pt>
                <c:pt idx="102">
                  <c:v>6.0127431192660579</c:v>
                </c:pt>
                <c:pt idx="103">
                  <c:v>6.0711192660550495</c:v>
                </c:pt>
                <c:pt idx="104">
                  <c:v>6.1294954128440411</c:v>
                </c:pt>
                <c:pt idx="105">
                  <c:v>6.1878715596330318</c:v>
                </c:pt>
                <c:pt idx="106">
                  <c:v>6.2462477064220225</c:v>
                </c:pt>
                <c:pt idx="107">
                  <c:v>6.3046238532110133</c:v>
                </c:pt>
                <c:pt idx="108">
                  <c:v>6.363000000000004</c:v>
                </c:pt>
                <c:pt idx="109">
                  <c:v>6.4213761467889947</c:v>
                </c:pt>
                <c:pt idx="110">
                  <c:v>6.4797522935779863</c:v>
                </c:pt>
                <c:pt idx="111">
                  <c:v>6.5381284403669762</c:v>
                </c:pt>
                <c:pt idx="112">
                  <c:v>6.5965045871559669</c:v>
                </c:pt>
                <c:pt idx="113">
                  <c:v>6.6548807339449576</c:v>
                </c:pt>
                <c:pt idx="114">
                  <c:v>6.7132568807339492</c:v>
                </c:pt>
                <c:pt idx="115">
                  <c:v>6.7716330275229399</c:v>
                </c:pt>
                <c:pt idx="116">
                  <c:v>6.8300091743119316</c:v>
                </c:pt>
                <c:pt idx="117">
                  <c:v>6.8883853211009205</c:v>
                </c:pt>
                <c:pt idx="118">
                  <c:v>6.946761467889913</c:v>
                </c:pt>
                <c:pt idx="119">
                  <c:v>7.0051376146789028</c:v>
                </c:pt>
                <c:pt idx="120">
                  <c:v>7.0635137614678936</c:v>
                </c:pt>
                <c:pt idx="121">
                  <c:v>7.1218899082568852</c:v>
                </c:pt>
                <c:pt idx="122">
                  <c:v>7.1802660550458759</c:v>
                </c:pt>
                <c:pt idx="123">
                  <c:v>7.2386422018348675</c:v>
                </c:pt>
                <c:pt idx="124">
                  <c:v>7.2970183486238565</c:v>
                </c:pt>
                <c:pt idx="125">
                  <c:v>7.3553944954128481</c:v>
                </c:pt>
                <c:pt idx="126">
                  <c:v>7.4137706422018388</c:v>
                </c:pt>
                <c:pt idx="127">
                  <c:v>7.4721467889908295</c:v>
                </c:pt>
                <c:pt idx="128">
                  <c:v>7.5305229357798193</c:v>
                </c:pt>
                <c:pt idx="129">
                  <c:v>7.5888990825688118</c:v>
                </c:pt>
                <c:pt idx="130">
                  <c:v>7.6472752293578017</c:v>
                </c:pt>
                <c:pt idx="131">
                  <c:v>7.7056513761467942</c:v>
                </c:pt>
                <c:pt idx="132">
                  <c:v>7.764027522935784</c:v>
                </c:pt>
                <c:pt idx="133">
                  <c:v>7.8224036697247747</c:v>
                </c:pt>
                <c:pt idx="134">
                  <c:v>7.8807798165137646</c:v>
                </c:pt>
                <c:pt idx="135">
                  <c:v>7.9391559633027571</c:v>
                </c:pt>
                <c:pt idx="136">
                  <c:v>7.997532110091746</c:v>
                </c:pt>
                <c:pt idx="137">
                  <c:v>8.0559082568807394</c:v>
                </c:pt>
                <c:pt idx="138">
                  <c:v>8.1142844036697301</c:v>
                </c:pt>
                <c:pt idx="139">
                  <c:v>8.1726605504587191</c:v>
                </c:pt>
                <c:pt idx="140">
                  <c:v>8.2310366972477098</c:v>
                </c:pt>
                <c:pt idx="141">
                  <c:v>8.2894128440367023</c:v>
                </c:pt>
                <c:pt idx="142">
                  <c:v>8.347788990825693</c:v>
                </c:pt>
                <c:pt idx="143">
                  <c:v>8.4061651376146838</c:v>
                </c:pt>
                <c:pt idx="144">
                  <c:v>8.4645412844036745</c:v>
                </c:pt>
                <c:pt idx="145">
                  <c:v>8.5229174311926652</c:v>
                </c:pt>
                <c:pt idx="146">
                  <c:v>8.5812935779816559</c:v>
                </c:pt>
                <c:pt idx="147">
                  <c:v>8.6396697247706484</c:v>
                </c:pt>
                <c:pt idx="148">
                  <c:v>8.6980458715596374</c:v>
                </c:pt>
                <c:pt idx="149">
                  <c:v>8.7564220183486281</c:v>
                </c:pt>
                <c:pt idx="150">
                  <c:v>8.8147981651376206</c:v>
                </c:pt>
                <c:pt idx="151">
                  <c:v>8.8731743119266113</c:v>
                </c:pt>
                <c:pt idx="152">
                  <c:v>8.9152075715885051</c:v>
                </c:pt>
                <c:pt idx="153">
                  <c:v>8.9537488672114343</c:v>
                </c:pt>
                <c:pt idx="154">
                  <c:v>8.9908361886458543</c:v>
                </c:pt>
                <c:pt idx="155">
                  <c:v>9.0265256169381232</c:v>
                </c:pt>
                <c:pt idx="156">
                  <c:v>9.0608703372638466</c:v>
                </c:pt>
                <c:pt idx="157">
                  <c:v>9.0939208321210714</c:v>
                </c:pt>
                <c:pt idx="158">
                  <c:v>9.1257250584549929</c:v>
                </c:pt>
                <c:pt idx="159">
                  <c:v>9.1563286103249304</c:v>
                </c:pt>
                <c:pt idx="160">
                  <c:v>9.1857748685353773</c:v>
                </c:pt>
                <c:pt idx="161">
                  <c:v>9.2141051384893586</c:v>
                </c:pt>
                <c:pt idx="162">
                  <c:v>9.2413587773802224</c:v>
                </c:pt>
                <c:pt idx="163">
                  <c:v>9.2675733117142265</c:v>
                </c:pt>
                <c:pt idx="164">
                  <c:v>9.292784546048221</c:v>
                </c:pt>
                <c:pt idx="165">
                  <c:v>9.3170266637319905</c:v>
                </c:pt>
                <c:pt idx="166">
                  <c:v>9.3403323203618918</c:v>
                </c:pt>
                <c:pt idx="167">
                  <c:v>9.3627327305792996</c:v>
                </c:pt>
                <c:pt idx="168">
                  <c:v>9.3842577487828738</c:v>
                </c:pt>
                <c:pt idx="169">
                  <c:v>9.4049359442669207</c:v>
                </c:pt>
                <c:pt idx="170">
                  <c:v>9.424794671247426</c:v>
                </c:pt>
                <c:pt idx="171">
                  <c:v>9.4438601341928976</c:v>
                </c:pt>
                <c:pt idx="172">
                  <c:v>9.4621574488371163</c:v>
                </c:pt>
                <c:pt idx="173">
                  <c:v>9.4797106992156959</c:v>
                </c:pt>
                <c:pt idx="174">
                  <c:v>9.496542991036458</c:v>
                </c:pt>
                <c:pt idx="175">
                  <c:v>9.5126765016656343</c:v>
                </c:pt>
                <c:pt idx="176">
                  <c:v>9.5281325269863597</c:v>
                </c:pt>
                <c:pt idx="177">
                  <c:v>9.5429315253633362</c:v>
                </c:pt>
                <c:pt idx="178">
                  <c:v>9.5570931589270192</c:v>
                </c:pt>
                <c:pt idx="179">
                  <c:v>9.5706363323724375</c:v>
                </c:pt>
                <c:pt idx="180">
                  <c:v>9.5835792294510238</c:v>
                </c:pt>
                <c:pt idx="181">
                  <c:v>9.595939347319062</c:v>
                </c:pt>
                <c:pt idx="182">
                  <c:v>9.6077335288926431</c:v>
                </c:pt>
                <c:pt idx="183">
                  <c:v>9.6189779933469488</c:v>
                </c:pt>
                <c:pt idx="184">
                  <c:v>9.6296883648864906</c:v>
                </c:pt>
                <c:pt idx="185">
                  <c:v>9.6398796999028615</c:v>
                </c:pt>
                <c:pt idx="186">
                  <c:v>9.6495665126274215</c:v>
                </c:pt>
                <c:pt idx="187">
                  <c:v>9.6587627993780458</c:v>
                </c:pt>
                <c:pt idx="188">
                  <c:v>9.6674820614913113</c:v>
                </c:pt>
                <c:pt idx="189">
                  <c:v>9.6757373270248159</c:v>
                </c:pt>
                <c:pt idx="190">
                  <c:v>9.6835411713077164</c:v>
                </c:pt>
                <c:pt idx="191">
                  <c:v>9.6909057364120521</c:v>
                </c:pt>
                <c:pt idx="192">
                  <c:v>9.6978427496118886</c:v>
                </c:pt>
                <c:pt idx="193">
                  <c:v>9.7043635408926257</c:v>
                </c:pt>
                <c:pt idx="194">
                  <c:v>9.7104790595682982</c:v>
                </c:pt>
                <c:pt idx="195">
                  <c:v>9.7161998900605866</c:v>
                </c:pt>
                <c:pt idx="196">
                  <c:v>9.7215362668895242</c:v>
                </c:pt>
                <c:pt idx="197">
                  <c:v>9.7264980889224546</c:v>
                </c:pt>
                <c:pt idx="198">
                  <c:v>9.7310949329245151</c:v>
                </c:pt>
                <c:pt idx="199">
                  <c:v>9.735336066451115</c:v>
                </c:pt>
                <c:pt idx="200">
                  <c:v>9.739230460120055</c:v>
                </c:pt>
                <c:pt idx="201">
                  <c:v>9.7427867992984698</c:v>
                </c:pt>
                <c:pt idx="202">
                  <c:v>9.7460134952375164</c:v>
                </c:pt>
                <c:pt idx="203">
                  <c:v>9.7489186956854823</c:v>
                </c:pt>
                <c:pt idx="204">
                  <c:v>9.7515102950081278</c:v>
                </c:pt>
                <c:pt idx="205">
                  <c:v>9.7537959438431283</c:v>
                </c:pt>
                <c:pt idx="206">
                  <c:v>9.7557830583138863</c:v>
                </c:pt>
                <c:pt idx="207">
                  <c:v>9.7574788288263239</c:v>
                </c:pt>
                <c:pt idx="208">
                  <c:v>9.7588902284708272</c:v>
                </c:pt>
                <c:pt idx="209">
                  <c:v>9.7600240210501763</c:v>
                </c:pt>
                <c:pt idx="210">
                  <c:v>9.7608867687529646</c:v>
                </c:pt>
                <c:pt idx="211">
                  <c:v>9.761484839490949</c:v>
                </c:pt>
                <c:pt idx="212">
                  <c:v>9.761824413917477</c:v>
                </c:pt>
                <c:pt idx="213">
                  <c:v>9.7619114921433763</c:v>
                </c:pt>
                <c:pt idx="214">
                  <c:v>9.7617519001654589</c:v>
                </c:pt>
                <c:pt idx="215">
                  <c:v>9.7613512960221378</c:v>
                </c:pt>
                <c:pt idx="216">
                  <c:v>9.760715175689672</c:v>
                </c:pt>
                <c:pt idx="217">
                  <c:v>9.7598488787318303</c:v>
                </c:pt>
                <c:pt idx="218">
                  <c:v>9.7587575937150515</c:v>
                </c:pt>
                <c:pt idx="219">
                  <c:v>9.7574463634004989</c:v>
                </c:pt>
                <c:pt idx="220">
                  <c:v>9.7559200897236718</c:v>
                </c:pt>
                <c:pt idx="221">
                  <c:v>9.7541835385718549</c:v>
                </c:pt>
                <c:pt idx="222">
                  <c:v>9.7522413443688851</c:v>
                </c:pt>
                <c:pt idx="223">
                  <c:v>9.7500980144763592</c:v>
                </c:pt>
                <c:pt idx="224">
                  <c:v>9.7477579334198552</c:v>
                </c:pt>
                <c:pt idx="225">
                  <c:v>9.7452253669482563</c:v>
                </c:pt>
                <c:pt idx="226">
                  <c:v>9.7425044659339211</c:v>
                </c:pt>
                <c:pt idx="227">
                  <c:v>9.7395992701208858</c:v>
                </c:pt>
                <c:pt idx="228">
                  <c:v>9.7365137117281133</c:v>
                </c:pt>
                <c:pt idx="229">
                  <c:v>9.7332516189142151</c:v>
                </c:pt>
                <c:pt idx="230">
                  <c:v>9.7298167191098841</c:v>
                </c:pt>
                <c:pt idx="231">
                  <c:v>9.7262126422239739</c:v>
                </c:pt>
                <c:pt idx="232">
                  <c:v>9.7224429237286998</c:v>
                </c:pt>
                <c:pt idx="233">
                  <c:v>9.7185110076293544</c:v>
                </c:pt>
                <c:pt idx="234">
                  <c:v>9.7144202493234904</c:v>
                </c:pt>
                <c:pt idx="235">
                  <c:v>9.7101739183544336</c:v>
                </c:pt>
                <c:pt idx="236">
                  <c:v>9.7057752010635774</c:v>
                </c:pt>
                <c:pt idx="237">
                  <c:v>9.7012272031458711</c:v>
                </c:pt>
                <c:pt idx="238">
                  <c:v>9.6965329521125216</c:v>
                </c:pt>
                <c:pt idx="239">
                  <c:v>9.6916953996648871</c:v>
                </c:pt>
                <c:pt idx="240">
                  <c:v>9.6867174239832554</c:v>
                </c:pt>
                <c:pt idx="241">
                  <c:v>9.6816018319340351</c:v>
                </c:pt>
                <c:pt idx="242">
                  <c:v>9.6763513611987513</c:v>
                </c:pt>
                <c:pt idx="243">
                  <c:v>9.6709686823280645</c:v>
                </c:pt>
                <c:pt idx="244">
                  <c:v>9.6654564007238619</c:v>
                </c:pt>
                <c:pt idx="245">
                  <c:v>9.6598170585523295</c:v>
                </c:pt>
                <c:pt idx="246">
                  <c:v>9.6540531365908304</c:v>
                </c:pt>
                <c:pt idx="247">
                  <c:v>9.6481670560112089</c:v>
                </c:pt>
                <c:pt idx="248">
                  <c:v>9.6421611801020415</c:v>
                </c:pt>
                <c:pt idx="249">
                  <c:v>9.6360378159323297</c:v>
                </c:pt>
                <c:pt idx="250">
                  <c:v>9.6297992159588315</c:v>
                </c:pt>
                <c:pt idx="251">
                  <c:v>9.6234475795793433</c:v>
                </c:pt>
                <c:pt idx="252">
                  <c:v>9.6169850546339699</c:v>
                </c:pt>
                <c:pt idx="253">
                  <c:v>9.6104137388564244</c:v>
                </c:pt>
                <c:pt idx="254">
                  <c:v>9.6037356812772661</c:v>
                </c:pt>
                <c:pt idx="255">
                  <c:v>9.5969528835809594</c:v>
                </c:pt>
                <c:pt idx="256">
                  <c:v>9.5900673014184221</c:v>
                </c:pt>
                <c:pt idx="257">
                  <c:v>9.5830808456768732</c:v>
                </c:pt>
                <c:pt idx="258">
                  <c:v>9.5759953837084613</c:v>
                </c:pt>
                <c:pt idx="259">
                  <c:v>9.56881274051932</c:v>
                </c:pt>
                <c:pt idx="260">
                  <c:v>9.5615346999204558</c:v>
                </c:pt>
                <c:pt idx="261">
                  <c:v>9.5541630056419038</c:v>
                </c:pt>
                <c:pt idx="262">
                  <c:v>9.5466993624115357</c:v>
                </c:pt>
                <c:pt idx="263">
                  <c:v>9.5391454369997586</c:v>
                </c:pt>
                <c:pt idx="264">
                  <c:v>9.531502859231388</c:v>
                </c:pt>
                <c:pt idx="265">
                  <c:v>9.5237732229658842</c:v>
                </c:pt>
                <c:pt idx="266">
                  <c:v>9.5159580870470695</c:v>
                </c:pt>
                <c:pt idx="267">
                  <c:v>9.5080589762234453</c:v>
                </c:pt>
                <c:pt idx="268">
                  <c:v>9.5000773820401445</c:v>
                </c:pt>
                <c:pt idx="269">
                  <c:v>9.4920147637035459</c:v>
                </c:pt>
                <c:pt idx="270">
                  <c:v>9.4838725489194733</c:v>
                </c:pt>
                <c:pt idx="271">
                  <c:v>9.4756521347059799</c:v>
                </c:pt>
                <c:pt idx="272">
                  <c:v>9.4673548881815321</c:v>
                </c:pt>
                <c:pt idx="273">
                  <c:v>9.4589821473295004</c:v>
                </c:pt>
                <c:pt idx="274">
                  <c:v>9.450535221739754</c:v>
                </c:pt>
                <c:pt idx="275">
                  <c:v>9.4420153933281608</c:v>
                </c:pt>
                <c:pt idx="276">
                  <c:v>9.4334239170347374</c:v>
                </c:pt>
                <c:pt idx="277">
                  <c:v>9.4247620215012002</c:v>
                </c:pt>
                <c:pt idx="278">
                  <c:v>9.4160309097285992</c:v>
                </c:pt>
                <c:pt idx="279">
                  <c:v>9.4072317597156889</c:v>
                </c:pt>
                <c:pt idx="280">
                  <c:v>9.3983657250787633</c:v>
                </c:pt>
                <c:pt idx="281">
                  <c:v>9.3894339356534626</c:v>
                </c:pt>
                <c:pt idx="282">
                  <c:v>9.380437498079246</c:v>
                </c:pt>
                <c:pt idx="283">
                  <c:v>9.3713774963670655</c:v>
                </c:pt>
                <c:pt idx="284">
                  <c:v>9.362254992450799</c:v>
                </c:pt>
                <c:pt idx="285">
                  <c:v>9.3530710267229811</c:v>
                </c:pt>
                <c:pt idx="286">
                  <c:v>9.3438266185553296</c:v>
                </c:pt>
                <c:pt idx="287">
                  <c:v>9.3345227668046302</c:v>
                </c:pt>
                <c:pt idx="288">
                  <c:v>9.3251604503043062</c:v>
                </c:pt>
                <c:pt idx="289">
                  <c:v>9.3157406283423452</c:v>
                </c:pt>
                <c:pt idx="290">
                  <c:v>9.3062642411258096</c:v>
                </c:pt>
                <c:pt idx="291">
                  <c:v>9.2967322102325234</c:v>
                </c:pt>
                <c:pt idx="292">
                  <c:v>9.2871454390502475</c:v>
                </c:pt>
                <c:pt idx="293">
                  <c:v>9.2775048132037785</c:v>
                </c:pt>
                <c:pt idx="294">
                  <c:v>9.2678112009703444</c:v>
                </c:pt>
                <c:pt idx="295">
                  <c:v>9.2580654536836686</c:v>
                </c:pt>
                <c:pt idx="296">
                  <c:v>9.2482684061270728</c:v>
                </c:pt>
                <c:pt idx="297">
                  <c:v>9.238420876915896</c:v>
                </c:pt>
                <c:pt idx="298">
                  <c:v>9.2285236688696628</c:v>
                </c:pt>
                <c:pt idx="299">
                  <c:v>9.2185775693742187</c:v>
                </c:pt>
                <c:pt idx="300">
                  <c:v>9.2085833507342301</c:v>
                </c:pt>
                <c:pt idx="301">
                  <c:v>9.1985417705162469</c:v>
                </c:pt>
                <c:pt idx="302">
                  <c:v>9.1884535718827305</c:v>
                </c:pt>
                <c:pt idx="303">
                  <c:v>9.1783194839171891</c:v>
                </c:pt>
                <c:pt idx="304">
                  <c:v>9.1681402219408437</c:v>
                </c:pt>
                <c:pt idx="305">
                  <c:v>9.1579164878209216</c:v>
                </c:pt>
                <c:pt idx="306">
                  <c:v>9.1476489702709536</c:v>
                </c:pt>
                <c:pt idx="307">
                  <c:v>9.1373383451432542</c:v>
                </c:pt>
                <c:pt idx="308">
                  <c:v>9.1269852757137997</c:v>
                </c:pt>
                <c:pt idx="309">
                  <c:v>9.1165904129598072</c:v>
                </c:pt>
                <c:pt idx="310">
                  <c:v>9.1061543958301598</c:v>
                </c:pt>
                <c:pt idx="311">
                  <c:v>9.0956778515088832</c:v>
                </c:pt>
                <c:pt idx="312">
                  <c:v>9.0851613956719586</c:v>
                </c:pt>
                <c:pt idx="313">
                  <c:v>9.0746056327375708</c:v>
                </c:pt>
                <c:pt idx="314">
                  <c:v>9.0640111561100323</c:v>
                </c:pt>
                <c:pt idx="315">
                  <c:v>9.0533785484175784</c:v>
                </c:pt>
                <c:pt idx="316">
                  <c:v>9.0427083817441769</c:v>
                </c:pt>
                <c:pt idx="317">
                  <c:v>9.0320012178555213</c:v>
                </c:pt>
                <c:pt idx="318">
                  <c:v>9.0212576084194147</c:v>
                </c:pt>
                <c:pt idx="319">
                  <c:v>9.0104780952206909</c:v>
                </c:pt>
                <c:pt idx="320">
                  <c:v>8.9996632103707785</c:v>
                </c:pt>
                <c:pt idx="321">
                  <c:v>8.9888134765121173</c:v>
                </c:pt>
                <c:pt idx="322">
                  <c:v>8.9779294070175801</c:v>
                </c:pt>
                <c:pt idx="323">
                  <c:v>8.9670115061849671</c:v>
                </c:pt>
                <c:pt idx="324">
                  <c:v>8.9560602694267963</c:v>
                </c:pt>
                <c:pt idx="325">
                  <c:v>8.9450761834554662</c:v>
                </c:pt>
                <c:pt idx="326">
                  <c:v>8.9340597264639179</c:v>
                </c:pt>
                <c:pt idx="327">
                  <c:v>8.9230113683019869</c:v>
                </c:pt>
                <c:pt idx="328">
                  <c:v>8.9119315706484628</c:v>
                </c:pt>
                <c:pt idx="329">
                  <c:v>8.9008207871790592</c:v>
                </c:pt>
                <c:pt idx="330">
                  <c:v>8.8896794637303742</c:v>
                </c:pt>
                <c:pt idx="331">
                  <c:v>8.8785080384599304</c:v>
                </c:pt>
                <c:pt idx="332">
                  <c:v>8.8673069420024362</c:v>
                </c:pt>
                <c:pt idx="333">
                  <c:v>8.8560765976223568</c:v>
                </c:pt>
                <c:pt idx="334">
                  <c:v>8.8448174213629027</c:v>
                </c:pt>
                <c:pt idx="335">
                  <c:v>8.8335298221914815</c:v>
                </c:pt>
                <c:pt idx="336">
                  <c:v>8.8222142021418062</c:v>
                </c:pt>
                <c:pt idx="337">
                  <c:v>8.8108709564526571</c:v>
                </c:pt>
                <c:pt idx="338">
                  <c:v>8.799500473703425</c:v>
                </c:pt>
                <c:pt idx="339">
                  <c:v>8.78810313594653</c:v>
                </c:pt>
                <c:pt idx="340">
                  <c:v>8.7766793188367753</c:v>
                </c:pt>
                <c:pt idx="341">
                  <c:v>8.76522939175773</c:v>
                </c:pt>
                <c:pt idx="342">
                  <c:v>8.7537537179452354</c:v>
                </c:pt>
                <c:pt idx="343">
                  <c:v>8.7422526546080483</c:v>
                </c:pt>
                <c:pt idx="344">
                  <c:v>8.7307265530457805</c:v>
                </c:pt>
                <c:pt idx="345">
                  <c:v>8.7191757587641519</c:v>
                </c:pt>
                <c:pt idx="346">
                  <c:v>8.7076006115876137</c:v>
                </c:pt>
                <c:pt idx="347">
                  <c:v>8.6960014457694843</c:v>
                </c:pt>
                <c:pt idx="348">
                  <c:v>8.6843785900995538</c:v>
                </c:pt>
                <c:pt idx="349">
                  <c:v>8.6727323680093296</c:v>
                </c:pt>
                <c:pt idx="350">
                  <c:v>8.6610630976748855</c:v>
                </c:pt>
                <c:pt idx="351">
                  <c:v>8.6493710921174678</c:v>
                </c:pt>
                <c:pt idx="352">
                  <c:v>8.6376566593018609</c:v>
                </c:pt>
                <c:pt idx="353">
                  <c:v>8.6259201022325378</c:v>
                </c:pt>
                <c:pt idx="354">
                  <c:v>8.6141617190477522</c:v>
                </c:pt>
                <c:pt idx="355">
                  <c:v>8.6023818031115251</c:v>
                </c:pt>
                <c:pt idx="356">
                  <c:v>8.5905806431036282</c:v>
                </c:pt>
                <c:pt idx="357">
                  <c:v>8.5787585231076164</c:v>
                </c:pt>
                <c:pt idx="358">
                  <c:v>8.5669157226969119</c:v>
                </c:pt>
                <c:pt idx="359">
                  <c:v>8.5550525170190657</c:v>
                </c:pt>
                <c:pt idx="360">
                  <c:v>8.5431691768781608</c:v>
                </c:pt>
                <c:pt idx="361">
                  <c:v>8.5312659688154557</c:v>
                </c:pt>
                <c:pt idx="362">
                  <c:v>8.5193431551882988</c:v>
                </c:pt>
                <c:pt idx="363">
                  <c:v>8.5074009942473356</c:v>
                </c:pt>
                <c:pt idx="364">
                  <c:v>8.4954397402120936</c:v>
                </c:pt>
                <c:pt idx="365">
                  <c:v>8.4834596433449274</c:v>
                </c:pt>
                <c:pt idx="366">
                  <c:v>8.4714609500234221</c:v>
                </c:pt>
                <c:pt idx="367">
                  <c:v>8.4594439028112429</c:v>
                </c:pt>
                <c:pt idx="368">
                  <c:v>8.4474087405275071</c:v>
                </c:pt>
                <c:pt idx="369">
                  <c:v>8.4353556983146856</c:v>
                </c:pt>
                <c:pt idx="370">
                  <c:v>8.4232850077050827</c:v>
                </c:pt>
                <c:pt idx="371">
                  <c:v>8.4111968966859383</c:v>
                </c:pt>
                <c:pt idx="372">
                  <c:v>8.3990915897631417</c:v>
                </c:pt>
                <c:pt idx="373">
                  <c:v>8.3869693080236623</c:v>
                </c:pt>
                <c:pt idx="374">
                  <c:v>8.374830269196659</c:v>
                </c:pt>
                <c:pt idx="375">
                  <c:v>8.3626746877133389</c:v>
                </c:pt>
                <c:pt idx="376">
                  <c:v>8.3505027747655642</c:v>
                </c:pt>
                <c:pt idx="377">
                  <c:v>8.3383147383632821</c:v>
                </c:pt>
                <c:pt idx="378">
                  <c:v>8.3261107833907673</c:v>
                </c:pt>
                <c:pt idx="379">
                  <c:v>8.3138911116617074</c:v>
                </c:pt>
                <c:pt idx="380">
                  <c:v>8.3016559219731771</c:v>
                </c:pt>
                <c:pt idx="381">
                  <c:v>8.2894054101585102</c:v>
                </c:pt>
                <c:pt idx="382">
                  <c:v>8.2771397691391115</c:v>
                </c:pt>
                <c:pt idx="383">
                  <c:v>8.2648591889752065</c:v>
                </c:pt>
                <c:pt idx="384">
                  <c:v>8.2525638569155912</c:v>
                </c:pt>
                <c:pt idx="385">
                  <c:v>8.2402539574463471</c:v>
                </c:pt>
                <c:pt idx="386">
                  <c:v>8.2279296723386306</c:v>
                </c:pt>
                <c:pt idx="387">
                  <c:v>8.2155911806954744</c:v>
                </c:pt>
                <c:pt idx="388">
                  <c:v>8.2032386589976518</c:v>
                </c:pt>
                <c:pt idx="389">
                  <c:v>8.1908722811486641</c:v>
                </c:pt>
                <c:pt idx="390">
                  <c:v>8.1784922185188034</c:v>
                </c:pt>
                <c:pt idx="391">
                  <c:v>8.1660986399883679</c:v>
                </c:pt>
                <c:pt idx="392">
                  <c:v>8.1536917119900174</c:v>
                </c:pt>
                <c:pt idx="393">
                  <c:v>8.1412715985503006</c:v>
                </c:pt>
                <c:pt idx="394">
                  <c:v>8.128838461330357</c:v>
                </c:pt>
                <c:pt idx="395">
                  <c:v>8.1163924596658497</c:v>
                </c:pt>
                <c:pt idx="396">
                  <c:v>8.1039337506060978</c:v>
                </c:pt>
                <c:pt idx="397">
                  <c:v>8.0914624889524553</c:v>
                </c:pt>
                <c:pt idx="398">
                  <c:v>8.0789788272959679</c:v>
                </c:pt>
                <c:pt idx="399">
                  <c:v>8.0664829160542499</c:v>
                </c:pt>
                <c:pt idx="400">
                  <c:v>8.0539749035077133</c:v>
                </c:pt>
                <c:pt idx="401">
                  <c:v>8.0414549358350609</c:v>
                </c:pt>
                <c:pt idx="402">
                  <c:v>8.028923157148121</c:v>
                </c:pt>
                <c:pt idx="403">
                  <c:v>8.0163797095259834</c:v>
                </c:pt>
                <c:pt idx="404">
                  <c:v>8.0038247330485426</c:v>
                </c:pt>
                <c:pt idx="405">
                  <c:v>7.9912583658293395</c:v>
                </c:pt>
                <c:pt idx="406">
                  <c:v>7.9786807440478249</c:v>
                </c:pt>
                <c:pt idx="407">
                  <c:v>7.9660920019810018</c:v>
                </c:pt>
                <c:pt idx="408">
                  <c:v>7.9534922720344579</c:v>
                </c:pt>
                <c:pt idx="409">
                  <c:v>7.940881684772835</c:v>
                </c:pt>
                <c:pt idx="410">
                  <c:v>7.9282603689497151</c:v>
                </c:pt>
                <c:pt idx="411">
                  <c:v>7.9156284515369428</c:v>
                </c:pt>
                <c:pt idx="412">
                  <c:v>7.9029860577534139</c:v>
                </c:pt>
                <c:pt idx="413">
                  <c:v>7.8903333110933183</c:v>
                </c:pt>
                <c:pt idx="414">
                  <c:v>7.8776703333538727</c:v>
                </c:pt>
                <c:pt idx="415">
                  <c:v>7.8649972446625105</c:v>
                </c:pt>
                <c:pt idx="416">
                  <c:v>7.8523141635036087</c:v>
                </c:pt>
                <c:pt idx="417">
                  <c:v>7.8396212067446855</c:v>
                </c:pt>
                <c:pt idx="418">
                  <c:v>7.826918489662142</c:v>
                </c:pt>
                <c:pt idx="419">
                  <c:v>7.814206125966531</c:v>
                </c:pt>
                <c:pt idx="420">
                  <c:v>7.8014842278273431</c:v>
                </c:pt>
                <c:pt idx="421">
                  <c:v>7.7887529058973586</c:v>
                </c:pt>
                <c:pt idx="422">
                  <c:v>7.7760122693365572</c:v>
                </c:pt>
                <c:pt idx="423">
                  <c:v>7.7632624258355891</c:v>
                </c:pt>
                <c:pt idx="424">
                  <c:v>7.7505034816388143</c:v>
                </c:pt>
                <c:pt idx="425">
                  <c:v>7.737735541566944</c:v>
                </c:pt>
                <c:pt idx="426">
                  <c:v>7.7249587090392549</c:v>
                </c:pt>
                <c:pt idx="427">
                  <c:v>7.7121730860954152</c:v>
                </c:pt>
                <c:pt idx="428">
                  <c:v>7.6993787734169228</c:v>
                </c:pt>
                <c:pt idx="429">
                  <c:v>7.6865758703481522</c:v>
                </c:pt>
                <c:pt idx="430">
                  <c:v>7.6737644749170277</c:v>
                </c:pt>
                <c:pt idx="431">
                  <c:v>7.6609446838553303</c:v>
                </c:pt>
                <c:pt idx="432">
                  <c:v>7.6481165926186483</c:v>
                </c:pt>
                <c:pt idx="433">
                  <c:v>7.6352802954059698</c:v>
                </c:pt>
                <c:pt idx="434">
                  <c:v>7.6224358851789331</c:v>
                </c:pt>
                <c:pt idx="435">
                  <c:v>7.6095834536807265</c:v>
                </c:pt>
                <c:pt idx="436">
                  <c:v>7.5967230914546731</c:v>
                </c:pt>
                <c:pt idx="437">
                  <c:v>7.5838548878624845</c:v>
                </c:pt>
                <c:pt idx="438">
                  <c:v>7.570978931102184</c:v>
                </c:pt>
                <c:pt idx="439">
                  <c:v>7.5580953082257327</c:v>
                </c:pt>
                <c:pt idx="440">
                  <c:v>7.5452041051563414</c:v>
                </c:pt>
                <c:pt idx="441">
                  <c:v>7.5323054067054818</c:v>
                </c:pt>
                <c:pt idx="442">
                  <c:v>7.5193992965895964</c:v>
                </c:pt>
                <c:pt idx="443">
                  <c:v>7.5064858574465436</c:v>
                </c:pt>
                <c:pt idx="444">
                  <c:v>7.4935651708517304</c:v>
                </c:pt>
                <c:pt idx="445">
                  <c:v>7.4806373173339828</c:v>
                </c:pt>
                <c:pt idx="446">
                  <c:v>7.4677023763911423</c:v>
                </c:pt>
                <c:pt idx="447">
                  <c:v>7.4547604265053975</c:v>
                </c:pt>
                <c:pt idx="448">
                  <c:v>7.4418115451583464</c:v>
                </c:pt>
                <c:pt idx="449">
                  <c:v>7.428855808845805</c:v>
                </c:pt>
                <c:pt idx="450">
                  <c:v>7.4158932930923775</c:v>
                </c:pt>
                <c:pt idx="451">
                  <c:v>7.4029240724657503</c:v>
                </c:pt>
                <c:pt idx="452">
                  <c:v>7.3899482205907754</c:v>
                </c:pt>
                <c:pt idx="453">
                  <c:v>7.3769658101632976</c:v>
                </c:pt>
                <c:pt idx="454">
                  <c:v>7.3639769129637518</c:v>
                </c:pt>
                <c:pt idx="455">
                  <c:v>7.3509815998705372</c:v>
                </c:pt>
                <c:pt idx="456">
                  <c:v>7.3379799408731561</c:v>
                </c:pt>
                <c:pt idx="457">
                  <c:v>7.3249720050851543</c:v>
                </c:pt>
                <c:pt idx="458">
                  <c:v>7.3119578607568174</c:v>
                </c:pt>
                <c:pt idx="459">
                  <c:v>7.2989375752876775</c:v>
                </c:pt>
                <c:pt idx="460">
                  <c:v>7.2859112152388006</c:v>
                </c:pt>
                <c:pt idx="461">
                  <c:v>7.2728788463448826</c:v>
                </c:pt>
                <c:pt idx="462">
                  <c:v>7.2598405335261216</c:v>
                </c:pt>
                <c:pt idx="463">
                  <c:v>7.2467963408999241</c:v>
                </c:pt>
                <c:pt idx="464">
                  <c:v>7.2337463317924042</c:v>
                </c:pt>
                <c:pt idx="465">
                  <c:v>7.2206905687496787</c:v>
                </c:pt>
                <c:pt idx="466">
                  <c:v>7.2076291135490056</c:v>
                </c:pt>
                <c:pt idx="467">
                  <c:v>7.1945620272097255</c:v>
                </c:pt>
                <c:pt idx="468">
                  <c:v>7.1814893700040168</c:v>
                </c:pt>
                <c:pt idx="469">
                  <c:v>7.1684112014674977</c:v>
                </c:pt>
                <c:pt idx="470">
                  <c:v>7.1553275804096295</c:v>
                </c:pt>
                <c:pt idx="471">
                  <c:v>7.1422385649239759</c:v>
                </c:pt>
                <c:pt idx="472">
                  <c:v>7.1291442123982804</c:v>
                </c:pt>
                <c:pt idx="473">
                  <c:v>7.1160445795243863</c:v>
                </c:pt>
                <c:pt idx="474">
                  <c:v>7.1029397223079922</c:v>
                </c:pt>
                <c:pt idx="475">
                  <c:v>7.0898296960782643</c:v>
                </c:pt>
                <c:pt idx="476">
                  <c:v>7.076714555497273</c:v>
                </c:pt>
                <c:pt idx="477">
                  <c:v>7.0635943545693038</c:v>
                </c:pt>
                <c:pt idx="478">
                  <c:v>7.0504691466499914</c:v>
                </c:pt>
                <c:pt idx="479">
                  <c:v>7.0373389844553378</c:v>
                </c:pt>
                <c:pt idx="480">
                  <c:v>7.0242039200705673</c:v>
                </c:pt>
                <c:pt idx="481">
                  <c:v>7.0110640049588389</c:v>
                </c:pt>
                <c:pt idx="482">
                  <c:v>6.9979192899698361</c:v>
                </c:pt>
                <c:pt idx="483">
                  <c:v>6.9847698253482102</c:v>
                </c:pt>
                <c:pt idx="484">
                  <c:v>6.9716156607418931</c:v>
                </c:pt>
                <c:pt idx="485">
                  <c:v>6.9584568452102804</c:v>
                </c:pt>
                <c:pt idx="486">
                  <c:v>6.9452934272322828</c:v>
                </c:pt>
                <c:pt idx="487">
                  <c:v>6.9321254547142521</c:v>
                </c:pt>
                <c:pt idx="488">
                  <c:v>6.9189529749977909</c:v>
                </c:pt>
                <c:pt idx="489">
                  <c:v>6.9057760348674311</c:v>
                </c:pt>
                <c:pt idx="490">
                  <c:v>6.8925946805581875</c:v>
                </c:pt>
                <c:pt idx="491">
                  <c:v>6.8794089577630242</c:v>
                </c:pt>
                <c:pt idx="492">
                  <c:v>6.8662189116401553</c:v>
                </c:pt>
                <c:pt idx="493">
                  <c:v>6.8530245868202835</c:v>
                </c:pt>
                <c:pt idx="494">
                  <c:v>6.8398260274136922</c:v>
                </c:pt>
                <c:pt idx="495">
                  <c:v>6.8266232770172453</c:v>
                </c:pt>
                <c:pt idx="496">
                  <c:v>6.8134163787212758</c:v>
                </c:pt>
                <c:pt idx="497">
                  <c:v>6.8002053751163629</c:v>
                </c:pt>
                <c:pt idx="498">
                  <c:v>6.786990308300008</c:v>
                </c:pt>
                <c:pt idx="499">
                  <c:v>6.7737712198832245</c:v>
                </c:pt>
                <c:pt idx="500">
                  <c:v>6.7605481509969909</c:v>
                </c:pt>
                <c:pt idx="501">
                  <c:v>6.7473211422986479</c:v>
                </c:pt>
                <c:pt idx="502">
                  <c:v>6.7340902339781659</c:v>
                </c:pt>
                <c:pt idx="503">
                  <c:v>6.7208554657643385</c:v>
                </c:pt>
                <c:pt idx="504">
                  <c:v>6.7076168769308646</c:v>
                </c:pt>
                <c:pt idx="505">
                  <c:v>6.6943745063023519</c:v>
                </c:pt>
                <c:pt idx="506">
                  <c:v>6.6811283922602289</c:v>
                </c:pt>
                <c:pt idx="507">
                  <c:v>6.6678785727485632</c:v>
                </c:pt>
                <c:pt idx="508">
                  <c:v>6.654625085279787</c:v>
                </c:pt>
                <c:pt idx="509">
                  <c:v>6.641367966940356</c:v>
                </c:pt>
                <c:pt idx="510">
                  <c:v>6.6281072543963004</c:v>
                </c:pt>
                <c:pt idx="511">
                  <c:v>6.6148429838987122</c:v>
                </c:pt>
                <c:pt idx="512">
                  <c:v>6.6015751912891378</c:v>
                </c:pt>
                <c:pt idx="513">
                  <c:v>6.5883039120048954</c:v>
                </c:pt>
                <c:pt idx="514">
                  <c:v>6.5750291810843216</c:v>
                </c:pt>
                <c:pt idx="515">
                  <c:v>6.5617510331719222</c:v>
                </c:pt>
                <c:pt idx="516">
                  <c:v>6.5484695025234618</c:v>
                </c:pt>
                <c:pt idx="517">
                  <c:v>6.5351846230109754</c:v>
                </c:pt>
                <c:pt idx="518">
                  <c:v>6.5218964281276985</c:v>
                </c:pt>
                <c:pt idx="519">
                  <c:v>6.5086049509929387</c:v>
                </c:pt>
                <c:pt idx="520">
                  <c:v>6.4953102243568583</c:v>
                </c:pt>
                <c:pt idx="521">
                  <c:v>6.4820122806052076</c:v>
                </c:pt>
                <c:pt idx="522">
                  <c:v>6.4687111517639693</c:v>
                </c:pt>
                <c:pt idx="523">
                  <c:v>6.4554068695039462</c:v>
                </c:pt>
                <c:pt idx="524">
                  <c:v>6.4420994651452812</c:v>
                </c:pt>
                <c:pt idx="525">
                  <c:v>6.4287889696619143</c:v>
                </c:pt>
                <c:pt idx="526">
                  <c:v>6.4154754136859573</c:v>
                </c:pt>
                <c:pt idx="527">
                  <c:v>6.4021588275120358</c:v>
                </c:pt>
                <c:pt idx="528">
                  <c:v>6.388839241101544</c:v>
                </c:pt>
                <c:pt idx="529">
                  <c:v>6.3755166840868407</c:v>
                </c:pt>
                <c:pt idx="530">
                  <c:v>6.362191185775397</c:v>
                </c:pt>
                <c:pt idx="531">
                  <c:v>6.3488627751538793</c:v>
                </c:pt>
                <c:pt idx="532">
                  <c:v>6.3355314808921648</c:v>
                </c:pt>
                <c:pt idx="533">
                  <c:v>6.3221973313473114</c:v>
                </c:pt>
                <c:pt idx="534">
                  <c:v>6.3088603545674689</c:v>
                </c:pt>
                <c:pt idx="535">
                  <c:v>6.2955205782957231</c:v>
                </c:pt>
                <c:pt idx="536">
                  <c:v>6.2821780299739043</c:v>
                </c:pt>
                <c:pt idx="537">
                  <c:v>6.2688327367463241</c:v>
                </c:pt>
                <c:pt idx="538">
                  <c:v>6.2554847254634698</c:v>
                </c:pt>
                <c:pt idx="539">
                  <c:v>6.2421340226856419</c:v>
                </c:pt>
                <c:pt idx="540">
                  <c:v>6.2287806546865463</c:v>
                </c:pt>
                <c:pt idx="541">
                  <c:v>6.2154246474568238</c:v>
                </c:pt>
                <c:pt idx="542">
                  <c:v>6.2020660267075396</c:v>
                </c:pt>
                <c:pt idx="543">
                  <c:v>6.1887048178736315</c:v>
                </c:pt>
                <c:pt idx="544">
                  <c:v>6.1753410461172811</c:v>
                </c:pt>
                <c:pt idx="545">
                  <c:v>6.1619747363312758</c:v>
                </c:pt>
                <c:pt idx="546">
                  <c:v>6.1486059131422923</c:v>
                </c:pt>
                <c:pt idx="547">
                  <c:v>6.1352346009141545</c:v>
                </c:pt>
                <c:pt idx="548">
                  <c:v>6.1218608237510255</c:v>
                </c:pt>
                <c:pt idx="549">
                  <c:v>6.108484605500589</c:v>
                </c:pt>
                <c:pt idx="550">
                  <c:v>6.0951059697571468</c:v>
                </c:pt>
                <c:pt idx="551">
                  <c:v>6.0817249398646993</c:v>
                </c:pt>
                <c:pt idx="552">
                  <c:v>6.06834153891998</c:v>
                </c:pt>
                <c:pt idx="553">
                  <c:v>6.0549557897754385</c:v>
                </c:pt>
                <c:pt idx="554">
                  <c:v>6.0415677150421931</c:v>
                </c:pt>
                <c:pt idx="555">
                  <c:v>6.0281773370929344</c:v>
                </c:pt>
                <c:pt idx="556">
                  <c:v>6.0147846780647978</c:v>
                </c:pt>
                <c:pt idx="557">
                  <c:v>6.0013897598621888</c:v>
                </c:pt>
                <c:pt idx="558">
                  <c:v>5.9879926041595715</c:v>
                </c:pt>
                <c:pt idx="559">
                  <c:v>5.9745932324042217</c:v>
                </c:pt>
                <c:pt idx="560">
                  <c:v>5.9611916658189443</c:v>
                </c:pt>
                <c:pt idx="561">
                  <c:v>5.9477879254047465</c:v>
                </c:pt>
                <c:pt idx="562">
                  <c:v>5.9343820319434792</c:v>
                </c:pt>
                <c:pt idx="563">
                  <c:v>5.9209740060004403</c:v>
                </c:pt>
                <c:pt idx="564">
                  <c:v>5.9075638679269558</c:v>
                </c:pt>
                <c:pt idx="565">
                  <c:v>5.8941516378629002</c:v>
                </c:pt>
                <c:pt idx="566">
                  <c:v>5.8807373357392034</c:v>
                </c:pt>
                <c:pt idx="567">
                  <c:v>5.8673209812803222</c:v>
                </c:pt>
                <c:pt idx="568">
                  <c:v>5.853902594006672</c:v>
                </c:pt>
                <c:pt idx="569">
                  <c:v>5.8404821932370234</c:v>
                </c:pt>
                <c:pt idx="570">
                  <c:v>5.8270597980908825</c:v>
                </c:pt>
                <c:pt idx="571">
                  <c:v>5.8136354274908175</c:v>
                </c:pt>
                <c:pt idx="572">
                  <c:v>5.8002091001647722</c:v>
                </c:pt>
                <c:pt idx="573">
                  <c:v>5.78678083464834</c:v>
                </c:pt>
                <c:pt idx="574">
                  <c:v>5.7733506492870106</c:v>
                </c:pt>
                <c:pt idx="575">
                  <c:v>5.7599185622383864</c:v>
                </c:pt>
                <c:pt idx="576">
                  <c:v>5.7464845914743643</c:v>
                </c:pt>
                <c:pt idx="577">
                  <c:v>5.7330487547833018</c:v>
                </c:pt>
                <c:pt idx="578">
                  <c:v>5.7196110697721378</c:v>
                </c:pt>
                <c:pt idx="579">
                  <c:v>5.7061715538685025</c:v>
                </c:pt>
                <c:pt idx="580">
                  <c:v>5.6927302243227782</c:v>
                </c:pt>
                <c:pt idx="581">
                  <c:v>5.6792870982101578</c:v>
                </c:pt>
                <c:pt idx="582">
                  <c:v>5.6658421924326632</c:v>
                </c:pt>
                <c:pt idx="583">
                  <c:v>5.6523955237211263</c:v>
                </c:pt>
                <c:pt idx="584">
                  <c:v>5.6389471086371739</c:v>
                </c:pt>
                <c:pt idx="585">
                  <c:v>5.6254969635751531</c:v>
                </c:pt>
                <c:pt idx="586">
                  <c:v>5.6120451047640554</c:v>
                </c:pt>
                <c:pt idx="587">
                  <c:v>5.5985915482694075</c:v>
                </c:pt>
                <c:pt idx="588">
                  <c:v>5.585136309995133</c:v>
                </c:pt>
                <c:pt idx="589">
                  <c:v>5.5716794056854013</c:v>
                </c:pt>
                <c:pt idx="590">
                  <c:v>5.5582208509264444</c:v>
                </c:pt>
                <c:pt idx="591">
                  <c:v>5.5447606611483469</c:v>
                </c:pt>
                <c:pt idx="592">
                  <c:v>5.5312988516268229</c:v>
                </c:pt>
                <c:pt idx="593">
                  <c:v>5.5178354374849672</c:v>
                </c:pt>
                <c:pt idx="594">
                  <c:v>5.5043704336949704</c:v>
                </c:pt>
                <c:pt idx="595">
                  <c:v>5.4909038550798401</c:v>
                </c:pt>
                <c:pt idx="596">
                  <c:v>5.4774357163150666</c:v>
                </c:pt>
                <c:pt idx="597">
                  <c:v>5.4639660319303021</c:v>
                </c:pt>
                <c:pt idx="598">
                  <c:v>5.450494816310977</c:v>
                </c:pt>
                <c:pt idx="599">
                  <c:v>5.4370220836999446</c:v>
                </c:pt>
                <c:pt idx="600">
                  <c:v>5.4235478481990613</c:v>
                </c:pt>
                <c:pt idx="601">
                  <c:v>5.4100721237707674</c:v>
                </c:pt>
                <c:pt idx="602">
                  <c:v>5.3965949242396558</c:v>
                </c:pt>
                <c:pt idx="603">
                  <c:v>5.3831162632939966</c:v>
                </c:pt>
                <c:pt idx="604">
                  <c:v>5.3696361544872664</c:v>
                </c:pt>
                <c:pt idx="605">
                  <c:v>5.3561546112396341</c:v>
                </c:pt>
                <c:pt idx="606">
                  <c:v>5.3426716468394639</c:v>
                </c:pt>
                <c:pt idx="607">
                  <c:v>5.3291872744447542</c:v>
                </c:pt>
                <c:pt idx="608">
                  <c:v>5.3157015070845963</c:v>
                </c:pt>
                <c:pt idx="609">
                  <c:v>5.302214357660592</c:v>
                </c:pt>
                <c:pt idx="610">
                  <c:v>5.288725838948265</c:v>
                </c:pt>
                <c:pt idx="611">
                  <c:v>5.2752359635984529</c:v>
                </c:pt>
                <c:pt idx="612">
                  <c:v>5.2617447441386735</c:v>
                </c:pt>
                <c:pt idx="613">
                  <c:v>5.2482521929744896</c:v>
                </c:pt>
                <c:pt idx="614">
                  <c:v>5.2347583223908352</c:v>
                </c:pt>
                <c:pt idx="615">
                  <c:v>5.2212631445533537</c:v>
                </c:pt>
                <c:pt idx="616">
                  <c:v>5.2077666715096846</c:v>
                </c:pt>
                <c:pt idx="617">
                  <c:v>5.1942689151907704</c:v>
                </c:pt>
                <c:pt idx="618">
                  <c:v>5.1807698874121231</c:v>
                </c:pt>
                <c:pt idx="619">
                  <c:v>5.1672695998750777</c:v>
                </c:pt>
                <c:pt idx="620">
                  <c:v>5.1537680641680419</c:v>
                </c:pt>
                <c:pt idx="621">
                  <c:v>5.140265291767717</c:v>
                </c:pt>
                <c:pt idx="622">
                  <c:v>5.1267612940403167</c:v>
                </c:pt>
                <c:pt idx="623">
                  <c:v>5.1132560822427591</c:v>
                </c:pt>
                <c:pt idx="624">
                  <c:v>5.0997496675238478</c:v>
                </c:pt>
                <c:pt idx="625">
                  <c:v>5.0862420609254437</c:v>
                </c:pt>
                <c:pt idx="626">
                  <c:v>5.0727332733836166</c:v>
                </c:pt>
                <c:pt idx="627">
                  <c:v>5.0592233157297901</c:v>
                </c:pt>
                <c:pt idx="628">
                  <c:v>5.0457121986918523</c:v>
                </c:pt>
                <c:pt idx="629">
                  <c:v>5.0321999328952902</c:v>
                </c:pt>
                <c:pt idx="630">
                  <c:v>5.0186865288642659</c:v>
                </c:pt>
                <c:pt idx="631">
                  <c:v>5.0051719970227202</c:v>
                </c:pt>
                <c:pt idx="632">
                  <c:v>4.9916563476954288</c:v>
                </c:pt>
                <c:pt idx="633">
                  <c:v>4.9781395911090742</c:v>
                </c:pt>
                <c:pt idx="634">
                  <c:v>4.9646217373932853</c:v>
                </c:pt>
                <c:pt idx="635">
                  <c:v>4.9511027965816679</c:v>
                </c:pt>
                <c:pt idx="636">
                  <c:v>4.9375827786128417</c:v>
                </c:pt>
                <c:pt idx="637">
                  <c:v>4.9240616933314252</c:v>
                </c:pt>
                <c:pt idx="638">
                  <c:v>4.9105395504890526</c:v>
                </c:pt>
                <c:pt idx="639">
                  <c:v>4.8970163597453515</c:v>
                </c:pt>
                <c:pt idx="640">
                  <c:v>4.8834921306689134</c:v>
                </c:pt>
                <c:pt idx="641">
                  <c:v>4.8699668727382592</c:v>
                </c:pt>
                <c:pt idx="642">
                  <c:v>4.8564405953427858</c:v>
                </c:pt>
                <c:pt idx="643">
                  <c:v>4.8429133077837108</c:v>
                </c:pt>
                <c:pt idx="644">
                  <c:v>4.8293850192749908</c:v>
                </c:pt>
                <c:pt idx="645">
                  <c:v>4.8158557389442489</c:v>
                </c:pt>
                <c:pt idx="646">
                  <c:v>4.8023254758336709</c:v>
                </c:pt>
                <c:pt idx="647">
                  <c:v>4.7887942389009064</c:v>
                </c:pt>
                <c:pt idx="648">
                  <c:v>4.775262037019945</c:v>
                </c:pt>
                <c:pt idx="649">
                  <c:v>4.7617288789820043</c:v>
                </c:pt>
                <c:pt idx="650">
                  <c:v>4.7481947734963796</c:v>
                </c:pt>
                <c:pt idx="651">
                  <c:v>4.7346597291913026</c:v>
                </c:pt>
                <c:pt idx="652">
                  <c:v>4.7211237546147897</c:v>
                </c:pt>
                <c:pt idx="653">
                  <c:v>4.707586858235465</c:v>
                </c:pt>
                <c:pt idx="654">
                  <c:v>4.6940490484433965</c:v>
                </c:pt>
                <c:pt idx="655">
                  <c:v>4.6805103335508971</c:v>
                </c:pt>
                <c:pt idx="656">
                  <c:v>4.6669707217933398</c:v>
                </c:pt>
                <c:pt idx="657">
                  <c:v>4.6534302213299465</c:v>
                </c:pt>
                <c:pt idx="658">
                  <c:v>4.6398888402445788</c:v>
                </c:pt>
                <c:pt idx="659">
                  <c:v>4.6263465865465125</c:v>
                </c:pt>
                <c:pt idx="660">
                  <c:v>4.6128034681711982</c:v>
                </c:pt>
                <c:pt idx="661">
                  <c:v>4.59925949298104</c:v>
                </c:pt>
                <c:pt idx="662">
                  <c:v>4.5857146687661148</c:v>
                </c:pt>
                <c:pt idx="663">
                  <c:v>4.5721690032449525</c:v>
                </c:pt>
                <c:pt idx="664">
                  <c:v>4.5586225040652284</c:v>
                </c:pt>
                <c:pt idx="665">
                  <c:v>4.5450751788045221</c:v>
                </c:pt>
                <c:pt idx="666">
                  <c:v>4.5315270349710071</c:v>
                </c:pt>
                <c:pt idx="667">
                  <c:v>4.5179780800041733</c:v>
                </c:pt>
                <c:pt idx="668">
                  <c:v>4.5044283212755287</c:v>
                </c:pt>
                <c:pt idx="669">
                  <c:v>4.4908777660892758</c:v>
                </c:pt>
                <c:pt idx="670">
                  <c:v>4.4773264216830153</c:v>
                </c:pt>
                <c:pt idx="671">
                  <c:v>4.4637742952284016</c:v>
                </c:pt>
                <c:pt idx="672">
                  <c:v>4.450221393831832</c:v>
                </c:pt>
                <c:pt idx="673">
                  <c:v>4.4366677245350825</c:v>
                </c:pt>
                <c:pt idx="674">
                  <c:v>4.4231132943159901</c:v>
                </c:pt>
                <c:pt idx="675">
                  <c:v>4.4095581100890682</c:v>
                </c:pt>
                <c:pt idx="676">
                  <c:v>4.3960021787061683</c:v>
                </c:pt>
                <c:pt idx="677">
                  <c:v>4.3824455069571009</c:v>
                </c:pt>
                <c:pt idx="678">
                  <c:v>4.3688881015702563</c:v>
                </c:pt>
                <c:pt idx="679">
                  <c:v>4.3553299692132326</c:v>
                </c:pt>
                <c:pt idx="680">
                  <c:v>4.3417711164934305</c:v>
                </c:pt>
                <c:pt idx="681">
                  <c:v>4.3282115499586729</c:v>
                </c:pt>
                <c:pt idx="682">
                  <c:v>4.3146512760977851</c:v>
                </c:pt>
                <c:pt idx="683">
                  <c:v>4.3010903013411941</c:v>
                </c:pt>
                <c:pt idx="684">
                  <c:v>4.2875286320615125</c:v>
                </c:pt>
                <c:pt idx="685">
                  <c:v>4.2739662745741036</c:v>
                </c:pt>
                <c:pt idx="686">
                  <c:v>4.2604032351376659</c:v>
                </c:pt>
                <c:pt idx="687">
                  <c:v>4.2468395199547864</c:v>
                </c:pt>
                <c:pt idx="688">
                  <c:v>4.2332751351725006</c:v>
                </c:pt>
                <c:pt idx="689">
                  <c:v>4.2197100868828441</c:v>
                </c:pt>
                <c:pt idx="690">
                  <c:v>4.2061443811233969</c:v>
                </c:pt>
                <c:pt idx="691">
                  <c:v>4.1925780238778216</c:v>
                </c:pt>
                <c:pt idx="692">
                  <c:v>4.1790110210763967</c:v>
                </c:pt>
                <c:pt idx="693">
                  <c:v>4.165443378596545</c:v>
                </c:pt>
                <c:pt idx="694">
                  <c:v>4.1518751022633502</c:v>
                </c:pt>
                <c:pt idx="695">
                  <c:v>4.1383061978500777</c:v>
                </c:pt>
                <c:pt idx="696">
                  <c:v>4.1247366710786766</c:v>
                </c:pt>
                <c:pt idx="697">
                  <c:v>4.1111665276202967</c:v>
                </c:pt>
                <c:pt idx="698">
                  <c:v>4.0975957730957679</c:v>
                </c:pt>
                <c:pt idx="699">
                  <c:v>4.0840244130761141</c:v>
                </c:pt>
                <c:pt idx="700">
                  <c:v>4.0704524530830195</c:v>
                </c:pt>
                <c:pt idx="701">
                  <c:v>4.0568798985893277</c:v>
                </c:pt>
                <c:pt idx="702">
                  <c:v>4.0433067550195139</c:v>
                </c:pt>
                <c:pt idx="703">
                  <c:v>4.0297330277501473</c:v>
                </c:pt>
                <c:pt idx="704">
                  <c:v>4.0161587221103732</c:v>
                </c:pt>
                <c:pt idx="705">
                  <c:v>4.0025838433823555</c:v>
                </c:pt>
                <c:pt idx="706">
                  <c:v>3.9890083968017582</c:v>
                </c:pt>
                <c:pt idx="707">
                  <c:v>3.9754323875581656</c:v>
                </c:pt>
                <c:pt idx="708">
                  <c:v>3.9618558207955559</c:v>
                </c:pt>
                <c:pt idx="709">
                  <c:v>3.9482787016127272</c:v>
                </c:pt>
                <c:pt idx="710">
                  <c:v>3.9347010350637412</c:v>
                </c:pt>
                <c:pt idx="711">
                  <c:v>3.9211228261583515</c:v>
                </c:pt>
                <c:pt idx="712">
                  <c:v>3.9075440798624319</c:v>
                </c:pt>
                <c:pt idx="713">
                  <c:v>3.8939648010984023</c:v>
                </c:pt>
                <c:pt idx="714">
                  <c:v>3.880384994745639</c:v>
                </c:pt>
                <c:pt idx="715">
                  <c:v>3.8668046656408994</c:v>
                </c:pt>
                <c:pt idx="716">
                  <c:v>3.8532238185787229</c:v>
                </c:pt>
                <c:pt idx="717">
                  <c:v>3.8396424583118329</c:v>
                </c:pt>
                <c:pt idx="718">
                  <c:v>3.8260605895515516</c:v>
                </c:pt>
                <c:pt idx="719">
                  <c:v>3.8124782169681795</c:v>
                </c:pt>
                <c:pt idx="720">
                  <c:v>3.7988953451914007</c:v>
                </c:pt>
                <c:pt idx="721">
                  <c:v>3.7853119788106562</c:v>
                </c:pt>
                <c:pt idx="722">
                  <c:v>3.7717281223755466</c:v>
                </c:pt>
                <c:pt idx="723">
                  <c:v>3.7581437803961908</c:v>
                </c:pt>
                <c:pt idx="724">
                  <c:v>3.7445589573436209</c:v>
                </c:pt>
                <c:pt idx="725">
                  <c:v>3.7309736576501362</c:v>
                </c:pt>
                <c:pt idx="726">
                  <c:v>3.7173878857096807</c:v>
                </c:pt>
                <c:pt idx="727">
                  <c:v>3.7038016458782081</c:v>
                </c:pt>
                <c:pt idx="728">
                  <c:v>3.6902149424740331</c:v>
                </c:pt>
                <c:pt idx="729">
                  <c:v>3.6766277797781992</c:v>
                </c:pt>
                <c:pt idx="730">
                  <c:v>3.6630401620348159</c:v>
                </c:pt>
                <c:pt idx="731">
                  <c:v>3.6494520934514205</c:v>
                </c:pt>
                <c:pt idx="732">
                  <c:v>3.635863578199316</c:v>
                </c:pt>
                <c:pt idx="733">
                  <c:v>3.6222746204139122</c:v>
                </c:pt>
                <c:pt idx="734">
                  <c:v>3.6086852241950691</c:v>
                </c:pt>
                <c:pt idx="735">
                  <c:v>3.5950953936074193</c:v>
                </c:pt>
                <c:pt idx="736">
                  <c:v>3.5815051326807135</c:v>
                </c:pt>
                <c:pt idx="737">
                  <c:v>3.5679144454101346</c:v>
                </c:pt>
                <c:pt idx="738">
                  <c:v>3.5543233357566288</c:v>
                </c:pt>
                <c:pt idx="739">
                  <c:v>3.5407318076472207</c:v>
                </c:pt>
                <c:pt idx="740">
                  <c:v>3.5271398649753372</c:v>
                </c:pt>
                <c:pt idx="741">
                  <c:v>3.5135475116011112</c:v>
                </c:pt>
                <c:pt idx="742">
                  <c:v>3.4999547513517002</c:v>
                </c:pt>
                <c:pt idx="743">
                  <c:v>3.4863615880215924</c:v>
                </c:pt>
                <c:pt idx="744">
                  <c:v>3.4727680253729032</c:v>
                </c:pt>
                <c:pt idx="745">
                  <c:v>3.4591740671356868</c:v>
                </c:pt>
                <c:pt idx="746">
                  <c:v>3.4455797170082239</c:v>
                </c:pt>
                <c:pt idx="747">
                  <c:v>3.4319849786573262</c:v>
                </c:pt>
                <c:pt idx="748">
                  <c:v>3.4183898557186132</c:v>
                </c:pt>
                <c:pt idx="749">
                  <c:v>3.4047943517968187</c:v>
                </c:pt>
                <c:pt idx="750">
                  <c:v>3.3911984704660618</c:v>
                </c:pt>
                <c:pt idx="751">
                  <c:v>3.3776022152701342</c:v>
                </c:pt>
                <c:pt idx="752">
                  <c:v>3.3640055897227858</c:v>
                </c:pt>
                <c:pt idx="753">
                  <c:v>3.35040859730799</c:v>
                </c:pt>
                <c:pt idx="754">
                  <c:v>3.3368112414802273</c:v>
                </c:pt>
                <c:pt idx="755">
                  <c:v>3.3232135256647495</c:v>
                </c:pt>
                <c:pt idx="756">
                  <c:v>3.3096154532578566</c:v>
                </c:pt>
                <c:pt idx="757">
                  <c:v>3.2960170276271499</c:v>
                </c:pt>
                <c:pt idx="758">
                  <c:v>3.2824182521118042</c:v>
                </c:pt>
                <c:pt idx="759">
                  <c:v>3.2688191300228309</c:v>
                </c:pt>
                <c:pt idx="760">
                  <c:v>3.2552196646433207</c:v>
                </c:pt>
                <c:pt idx="761">
                  <c:v>3.2416198592287158</c:v>
                </c:pt>
                <c:pt idx="762">
                  <c:v>3.2280197170070504</c:v>
                </c:pt>
                <c:pt idx="763">
                  <c:v>3.2144192411792063</c:v>
                </c:pt>
                <c:pt idx="764">
                  <c:v>3.2008184349191553</c:v>
                </c:pt>
                <c:pt idx="765">
                  <c:v>3.1872173013742109</c:v>
                </c:pt>
                <c:pt idx="766">
                  <c:v>3.1736158436652619</c:v>
                </c:pt>
                <c:pt idx="767">
                  <c:v>3.1600140648870174</c:v>
                </c:pt>
                <c:pt idx="768">
                  <c:v>3.146411968108247</c:v>
                </c:pt>
                <c:pt idx="769">
                  <c:v>3.1328095563720058</c:v>
                </c:pt>
                <c:pt idx="770">
                  <c:v>3.1192068326958795</c:v>
                </c:pt>
                <c:pt idx="771">
                  <c:v>3.1056038000722022</c:v>
                </c:pt>
                <c:pt idx="772">
                  <c:v>3.0920004614682965</c:v>
                </c:pt>
                <c:pt idx="773">
                  <c:v>3.0783968198266858</c:v>
                </c:pt>
                <c:pt idx="774">
                  <c:v>3.0647928780653326</c:v>
                </c:pt>
                <c:pt idx="775">
                  <c:v>3.0511886390778473</c:v>
                </c:pt>
                <c:pt idx="776">
                  <c:v>3.0375841057337074</c:v>
                </c:pt>
                <c:pt idx="777">
                  <c:v>3.02397928087849</c:v>
                </c:pt>
                <c:pt idx="778">
                  <c:v>3.0103741673340618</c:v>
                </c:pt>
                <c:pt idx="779">
                  <c:v>2.9967687678988164</c:v>
                </c:pt>
                <c:pt idx="780">
                  <c:v>2.9831630853478615</c:v>
                </c:pt>
                <c:pt idx="781">
                  <c:v>2.9695571224332489</c:v>
                </c:pt>
                <c:pt idx="782">
                  <c:v>2.9559508818841613</c:v>
                </c:pt>
                <c:pt idx="783">
                  <c:v>2.9423443664071267</c:v>
                </c:pt>
                <c:pt idx="784">
                  <c:v>2.928737578686226</c:v>
                </c:pt>
                <c:pt idx="785">
                  <c:v>2.9151305213832743</c:v>
                </c:pt>
                <c:pt idx="786">
                  <c:v>2.9015231971380424</c:v>
                </c:pt>
                <c:pt idx="787">
                  <c:v>2.8879156085684299</c:v>
                </c:pt>
                <c:pt idx="788">
                  <c:v>2.8743077582706813</c:v>
                </c:pt>
                <c:pt idx="789">
                  <c:v>2.8606996488195575</c:v>
                </c:pt>
                <c:pt idx="790">
                  <c:v>2.847091282768544</c:v>
                </c:pt>
                <c:pt idx="791">
                  <c:v>2.8334826626500278</c:v>
                </c:pt>
                <c:pt idx="792">
                  <c:v>2.8198737909754858</c:v>
                </c:pt>
                <c:pt idx="793">
                  <c:v>2.8062646702356773</c:v>
                </c:pt>
                <c:pt idx="794">
                  <c:v>2.792655302900815</c:v>
                </c:pt>
                <c:pt idx="795">
                  <c:v>2.7790456914207597</c:v>
                </c:pt>
                <c:pt idx="796">
                  <c:v>2.7654358382251849</c:v>
                </c:pt>
                <c:pt idx="797">
                  <c:v>2.7518257457237687</c:v>
                </c:pt>
                <c:pt idx="798">
                  <c:v>2.7382154163063595</c:v>
                </c:pt>
                <c:pt idx="799">
                  <c:v>2.724604852343151</c:v>
                </c:pt>
                <c:pt idx="800">
                  <c:v>2.7109940561848669</c:v>
                </c:pt>
                <c:pt idx="801">
                  <c:v>2.6973830301629129</c:v>
                </c:pt>
                <c:pt idx="802">
                  <c:v>2.6837717765895617</c:v>
                </c:pt>
                <c:pt idx="803">
                  <c:v>2.6701602977581098</c:v>
                </c:pt>
                <c:pt idx="804">
                  <c:v>2.6565485959430539</c:v>
                </c:pt>
                <c:pt idx="805">
                  <c:v>2.6429366734002415</c:v>
                </c:pt>
                <c:pt idx="806">
                  <c:v>2.6293245323670482</c:v>
                </c:pt>
                <c:pt idx="807">
                  <c:v>2.6157121750625283</c:v>
                </c:pt>
                <c:pt idx="808">
                  <c:v>2.6020996036875776</c:v>
                </c:pt>
                <c:pt idx="809">
                  <c:v>2.5884868204250968</c:v>
                </c:pt>
                <c:pt idx="810">
                  <c:v>2.5748738274401366</c:v>
                </c:pt>
                <c:pt idx="811">
                  <c:v>2.5612606268800664</c:v>
                </c:pt>
                <c:pt idx="812">
                  <c:v>2.5476472208747118</c:v>
                </c:pt>
                <c:pt idx="813">
                  <c:v>2.5340336115365263</c:v>
                </c:pt>
                <c:pt idx="814">
                  <c:v>2.5204198009607208</c:v>
                </c:pt>
                <c:pt idx="815">
                  <c:v>2.5068057912254345</c:v>
                </c:pt>
                <c:pt idx="816">
                  <c:v>2.4931915843918597</c:v>
                </c:pt>
                <c:pt idx="817">
                  <c:v>2.4795771825044048</c:v>
                </c:pt>
                <c:pt idx="818">
                  <c:v>2.4659625875908384</c:v>
                </c:pt>
                <c:pt idx="819">
                  <c:v>2.4523478016624214</c:v>
                </c:pt>
                <c:pt idx="820">
                  <c:v>2.438732826714062</c:v>
                </c:pt>
                <c:pt idx="821">
                  <c:v>2.4251176647244455</c:v>
                </c:pt>
                <c:pt idx="822">
                  <c:v>2.4115023176561854</c:v>
                </c:pt>
                <c:pt idx="823">
                  <c:v>2.3978867874559513</c:v>
                </c:pt>
                <c:pt idx="824">
                  <c:v>2.3842710760546075</c:v>
                </c:pt>
                <c:pt idx="825">
                  <c:v>2.3706551853673568</c:v>
                </c:pt>
                <c:pt idx="826">
                  <c:v>2.3570391172938643</c:v>
                </c:pt>
                <c:pt idx="827">
                  <c:v>2.3434228737183975</c:v>
                </c:pt>
                <c:pt idx="828">
                  <c:v>2.3298064565099526</c:v>
                </c:pt>
                <c:pt idx="829">
                  <c:v>2.3161898675223922</c:v>
                </c:pt>
                <c:pt idx="830">
                  <c:v>2.3025731085945624</c:v>
                </c:pt>
                <c:pt idx="831">
                  <c:v>2.2889561815504376</c:v>
                </c:pt>
                <c:pt idx="832">
                  <c:v>2.2753390881992326</c:v>
                </c:pt>
                <c:pt idx="833">
                  <c:v>2.2617218303355324</c:v>
                </c:pt>
                <c:pt idx="834">
                  <c:v>2.2481044097394252</c:v>
                </c:pt>
                <c:pt idx="835">
                  <c:v>2.2344868281766108</c:v>
                </c:pt>
                <c:pt idx="836">
                  <c:v>2.2208690873985377</c:v>
                </c:pt>
                <c:pt idx="837">
                  <c:v>2.2072511891425095</c:v>
                </c:pt>
                <c:pt idx="838">
                  <c:v>2.1936331351318197</c:v>
                </c:pt>
                <c:pt idx="839">
                  <c:v>2.1800149270758569</c:v>
                </c:pt>
                <c:pt idx="840">
                  <c:v>2.1663965666702341</c:v>
                </c:pt>
                <c:pt idx="841">
                  <c:v>2.1527780555968943</c:v>
                </c:pt>
                <c:pt idx="842">
                  <c:v>2.1391593955242327</c:v>
                </c:pt>
                <c:pt idx="843">
                  <c:v>2.1255405881072127</c:v>
                </c:pt>
                <c:pt idx="844">
                  <c:v>2.1119216349874717</c:v>
                </c:pt>
                <c:pt idx="845">
                  <c:v>2.0983025377934439</c:v>
                </c:pt>
                <c:pt idx="846">
                  <c:v>2.0846832981404564</c:v>
                </c:pt>
                <c:pt idx="847">
                  <c:v>2.0710639176308585</c:v>
                </c:pt>
                <c:pt idx="848">
                  <c:v>2.0574443978541144</c:v>
                </c:pt>
                <c:pt idx="849">
                  <c:v>2.0438247403869165</c:v>
                </c:pt>
                <c:pt idx="850">
                  <c:v>2.0302049467933005</c:v>
                </c:pt>
                <c:pt idx="851">
                  <c:v>2.0165850186247383</c:v>
                </c:pt>
                <c:pt idx="852">
                  <c:v>2.0029649574202555</c:v>
                </c:pt>
                <c:pt idx="853">
                  <c:v>1.9893447647065223</c:v>
                </c:pt>
                <c:pt idx="854">
                  <c:v>1.9757244419979731</c:v>
                </c:pt>
                <c:pt idx="855">
                  <c:v>1.9621039907968922</c:v>
                </c:pt>
                <c:pt idx="856">
                  <c:v>1.9484834125935306</c:v>
                </c:pt>
                <c:pt idx="857">
                  <c:v>1.9348627088661925</c:v>
                </c:pt>
                <c:pt idx="858">
                  <c:v>1.9212418810813414</c:v>
                </c:pt>
                <c:pt idx="859">
                  <c:v>1.9076209306937046</c:v>
                </c:pt>
                <c:pt idx="860">
                  <c:v>1.8939998591463572</c:v>
                </c:pt>
                <c:pt idx="861">
                  <c:v>1.8803786678708336</c:v>
                </c:pt>
                <c:pt idx="862">
                  <c:v>1.8667573582872099</c:v>
                </c:pt>
                <c:pt idx="863">
                  <c:v>1.85313593180421</c:v>
                </c:pt>
                <c:pt idx="864">
                  <c:v>1.8395143898192916</c:v>
                </c:pt>
                <c:pt idx="865">
                  <c:v>1.8258927337187478</c:v>
                </c:pt>
                <c:pt idx="866">
                  <c:v>1.812270964877791</c:v>
                </c:pt>
                <c:pt idx="867">
                  <c:v>1.7986490846606462</c:v>
                </c:pt>
                <c:pt idx="868">
                  <c:v>1.7850270944206521</c:v>
                </c:pt>
                <c:pt idx="869">
                  <c:v>1.7714049955003339</c:v>
                </c:pt>
                <c:pt idx="870">
                  <c:v>1.7577827892315105</c:v>
                </c:pt>
                <c:pt idx="871">
                  <c:v>1.7441604769353649</c:v>
                </c:pt>
                <c:pt idx="872">
                  <c:v>1.7305380599225491</c:v>
                </c:pt>
                <c:pt idx="873">
                  <c:v>1.7169155394932569</c:v>
                </c:pt>
                <c:pt idx="874">
                  <c:v>1.7032929169373161</c:v>
                </c:pt>
                <c:pt idx="875">
                  <c:v>1.6896701935342777</c:v>
                </c:pt>
                <c:pt idx="876">
                  <c:v>1.6760473705534897</c:v>
                </c:pt>
                <c:pt idx="877">
                  <c:v>1.6624244492541931</c:v>
                </c:pt>
                <c:pt idx="878">
                  <c:v>1.6488014308855914</c:v>
                </c:pt>
                <c:pt idx="879">
                  <c:v>1.6351783166869496</c:v>
                </c:pt>
                <c:pt idx="880">
                  <c:v>1.6215551078876551</c:v>
                </c:pt>
                <c:pt idx="881">
                  <c:v>1.6079318057073206</c:v>
                </c:pt>
                <c:pt idx="882">
                  <c:v>1.5943084113558443</c:v>
                </c:pt>
                <c:pt idx="883">
                  <c:v>1.5806849260334999</c:v>
                </c:pt>
                <c:pt idx="884">
                  <c:v>1.5670613509310174</c:v>
                </c:pt>
                <c:pt idx="885">
                  <c:v>1.5534376872296505</c:v>
                </c:pt>
                <c:pt idx="886">
                  <c:v>1.5398139361012657</c:v>
                </c:pt>
                <c:pt idx="887">
                  <c:v>1.5261900987084078</c:v>
                </c:pt>
                <c:pt idx="888">
                  <c:v>1.5125661762043863</c:v>
                </c:pt>
                <c:pt idx="889">
                  <c:v>1.4989421697333396</c:v>
                </c:pt>
                <c:pt idx="890">
                  <c:v>1.4853180804303212</c:v>
                </c:pt>
                <c:pt idx="891">
                  <c:v>1.4716939094213624</c:v>
                </c:pt>
                <c:pt idx="892">
                  <c:v>1.4580696578235499</c:v>
                </c:pt>
                <c:pt idx="893">
                  <c:v>1.4444453267451056</c:v>
                </c:pt>
                <c:pt idx="894">
                  <c:v>1.4308209172854431</c:v>
                </c:pt>
                <c:pt idx="895">
                  <c:v>1.4171964305352558</c:v>
                </c:pt>
                <c:pt idx="896">
                  <c:v>1.4035718675765716</c:v>
                </c:pt>
                <c:pt idx="897">
                  <c:v>1.3899472294828372</c:v>
                </c:pt>
                <c:pt idx="898">
                  <c:v>1.3763225173189761</c:v>
                </c:pt>
                <c:pt idx="899">
                  <c:v>1.3626977321414622</c:v>
                </c:pt>
                <c:pt idx="900">
                  <c:v>1.3490728749983927</c:v>
                </c:pt>
                <c:pt idx="901">
                  <c:v>1.3354479469295435</c:v>
                </c:pt>
                <c:pt idx="902">
                  <c:v>1.3218229489664506</c:v>
                </c:pt>
                <c:pt idx="903">
                  <c:v>1.3081978821324625</c:v>
                </c:pt>
                <c:pt idx="904">
                  <c:v>1.2945727474428192</c:v>
                </c:pt>
                <c:pt idx="905">
                  <c:v>1.2809475459047048</c:v>
                </c:pt>
                <c:pt idx="906">
                  <c:v>1.2673222785173235</c:v>
                </c:pt>
                <c:pt idx="907">
                  <c:v>1.2536969462719556</c:v>
                </c:pt>
                <c:pt idx="908">
                  <c:v>1.2400715501520212</c:v>
                </c:pt>
                <c:pt idx="909">
                  <c:v>1.2264460911331532</c:v>
                </c:pt>
                <c:pt idx="910">
                  <c:v>1.2128205701832444</c:v>
                </c:pt>
                <c:pt idx="911">
                  <c:v>1.1991949882625239</c:v>
                </c:pt>
                <c:pt idx="912">
                  <c:v>1.1855693463236052</c:v>
                </c:pt>
                <c:pt idx="913">
                  <c:v>1.1719436453115604</c:v>
                </c:pt>
                <c:pt idx="914">
                  <c:v>1.1583178861639669</c:v>
                </c:pt>
                <c:pt idx="915">
                  <c:v>1.1446920698109804</c:v>
                </c:pt>
                <c:pt idx="916">
                  <c:v>1.1310661971753826</c:v>
                </c:pt>
                <c:pt idx="917">
                  <c:v>1.1174402691726446</c:v>
                </c:pt>
                <c:pt idx="918">
                  <c:v>1.1038142867109908</c:v>
                </c:pt>
                <c:pt idx="919">
                  <c:v>1.090188250691444</c:v>
                </c:pt>
                <c:pt idx="920">
                  <c:v>1.0765621620078971</c:v>
                </c:pt>
                <c:pt idx="921">
                  <c:v>1.0629360215471553</c:v>
                </c:pt>
                <c:pt idx="922">
                  <c:v>1.0493098301890063</c:v>
                </c:pt>
                <c:pt idx="923">
                  <c:v>1.0356835888062634</c:v>
                </c:pt>
                <c:pt idx="924">
                  <c:v>1.0220572982648275</c:v>
                </c:pt>
                <c:pt idx="925">
                  <c:v>1.0084309594237459</c:v>
                </c:pt>
                <c:pt idx="926">
                  <c:v>0.99480457313525428</c:v>
                </c:pt>
                <c:pt idx="927">
                  <c:v>0.98117814024484484</c:v>
                </c:pt>
                <c:pt idx="928">
                  <c:v>0.96755166159130612</c:v>
                </c:pt>
                <c:pt idx="929">
                  <c:v>0.95392513800678869</c:v>
                </c:pt>
                <c:pt idx="930">
                  <c:v>0.94029857031684538</c:v>
                </c:pt>
                <c:pt idx="931">
                  <c:v>0.92667195934049562</c:v>
                </c:pt>
                <c:pt idx="932">
                  <c:v>0.91304530589026534</c:v>
                </c:pt>
                <c:pt idx="933">
                  <c:v>0.89941861077224394</c:v>
                </c:pt>
                <c:pt idx="934">
                  <c:v>0.88579187478613963</c:v>
                </c:pt>
                <c:pt idx="935">
                  <c:v>0.87216509872531678</c:v>
                </c:pt>
                <c:pt idx="936">
                  <c:v>0.85853828337686167</c:v>
                </c:pt>
                <c:pt idx="937">
                  <c:v>0.84491142952161558</c:v>
                </c:pt>
                <c:pt idx="938">
                  <c:v>0.83128453793423951</c:v>
                </c:pt>
                <c:pt idx="939">
                  <c:v>0.81765760938325038</c:v>
                </c:pt>
                <c:pt idx="940">
                  <c:v>0.80403064463107277</c:v>
                </c:pt>
                <c:pt idx="941">
                  <c:v>0.79040364443409394</c:v>
                </c:pt>
                <c:pt idx="942">
                  <c:v>0.77677660954269789</c:v>
                </c:pt>
                <c:pt idx="943">
                  <c:v>0.76314954070132657</c:v>
                </c:pt>
                <c:pt idx="944">
                  <c:v>0.74952243864851176</c:v>
                </c:pt>
                <c:pt idx="945">
                  <c:v>0.73589530411693671</c:v>
                </c:pt>
                <c:pt idx="946">
                  <c:v>0.722268137833466</c:v>
                </c:pt>
                <c:pt idx="947">
                  <c:v>0.70864094051920679</c:v>
                </c:pt>
                <c:pt idx="948">
                  <c:v>0.69501371288954006</c:v>
                </c:pt>
                <c:pt idx="949">
                  <c:v>0.681386455654171</c:v>
                </c:pt>
                <c:pt idx="950">
                  <c:v>0.66775916951717929</c:v>
                </c:pt>
                <c:pt idx="951">
                  <c:v>0.65413185517704886</c:v>
                </c:pt>
                <c:pt idx="952">
                  <c:v>0.64050451332672764</c:v>
                </c:pt>
                <c:pt idx="953">
                  <c:v>0.62687714465365485</c:v>
                </c:pt>
                <c:pt idx="954">
                  <c:v>0.61324974983981861</c:v>
                </c:pt>
                <c:pt idx="955">
                  <c:v>0.59962232956178396</c:v>
                </c:pt>
                <c:pt idx="956">
                  <c:v>0.58599488449074988</c:v>
                </c:pt>
                <c:pt idx="957">
                  <c:v>0.57236741529257706</c:v>
                </c:pt>
                <c:pt idx="958">
                  <c:v>0.55873992262783612</c:v>
                </c:pt>
                <c:pt idx="959">
                  <c:v>0.54511240715185316</c:v>
                </c:pt>
                <c:pt idx="960">
                  <c:v>0.53148486951473761</c:v>
                </c:pt>
                <c:pt idx="961">
                  <c:v>0.51785731036143778</c:v>
                </c:pt>
                <c:pt idx="962">
                  <c:v>0.5042297303317661</c:v>
                </c:pt>
                <c:pt idx="963">
                  <c:v>0.49060213006045245</c:v>
                </c:pt>
                <c:pt idx="964">
                  <c:v>0.47697451017717191</c:v>
                </c:pt>
                <c:pt idx="965">
                  <c:v>0.4633468713065893</c:v>
                </c:pt>
                <c:pt idx="966">
                  <c:v>0.4497192140684016</c:v>
                </c:pt>
                <c:pt idx="967">
                  <c:v>0.4360915390773657</c:v>
                </c:pt>
                <c:pt idx="968">
                  <c:v>0.42246384694334932</c:v>
                </c:pt>
                <c:pt idx="969">
                  <c:v>0.40883613827135551</c:v>
                </c:pt>
                <c:pt idx="970">
                  <c:v>0.3952084136615735</c:v>
                </c:pt>
                <c:pt idx="971">
                  <c:v>0.38158067370940196</c:v>
                </c:pt>
                <c:pt idx="972">
                  <c:v>0.36795291900549992</c:v>
                </c:pt>
                <c:pt idx="973">
                  <c:v>0.35432515013581078</c:v>
                </c:pt>
                <c:pt idx="974">
                  <c:v>0.34069736768160408</c:v>
                </c:pt>
                <c:pt idx="975">
                  <c:v>0.32706957221951605</c:v>
                </c:pt>
                <c:pt idx="976">
                  <c:v>0.31344176432157345</c:v>
                </c:pt>
                <c:pt idx="977">
                  <c:v>0.29981394455524324</c:v>
                </c:pt>
                <c:pt idx="978">
                  <c:v>0.28618611348345208</c:v>
                </c:pt>
                <c:pt idx="979">
                  <c:v>0.27255827166463703</c:v>
                </c:pt>
                <c:pt idx="980">
                  <c:v>0.25893041965276425</c:v>
                </c:pt>
                <c:pt idx="981">
                  <c:v>0.24530255799737838</c:v>
                </c:pt>
                <c:pt idx="982">
                  <c:v>0.23167468724362331</c:v>
                </c:pt>
                <c:pt idx="983">
                  <c:v>0.21804680793228157</c:v>
                </c:pt>
                <c:pt idx="984">
                  <c:v>0.20441892059981273</c:v>
                </c:pt>
                <c:pt idx="985">
                  <c:v>0.19079102577837403</c:v>
                </c:pt>
                <c:pt idx="986">
                  <c:v>0.17716312399586751</c:v>
                </c:pt>
                <c:pt idx="987">
                  <c:v>0.16353521577595789</c:v>
                </c:pt>
                <c:pt idx="988">
                  <c:v>0.14990730163811972</c:v>
                </c:pt>
                <c:pt idx="989">
                  <c:v>0.13627938209765619</c:v>
                </c:pt>
                <c:pt idx="990">
                  <c:v>0.12265145766573669</c:v>
                </c:pt>
                <c:pt idx="991">
                  <c:v>0.10902352884943332</c:v>
                </c:pt>
                <c:pt idx="992">
                  <c:v>9.5395596151739773E-2</c:v>
                </c:pt>
                <c:pt idx="993">
                  <c:v>8.1767660071616483E-2</c:v>
                </c:pt>
                <c:pt idx="994">
                  <c:v>6.8139721104007053E-2</c:v>
                </c:pt>
                <c:pt idx="995">
                  <c:v>5.4511779739883033E-2</c:v>
                </c:pt>
                <c:pt idx="996">
                  <c:v>4.0883836466259704E-2</c:v>
                </c:pt>
                <c:pt idx="997">
                  <c:v>2.7255891766240516E-2</c:v>
                </c:pt>
                <c:pt idx="998">
                  <c:v>1.3627946119034095E-2</c:v>
                </c:pt>
                <c:pt idx="999">
                  <c:v>-9.0059878849912687E-15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62752"/>
        <c:axId val="102781312"/>
      </c:scatterChart>
      <c:valAx>
        <c:axId val="102762752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% </a:t>
                </a:r>
                <a:r>
                  <a:rPr lang="en-US" sz="2400" dirty="0"/>
                  <a:t>of paper used for </a:t>
                </a:r>
                <a:r>
                  <a:rPr lang="en-US" sz="2400" dirty="0" smtClean="0"/>
                  <a:t>strap (for opt</a:t>
                </a:r>
                <a:r>
                  <a:rPr lang="en-US" sz="2400" dirty="0" smtClean="0">
                    <a:latin typeface="+mj-lt"/>
                  </a:rPr>
                  <a:t>. </a:t>
                </a:r>
                <a:r>
                  <a:rPr lang="el-GR" sz="2400" dirty="0" smtClean="0">
                    <a:latin typeface="+mj-lt"/>
                    <a:cs typeface="Arial"/>
                  </a:rPr>
                  <a:t>α</a:t>
                </a:r>
                <a:r>
                  <a:rPr lang="en-US" sz="2400" dirty="0" smtClean="0">
                    <a:latin typeface="+mj-lt"/>
                    <a:cs typeface="Arial"/>
                  </a:rPr>
                  <a:t>)</a:t>
                </a:r>
                <a:endParaRPr lang="en-US" sz="24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24462794904508817"/>
              <c:y val="0.90227415207834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2781312"/>
        <c:crosses val="autoZero"/>
        <c:crossBetween val="midCat"/>
      </c:valAx>
      <c:valAx>
        <c:axId val="102781312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[kg]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7627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07973921489471"/>
          <c:y val="5.1948773368615607E-2"/>
          <c:w val="0.84316525336568759"/>
          <c:h val="0.75578723576168305"/>
        </c:manualLayout>
      </c:layout>
      <c:scatterChart>
        <c:scatterStyle val="smoothMarker"/>
        <c:varyColors val="0"/>
        <c:ser>
          <c:idx val="0"/>
          <c:order val="0"/>
          <c:spPr>
            <a:ln w="76200"/>
          </c:spPr>
          <c:marker>
            <c:symbol val="none"/>
          </c:marker>
          <c:xVal>
            <c:numRef>
              <c:f>Sheet1!$K$7:$K$1006</c:f>
              <c:numCache>
                <c:formatCode>General</c:formatCode>
                <c:ptCount val="10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0.90000000000000013</c:v>
                </c:pt>
                <c:pt idx="9">
                  <c:v>1.0000000000000002</c:v>
                </c:pt>
                <c:pt idx="10">
                  <c:v>1.1000000000000003</c:v>
                </c:pt>
                <c:pt idx="11">
                  <c:v>1.2000000000000004</c:v>
                </c:pt>
                <c:pt idx="12">
                  <c:v>1.3000000000000005</c:v>
                </c:pt>
                <c:pt idx="13">
                  <c:v>1.4000000000000006</c:v>
                </c:pt>
                <c:pt idx="14">
                  <c:v>1.5000000000000007</c:v>
                </c:pt>
                <c:pt idx="15">
                  <c:v>1.6000000000000008</c:v>
                </c:pt>
                <c:pt idx="16">
                  <c:v>1.7000000000000008</c:v>
                </c:pt>
                <c:pt idx="17">
                  <c:v>1.8000000000000009</c:v>
                </c:pt>
                <c:pt idx="18">
                  <c:v>1.900000000000001</c:v>
                </c:pt>
                <c:pt idx="19">
                  <c:v>2.0000000000000009</c:v>
                </c:pt>
                <c:pt idx="20">
                  <c:v>2.100000000000001</c:v>
                </c:pt>
                <c:pt idx="21">
                  <c:v>2.2000000000000011</c:v>
                </c:pt>
                <c:pt idx="22">
                  <c:v>2.3000000000000012</c:v>
                </c:pt>
                <c:pt idx="23">
                  <c:v>2.4000000000000012</c:v>
                </c:pt>
                <c:pt idx="24">
                  <c:v>2.5000000000000013</c:v>
                </c:pt>
                <c:pt idx="25">
                  <c:v>2.6000000000000014</c:v>
                </c:pt>
                <c:pt idx="26">
                  <c:v>2.7000000000000015</c:v>
                </c:pt>
                <c:pt idx="27">
                  <c:v>2.8000000000000016</c:v>
                </c:pt>
                <c:pt idx="28">
                  <c:v>2.9000000000000017</c:v>
                </c:pt>
                <c:pt idx="29">
                  <c:v>3.0000000000000018</c:v>
                </c:pt>
                <c:pt idx="30">
                  <c:v>3.1000000000000019</c:v>
                </c:pt>
                <c:pt idx="31">
                  <c:v>3.200000000000002</c:v>
                </c:pt>
                <c:pt idx="32">
                  <c:v>3.300000000000002</c:v>
                </c:pt>
                <c:pt idx="33">
                  <c:v>3.4000000000000021</c:v>
                </c:pt>
                <c:pt idx="34">
                  <c:v>3.5000000000000022</c:v>
                </c:pt>
                <c:pt idx="35">
                  <c:v>3.6000000000000023</c:v>
                </c:pt>
                <c:pt idx="36">
                  <c:v>3.7000000000000024</c:v>
                </c:pt>
                <c:pt idx="37">
                  <c:v>3.8000000000000025</c:v>
                </c:pt>
                <c:pt idx="38">
                  <c:v>3.9000000000000026</c:v>
                </c:pt>
                <c:pt idx="39">
                  <c:v>4.0000000000000027</c:v>
                </c:pt>
                <c:pt idx="40">
                  <c:v>4.1000000000000032</c:v>
                </c:pt>
                <c:pt idx="41">
                  <c:v>4.2000000000000028</c:v>
                </c:pt>
                <c:pt idx="42">
                  <c:v>4.3000000000000034</c:v>
                </c:pt>
                <c:pt idx="43">
                  <c:v>4.400000000000003</c:v>
                </c:pt>
                <c:pt idx="44">
                  <c:v>4.5000000000000036</c:v>
                </c:pt>
                <c:pt idx="45">
                  <c:v>4.6000000000000032</c:v>
                </c:pt>
                <c:pt idx="46">
                  <c:v>4.7000000000000037</c:v>
                </c:pt>
                <c:pt idx="47">
                  <c:v>4.8000000000000034</c:v>
                </c:pt>
                <c:pt idx="48">
                  <c:v>4.9000000000000039</c:v>
                </c:pt>
                <c:pt idx="49">
                  <c:v>5.0000000000000036</c:v>
                </c:pt>
                <c:pt idx="50">
                  <c:v>5.1000000000000041</c:v>
                </c:pt>
                <c:pt idx="51">
                  <c:v>5.2000000000000037</c:v>
                </c:pt>
                <c:pt idx="52">
                  <c:v>5.3000000000000043</c:v>
                </c:pt>
                <c:pt idx="53">
                  <c:v>5.4000000000000039</c:v>
                </c:pt>
                <c:pt idx="54">
                  <c:v>5.5000000000000044</c:v>
                </c:pt>
                <c:pt idx="55">
                  <c:v>5.6000000000000041</c:v>
                </c:pt>
                <c:pt idx="56">
                  <c:v>5.7000000000000046</c:v>
                </c:pt>
                <c:pt idx="57">
                  <c:v>5.8000000000000043</c:v>
                </c:pt>
                <c:pt idx="58">
                  <c:v>5.9000000000000048</c:v>
                </c:pt>
                <c:pt idx="59">
                  <c:v>6.0000000000000044</c:v>
                </c:pt>
                <c:pt idx="60">
                  <c:v>6.100000000000005</c:v>
                </c:pt>
                <c:pt idx="61">
                  <c:v>6.2000000000000046</c:v>
                </c:pt>
                <c:pt idx="62">
                  <c:v>6.3000000000000043</c:v>
                </c:pt>
                <c:pt idx="63">
                  <c:v>6.4000000000000039</c:v>
                </c:pt>
                <c:pt idx="64">
                  <c:v>6.5000000000000044</c:v>
                </c:pt>
                <c:pt idx="65">
                  <c:v>6.6000000000000041</c:v>
                </c:pt>
                <c:pt idx="66">
                  <c:v>6.7000000000000046</c:v>
                </c:pt>
                <c:pt idx="67">
                  <c:v>6.8000000000000043</c:v>
                </c:pt>
                <c:pt idx="68">
                  <c:v>6.9000000000000048</c:v>
                </c:pt>
                <c:pt idx="69">
                  <c:v>7.0000000000000044</c:v>
                </c:pt>
                <c:pt idx="70">
                  <c:v>7.100000000000005</c:v>
                </c:pt>
                <c:pt idx="71">
                  <c:v>7.2000000000000046</c:v>
                </c:pt>
                <c:pt idx="72">
                  <c:v>7.3000000000000052</c:v>
                </c:pt>
                <c:pt idx="73">
                  <c:v>7.4000000000000048</c:v>
                </c:pt>
                <c:pt idx="74">
                  <c:v>7.5000000000000053</c:v>
                </c:pt>
                <c:pt idx="75">
                  <c:v>7.600000000000005</c:v>
                </c:pt>
                <c:pt idx="76">
                  <c:v>7.7000000000000055</c:v>
                </c:pt>
                <c:pt idx="77">
                  <c:v>7.8000000000000052</c:v>
                </c:pt>
                <c:pt idx="78">
                  <c:v>7.9000000000000057</c:v>
                </c:pt>
                <c:pt idx="79">
                  <c:v>8.0000000000000053</c:v>
                </c:pt>
                <c:pt idx="80">
                  <c:v>8.100000000000005</c:v>
                </c:pt>
                <c:pt idx="81">
                  <c:v>8.2000000000000064</c:v>
                </c:pt>
                <c:pt idx="82">
                  <c:v>8.300000000000006</c:v>
                </c:pt>
                <c:pt idx="83">
                  <c:v>8.4000000000000057</c:v>
                </c:pt>
                <c:pt idx="84">
                  <c:v>8.5000000000000053</c:v>
                </c:pt>
                <c:pt idx="85">
                  <c:v>8.6000000000000068</c:v>
                </c:pt>
                <c:pt idx="86">
                  <c:v>8.7000000000000064</c:v>
                </c:pt>
                <c:pt idx="87">
                  <c:v>8.800000000000006</c:v>
                </c:pt>
                <c:pt idx="88">
                  <c:v>8.9000000000000057</c:v>
                </c:pt>
                <c:pt idx="89">
                  <c:v>9.0000000000000071</c:v>
                </c:pt>
                <c:pt idx="90">
                  <c:v>9.1000000000000068</c:v>
                </c:pt>
                <c:pt idx="91">
                  <c:v>9.2000000000000064</c:v>
                </c:pt>
                <c:pt idx="92">
                  <c:v>9.300000000000006</c:v>
                </c:pt>
                <c:pt idx="93">
                  <c:v>9.4000000000000075</c:v>
                </c:pt>
                <c:pt idx="94">
                  <c:v>9.5000000000000071</c:v>
                </c:pt>
                <c:pt idx="95">
                  <c:v>9.6000000000000068</c:v>
                </c:pt>
                <c:pt idx="96">
                  <c:v>9.7000000000000064</c:v>
                </c:pt>
                <c:pt idx="97">
                  <c:v>9.8000000000000078</c:v>
                </c:pt>
                <c:pt idx="98">
                  <c:v>9.9000000000000075</c:v>
                </c:pt>
                <c:pt idx="99">
                  <c:v>10.000000000000007</c:v>
                </c:pt>
                <c:pt idx="100">
                  <c:v>10.100000000000007</c:v>
                </c:pt>
                <c:pt idx="101">
                  <c:v>10.200000000000008</c:v>
                </c:pt>
                <c:pt idx="102">
                  <c:v>10.300000000000008</c:v>
                </c:pt>
                <c:pt idx="103">
                  <c:v>10.400000000000007</c:v>
                </c:pt>
                <c:pt idx="104">
                  <c:v>10.500000000000007</c:v>
                </c:pt>
                <c:pt idx="105">
                  <c:v>10.600000000000009</c:v>
                </c:pt>
                <c:pt idx="106">
                  <c:v>10.700000000000008</c:v>
                </c:pt>
                <c:pt idx="107">
                  <c:v>10.800000000000008</c:v>
                </c:pt>
                <c:pt idx="108">
                  <c:v>10.900000000000007</c:v>
                </c:pt>
                <c:pt idx="109">
                  <c:v>11.000000000000009</c:v>
                </c:pt>
                <c:pt idx="110">
                  <c:v>11.100000000000009</c:v>
                </c:pt>
                <c:pt idx="111">
                  <c:v>11.200000000000008</c:v>
                </c:pt>
                <c:pt idx="112">
                  <c:v>11.300000000000008</c:v>
                </c:pt>
                <c:pt idx="113">
                  <c:v>11.400000000000009</c:v>
                </c:pt>
                <c:pt idx="114">
                  <c:v>11.500000000000009</c:v>
                </c:pt>
                <c:pt idx="115">
                  <c:v>11.600000000000009</c:v>
                </c:pt>
                <c:pt idx="116">
                  <c:v>11.700000000000008</c:v>
                </c:pt>
                <c:pt idx="117">
                  <c:v>11.80000000000001</c:v>
                </c:pt>
                <c:pt idx="118">
                  <c:v>11.900000000000009</c:v>
                </c:pt>
                <c:pt idx="119">
                  <c:v>12.000000000000009</c:v>
                </c:pt>
                <c:pt idx="120">
                  <c:v>12.100000000000009</c:v>
                </c:pt>
                <c:pt idx="121">
                  <c:v>12.20000000000001</c:v>
                </c:pt>
                <c:pt idx="122">
                  <c:v>12.30000000000001</c:v>
                </c:pt>
                <c:pt idx="123">
                  <c:v>12.400000000000009</c:v>
                </c:pt>
                <c:pt idx="124">
                  <c:v>12.500000000000009</c:v>
                </c:pt>
                <c:pt idx="125">
                  <c:v>12.600000000000009</c:v>
                </c:pt>
                <c:pt idx="126">
                  <c:v>12.700000000000008</c:v>
                </c:pt>
                <c:pt idx="127">
                  <c:v>12.800000000000008</c:v>
                </c:pt>
                <c:pt idx="128">
                  <c:v>12.900000000000009</c:v>
                </c:pt>
                <c:pt idx="129">
                  <c:v>13.000000000000009</c:v>
                </c:pt>
                <c:pt idx="130">
                  <c:v>13.100000000000009</c:v>
                </c:pt>
                <c:pt idx="131">
                  <c:v>13.200000000000008</c:v>
                </c:pt>
                <c:pt idx="132">
                  <c:v>13.30000000000001</c:v>
                </c:pt>
                <c:pt idx="133">
                  <c:v>13.400000000000009</c:v>
                </c:pt>
                <c:pt idx="134">
                  <c:v>13.500000000000009</c:v>
                </c:pt>
                <c:pt idx="135">
                  <c:v>13.600000000000009</c:v>
                </c:pt>
                <c:pt idx="136">
                  <c:v>13.70000000000001</c:v>
                </c:pt>
                <c:pt idx="137">
                  <c:v>13.80000000000001</c:v>
                </c:pt>
                <c:pt idx="138">
                  <c:v>13.900000000000009</c:v>
                </c:pt>
                <c:pt idx="139">
                  <c:v>14.000000000000009</c:v>
                </c:pt>
                <c:pt idx="140">
                  <c:v>14.10000000000001</c:v>
                </c:pt>
                <c:pt idx="141">
                  <c:v>14.20000000000001</c:v>
                </c:pt>
                <c:pt idx="142">
                  <c:v>14.30000000000001</c:v>
                </c:pt>
                <c:pt idx="143">
                  <c:v>14.400000000000009</c:v>
                </c:pt>
                <c:pt idx="144">
                  <c:v>14.500000000000011</c:v>
                </c:pt>
                <c:pt idx="145">
                  <c:v>14.60000000000001</c:v>
                </c:pt>
                <c:pt idx="146">
                  <c:v>14.70000000000001</c:v>
                </c:pt>
                <c:pt idx="147">
                  <c:v>14.80000000000001</c:v>
                </c:pt>
                <c:pt idx="148">
                  <c:v>14.900000000000011</c:v>
                </c:pt>
                <c:pt idx="149">
                  <c:v>15.000000000000011</c:v>
                </c:pt>
                <c:pt idx="150">
                  <c:v>15.10000000000001</c:v>
                </c:pt>
                <c:pt idx="151">
                  <c:v>15.20000000000001</c:v>
                </c:pt>
                <c:pt idx="152">
                  <c:v>15.300000000000011</c:v>
                </c:pt>
                <c:pt idx="153">
                  <c:v>15.400000000000011</c:v>
                </c:pt>
                <c:pt idx="154">
                  <c:v>15.500000000000011</c:v>
                </c:pt>
                <c:pt idx="155">
                  <c:v>15.60000000000001</c:v>
                </c:pt>
                <c:pt idx="156">
                  <c:v>15.700000000000012</c:v>
                </c:pt>
                <c:pt idx="157">
                  <c:v>15.800000000000011</c:v>
                </c:pt>
                <c:pt idx="158">
                  <c:v>15.900000000000011</c:v>
                </c:pt>
                <c:pt idx="159">
                  <c:v>16.000000000000011</c:v>
                </c:pt>
                <c:pt idx="160">
                  <c:v>16.100000000000012</c:v>
                </c:pt>
                <c:pt idx="161">
                  <c:v>16.20000000000001</c:v>
                </c:pt>
                <c:pt idx="162">
                  <c:v>16.300000000000011</c:v>
                </c:pt>
                <c:pt idx="163">
                  <c:v>16.400000000000013</c:v>
                </c:pt>
                <c:pt idx="164">
                  <c:v>16.500000000000011</c:v>
                </c:pt>
                <c:pt idx="165">
                  <c:v>16.600000000000012</c:v>
                </c:pt>
                <c:pt idx="166">
                  <c:v>16.700000000000014</c:v>
                </c:pt>
                <c:pt idx="167">
                  <c:v>16.800000000000011</c:v>
                </c:pt>
                <c:pt idx="168">
                  <c:v>16.900000000000013</c:v>
                </c:pt>
                <c:pt idx="169">
                  <c:v>17.000000000000011</c:v>
                </c:pt>
                <c:pt idx="170">
                  <c:v>17.100000000000012</c:v>
                </c:pt>
                <c:pt idx="171">
                  <c:v>17.200000000000014</c:v>
                </c:pt>
                <c:pt idx="172">
                  <c:v>17.300000000000011</c:v>
                </c:pt>
                <c:pt idx="173">
                  <c:v>17.400000000000013</c:v>
                </c:pt>
                <c:pt idx="174">
                  <c:v>17.500000000000014</c:v>
                </c:pt>
                <c:pt idx="175">
                  <c:v>17.600000000000012</c:v>
                </c:pt>
                <c:pt idx="176">
                  <c:v>17.700000000000014</c:v>
                </c:pt>
                <c:pt idx="177">
                  <c:v>17.800000000000011</c:v>
                </c:pt>
                <c:pt idx="178">
                  <c:v>17.900000000000013</c:v>
                </c:pt>
                <c:pt idx="179">
                  <c:v>18.000000000000014</c:v>
                </c:pt>
                <c:pt idx="180">
                  <c:v>18.100000000000012</c:v>
                </c:pt>
                <c:pt idx="181">
                  <c:v>18.200000000000014</c:v>
                </c:pt>
                <c:pt idx="182">
                  <c:v>18.300000000000015</c:v>
                </c:pt>
                <c:pt idx="183">
                  <c:v>18.400000000000013</c:v>
                </c:pt>
                <c:pt idx="184">
                  <c:v>18.500000000000014</c:v>
                </c:pt>
                <c:pt idx="185">
                  <c:v>18.600000000000012</c:v>
                </c:pt>
                <c:pt idx="186">
                  <c:v>18.700000000000014</c:v>
                </c:pt>
                <c:pt idx="187">
                  <c:v>18.800000000000015</c:v>
                </c:pt>
                <c:pt idx="188">
                  <c:v>18.900000000000013</c:v>
                </c:pt>
                <c:pt idx="189">
                  <c:v>19.000000000000014</c:v>
                </c:pt>
                <c:pt idx="190">
                  <c:v>19.100000000000016</c:v>
                </c:pt>
                <c:pt idx="191">
                  <c:v>19.200000000000014</c:v>
                </c:pt>
                <c:pt idx="192">
                  <c:v>19.300000000000015</c:v>
                </c:pt>
                <c:pt idx="193">
                  <c:v>19.400000000000013</c:v>
                </c:pt>
                <c:pt idx="194">
                  <c:v>19.500000000000014</c:v>
                </c:pt>
                <c:pt idx="195">
                  <c:v>19.600000000000016</c:v>
                </c:pt>
                <c:pt idx="196">
                  <c:v>19.700000000000014</c:v>
                </c:pt>
                <c:pt idx="197">
                  <c:v>19.800000000000015</c:v>
                </c:pt>
                <c:pt idx="198">
                  <c:v>19.900000000000016</c:v>
                </c:pt>
                <c:pt idx="199">
                  <c:v>20.000000000000014</c:v>
                </c:pt>
                <c:pt idx="200">
                  <c:v>20.100000000000016</c:v>
                </c:pt>
                <c:pt idx="201">
                  <c:v>20.200000000000014</c:v>
                </c:pt>
                <c:pt idx="202">
                  <c:v>20.300000000000015</c:v>
                </c:pt>
                <c:pt idx="203">
                  <c:v>20.400000000000016</c:v>
                </c:pt>
                <c:pt idx="204">
                  <c:v>20.500000000000014</c:v>
                </c:pt>
                <c:pt idx="205">
                  <c:v>20.600000000000016</c:v>
                </c:pt>
                <c:pt idx="206">
                  <c:v>20.700000000000017</c:v>
                </c:pt>
                <c:pt idx="207">
                  <c:v>20.800000000000015</c:v>
                </c:pt>
                <c:pt idx="208">
                  <c:v>20.900000000000016</c:v>
                </c:pt>
                <c:pt idx="209">
                  <c:v>21.000000000000014</c:v>
                </c:pt>
                <c:pt idx="210">
                  <c:v>21.100000000000016</c:v>
                </c:pt>
                <c:pt idx="211">
                  <c:v>21.200000000000017</c:v>
                </c:pt>
                <c:pt idx="212">
                  <c:v>21.300000000000015</c:v>
                </c:pt>
                <c:pt idx="213">
                  <c:v>21.400000000000016</c:v>
                </c:pt>
                <c:pt idx="214">
                  <c:v>21.500000000000018</c:v>
                </c:pt>
                <c:pt idx="215">
                  <c:v>21.600000000000016</c:v>
                </c:pt>
                <c:pt idx="216">
                  <c:v>21.700000000000017</c:v>
                </c:pt>
                <c:pt idx="217">
                  <c:v>21.800000000000015</c:v>
                </c:pt>
                <c:pt idx="218">
                  <c:v>21.900000000000016</c:v>
                </c:pt>
                <c:pt idx="219">
                  <c:v>22.000000000000018</c:v>
                </c:pt>
                <c:pt idx="220">
                  <c:v>22.100000000000016</c:v>
                </c:pt>
                <c:pt idx="221">
                  <c:v>22.200000000000017</c:v>
                </c:pt>
                <c:pt idx="222">
                  <c:v>22.300000000000018</c:v>
                </c:pt>
                <c:pt idx="223">
                  <c:v>22.400000000000016</c:v>
                </c:pt>
                <c:pt idx="224">
                  <c:v>22.500000000000018</c:v>
                </c:pt>
                <c:pt idx="225">
                  <c:v>22.600000000000016</c:v>
                </c:pt>
                <c:pt idx="226">
                  <c:v>22.700000000000017</c:v>
                </c:pt>
                <c:pt idx="227">
                  <c:v>22.800000000000018</c:v>
                </c:pt>
                <c:pt idx="228">
                  <c:v>22.900000000000016</c:v>
                </c:pt>
                <c:pt idx="229">
                  <c:v>23.000000000000018</c:v>
                </c:pt>
                <c:pt idx="230">
                  <c:v>23.100000000000019</c:v>
                </c:pt>
                <c:pt idx="231">
                  <c:v>23.200000000000017</c:v>
                </c:pt>
                <c:pt idx="232">
                  <c:v>23.300000000000018</c:v>
                </c:pt>
                <c:pt idx="233">
                  <c:v>23.400000000000016</c:v>
                </c:pt>
                <c:pt idx="234">
                  <c:v>23.500000000000018</c:v>
                </c:pt>
                <c:pt idx="235">
                  <c:v>23.600000000000019</c:v>
                </c:pt>
                <c:pt idx="236">
                  <c:v>23.700000000000017</c:v>
                </c:pt>
                <c:pt idx="237">
                  <c:v>23.800000000000018</c:v>
                </c:pt>
                <c:pt idx="238">
                  <c:v>23.90000000000002</c:v>
                </c:pt>
                <c:pt idx="239">
                  <c:v>24.000000000000018</c:v>
                </c:pt>
                <c:pt idx="240">
                  <c:v>24.100000000000019</c:v>
                </c:pt>
                <c:pt idx="241">
                  <c:v>24.200000000000017</c:v>
                </c:pt>
                <c:pt idx="242">
                  <c:v>24.300000000000018</c:v>
                </c:pt>
                <c:pt idx="243">
                  <c:v>24.40000000000002</c:v>
                </c:pt>
                <c:pt idx="244">
                  <c:v>24.500000000000018</c:v>
                </c:pt>
                <c:pt idx="245">
                  <c:v>24.600000000000019</c:v>
                </c:pt>
                <c:pt idx="246">
                  <c:v>24.700000000000021</c:v>
                </c:pt>
                <c:pt idx="247">
                  <c:v>24.800000000000018</c:v>
                </c:pt>
                <c:pt idx="248">
                  <c:v>24.90000000000002</c:v>
                </c:pt>
                <c:pt idx="249">
                  <c:v>25.000000000000018</c:v>
                </c:pt>
                <c:pt idx="250">
                  <c:v>25.100000000000016</c:v>
                </c:pt>
                <c:pt idx="251">
                  <c:v>25.200000000000017</c:v>
                </c:pt>
                <c:pt idx="252">
                  <c:v>25.300000000000018</c:v>
                </c:pt>
                <c:pt idx="253">
                  <c:v>25.400000000000016</c:v>
                </c:pt>
                <c:pt idx="254">
                  <c:v>25.500000000000018</c:v>
                </c:pt>
                <c:pt idx="255">
                  <c:v>25.600000000000016</c:v>
                </c:pt>
                <c:pt idx="256">
                  <c:v>25.700000000000017</c:v>
                </c:pt>
                <c:pt idx="257">
                  <c:v>25.800000000000018</c:v>
                </c:pt>
                <c:pt idx="258">
                  <c:v>25.900000000000016</c:v>
                </c:pt>
                <c:pt idx="259">
                  <c:v>26.000000000000018</c:v>
                </c:pt>
                <c:pt idx="260">
                  <c:v>26.100000000000019</c:v>
                </c:pt>
                <c:pt idx="261">
                  <c:v>26.200000000000017</c:v>
                </c:pt>
                <c:pt idx="262">
                  <c:v>26.300000000000018</c:v>
                </c:pt>
                <c:pt idx="263">
                  <c:v>26.400000000000016</c:v>
                </c:pt>
                <c:pt idx="264">
                  <c:v>26.500000000000018</c:v>
                </c:pt>
                <c:pt idx="265">
                  <c:v>26.600000000000019</c:v>
                </c:pt>
                <c:pt idx="266">
                  <c:v>26.700000000000017</c:v>
                </c:pt>
                <c:pt idx="267">
                  <c:v>26.800000000000018</c:v>
                </c:pt>
                <c:pt idx="268">
                  <c:v>26.90000000000002</c:v>
                </c:pt>
                <c:pt idx="269">
                  <c:v>27.000000000000018</c:v>
                </c:pt>
                <c:pt idx="270">
                  <c:v>27.100000000000019</c:v>
                </c:pt>
                <c:pt idx="271">
                  <c:v>27.200000000000017</c:v>
                </c:pt>
                <c:pt idx="272">
                  <c:v>27.300000000000018</c:v>
                </c:pt>
                <c:pt idx="273">
                  <c:v>27.40000000000002</c:v>
                </c:pt>
                <c:pt idx="274">
                  <c:v>27.500000000000018</c:v>
                </c:pt>
                <c:pt idx="275">
                  <c:v>27.600000000000019</c:v>
                </c:pt>
                <c:pt idx="276">
                  <c:v>27.700000000000021</c:v>
                </c:pt>
                <c:pt idx="277">
                  <c:v>27.800000000000018</c:v>
                </c:pt>
                <c:pt idx="278">
                  <c:v>27.90000000000002</c:v>
                </c:pt>
                <c:pt idx="279">
                  <c:v>28.000000000000018</c:v>
                </c:pt>
                <c:pt idx="280">
                  <c:v>28.100000000000019</c:v>
                </c:pt>
                <c:pt idx="281">
                  <c:v>28.200000000000021</c:v>
                </c:pt>
                <c:pt idx="282">
                  <c:v>28.300000000000018</c:v>
                </c:pt>
                <c:pt idx="283">
                  <c:v>28.40000000000002</c:v>
                </c:pt>
                <c:pt idx="284">
                  <c:v>28.500000000000021</c:v>
                </c:pt>
                <c:pt idx="285">
                  <c:v>28.600000000000019</c:v>
                </c:pt>
                <c:pt idx="286">
                  <c:v>28.700000000000021</c:v>
                </c:pt>
                <c:pt idx="287">
                  <c:v>28.800000000000018</c:v>
                </c:pt>
                <c:pt idx="288">
                  <c:v>28.90000000000002</c:v>
                </c:pt>
                <c:pt idx="289">
                  <c:v>29.000000000000021</c:v>
                </c:pt>
                <c:pt idx="290">
                  <c:v>29.100000000000019</c:v>
                </c:pt>
                <c:pt idx="291">
                  <c:v>29.200000000000021</c:v>
                </c:pt>
                <c:pt idx="292">
                  <c:v>29.300000000000022</c:v>
                </c:pt>
                <c:pt idx="293">
                  <c:v>29.40000000000002</c:v>
                </c:pt>
                <c:pt idx="294">
                  <c:v>29.500000000000021</c:v>
                </c:pt>
                <c:pt idx="295">
                  <c:v>29.600000000000019</c:v>
                </c:pt>
                <c:pt idx="296">
                  <c:v>29.700000000000021</c:v>
                </c:pt>
                <c:pt idx="297">
                  <c:v>29.800000000000022</c:v>
                </c:pt>
                <c:pt idx="298">
                  <c:v>29.90000000000002</c:v>
                </c:pt>
                <c:pt idx="299">
                  <c:v>30.000000000000021</c:v>
                </c:pt>
                <c:pt idx="300">
                  <c:v>30.100000000000023</c:v>
                </c:pt>
                <c:pt idx="301">
                  <c:v>30.200000000000021</c:v>
                </c:pt>
                <c:pt idx="302">
                  <c:v>30.300000000000022</c:v>
                </c:pt>
                <c:pt idx="303">
                  <c:v>30.40000000000002</c:v>
                </c:pt>
                <c:pt idx="304">
                  <c:v>30.500000000000021</c:v>
                </c:pt>
                <c:pt idx="305">
                  <c:v>30.600000000000023</c:v>
                </c:pt>
                <c:pt idx="306">
                  <c:v>30.700000000000021</c:v>
                </c:pt>
                <c:pt idx="307">
                  <c:v>30.800000000000022</c:v>
                </c:pt>
                <c:pt idx="308">
                  <c:v>30.900000000000023</c:v>
                </c:pt>
                <c:pt idx="309">
                  <c:v>31.000000000000021</c:v>
                </c:pt>
                <c:pt idx="310">
                  <c:v>31.100000000000023</c:v>
                </c:pt>
                <c:pt idx="311">
                  <c:v>31.200000000000021</c:v>
                </c:pt>
                <c:pt idx="312">
                  <c:v>31.300000000000022</c:v>
                </c:pt>
                <c:pt idx="313">
                  <c:v>31.400000000000023</c:v>
                </c:pt>
                <c:pt idx="314">
                  <c:v>31.500000000000021</c:v>
                </c:pt>
                <c:pt idx="315">
                  <c:v>31.600000000000023</c:v>
                </c:pt>
                <c:pt idx="316">
                  <c:v>31.700000000000024</c:v>
                </c:pt>
                <c:pt idx="317">
                  <c:v>31.800000000000022</c:v>
                </c:pt>
                <c:pt idx="318">
                  <c:v>31.900000000000023</c:v>
                </c:pt>
                <c:pt idx="319">
                  <c:v>32.000000000000021</c:v>
                </c:pt>
                <c:pt idx="320">
                  <c:v>32.100000000000023</c:v>
                </c:pt>
                <c:pt idx="321">
                  <c:v>32.200000000000024</c:v>
                </c:pt>
                <c:pt idx="322">
                  <c:v>32.300000000000026</c:v>
                </c:pt>
                <c:pt idx="323">
                  <c:v>32.40000000000002</c:v>
                </c:pt>
                <c:pt idx="324">
                  <c:v>32.500000000000021</c:v>
                </c:pt>
                <c:pt idx="325">
                  <c:v>32.600000000000023</c:v>
                </c:pt>
                <c:pt idx="326">
                  <c:v>32.700000000000024</c:v>
                </c:pt>
                <c:pt idx="327">
                  <c:v>32.800000000000026</c:v>
                </c:pt>
                <c:pt idx="328">
                  <c:v>32.900000000000027</c:v>
                </c:pt>
                <c:pt idx="329">
                  <c:v>33.000000000000021</c:v>
                </c:pt>
                <c:pt idx="330">
                  <c:v>33.100000000000023</c:v>
                </c:pt>
                <c:pt idx="331">
                  <c:v>33.200000000000024</c:v>
                </c:pt>
                <c:pt idx="332">
                  <c:v>33.300000000000026</c:v>
                </c:pt>
                <c:pt idx="333">
                  <c:v>33.400000000000027</c:v>
                </c:pt>
                <c:pt idx="334">
                  <c:v>33.500000000000021</c:v>
                </c:pt>
                <c:pt idx="335">
                  <c:v>33.600000000000023</c:v>
                </c:pt>
                <c:pt idx="336">
                  <c:v>33.700000000000024</c:v>
                </c:pt>
                <c:pt idx="337">
                  <c:v>33.800000000000026</c:v>
                </c:pt>
                <c:pt idx="338">
                  <c:v>33.900000000000027</c:v>
                </c:pt>
                <c:pt idx="339">
                  <c:v>34.000000000000021</c:v>
                </c:pt>
                <c:pt idx="340">
                  <c:v>34.100000000000023</c:v>
                </c:pt>
                <c:pt idx="341">
                  <c:v>34.200000000000024</c:v>
                </c:pt>
                <c:pt idx="342">
                  <c:v>34.300000000000026</c:v>
                </c:pt>
                <c:pt idx="343">
                  <c:v>34.400000000000027</c:v>
                </c:pt>
                <c:pt idx="344">
                  <c:v>34.500000000000028</c:v>
                </c:pt>
                <c:pt idx="345">
                  <c:v>34.600000000000023</c:v>
                </c:pt>
                <c:pt idx="346">
                  <c:v>34.700000000000024</c:v>
                </c:pt>
                <c:pt idx="347">
                  <c:v>34.800000000000026</c:v>
                </c:pt>
                <c:pt idx="348">
                  <c:v>34.900000000000027</c:v>
                </c:pt>
                <c:pt idx="349">
                  <c:v>35.000000000000028</c:v>
                </c:pt>
                <c:pt idx="350">
                  <c:v>35.100000000000023</c:v>
                </c:pt>
                <c:pt idx="351">
                  <c:v>35.200000000000024</c:v>
                </c:pt>
                <c:pt idx="352">
                  <c:v>35.300000000000026</c:v>
                </c:pt>
                <c:pt idx="353">
                  <c:v>35.400000000000027</c:v>
                </c:pt>
                <c:pt idx="354">
                  <c:v>35.500000000000028</c:v>
                </c:pt>
                <c:pt idx="355">
                  <c:v>35.600000000000023</c:v>
                </c:pt>
                <c:pt idx="356">
                  <c:v>35.700000000000024</c:v>
                </c:pt>
                <c:pt idx="357">
                  <c:v>35.800000000000026</c:v>
                </c:pt>
                <c:pt idx="358">
                  <c:v>35.900000000000027</c:v>
                </c:pt>
                <c:pt idx="359">
                  <c:v>36.000000000000028</c:v>
                </c:pt>
                <c:pt idx="360">
                  <c:v>36.10000000000003</c:v>
                </c:pt>
                <c:pt idx="361">
                  <c:v>36.200000000000024</c:v>
                </c:pt>
                <c:pt idx="362">
                  <c:v>36.300000000000026</c:v>
                </c:pt>
                <c:pt idx="363">
                  <c:v>36.400000000000027</c:v>
                </c:pt>
                <c:pt idx="364">
                  <c:v>36.500000000000028</c:v>
                </c:pt>
                <c:pt idx="365">
                  <c:v>36.60000000000003</c:v>
                </c:pt>
                <c:pt idx="366">
                  <c:v>36.700000000000024</c:v>
                </c:pt>
                <c:pt idx="367">
                  <c:v>36.800000000000026</c:v>
                </c:pt>
                <c:pt idx="368">
                  <c:v>36.900000000000027</c:v>
                </c:pt>
                <c:pt idx="369">
                  <c:v>37.000000000000028</c:v>
                </c:pt>
                <c:pt idx="370">
                  <c:v>37.10000000000003</c:v>
                </c:pt>
                <c:pt idx="371">
                  <c:v>37.200000000000024</c:v>
                </c:pt>
                <c:pt idx="372">
                  <c:v>37.300000000000026</c:v>
                </c:pt>
                <c:pt idx="373">
                  <c:v>37.400000000000027</c:v>
                </c:pt>
                <c:pt idx="374">
                  <c:v>37.500000000000028</c:v>
                </c:pt>
                <c:pt idx="375">
                  <c:v>37.60000000000003</c:v>
                </c:pt>
                <c:pt idx="376">
                  <c:v>37.700000000000031</c:v>
                </c:pt>
                <c:pt idx="377">
                  <c:v>37.800000000000026</c:v>
                </c:pt>
                <c:pt idx="378">
                  <c:v>37.900000000000027</c:v>
                </c:pt>
                <c:pt idx="379">
                  <c:v>38.000000000000028</c:v>
                </c:pt>
                <c:pt idx="380">
                  <c:v>38.10000000000003</c:v>
                </c:pt>
                <c:pt idx="381">
                  <c:v>38.200000000000031</c:v>
                </c:pt>
                <c:pt idx="382">
                  <c:v>38.300000000000026</c:v>
                </c:pt>
                <c:pt idx="383">
                  <c:v>38.400000000000027</c:v>
                </c:pt>
                <c:pt idx="384">
                  <c:v>38.500000000000028</c:v>
                </c:pt>
                <c:pt idx="385">
                  <c:v>38.60000000000003</c:v>
                </c:pt>
                <c:pt idx="386">
                  <c:v>38.700000000000031</c:v>
                </c:pt>
                <c:pt idx="387">
                  <c:v>38.800000000000026</c:v>
                </c:pt>
                <c:pt idx="388">
                  <c:v>38.900000000000027</c:v>
                </c:pt>
                <c:pt idx="389">
                  <c:v>39.000000000000028</c:v>
                </c:pt>
                <c:pt idx="390">
                  <c:v>39.10000000000003</c:v>
                </c:pt>
                <c:pt idx="391">
                  <c:v>39.200000000000031</c:v>
                </c:pt>
                <c:pt idx="392">
                  <c:v>39.300000000000033</c:v>
                </c:pt>
                <c:pt idx="393">
                  <c:v>39.400000000000027</c:v>
                </c:pt>
                <c:pt idx="394">
                  <c:v>39.500000000000028</c:v>
                </c:pt>
                <c:pt idx="395">
                  <c:v>39.60000000000003</c:v>
                </c:pt>
                <c:pt idx="396">
                  <c:v>39.700000000000031</c:v>
                </c:pt>
                <c:pt idx="397">
                  <c:v>39.800000000000033</c:v>
                </c:pt>
                <c:pt idx="398">
                  <c:v>39.900000000000027</c:v>
                </c:pt>
                <c:pt idx="399">
                  <c:v>40.000000000000028</c:v>
                </c:pt>
                <c:pt idx="400">
                  <c:v>40.10000000000003</c:v>
                </c:pt>
                <c:pt idx="401">
                  <c:v>40.200000000000031</c:v>
                </c:pt>
                <c:pt idx="402">
                  <c:v>40.300000000000033</c:v>
                </c:pt>
                <c:pt idx="403">
                  <c:v>40.400000000000027</c:v>
                </c:pt>
                <c:pt idx="404">
                  <c:v>40.500000000000028</c:v>
                </c:pt>
                <c:pt idx="405">
                  <c:v>40.60000000000003</c:v>
                </c:pt>
                <c:pt idx="406">
                  <c:v>40.700000000000031</c:v>
                </c:pt>
                <c:pt idx="407">
                  <c:v>40.800000000000033</c:v>
                </c:pt>
                <c:pt idx="408">
                  <c:v>40.900000000000034</c:v>
                </c:pt>
                <c:pt idx="409">
                  <c:v>41.000000000000028</c:v>
                </c:pt>
                <c:pt idx="410">
                  <c:v>41.10000000000003</c:v>
                </c:pt>
                <c:pt idx="411">
                  <c:v>41.200000000000031</c:v>
                </c:pt>
                <c:pt idx="412">
                  <c:v>41.300000000000033</c:v>
                </c:pt>
                <c:pt idx="413">
                  <c:v>41.400000000000034</c:v>
                </c:pt>
                <c:pt idx="414">
                  <c:v>41.500000000000028</c:v>
                </c:pt>
                <c:pt idx="415">
                  <c:v>41.60000000000003</c:v>
                </c:pt>
                <c:pt idx="416">
                  <c:v>41.700000000000031</c:v>
                </c:pt>
                <c:pt idx="417">
                  <c:v>41.800000000000033</c:v>
                </c:pt>
                <c:pt idx="418">
                  <c:v>41.900000000000034</c:v>
                </c:pt>
                <c:pt idx="419">
                  <c:v>42.000000000000028</c:v>
                </c:pt>
                <c:pt idx="420">
                  <c:v>42.10000000000003</c:v>
                </c:pt>
                <c:pt idx="421">
                  <c:v>42.200000000000031</c:v>
                </c:pt>
                <c:pt idx="422">
                  <c:v>42.300000000000033</c:v>
                </c:pt>
                <c:pt idx="423">
                  <c:v>42.400000000000034</c:v>
                </c:pt>
                <c:pt idx="424">
                  <c:v>42.500000000000036</c:v>
                </c:pt>
                <c:pt idx="425">
                  <c:v>42.60000000000003</c:v>
                </c:pt>
                <c:pt idx="426">
                  <c:v>42.700000000000031</c:v>
                </c:pt>
                <c:pt idx="427">
                  <c:v>42.800000000000033</c:v>
                </c:pt>
                <c:pt idx="428">
                  <c:v>42.900000000000034</c:v>
                </c:pt>
                <c:pt idx="429">
                  <c:v>43.000000000000036</c:v>
                </c:pt>
                <c:pt idx="430">
                  <c:v>43.10000000000003</c:v>
                </c:pt>
                <c:pt idx="431">
                  <c:v>43.200000000000031</c:v>
                </c:pt>
                <c:pt idx="432">
                  <c:v>43.300000000000033</c:v>
                </c:pt>
                <c:pt idx="433">
                  <c:v>43.400000000000034</c:v>
                </c:pt>
                <c:pt idx="434">
                  <c:v>43.500000000000036</c:v>
                </c:pt>
                <c:pt idx="435">
                  <c:v>43.60000000000003</c:v>
                </c:pt>
                <c:pt idx="436">
                  <c:v>43.700000000000031</c:v>
                </c:pt>
                <c:pt idx="437">
                  <c:v>43.800000000000033</c:v>
                </c:pt>
                <c:pt idx="438">
                  <c:v>43.900000000000034</c:v>
                </c:pt>
                <c:pt idx="439">
                  <c:v>44.000000000000036</c:v>
                </c:pt>
                <c:pt idx="440">
                  <c:v>44.100000000000037</c:v>
                </c:pt>
                <c:pt idx="441">
                  <c:v>44.200000000000031</c:v>
                </c:pt>
                <c:pt idx="442">
                  <c:v>44.300000000000033</c:v>
                </c:pt>
                <c:pt idx="443">
                  <c:v>44.400000000000034</c:v>
                </c:pt>
                <c:pt idx="444">
                  <c:v>44.500000000000036</c:v>
                </c:pt>
                <c:pt idx="445">
                  <c:v>44.600000000000037</c:v>
                </c:pt>
                <c:pt idx="446">
                  <c:v>44.700000000000031</c:v>
                </c:pt>
                <c:pt idx="447">
                  <c:v>44.800000000000033</c:v>
                </c:pt>
                <c:pt idx="448">
                  <c:v>44.900000000000034</c:v>
                </c:pt>
                <c:pt idx="449">
                  <c:v>45.000000000000036</c:v>
                </c:pt>
                <c:pt idx="450">
                  <c:v>45.100000000000037</c:v>
                </c:pt>
                <c:pt idx="451">
                  <c:v>45.200000000000031</c:v>
                </c:pt>
                <c:pt idx="452">
                  <c:v>45.300000000000033</c:v>
                </c:pt>
                <c:pt idx="453">
                  <c:v>45.400000000000034</c:v>
                </c:pt>
                <c:pt idx="454">
                  <c:v>45.500000000000036</c:v>
                </c:pt>
                <c:pt idx="455">
                  <c:v>45.600000000000037</c:v>
                </c:pt>
                <c:pt idx="456">
                  <c:v>45.700000000000038</c:v>
                </c:pt>
                <c:pt idx="457">
                  <c:v>45.800000000000033</c:v>
                </c:pt>
                <c:pt idx="458">
                  <c:v>45.900000000000034</c:v>
                </c:pt>
                <c:pt idx="459">
                  <c:v>46.000000000000036</c:v>
                </c:pt>
                <c:pt idx="460">
                  <c:v>46.100000000000037</c:v>
                </c:pt>
                <c:pt idx="461">
                  <c:v>46.200000000000038</c:v>
                </c:pt>
                <c:pt idx="462">
                  <c:v>46.300000000000033</c:v>
                </c:pt>
                <c:pt idx="463">
                  <c:v>46.400000000000034</c:v>
                </c:pt>
                <c:pt idx="464">
                  <c:v>46.500000000000036</c:v>
                </c:pt>
                <c:pt idx="465">
                  <c:v>46.600000000000037</c:v>
                </c:pt>
                <c:pt idx="466">
                  <c:v>46.700000000000038</c:v>
                </c:pt>
                <c:pt idx="467">
                  <c:v>46.800000000000033</c:v>
                </c:pt>
                <c:pt idx="468">
                  <c:v>46.900000000000034</c:v>
                </c:pt>
                <c:pt idx="469">
                  <c:v>47.000000000000036</c:v>
                </c:pt>
                <c:pt idx="470">
                  <c:v>47.100000000000037</c:v>
                </c:pt>
                <c:pt idx="471">
                  <c:v>47.200000000000038</c:v>
                </c:pt>
                <c:pt idx="472">
                  <c:v>47.30000000000004</c:v>
                </c:pt>
                <c:pt idx="473">
                  <c:v>47.400000000000034</c:v>
                </c:pt>
                <c:pt idx="474">
                  <c:v>47.500000000000036</c:v>
                </c:pt>
                <c:pt idx="475">
                  <c:v>47.600000000000037</c:v>
                </c:pt>
                <c:pt idx="476">
                  <c:v>47.700000000000038</c:v>
                </c:pt>
                <c:pt idx="477">
                  <c:v>47.80000000000004</c:v>
                </c:pt>
                <c:pt idx="478">
                  <c:v>47.900000000000034</c:v>
                </c:pt>
                <c:pt idx="479">
                  <c:v>48.000000000000036</c:v>
                </c:pt>
                <c:pt idx="480">
                  <c:v>48.100000000000037</c:v>
                </c:pt>
                <c:pt idx="481">
                  <c:v>48.200000000000038</c:v>
                </c:pt>
                <c:pt idx="482">
                  <c:v>48.30000000000004</c:v>
                </c:pt>
                <c:pt idx="483">
                  <c:v>48.400000000000034</c:v>
                </c:pt>
                <c:pt idx="484">
                  <c:v>48.500000000000036</c:v>
                </c:pt>
                <c:pt idx="485">
                  <c:v>48.600000000000037</c:v>
                </c:pt>
                <c:pt idx="486">
                  <c:v>48.700000000000038</c:v>
                </c:pt>
                <c:pt idx="487">
                  <c:v>48.80000000000004</c:v>
                </c:pt>
                <c:pt idx="488">
                  <c:v>48.900000000000041</c:v>
                </c:pt>
                <c:pt idx="489">
                  <c:v>49.000000000000036</c:v>
                </c:pt>
                <c:pt idx="490">
                  <c:v>49.100000000000037</c:v>
                </c:pt>
                <c:pt idx="491">
                  <c:v>49.200000000000038</c:v>
                </c:pt>
                <c:pt idx="492">
                  <c:v>49.30000000000004</c:v>
                </c:pt>
                <c:pt idx="493">
                  <c:v>49.400000000000041</c:v>
                </c:pt>
                <c:pt idx="494">
                  <c:v>49.500000000000036</c:v>
                </c:pt>
                <c:pt idx="495">
                  <c:v>49.600000000000037</c:v>
                </c:pt>
                <c:pt idx="496">
                  <c:v>49.700000000000038</c:v>
                </c:pt>
                <c:pt idx="497">
                  <c:v>49.80000000000004</c:v>
                </c:pt>
                <c:pt idx="498">
                  <c:v>49.900000000000041</c:v>
                </c:pt>
                <c:pt idx="499">
                  <c:v>50.000000000000036</c:v>
                </c:pt>
                <c:pt idx="500">
                  <c:v>50.100000000000037</c:v>
                </c:pt>
                <c:pt idx="501">
                  <c:v>50.200000000000031</c:v>
                </c:pt>
                <c:pt idx="502">
                  <c:v>50.300000000000033</c:v>
                </c:pt>
                <c:pt idx="503">
                  <c:v>50.400000000000034</c:v>
                </c:pt>
                <c:pt idx="504">
                  <c:v>50.500000000000036</c:v>
                </c:pt>
                <c:pt idx="505">
                  <c:v>50.600000000000037</c:v>
                </c:pt>
                <c:pt idx="506">
                  <c:v>50.700000000000031</c:v>
                </c:pt>
                <c:pt idx="507">
                  <c:v>50.800000000000033</c:v>
                </c:pt>
                <c:pt idx="508">
                  <c:v>50.900000000000034</c:v>
                </c:pt>
                <c:pt idx="509">
                  <c:v>51.000000000000036</c:v>
                </c:pt>
                <c:pt idx="510">
                  <c:v>51.100000000000037</c:v>
                </c:pt>
                <c:pt idx="511">
                  <c:v>51.200000000000031</c:v>
                </c:pt>
                <c:pt idx="512">
                  <c:v>51.300000000000033</c:v>
                </c:pt>
                <c:pt idx="513">
                  <c:v>51.400000000000034</c:v>
                </c:pt>
                <c:pt idx="514">
                  <c:v>51.500000000000036</c:v>
                </c:pt>
                <c:pt idx="515">
                  <c:v>51.600000000000037</c:v>
                </c:pt>
                <c:pt idx="516">
                  <c:v>51.700000000000031</c:v>
                </c:pt>
                <c:pt idx="517">
                  <c:v>51.800000000000033</c:v>
                </c:pt>
                <c:pt idx="518">
                  <c:v>51.900000000000034</c:v>
                </c:pt>
                <c:pt idx="519">
                  <c:v>52.000000000000036</c:v>
                </c:pt>
                <c:pt idx="520">
                  <c:v>52.100000000000037</c:v>
                </c:pt>
                <c:pt idx="521">
                  <c:v>52.200000000000038</c:v>
                </c:pt>
                <c:pt idx="522">
                  <c:v>52.300000000000033</c:v>
                </c:pt>
                <c:pt idx="523">
                  <c:v>52.400000000000034</c:v>
                </c:pt>
                <c:pt idx="524">
                  <c:v>52.500000000000036</c:v>
                </c:pt>
                <c:pt idx="525">
                  <c:v>52.600000000000037</c:v>
                </c:pt>
                <c:pt idx="526">
                  <c:v>52.700000000000038</c:v>
                </c:pt>
                <c:pt idx="527">
                  <c:v>52.800000000000033</c:v>
                </c:pt>
                <c:pt idx="528">
                  <c:v>52.900000000000034</c:v>
                </c:pt>
                <c:pt idx="529">
                  <c:v>53.000000000000036</c:v>
                </c:pt>
                <c:pt idx="530">
                  <c:v>53.100000000000037</c:v>
                </c:pt>
                <c:pt idx="531">
                  <c:v>53.200000000000038</c:v>
                </c:pt>
                <c:pt idx="532">
                  <c:v>53.30000000000004</c:v>
                </c:pt>
                <c:pt idx="533">
                  <c:v>53.400000000000034</c:v>
                </c:pt>
                <c:pt idx="534">
                  <c:v>53.500000000000036</c:v>
                </c:pt>
                <c:pt idx="535">
                  <c:v>53.600000000000037</c:v>
                </c:pt>
                <c:pt idx="536">
                  <c:v>53.700000000000038</c:v>
                </c:pt>
                <c:pt idx="537">
                  <c:v>53.80000000000004</c:v>
                </c:pt>
                <c:pt idx="538">
                  <c:v>53.900000000000034</c:v>
                </c:pt>
                <c:pt idx="539">
                  <c:v>54.000000000000036</c:v>
                </c:pt>
                <c:pt idx="540">
                  <c:v>54.100000000000037</c:v>
                </c:pt>
                <c:pt idx="541">
                  <c:v>54.200000000000038</c:v>
                </c:pt>
                <c:pt idx="542">
                  <c:v>54.30000000000004</c:v>
                </c:pt>
                <c:pt idx="543">
                  <c:v>54.400000000000034</c:v>
                </c:pt>
                <c:pt idx="544">
                  <c:v>54.500000000000036</c:v>
                </c:pt>
                <c:pt idx="545">
                  <c:v>54.600000000000037</c:v>
                </c:pt>
                <c:pt idx="546">
                  <c:v>54.700000000000038</c:v>
                </c:pt>
                <c:pt idx="547">
                  <c:v>54.80000000000004</c:v>
                </c:pt>
                <c:pt idx="548">
                  <c:v>54.900000000000034</c:v>
                </c:pt>
                <c:pt idx="549">
                  <c:v>55.000000000000036</c:v>
                </c:pt>
                <c:pt idx="550">
                  <c:v>55.100000000000037</c:v>
                </c:pt>
                <c:pt idx="551">
                  <c:v>55.200000000000038</c:v>
                </c:pt>
                <c:pt idx="552">
                  <c:v>55.30000000000004</c:v>
                </c:pt>
                <c:pt idx="553">
                  <c:v>55.400000000000041</c:v>
                </c:pt>
                <c:pt idx="554">
                  <c:v>55.500000000000036</c:v>
                </c:pt>
                <c:pt idx="555">
                  <c:v>55.600000000000037</c:v>
                </c:pt>
                <c:pt idx="556">
                  <c:v>55.700000000000038</c:v>
                </c:pt>
                <c:pt idx="557">
                  <c:v>55.80000000000004</c:v>
                </c:pt>
                <c:pt idx="558">
                  <c:v>55.900000000000041</c:v>
                </c:pt>
                <c:pt idx="559">
                  <c:v>56.000000000000036</c:v>
                </c:pt>
                <c:pt idx="560">
                  <c:v>56.100000000000037</c:v>
                </c:pt>
                <c:pt idx="561">
                  <c:v>56.200000000000038</c:v>
                </c:pt>
                <c:pt idx="562">
                  <c:v>56.30000000000004</c:v>
                </c:pt>
                <c:pt idx="563">
                  <c:v>56.400000000000041</c:v>
                </c:pt>
                <c:pt idx="564">
                  <c:v>56.500000000000043</c:v>
                </c:pt>
                <c:pt idx="565">
                  <c:v>56.600000000000037</c:v>
                </c:pt>
                <c:pt idx="566">
                  <c:v>56.700000000000038</c:v>
                </c:pt>
                <c:pt idx="567">
                  <c:v>56.80000000000004</c:v>
                </c:pt>
                <c:pt idx="568">
                  <c:v>56.900000000000041</c:v>
                </c:pt>
                <c:pt idx="569">
                  <c:v>57.000000000000043</c:v>
                </c:pt>
                <c:pt idx="570">
                  <c:v>57.100000000000037</c:v>
                </c:pt>
                <c:pt idx="571">
                  <c:v>57.200000000000038</c:v>
                </c:pt>
                <c:pt idx="572">
                  <c:v>57.30000000000004</c:v>
                </c:pt>
                <c:pt idx="573">
                  <c:v>57.400000000000041</c:v>
                </c:pt>
                <c:pt idx="574">
                  <c:v>57.500000000000043</c:v>
                </c:pt>
                <c:pt idx="575">
                  <c:v>57.600000000000037</c:v>
                </c:pt>
                <c:pt idx="576">
                  <c:v>57.700000000000038</c:v>
                </c:pt>
                <c:pt idx="577">
                  <c:v>57.80000000000004</c:v>
                </c:pt>
                <c:pt idx="578">
                  <c:v>57.900000000000041</c:v>
                </c:pt>
                <c:pt idx="579">
                  <c:v>58.000000000000043</c:v>
                </c:pt>
                <c:pt idx="580">
                  <c:v>58.100000000000037</c:v>
                </c:pt>
                <c:pt idx="581">
                  <c:v>58.200000000000038</c:v>
                </c:pt>
                <c:pt idx="582">
                  <c:v>58.30000000000004</c:v>
                </c:pt>
                <c:pt idx="583">
                  <c:v>58.400000000000041</c:v>
                </c:pt>
                <c:pt idx="584">
                  <c:v>58.500000000000043</c:v>
                </c:pt>
                <c:pt idx="585">
                  <c:v>58.600000000000044</c:v>
                </c:pt>
                <c:pt idx="586">
                  <c:v>58.700000000000038</c:v>
                </c:pt>
                <c:pt idx="587">
                  <c:v>58.80000000000004</c:v>
                </c:pt>
                <c:pt idx="588">
                  <c:v>58.900000000000041</c:v>
                </c:pt>
                <c:pt idx="589">
                  <c:v>59.000000000000043</c:v>
                </c:pt>
                <c:pt idx="590">
                  <c:v>59.100000000000044</c:v>
                </c:pt>
                <c:pt idx="591">
                  <c:v>59.200000000000038</c:v>
                </c:pt>
                <c:pt idx="592">
                  <c:v>59.30000000000004</c:v>
                </c:pt>
                <c:pt idx="593">
                  <c:v>59.400000000000041</c:v>
                </c:pt>
                <c:pt idx="594">
                  <c:v>59.500000000000043</c:v>
                </c:pt>
                <c:pt idx="595">
                  <c:v>59.600000000000044</c:v>
                </c:pt>
                <c:pt idx="596">
                  <c:v>59.700000000000045</c:v>
                </c:pt>
                <c:pt idx="597">
                  <c:v>59.80000000000004</c:v>
                </c:pt>
                <c:pt idx="598">
                  <c:v>59.900000000000041</c:v>
                </c:pt>
                <c:pt idx="599">
                  <c:v>60.000000000000043</c:v>
                </c:pt>
                <c:pt idx="600">
                  <c:v>60.100000000000044</c:v>
                </c:pt>
                <c:pt idx="601">
                  <c:v>60.200000000000045</c:v>
                </c:pt>
                <c:pt idx="602">
                  <c:v>60.30000000000004</c:v>
                </c:pt>
                <c:pt idx="603">
                  <c:v>60.400000000000041</c:v>
                </c:pt>
                <c:pt idx="604">
                  <c:v>60.500000000000043</c:v>
                </c:pt>
                <c:pt idx="605">
                  <c:v>60.600000000000044</c:v>
                </c:pt>
                <c:pt idx="606">
                  <c:v>60.700000000000045</c:v>
                </c:pt>
                <c:pt idx="607">
                  <c:v>60.80000000000004</c:v>
                </c:pt>
                <c:pt idx="608">
                  <c:v>60.900000000000041</c:v>
                </c:pt>
                <c:pt idx="609">
                  <c:v>61.000000000000043</c:v>
                </c:pt>
                <c:pt idx="610">
                  <c:v>61.100000000000044</c:v>
                </c:pt>
                <c:pt idx="611">
                  <c:v>61.200000000000045</c:v>
                </c:pt>
                <c:pt idx="612">
                  <c:v>61.30000000000004</c:v>
                </c:pt>
                <c:pt idx="613">
                  <c:v>61.400000000000041</c:v>
                </c:pt>
                <c:pt idx="614">
                  <c:v>61.500000000000043</c:v>
                </c:pt>
                <c:pt idx="615">
                  <c:v>61.600000000000044</c:v>
                </c:pt>
                <c:pt idx="616">
                  <c:v>61.700000000000045</c:v>
                </c:pt>
                <c:pt idx="617">
                  <c:v>61.800000000000047</c:v>
                </c:pt>
                <c:pt idx="618">
                  <c:v>61.900000000000041</c:v>
                </c:pt>
                <c:pt idx="619">
                  <c:v>62.000000000000043</c:v>
                </c:pt>
                <c:pt idx="620">
                  <c:v>62.100000000000044</c:v>
                </c:pt>
                <c:pt idx="621">
                  <c:v>62.200000000000045</c:v>
                </c:pt>
                <c:pt idx="622">
                  <c:v>62.300000000000047</c:v>
                </c:pt>
                <c:pt idx="623">
                  <c:v>62.400000000000041</c:v>
                </c:pt>
                <c:pt idx="624">
                  <c:v>62.500000000000043</c:v>
                </c:pt>
                <c:pt idx="625">
                  <c:v>62.600000000000044</c:v>
                </c:pt>
                <c:pt idx="626">
                  <c:v>62.700000000000045</c:v>
                </c:pt>
                <c:pt idx="627">
                  <c:v>62.800000000000047</c:v>
                </c:pt>
                <c:pt idx="628">
                  <c:v>62.900000000000048</c:v>
                </c:pt>
                <c:pt idx="629">
                  <c:v>63.000000000000043</c:v>
                </c:pt>
                <c:pt idx="630">
                  <c:v>63.100000000000044</c:v>
                </c:pt>
                <c:pt idx="631">
                  <c:v>63.200000000000045</c:v>
                </c:pt>
                <c:pt idx="632">
                  <c:v>63.300000000000047</c:v>
                </c:pt>
                <c:pt idx="633">
                  <c:v>63.400000000000048</c:v>
                </c:pt>
                <c:pt idx="634">
                  <c:v>63.500000000000043</c:v>
                </c:pt>
                <c:pt idx="635">
                  <c:v>63.600000000000044</c:v>
                </c:pt>
                <c:pt idx="636">
                  <c:v>63.700000000000045</c:v>
                </c:pt>
                <c:pt idx="637">
                  <c:v>63.800000000000047</c:v>
                </c:pt>
                <c:pt idx="638">
                  <c:v>63.900000000000048</c:v>
                </c:pt>
                <c:pt idx="639">
                  <c:v>64.000000000000043</c:v>
                </c:pt>
                <c:pt idx="640">
                  <c:v>64.100000000000051</c:v>
                </c:pt>
                <c:pt idx="641">
                  <c:v>64.200000000000045</c:v>
                </c:pt>
                <c:pt idx="642">
                  <c:v>64.30000000000004</c:v>
                </c:pt>
                <c:pt idx="643">
                  <c:v>64.400000000000048</c:v>
                </c:pt>
                <c:pt idx="644">
                  <c:v>64.500000000000043</c:v>
                </c:pt>
                <c:pt idx="645">
                  <c:v>64.600000000000051</c:v>
                </c:pt>
                <c:pt idx="646">
                  <c:v>64.700000000000045</c:v>
                </c:pt>
                <c:pt idx="647">
                  <c:v>64.80000000000004</c:v>
                </c:pt>
                <c:pt idx="648">
                  <c:v>64.900000000000048</c:v>
                </c:pt>
                <c:pt idx="649">
                  <c:v>65.000000000000043</c:v>
                </c:pt>
                <c:pt idx="650">
                  <c:v>65.100000000000051</c:v>
                </c:pt>
                <c:pt idx="651">
                  <c:v>65.200000000000045</c:v>
                </c:pt>
                <c:pt idx="652">
                  <c:v>65.30000000000004</c:v>
                </c:pt>
                <c:pt idx="653">
                  <c:v>65.400000000000048</c:v>
                </c:pt>
                <c:pt idx="654">
                  <c:v>65.500000000000043</c:v>
                </c:pt>
                <c:pt idx="655">
                  <c:v>65.600000000000051</c:v>
                </c:pt>
                <c:pt idx="656">
                  <c:v>65.700000000000045</c:v>
                </c:pt>
                <c:pt idx="657">
                  <c:v>65.800000000000054</c:v>
                </c:pt>
                <c:pt idx="658">
                  <c:v>65.900000000000048</c:v>
                </c:pt>
                <c:pt idx="659">
                  <c:v>66.000000000000043</c:v>
                </c:pt>
                <c:pt idx="660">
                  <c:v>66.100000000000051</c:v>
                </c:pt>
                <c:pt idx="661">
                  <c:v>66.200000000000045</c:v>
                </c:pt>
                <c:pt idx="662">
                  <c:v>66.300000000000054</c:v>
                </c:pt>
                <c:pt idx="663">
                  <c:v>66.400000000000048</c:v>
                </c:pt>
                <c:pt idx="664">
                  <c:v>66.500000000000043</c:v>
                </c:pt>
                <c:pt idx="665">
                  <c:v>66.600000000000051</c:v>
                </c:pt>
                <c:pt idx="666">
                  <c:v>66.700000000000045</c:v>
                </c:pt>
                <c:pt idx="667">
                  <c:v>66.800000000000054</c:v>
                </c:pt>
                <c:pt idx="668">
                  <c:v>66.900000000000048</c:v>
                </c:pt>
                <c:pt idx="669">
                  <c:v>67.000000000000043</c:v>
                </c:pt>
                <c:pt idx="670">
                  <c:v>67.100000000000051</c:v>
                </c:pt>
                <c:pt idx="671">
                  <c:v>67.200000000000045</c:v>
                </c:pt>
                <c:pt idx="672">
                  <c:v>67.300000000000054</c:v>
                </c:pt>
                <c:pt idx="673">
                  <c:v>67.400000000000048</c:v>
                </c:pt>
                <c:pt idx="674">
                  <c:v>67.500000000000043</c:v>
                </c:pt>
                <c:pt idx="675">
                  <c:v>67.600000000000051</c:v>
                </c:pt>
                <c:pt idx="676">
                  <c:v>67.700000000000045</c:v>
                </c:pt>
                <c:pt idx="677">
                  <c:v>67.800000000000054</c:v>
                </c:pt>
                <c:pt idx="678">
                  <c:v>67.900000000000048</c:v>
                </c:pt>
                <c:pt idx="679">
                  <c:v>68.000000000000043</c:v>
                </c:pt>
                <c:pt idx="680">
                  <c:v>68.100000000000051</c:v>
                </c:pt>
                <c:pt idx="681">
                  <c:v>68.200000000000045</c:v>
                </c:pt>
                <c:pt idx="682">
                  <c:v>68.300000000000054</c:v>
                </c:pt>
                <c:pt idx="683">
                  <c:v>68.400000000000048</c:v>
                </c:pt>
                <c:pt idx="684">
                  <c:v>68.500000000000057</c:v>
                </c:pt>
                <c:pt idx="685">
                  <c:v>68.600000000000051</c:v>
                </c:pt>
                <c:pt idx="686">
                  <c:v>68.700000000000045</c:v>
                </c:pt>
                <c:pt idx="687">
                  <c:v>68.800000000000054</c:v>
                </c:pt>
                <c:pt idx="688">
                  <c:v>68.900000000000048</c:v>
                </c:pt>
                <c:pt idx="689">
                  <c:v>69.000000000000057</c:v>
                </c:pt>
                <c:pt idx="690">
                  <c:v>69.100000000000051</c:v>
                </c:pt>
                <c:pt idx="691">
                  <c:v>69.200000000000045</c:v>
                </c:pt>
                <c:pt idx="692">
                  <c:v>69.300000000000054</c:v>
                </c:pt>
                <c:pt idx="693">
                  <c:v>69.400000000000048</c:v>
                </c:pt>
                <c:pt idx="694">
                  <c:v>69.500000000000057</c:v>
                </c:pt>
                <c:pt idx="695">
                  <c:v>69.600000000000051</c:v>
                </c:pt>
                <c:pt idx="696">
                  <c:v>69.700000000000045</c:v>
                </c:pt>
                <c:pt idx="697">
                  <c:v>69.800000000000054</c:v>
                </c:pt>
                <c:pt idx="698">
                  <c:v>69.900000000000048</c:v>
                </c:pt>
                <c:pt idx="699">
                  <c:v>70.000000000000057</c:v>
                </c:pt>
                <c:pt idx="700">
                  <c:v>70.100000000000051</c:v>
                </c:pt>
                <c:pt idx="701">
                  <c:v>70.200000000000045</c:v>
                </c:pt>
                <c:pt idx="702">
                  <c:v>70.300000000000054</c:v>
                </c:pt>
                <c:pt idx="703">
                  <c:v>70.400000000000048</c:v>
                </c:pt>
                <c:pt idx="704">
                  <c:v>70.500000000000057</c:v>
                </c:pt>
                <c:pt idx="705">
                  <c:v>70.600000000000051</c:v>
                </c:pt>
                <c:pt idx="706">
                  <c:v>70.700000000000045</c:v>
                </c:pt>
                <c:pt idx="707">
                  <c:v>70.800000000000054</c:v>
                </c:pt>
                <c:pt idx="708">
                  <c:v>70.900000000000048</c:v>
                </c:pt>
                <c:pt idx="709">
                  <c:v>71.000000000000057</c:v>
                </c:pt>
                <c:pt idx="710">
                  <c:v>71.100000000000051</c:v>
                </c:pt>
                <c:pt idx="711">
                  <c:v>71.200000000000045</c:v>
                </c:pt>
                <c:pt idx="712">
                  <c:v>71.300000000000054</c:v>
                </c:pt>
                <c:pt idx="713">
                  <c:v>71.400000000000048</c:v>
                </c:pt>
                <c:pt idx="714">
                  <c:v>71.500000000000057</c:v>
                </c:pt>
                <c:pt idx="715">
                  <c:v>71.600000000000051</c:v>
                </c:pt>
                <c:pt idx="716">
                  <c:v>71.700000000000045</c:v>
                </c:pt>
                <c:pt idx="717">
                  <c:v>71.800000000000054</c:v>
                </c:pt>
                <c:pt idx="718">
                  <c:v>71.900000000000048</c:v>
                </c:pt>
                <c:pt idx="719">
                  <c:v>72.000000000000057</c:v>
                </c:pt>
                <c:pt idx="720">
                  <c:v>72.100000000000051</c:v>
                </c:pt>
                <c:pt idx="721">
                  <c:v>72.20000000000006</c:v>
                </c:pt>
                <c:pt idx="722">
                  <c:v>72.300000000000054</c:v>
                </c:pt>
                <c:pt idx="723">
                  <c:v>72.400000000000048</c:v>
                </c:pt>
                <c:pt idx="724">
                  <c:v>72.500000000000057</c:v>
                </c:pt>
                <c:pt idx="725">
                  <c:v>72.600000000000051</c:v>
                </c:pt>
                <c:pt idx="726">
                  <c:v>72.70000000000006</c:v>
                </c:pt>
                <c:pt idx="727">
                  <c:v>72.800000000000054</c:v>
                </c:pt>
                <c:pt idx="728">
                  <c:v>72.900000000000048</c:v>
                </c:pt>
                <c:pt idx="729">
                  <c:v>73.000000000000057</c:v>
                </c:pt>
                <c:pt idx="730">
                  <c:v>73.100000000000051</c:v>
                </c:pt>
                <c:pt idx="731">
                  <c:v>73.20000000000006</c:v>
                </c:pt>
                <c:pt idx="732">
                  <c:v>73.300000000000054</c:v>
                </c:pt>
                <c:pt idx="733">
                  <c:v>73.400000000000048</c:v>
                </c:pt>
                <c:pt idx="734">
                  <c:v>73.500000000000057</c:v>
                </c:pt>
                <c:pt idx="735">
                  <c:v>73.600000000000051</c:v>
                </c:pt>
                <c:pt idx="736">
                  <c:v>73.70000000000006</c:v>
                </c:pt>
                <c:pt idx="737">
                  <c:v>73.800000000000054</c:v>
                </c:pt>
                <c:pt idx="738">
                  <c:v>73.900000000000048</c:v>
                </c:pt>
                <c:pt idx="739">
                  <c:v>74.000000000000057</c:v>
                </c:pt>
                <c:pt idx="740">
                  <c:v>74.100000000000051</c:v>
                </c:pt>
                <c:pt idx="741">
                  <c:v>74.20000000000006</c:v>
                </c:pt>
                <c:pt idx="742">
                  <c:v>74.300000000000054</c:v>
                </c:pt>
                <c:pt idx="743">
                  <c:v>74.400000000000048</c:v>
                </c:pt>
                <c:pt idx="744">
                  <c:v>74.500000000000057</c:v>
                </c:pt>
                <c:pt idx="745">
                  <c:v>74.600000000000051</c:v>
                </c:pt>
                <c:pt idx="746">
                  <c:v>74.70000000000006</c:v>
                </c:pt>
                <c:pt idx="747">
                  <c:v>74.800000000000054</c:v>
                </c:pt>
                <c:pt idx="748">
                  <c:v>74.900000000000063</c:v>
                </c:pt>
                <c:pt idx="749">
                  <c:v>75.000000000000057</c:v>
                </c:pt>
                <c:pt idx="750">
                  <c:v>75.100000000000051</c:v>
                </c:pt>
                <c:pt idx="751">
                  <c:v>75.20000000000006</c:v>
                </c:pt>
                <c:pt idx="752">
                  <c:v>75.300000000000054</c:v>
                </c:pt>
                <c:pt idx="753">
                  <c:v>75.400000000000063</c:v>
                </c:pt>
                <c:pt idx="754">
                  <c:v>75.500000000000057</c:v>
                </c:pt>
                <c:pt idx="755">
                  <c:v>75.600000000000051</c:v>
                </c:pt>
                <c:pt idx="756">
                  <c:v>75.70000000000006</c:v>
                </c:pt>
                <c:pt idx="757">
                  <c:v>75.800000000000054</c:v>
                </c:pt>
                <c:pt idx="758">
                  <c:v>75.900000000000063</c:v>
                </c:pt>
                <c:pt idx="759">
                  <c:v>76.000000000000057</c:v>
                </c:pt>
                <c:pt idx="760">
                  <c:v>76.100000000000051</c:v>
                </c:pt>
                <c:pt idx="761">
                  <c:v>76.20000000000006</c:v>
                </c:pt>
                <c:pt idx="762">
                  <c:v>76.300000000000054</c:v>
                </c:pt>
                <c:pt idx="763">
                  <c:v>76.400000000000063</c:v>
                </c:pt>
                <c:pt idx="764">
                  <c:v>76.500000000000057</c:v>
                </c:pt>
                <c:pt idx="765">
                  <c:v>76.600000000000051</c:v>
                </c:pt>
                <c:pt idx="766">
                  <c:v>76.70000000000006</c:v>
                </c:pt>
                <c:pt idx="767">
                  <c:v>76.800000000000054</c:v>
                </c:pt>
                <c:pt idx="768">
                  <c:v>76.900000000000063</c:v>
                </c:pt>
                <c:pt idx="769">
                  <c:v>77.000000000000057</c:v>
                </c:pt>
                <c:pt idx="770">
                  <c:v>77.100000000000051</c:v>
                </c:pt>
                <c:pt idx="771">
                  <c:v>77.20000000000006</c:v>
                </c:pt>
                <c:pt idx="772">
                  <c:v>77.300000000000054</c:v>
                </c:pt>
                <c:pt idx="773">
                  <c:v>77.400000000000063</c:v>
                </c:pt>
                <c:pt idx="774">
                  <c:v>77.500000000000057</c:v>
                </c:pt>
                <c:pt idx="775">
                  <c:v>77.600000000000051</c:v>
                </c:pt>
                <c:pt idx="776">
                  <c:v>77.70000000000006</c:v>
                </c:pt>
                <c:pt idx="777">
                  <c:v>77.800000000000054</c:v>
                </c:pt>
                <c:pt idx="778">
                  <c:v>77.900000000000063</c:v>
                </c:pt>
                <c:pt idx="779">
                  <c:v>78.000000000000057</c:v>
                </c:pt>
                <c:pt idx="780">
                  <c:v>78.100000000000051</c:v>
                </c:pt>
                <c:pt idx="781">
                  <c:v>78.20000000000006</c:v>
                </c:pt>
                <c:pt idx="782">
                  <c:v>78.300000000000054</c:v>
                </c:pt>
                <c:pt idx="783">
                  <c:v>78.400000000000063</c:v>
                </c:pt>
                <c:pt idx="784">
                  <c:v>78.500000000000057</c:v>
                </c:pt>
                <c:pt idx="785">
                  <c:v>78.600000000000065</c:v>
                </c:pt>
                <c:pt idx="786">
                  <c:v>78.70000000000006</c:v>
                </c:pt>
                <c:pt idx="787">
                  <c:v>78.800000000000054</c:v>
                </c:pt>
                <c:pt idx="788">
                  <c:v>78.900000000000063</c:v>
                </c:pt>
                <c:pt idx="789">
                  <c:v>79.000000000000057</c:v>
                </c:pt>
                <c:pt idx="790">
                  <c:v>79.100000000000065</c:v>
                </c:pt>
                <c:pt idx="791">
                  <c:v>79.20000000000006</c:v>
                </c:pt>
                <c:pt idx="792">
                  <c:v>79.300000000000054</c:v>
                </c:pt>
                <c:pt idx="793">
                  <c:v>79.400000000000063</c:v>
                </c:pt>
                <c:pt idx="794">
                  <c:v>79.500000000000057</c:v>
                </c:pt>
                <c:pt idx="795">
                  <c:v>79.600000000000065</c:v>
                </c:pt>
                <c:pt idx="796">
                  <c:v>79.70000000000006</c:v>
                </c:pt>
                <c:pt idx="797">
                  <c:v>79.800000000000054</c:v>
                </c:pt>
                <c:pt idx="798">
                  <c:v>79.900000000000063</c:v>
                </c:pt>
                <c:pt idx="799">
                  <c:v>80.000000000000057</c:v>
                </c:pt>
                <c:pt idx="800">
                  <c:v>80.100000000000065</c:v>
                </c:pt>
                <c:pt idx="801">
                  <c:v>80.20000000000006</c:v>
                </c:pt>
                <c:pt idx="802">
                  <c:v>80.300000000000054</c:v>
                </c:pt>
                <c:pt idx="803">
                  <c:v>80.400000000000063</c:v>
                </c:pt>
                <c:pt idx="804">
                  <c:v>80.500000000000057</c:v>
                </c:pt>
                <c:pt idx="805">
                  <c:v>80.600000000000065</c:v>
                </c:pt>
                <c:pt idx="806">
                  <c:v>80.70000000000006</c:v>
                </c:pt>
                <c:pt idx="807">
                  <c:v>80.800000000000054</c:v>
                </c:pt>
                <c:pt idx="808">
                  <c:v>80.900000000000063</c:v>
                </c:pt>
                <c:pt idx="809">
                  <c:v>81.000000000000057</c:v>
                </c:pt>
                <c:pt idx="810">
                  <c:v>81.100000000000065</c:v>
                </c:pt>
                <c:pt idx="811">
                  <c:v>81.20000000000006</c:v>
                </c:pt>
                <c:pt idx="812">
                  <c:v>81.300000000000068</c:v>
                </c:pt>
                <c:pt idx="813">
                  <c:v>81.400000000000063</c:v>
                </c:pt>
                <c:pt idx="814">
                  <c:v>81.500000000000057</c:v>
                </c:pt>
                <c:pt idx="815">
                  <c:v>81.600000000000065</c:v>
                </c:pt>
                <c:pt idx="816">
                  <c:v>81.70000000000006</c:v>
                </c:pt>
                <c:pt idx="817">
                  <c:v>81.800000000000068</c:v>
                </c:pt>
                <c:pt idx="818">
                  <c:v>81.900000000000063</c:v>
                </c:pt>
                <c:pt idx="819">
                  <c:v>82.000000000000057</c:v>
                </c:pt>
                <c:pt idx="820">
                  <c:v>82.100000000000065</c:v>
                </c:pt>
                <c:pt idx="821">
                  <c:v>82.20000000000006</c:v>
                </c:pt>
                <c:pt idx="822">
                  <c:v>82.300000000000068</c:v>
                </c:pt>
                <c:pt idx="823">
                  <c:v>82.400000000000063</c:v>
                </c:pt>
                <c:pt idx="824">
                  <c:v>82.500000000000057</c:v>
                </c:pt>
                <c:pt idx="825">
                  <c:v>82.600000000000065</c:v>
                </c:pt>
                <c:pt idx="826">
                  <c:v>82.70000000000006</c:v>
                </c:pt>
                <c:pt idx="827">
                  <c:v>82.800000000000068</c:v>
                </c:pt>
                <c:pt idx="828">
                  <c:v>82.900000000000063</c:v>
                </c:pt>
                <c:pt idx="829">
                  <c:v>83.000000000000057</c:v>
                </c:pt>
                <c:pt idx="830">
                  <c:v>83.100000000000065</c:v>
                </c:pt>
                <c:pt idx="831">
                  <c:v>83.20000000000006</c:v>
                </c:pt>
                <c:pt idx="832">
                  <c:v>83.300000000000068</c:v>
                </c:pt>
                <c:pt idx="833">
                  <c:v>83.400000000000063</c:v>
                </c:pt>
                <c:pt idx="834">
                  <c:v>83.500000000000057</c:v>
                </c:pt>
                <c:pt idx="835">
                  <c:v>83.600000000000065</c:v>
                </c:pt>
                <c:pt idx="836">
                  <c:v>83.70000000000006</c:v>
                </c:pt>
                <c:pt idx="837">
                  <c:v>83.800000000000068</c:v>
                </c:pt>
                <c:pt idx="838">
                  <c:v>83.900000000000063</c:v>
                </c:pt>
                <c:pt idx="839">
                  <c:v>84.000000000000057</c:v>
                </c:pt>
                <c:pt idx="840">
                  <c:v>84.100000000000065</c:v>
                </c:pt>
                <c:pt idx="841">
                  <c:v>84.20000000000006</c:v>
                </c:pt>
                <c:pt idx="842">
                  <c:v>84.300000000000068</c:v>
                </c:pt>
                <c:pt idx="843">
                  <c:v>84.400000000000063</c:v>
                </c:pt>
                <c:pt idx="844">
                  <c:v>84.500000000000057</c:v>
                </c:pt>
                <c:pt idx="845">
                  <c:v>84.600000000000065</c:v>
                </c:pt>
                <c:pt idx="846">
                  <c:v>84.70000000000006</c:v>
                </c:pt>
                <c:pt idx="847">
                  <c:v>84.800000000000068</c:v>
                </c:pt>
                <c:pt idx="848">
                  <c:v>84.900000000000063</c:v>
                </c:pt>
                <c:pt idx="849">
                  <c:v>85.000000000000071</c:v>
                </c:pt>
                <c:pt idx="850">
                  <c:v>85.100000000000065</c:v>
                </c:pt>
                <c:pt idx="851">
                  <c:v>85.20000000000006</c:v>
                </c:pt>
                <c:pt idx="852">
                  <c:v>85.300000000000068</c:v>
                </c:pt>
                <c:pt idx="853">
                  <c:v>85.400000000000063</c:v>
                </c:pt>
                <c:pt idx="854">
                  <c:v>85.500000000000071</c:v>
                </c:pt>
                <c:pt idx="855">
                  <c:v>85.600000000000065</c:v>
                </c:pt>
                <c:pt idx="856">
                  <c:v>85.70000000000006</c:v>
                </c:pt>
                <c:pt idx="857">
                  <c:v>85.800000000000068</c:v>
                </c:pt>
                <c:pt idx="858">
                  <c:v>85.900000000000063</c:v>
                </c:pt>
                <c:pt idx="859">
                  <c:v>86.000000000000071</c:v>
                </c:pt>
                <c:pt idx="860">
                  <c:v>86.100000000000065</c:v>
                </c:pt>
                <c:pt idx="861">
                  <c:v>86.20000000000006</c:v>
                </c:pt>
                <c:pt idx="862">
                  <c:v>86.300000000000068</c:v>
                </c:pt>
                <c:pt idx="863">
                  <c:v>86.400000000000063</c:v>
                </c:pt>
                <c:pt idx="864">
                  <c:v>86.500000000000071</c:v>
                </c:pt>
                <c:pt idx="865">
                  <c:v>86.600000000000065</c:v>
                </c:pt>
                <c:pt idx="866">
                  <c:v>86.70000000000006</c:v>
                </c:pt>
                <c:pt idx="867">
                  <c:v>86.800000000000068</c:v>
                </c:pt>
                <c:pt idx="868">
                  <c:v>86.900000000000063</c:v>
                </c:pt>
                <c:pt idx="869">
                  <c:v>87.000000000000071</c:v>
                </c:pt>
                <c:pt idx="870">
                  <c:v>87.100000000000065</c:v>
                </c:pt>
                <c:pt idx="871">
                  <c:v>87.20000000000006</c:v>
                </c:pt>
                <c:pt idx="872">
                  <c:v>87.300000000000068</c:v>
                </c:pt>
                <c:pt idx="873">
                  <c:v>87.400000000000063</c:v>
                </c:pt>
                <c:pt idx="874">
                  <c:v>87.500000000000071</c:v>
                </c:pt>
                <c:pt idx="875">
                  <c:v>87.600000000000065</c:v>
                </c:pt>
                <c:pt idx="876">
                  <c:v>87.700000000000074</c:v>
                </c:pt>
                <c:pt idx="877">
                  <c:v>87.800000000000068</c:v>
                </c:pt>
                <c:pt idx="878">
                  <c:v>87.900000000000063</c:v>
                </c:pt>
                <c:pt idx="879">
                  <c:v>88.000000000000071</c:v>
                </c:pt>
                <c:pt idx="880">
                  <c:v>88.100000000000065</c:v>
                </c:pt>
                <c:pt idx="881">
                  <c:v>88.200000000000074</c:v>
                </c:pt>
                <c:pt idx="882">
                  <c:v>88.300000000000068</c:v>
                </c:pt>
                <c:pt idx="883">
                  <c:v>88.400000000000063</c:v>
                </c:pt>
                <c:pt idx="884">
                  <c:v>88.500000000000071</c:v>
                </c:pt>
                <c:pt idx="885">
                  <c:v>88.600000000000065</c:v>
                </c:pt>
                <c:pt idx="886">
                  <c:v>88.700000000000074</c:v>
                </c:pt>
                <c:pt idx="887">
                  <c:v>88.800000000000068</c:v>
                </c:pt>
                <c:pt idx="888">
                  <c:v>88.900000000000063</c:v>
                </c:pt>
                <c:pt idx="889">
                  <c:v>89.000000000000071</c:v>
                </c:pt>
                <c:pt idx="890">
                  <c:v>89.100000000000065</c:v>
                </c:pt>
                <c:pt idx="891">
                  <c:v>89.200000000000074</c:v>
                </c:pt>
                <c:pt idx="892">
                  <c:v>89.300000000000068</c:v>
                </c:pt>
                <c:pt idx="893">
                  <c:v>89.400000000000063</c:v>
                </c:pt>
                <c:pt idx="894">
                  <c:v>89.500000000000071</c:v>
                </c:pt>
                <c:pt idx="895">
                  <c:v>89.600000000000065</c:v>
                </c:pt>
                <c:pt idx="896">
                  <c:v>89.700000000000074</c:v>
                </c:pt>
                <c:pt idx="897">
                  <c:v>89.800000000000068</c:v>
                </c:pt>
                <c:pt idx="898">
                  <c:v>89.900000000000063</c:v>
                </c:pt>
                <c:pt idx="899">
                  <c:v>90.000000000000071</c:v>
                </c:pt>
                <c:pt idx="900">
                  <c:v>90.100000000000065</c:v>
                </c:pt>
                <c:pt idx="901">
                  <c:v>90.200000000000074</c:v>
                </c:pt>
                <c:pt idx="902">
                  <c:v>90.300000000000068</c:v>
                </c:pt>
                <c:pt idx="903">
                  <c:v>90.400000000000063</c:v>
                </c:pt>
                <c:pt idx="904">
                  <c:v>90.500000000000071</c:v>
                </c:pt>
                <c:pt idx="905">
                  <c:v>90.600000000000065</c:v>
                </c:pt>
                <c:pt idx="906">
                  <c:v>90.700000000000074</c:v>
                </c:pt>
                <c:pt idx="907">
                  <c:v>90.800000000000068</c:v>
                </c:pt>
                <c:pt idx="908">
                  <c:v>90.900000000000063</c:v>
                </c:pt>
                <c:pt idx="909">
                  <c:v>91.000000000000071</c:v>
                </c:pt>
                <c:pt idx="910">
                  <c:v>91.100000000000065</c:v>
                </c:pt>
                <c:pt idx="911">
                  <c:v>91.200000000000074</c:v>
                </c:pt>
                <c:pt idx="912">
                  <c:v>91.300000000000068</c:v>
                </c:pt>
                <c:pt idx="913">
                  <c:v>91.400000000000077</c:v>
                </c:pt>
                <c:pt idx="914">
                  <c:v>91.500000000000071</c:v>
                </c:pt>
                <c:pt idx="915">
                  <c:v>91.600000000000065</c:v>
                </c:pt>
                <c:pt idx="916">
                  <c:v>91.700000000000074</c:v>
                </c:pt>
                <c:pt idx="917">
                  <c:v>91.800000000000068</c:v>
                </c:pt>
                <c:pt idx="918">
                  <c:v>91.900000000000077</c:v>
                </c:pt>
                <c:pt idx="919">
                  <c:v>92.000000000000071</c:v>
                </c:pt>
                <c:pt idx="920">
                  <c:v>92.100000000000065</c:v>
                </c:pt>
                <c:pt idx="921">
                  <c:v>92.200000000000074</c:v>
                </c:pt>
                <c:pt idx="922">
                  <c:v>92.300000000000068</c:v>
                </c:pt>
                <c:pt idx="923">
                  <c:v>92.400000000000077</c:v>
                </c:pt>
                <c:pt idx="924">
                  <c:v>92.500000000000071</c:v>
                </c:pt>
                <c:pt idx="925">
                  <c:v>92.600000000000065</c:v>
                </c:pt>
                <c:pt idx="926">
                  <c:v>92.700000000000074</c:v>
                </c:pt>
                <c:pt idx="927">
                  <c:v>92.800000000000068</c:v>
                </c:pt>
                <c:pt idx="928">
                  <c:v>92.900000000000077</c:v>
                </c:pt>
                <c:pt idx="929">
                  <c:v>93.000000000000071</c:v>
                </c:pt>
                <c:pt idx="930">
                  <c:v>93.100000000000065</c:v>
                </c:pt>
                <c:pt idx="931">
                  <c:v>93.200000000000074</c:v>
                </c:pt>
                <c:pt idx="932">
                  <c:v>93.300000000000068</c:v>
                </c:pt>
                <c:pt idx="933">
                  <c:v>93.400000000000077</c:v>
                </c:pt>
                <c:pt idx="934">
                  <c:v>93.500000000000071</c:v>
                </c:pt>
                <c:pt idx="935">
                  <c:v>93.600000000000065</c:v>
                </c:pt>
                <c:pt idx="936">
                  <c:v>93.700000000000074</c:v>
                </c:pt>
                <c:pt idx="937">
                  <c:v>93.800000000000068</c:v>
                </c:pt>
                <c:pt idx="938">
                  <c:v>93.900000000000077</c:v>
                </c:pt>
                <c:pt idx="939">
                  <c:v>94.000000000000071</c:v>
                </c:pt>
                <c:pt idx="940">
                  <c:v>94.10000000000008</c:v>
                </c:pt>
                <c:pt idx="941">
                  <c:v>94.200000000000074</c:v>
                </c:pt>
                <c:pt idx="942">
                  <c:v>94.300000000000068</c:v>
                </c:pt>
                <c:pt idx="943">
                  <c:v>94.400000000000077</c:v>
                </c:pt>
                <c:pt idx="944">
                  <c:v>94.500000000000071</c:v>
                </c:pt>
                <c:pt idx="945">
                  <c:v>94.60000000000008</c:v>
                </c:pt>
                <c:pt idx="946">
                  <c:v>94.700000000000074</c:v>
                </c:pt>
                <c:pt idx="947">
                  <c:v>94.800000000000068</c:v>
                </c:pt>
                <c:pt idx="948">
                  <c:v>94.900000000000077</c:v>
                </c:pt>
                <c:pt idx="949">
                  <c:v>95.000000000000071</c:v>
                </c:pt>
                <c:pt idx="950">
                  <c:v>95.10000000000008</c:v>
                </c:pt>
                <c:pt idx="951">
                  <c:v>95.200000000000074</c:v>
                </c:pt>
                <c:pt idx="952">
                  <c:v>95.300000000000068</c:v>
                </c:pt>
                <c:pt idx="953">
                  <c:v>95.400000000000077</c:v>
                </c:pt>
                <c:pt idx="954">
                  <c:v>95.500000000000071</c:v>
                </c:pt>
                <c:pt idx="955">
                  <c:v>95.60000000000008</c:v>
                </c:pt>
                <c:pt idx="956">
                  <c:v>95.700000000000074</c:v>
                </c:pt>
                <c:pt idx="957">
                  <c:v>95.800000000000068</c:v>
                </c:pt>
                <c:pt idx="958">
                  <c:v>95.900000000000077</c:v>
                </c:pt>
                <c:pt idx="959">
                  <c:v>96.000000000000071</c:v>
                </c:pt>
                <c:pt idx="960">
                  <c:v>96.10000000000008</c:v>
                </c:pt>
                <c:pt idx="961">
                  <c:v>96.200000000000074</c:v>
                </c:pt>
                <c:pt idx="962">
                  <c:v>96.300000000000068</c:v>
                </c:pt>
                <c:pt idx="963">
                  <c:v>96.400000000000077</c:v>
                </c:pt>
                <c:pt idx="964">
                  <c:v>96.500000000000071</c:v>
                </c:pt>
                <c:pt idx="965">
                  <c:v>96.60000000000008</c:v>
                </c:pt>
                <c:pt idx="966">
                  <c:v>96.700000000000074</c:v>
                </c:pt>
                <c:pt idx="967">
                  <c:v>96.800000000000068</c:v>
                </c:pt>
                <c:pt idx="968">
                  <c:v>96.900000000000077</c:v>
                </c:pt>
                <c:pt idx="969">
                  <c:v>97.000000000000071</c:v>
                </c:pt>
                <c:pt idx="970">
                  <c:v>97.10000000000008</c:v>
                </c:pt>
                <c:pt idx="971">
                  <c:v>97.200000000000074</c:v>
                </c:pt>
                <c:pt idx="972">
                  <c:v>97.300000000000068</c:v>
                </c:pt>
                <c:pt idx="973">
                  <c:v>97.400000000000077</c:v>
                </c:pt>
                <c:pt idx="974">
                  <c:v>97.500000000000071</c:v>
                </c:pt>
                <c:pt idx="975">
                  <c:v>97.60000000000008</c:v>
                </c:pt>
                <c:pt idx="976">
                  <c:v>97.700000000000074</c:v>
                </c:pt>
                <c:pt idx="977">
                  <c:v>97.800000000000082</c:v>
                </c:pt>
                <c:pt idx="978">
                  <c:v>97.900000000000077</c:v>
                </c:pt>
                <c:pt idx="979">
                  <c:v>98.000000000000071</c:v>
                </c:pt>
                <c:pt idx="980">
                  <c:v>98.10000000000008</c:v>
                </c:pt>
                <c:pt idx="981">
                  <c:v>98.200000000000074</c:v>
                </c:pt>
                <c:pt idx="982">
                  <c:v>98.300000000000082</c:v>
                </c:pt>
                <c:pt idx="983">
                  <c:v>98.400000000000077</c:v>
                </c:pt>
                <c:pt idx="984">
                  <c:v>98.500000000000071</c:v>
                </c:pt>
                <c:pt idx="985">
                  <c:v>98.60000000000008</c:v>
                </c:pt>
                <c:pt idx="986">
                  <c:v>98.700000000000074</c:v>
                </c:pt>
                <c:pt idx="987">
                  <c:v>98.800000000000082</c:v>
                </c:pt>
                <c:pt idx="988">
                  <c:v>98.900000000000077</c:v>
                </c:pt>
                <c:pt idx="989">
                  <c:v>99.000000000000071</c:v>
                </c:pt>
                <c:pt idx="990">
                  <c:v>99.10000000000008</c:v>
                </c:pt>
                <c:pt idx="991">
                  <c:v>99.200000000000074</c:v>
                </c:pt>
                <c:pt idx="992">
                  <c:v>99.300000000000082</c:v>
                </c:pt>
                <c:pt idx="993">
                  <c:v>99.400000000000077</c:v>
                </c:pt>
                <c:pt idx="994">
                  <c:v>99.500000000000071</c:v>
                </c:pt>
                <c:pt idx="995">
                  <c:v>99.60000000000008</c:v>
                </c:pt>
                <c:pt idx="996">
                  <c:v>99.700000000000074</c:v>
                </c:pt>
                <c:pt idx="997">
                  <c:v>99.800000000000082</c:v>
                </c:pt>
                <c:pt idx="998">
                  <c:v>99.900000000000077</c:v>
                </c:pt>
                <c:pt idx="999">
                  <c:v>100.00000000000007</c:v>
                </c:pt>
              </c:numCache>
            </c:numRef>
          </c:xVal>
          <c:yVal>
            <c:numRef>
              <c:f>Sheet1!$I$7:$I$1006</c:f>
              <c:numCache>
                <c:formatCode>General</c:formatCode>
                <c:ptCount val="1000"/>
                <c:pt idx="1">
                  <c:v>0.11675229357798163</c:v>
                </c:pt>
                <c:pt idx="2">
                  <c:v>0.17512844036697248</c:v>
                </c:pt>
                <c:pt idx="3">
                  <c:v>0.23350458715596326</c:v>
                </c:pt>
                <c:pt idx="4">
                  <c:v>0.29188073394495406</c:v>
                </c:pt>
                <c:pt idx="5">
                  <c:v>0.35025688073394495</c:v>
                </c:pt>
                <c:pt idx="6">
                  <c:v>0.40863302752293573</c:v>
                </c:pt>
                <c:pt idx="7">
                  <c:v>0.46700917431192651</c:v>
                </c:pt>
                <c:pt idx="8">
                  <c:v>0.52538532110091751</c:v>
                </c:pt>
                <c:pt idx="9">
                  <c:v>0.58376146788990835</c:v>
                </c:pt>
                <c:pt idx="10">
                  <c:v>0.64213761467889918</c:v>
                </c:pt>
                <c:pt idx="11">
                  <c:v>0.70051376146789002</c:v>
                </c:pt>
                <c:pt idx="12">
                  <c:v>0.75888990825688085</c:v>
                </c:pt>
                <c:pt idx="13">
                  <c:v>0.8172660550458718</c:v>
                </c:pt>
                <c:pt idx="14">
                  <c:v>0.87564220183486263</c:v>
                </c:pt>
                <c:pt idx="15">
                  <c:v>0.93401834862385358</c:v>
                </c:pt>
                <c:pt idx="16">
                  <c:v>0.99239449541284441</c:v>
                </c:pt>
                <c:pt idx="17">
                  <c:v>1.0507706422018352</c:v>
                </c:pt>
                <c:pt idx="18">
                  <c:v>1.1091467889908262</c:v>
                </c:pt>
                <c:pt idx="19">
                  <c:v>1.1675229357798171</c:v>
                </c:pt>
                <c:pt idx="20">
                  <c:v>1.2258990825688081</c:v>
                </c:pt>
                <c:pt idx="21">
                  <c:v>1.2842752293577988</c:v>
                </c:pt>
                <c:pt idx="22">
                  <c:v>1.3426513761467895</c:v>
                </c:pt>
                <c:pt idx="23">
                  <c:v>1.4010275229357805</c:v>
                </c:pt>
                <c:pt idx="24">
                  <c:v>1.4594036697247714</c:v>
                </c:pt>
                <c:pt idx="25">
                  <c:v>1.5177798165137621</c:v>
                </c:pt>
                <c:pt idx="26">
                  <c:v>1.5761559633027529</c:v>
                </c:pt>
                <c:pt idx="27">
                  <c:v>1.634532110091744</c:v>
                </c:pt>
                <c:pt idx="28">
                  <c:v>1.6929082568807348</c:v>
                </c:pt>
                <c:pt idx="29">
                  <c:v>1.7512844036697257</c:v>
                </c:pt>
                <c:pt idx="30">
                  <c:v>1.8096605504587169</c:v>
                </c:pt>
                <c:pt idx="31">
                  <c:v>1.8680366972477074</c:v>
                </c:pt>
                <c:pt idx="32">
                  <c:v>1.9264128440366985</c:v>
                </c:pt>
                <c:pt idx="33">
                  <c:v>1.9847889908256893</c:v>
                </c:pt>
                <c:pt idx="34">
                  <c:v>2.0431651376146798</c:v>
                </c:pt>
                <c:pt idx="35">
                  <c:v>2.1015412844036709</c:v>
                </c:pt>
                <c:pt idx="36">
                  <c:v>2.1599174311926621</c:v>
                </c:pt>
                <c:pt idx="37">
                  <c:v>2.2182935779816528</c:v>
                </c:pt>
                <c:pt idx="38">
                  <c:v>2.2766697247706436</c:v>
                </c:pt>
                <c:pt idx="39">
                  <c:v>2.3350458715596347</c:v>
                </c:pt>
                <c:pt idx="40">
                  <c:v>2.3934220183486254</c:v>
                </c:pt>
                <c:pt idx="41">
                  <c:v>2.4517981651376166</c:v>
                </c:pt>
                <c:pt idx="42">
                  <c:v>2.5101743119266073</c:v>
                </c:pt>
                <c:pt idx="43">
                  <c:v>2.5685504587155981</c:v>
                </c:pt>
                <c:pt idx="44">
                  <c:v>2.6269266055045888</c:v>
                </c:pt>
                <c:pt idx="45">
                  <c:v>2.68530275229358</c:v>
                </c:pt>
                <c:pt idx="46">
                  <c:v>2.7436788990825707</c:v>
                </c:pt>
                <c:pt idx="47">
                  <c:v>2.8020550458715618</c:v>
                </c:pt>
                <c:pt idx="48">
                  <c:v>2.8604311926605521</c:v>
                </c:pt>
                <c:pt idx="49">
                  <c:v>2.9188073394495433</c:v>
                </c:pt>
                <c:pt idx="50">
                  <c:v>2.977183486238534</c:v>
                </c:pt>
                <c:pt idx="51">
                  <c:v>3.0355596330275247</c:v>
                </c:pt>
                <c:pt idx="52">
                  <c:v>3.0939357798165159</c:v>
                </c:pt>
                <c:pt idx="53">
                  <c:v>3.1523119266055066</c:v>
                </c:pt>
                <c:pt idx="54">
                  <c:v>3.2106880733944974</c:v>
                </c:pt>
                <c:pt idx="55">
                  <c:v>3.2690642201834881</c:v>
                </c:pt>
                <c:pt idx="56">
                  <c:v>3.3274403669724788</c:v>
                </c:pt>
                <c:pt idx="57">
                  <c:v>3.38581651376147</c:v>
                </c:pt>
                <c:pt idx="58">
                  <c:v>3.4441926605504602</c:v>
                </c:pt>
                <c:pt idx="59">
                  <c:v>3.5025688073394514</c:v>
                </c:pt>
                <c:pt idx="60">
                  <c:v>3.5609449541284426</c:v>
                </c:pt>
                <c:pt idx="61">
                  <c:v>3.6193211009174338</c:v>
                </c:pt>
                <c:pt idx="62">
                  <c:v>3.677697247706424</c:v>
                </c:pt>
                <c:pt idx="63">
                  <c:v>3.7360733944954148</c:v>
                </c:pt>
                <c:pt idx="64">
                  <c:v>3.7944495412844059</c:v>
                </c:pt>
                <c:pt idx="65">
                  <c:v>3.8528256880733971</c:v>
                </c:pt>
                <c:pt idx="66">
                  <c:v>3.9112018348623874</c:v>
                </c:pt>
                <c:pt idx="67">
                  <c:v>3.9695779816513785</c:v>
                </c:pt>
                <c:pt idx="68">
                  <c:v>4.0279541284403697</c:v>
                </c:pt>
                <c:pt idx="69">
                  <c:v>4.0863302752293595</c:v>
                </c:pt>
                <c:pt idx="70">
                  <c:v>4.1447064220183512</c:v>
                </c:pt>
                <c:pt idx="71">
                  <c:v>4.2030825688073419</c:v>
                </c:pt>
                <c:pt idx="72">
                  <c:v>4.2614587155963326</c:v>
                </c:pt>
                <c:pt idx="73">
                  <c:v>4.3198348623853242</c:v>
                </c:pt>
                <c:pt idx="74">
                  <c:v>4.3782110091743141</c:v>
                </c:pt>
                <c:pt idx="75">
                  <c:v>4.4365871559633057</c:v>
                </c:pt>
                <c:pt idx="76">
                  <c:v>4.4949633027522964</c:v>
                </c:pt>
                <c:pt idx="77">
                  <c:v>4.5533394495412871</c:v>
                </c:pt>
                <c:pt idx="78">
                  <c:v>4.6117155963302778</c:v>
                </c:pt>
                <c:pt idx="79">
                  <c:v>4.6700917431192694</c:v>
                </c:pt>
                <c:pt idx="80">
                  <c:v>4.7284678899082593</c:v>
                </c:pt>
                <c:pt idx="81">
                  <c:v>4.7868440366972509</c:v>
                </c:pt>
                <c:pt idx="82">
                  <c:v>4.8452201834862407</c:v>
                </c:pt>
                <c:pt idx="83">
                  <c:v>4.9035963302752332</c:v>
                </c:pt>
                <c:pt idx="84">
                  <c:v>4.9619724770642222</c:v>
                </c:pt>
                <c:pt idx="85">
                  <c:v>5.0203486238532147</c:v>
                </c:pt>
                <c:pt idx="86">
                  <c:v>5.0787247706422045</c:v>
                </c:pt>
                <c:pt idx="87">
                  <c:v>5.1371009174311961</c:v>
                </c:pt>
                <c:pt idx="88">
                  <c:v>5.1954770642201868</c:v>
                </c:pt>
                <c:pt idx="89">
                  <c:v>5.2538532110091776</c:v>
                </c:pt>
                <c:pt idx="90">
                  <c:v>5.3122293577981674</c:v>
                </c:pt>
                <c:pt idx="91">
                  <c:v>5.3706055045871599</c:v>
                </c:pt>
                <c:pt idx="92">
                  <c:v>5.4289816513761497</c:v>
                </c:pt>
                <c:pt idx="93">
                  <c:v>5.4873577981651414</c:v>
                </c:pt>
                <c:pt idx="94">
                  <c:v>5.5457339449541312</c:v>
                </c:pt>
                <c:pt idx="95">
                  <c:v>5.6041100917431237</c:v>
                </c:pt>
                <c:pt idx="96">
                  <c:v>5.6624862385321126</c:v>
                </c:pt>
                <c:pt idx="97">
                  <c:v>5.7208623853211042</c:v>
                </c:pt>
                <c:pt idx="98">
                  <c:v>5.779238532110095</c:v>
                </c:pt>
                <c:pt idx="99">
                  <c:v>5.8376146788990866</c:v>
                </c:pt>
                <c:pt idx="100">
                  <c:v>5.8959908256880755</c:v>
                </c:pt>
                <c:pt idx="101">
                  <c:v>5.954366972477068</c:v>
                </c:pt>
                <c:pt idx="102">
                  <c:v>6.0127431192660579</c:v>
                </c:pt>
                <c:pt idx="103">
                  <c:v>6.0711192660550495</c:v>
                </c:pt>
                <c:pt idx="104">
                  <c:v>6.1294954128440411</c:v>
                </c:pt>
                <c:pt idx="105">
                  <c:v>6.1878715596330318</c:v>
                </c:pt>
                <c:pt idx="106">
                  <c:v>6.2462477064220225</c:v>
                </c:pt>
                <c:pt idx="107">
                  <c:v>6.3046238532110133</c:v>
                </c:pt>
                <c:pt idx="108">
                  <c:v>6.363000000000004</c:v>
                </c:pt>
                <c:pt idx="109">
                  <c:v>6.4213761467889947</c:v>
                </c:pt>
                <c:pt idx="110">
                  <c:v>6.4797522935779863</c:v>
                </c:pt>
                <c:pt idx="111">
                  <c:v>6.5381284403669762</c:v>
                </c:pt>
                <c:pt idx="112">
                  <c:v>6.5965045871559669</c:v>
                </c:pt>
                <c:pt idx="113">
                  <c:v>6.6548807339449576</c:v>
                </c:pt>
                <c:pt idx="114">
                  <c:v>6.7132568807339492</c:v>
                </c:pt>
                <c:pt idx="115">
                  <c:v>6.7716330275229399</c:v>
                </c:pt>
                <c:pt idx="116">
                  <c:v>6.8300091743119316</c:v>
                </c:pt>
                <c:pt idx="117">
                  <c:v>6.8883853211009205</c:v>
                </c:pt>
                <c:pt idx="118">
                  <c:v>6.946761467889913</c:v>
                </c:pt>
                <c:pt idx="119">
                  <c:v>7.0051376146789028</c:v>
                </c:pt>
                <c:pt idx="120">
                  <c:v>7.0635137614678936</c:v>
                </c:pt>
                <c:pt idx="121">
                  <c:v>7.1218899082568852</c:v>
                </c:pt>
                <c:pt idx="122">
                  <c:v>7.1802660550458759</c:v>
                </c:pt>
                <c:pt idx="123">
                  <c:v>7.2386422018348675</c:v>
                </c:pt>
                <c:pt idx="124">
                  <c:v>7.2970183486238565</c:v>
                </c:pt>
                <c:pt idx="125">
                  <c:v>7.3553944954128481</c:v>
                </c:pt>
                <c:pt idx="126">
                  <c:v>7.4137706422018388</c:v>
                </c:pt>
                <c:pt idx="127">
                  <c:v>7.4721467889908295</c:v>
                </c:pt>
                <c:pt idx="128">
                  <c:v>7.5305229357798193</c:v>
                </c:pt>
                <c:pt idx="129">
                  <c:v>7.5888990825688118</c:v>
                </c:pt>
                <c:pt idx="130">
                  <c:v>7.6472752293578017</c:v>
                </c:pt>
                <c:pt idx="131">
                  <c:v>7.7056513761467942</c:v>
                </c:pt>
                <c:pt idx="132">
                  <c:v>7.764027522935784</c:v>
                </c:pt>
                <c:pt idx="133">
                  <c:v>7.8224036697247747</c:v>
                </c:pt>
                <c:pt idx="134">
                  <c:v>7.8807798165137646</c:v>
                </c:pt>
                <c:pt idx="135">
                  <c:v>7.9391559633027571</c:v>
                </c:pt>
                <c:pt idx="136">
                  <c:v>7.997532110091746</c:v>
                </c:pt>
                <c:pt idx="137">
                  <c:v>8.0559082568807394</c:v>
                </c:pt>
                <c:pt idx="138">
                  <c:v>8.1142844036697301</c:v>
                </c:pt>
                <c:pt idx="139">
                  <c:v>8.1726605504587191</c:v>
                </c:pt>
                <c:pt idx="140">
                  <c:v>8.2310366972477098</c:v>
                </c:pt>
                <c:pt idx="141">
                  <c:v>8.2894128440367023</c:v>
                </c:pt>
                <c:pt idx="142">
                  <c:v>8.347788990825693</c:v>
                </c:pt>
                <c:pt idx="143">
                  <c:v>8.4061651376146838</c:v>
                </c:pt>
                <c:pt idx="144">
                  <c:v>8.4645412844036745</c:v>
                </c:pt>
                <c:pt idx="145">
                  <c:v>8.5229174311926652</c:v>
                </c:pt>
                <c:pt idx="146">
                  <c:v>8.5812935779816559</c:v>
                </c:pt>
                <c:pt idx="147">
                  <c:v>8.6396697247706484</c:v>
                </c:pt>
                <c:pt idx="148">
                  <c:v>8.6980458715596374</c:v>
                </c:pt>
                <c:pt idx="149">
                  <c:v>8.7564220183486281</c:v>
                </c:pt>
                <c:pt idx="150">
                  <c:v>8.8147981651376206</c:v>
                </c:pt>
                <c:pt idx="151">
                  <c:v>8.8731743119266113</c:v>
                </c:pt>
                <c:pt idx="152">
                  <c:v>8.9152075715885051</c:v>
                </c:pt>
                <c:pt idx="153">
                  <c:v>8.9537488672114343</c:v>
                </c:pt>
                <c:pt idx="154">
                  <c:v>8.9908361886458543</c:v>
                </c:pt>
                <c:pt idx="155">
                  <c:v>9.0265256169381232</c:v>
                </c:pt>
                <c:pt idx="156">
                  <c:v>9.0608703372638466</c:v>
                </c:pt>
                <c:pt idx="157">
                  <c:v>9.0939208321210714</c:v>
                </c:pt>
                <c:pt idx="158">
                  <c:v>9.1257250584549929</c:v>
                </c:pt>
                <c:pt idx="159">
                  <c:v>9.1563286103249304</c:v>
                </c:pt>
                <c:pt idx="160">
                  <c:v>9.1857748685353773</c:v>
                </c:pt>
                <c:pt idx="161">
                  <c:v>9.2141051384893586</c:v>
                </c:pt>
                <c:pt idx="162">
                  <c:v>9.2413587773802224</c:v>
                </c:pt>
                <c:pt idx="163">
                  <c:v>9.2675733117142265</c:v>
                </c:pt>
                <c:pt idx="164">
                  <c:v>9.292784546048221</c:v>
                </c:pt>
                <c:pt idx="165">
                  <c:v>9.3170266637319905</c:v>
                </c:pt>
                <c:pt idx="166">
                  <c:v>9.3403323203618918</c:v>
                </c:pt>
                <c:pt idx="167">
                  <c:v>9.3627327305792996</c:v>
                </c:pt>
                <c:pt idx="168">
                  <c:v>9.3842577487828738</c:v>
                </c:pt>
                <c:pt idx="169">
                  <c:v>9.4049359442669207</c:v>
                </c:pt>
                <c:pt idx="170">
                  <c:v>9.424794671247426</c:v>
                </c:pt>
                <c:pt idx="171">
                  <c:v>9.4438601341928976</c:v>
                </c:pt>
                <c:pt idx="172">
                  <c:v>9.4621574488371163</c:v>
                </c:pt>
                <c:pt idx="173">
                  <c:v>9.4797106992156959</c:v>
                </c:pt>
                <c:pt idx="174">
                  <c:v>9.496542991036458</c:v>
                </c:pt>
                <c:pt idx="175">
                  <c:v>9.5126765016656343</c:v>
                </c:pt>
                <c:pt idx="176">
                  <c:v>9.5281325269863597</c:v>
                </c:pt>
                <c:pt idx="177">
                  <c:v>9.5429315253633362</c:v>
                </c:pt>
                <c:pt idx="178">
                  <c:v>9.5570931589270192</c:v>
                </c:pt>
                <c:pt idx="179">
                  <c:v>9.5706363323724375</c:v>
                </c:pt>
                <c:pt idx="180">
                  <c:v>9.5835792294510238</c:v>
                </c:pt>
                <c:pt idx="181">
                  <c:v>9.595939347319062</c:v>
                </c:pt>
                <c:pt idx="182">
                  <c:v>9.6077335288926431</c:v>
                </c:pt>
                <c:pt idx="183">
                  <c:v>9.6189779933469488</c:v>
                </c:pt>
                <c:pt idx="184">
                  <c:v>9.6296883648864906</c:v>
                </c:pt>
                <c:pt idx="185">
                  <c:v>9.6398796999028615</c:v>
                </c:pt>
                <c:pt idx="186">
                  <c:v>9.6495665126274215</c:v>
                </c:pt>
                <c:pt idx="187">
                  <c:v>9.6587627993780458</c:v>
                </c:pt>
                <c:pt idx="188">
                  <c:v>9.6674820614913113</c:v>
                </c:pt>
                <c:pt idx="189">
                  <c:v>9.6757373270248159</c:v>
                </c:pt>
                <c:pt idx="190">
                  <c:v>9.6835411713077164</c:v>
                </c:pt>
                <c:pt idx="191">
                  <c:v>9.6909057364120521</c:v>
                </c:pt>
                <c:pt idx="192">
                  <c:v>9.6978427496118886</c:v>
                </c:pt>
                <c:pt idx="193">
                  <c:v>9.7043635408926257</c:v>
                </c:pt>
                <c:pt idx="194">
                  <c:v>9.7104790595682982</c:v>
                </c:pt>
                <c:pt idx="195">
                  <c:v>9.7161998900605866</c:v>
                </c:pt>
                <c:pt idx="196">
                  <c:v>9.7215362668895242</c:v>
                </c:pt>
                <c:pt idx="197">
                  <c:v>9.7264980889224546</c:v>
                </c:pt>
                <c:pt idx="198">
                  <c:v>9.7310949329245151</c:v>
                </c:pt>
                <c:pt idx="199">
                  <c:v>9.735336066451115</c:v>
                </c:pt>
                <c:pt idx="200">
                  <c:v>9.739230460120055</c:v>
                </c:pt>
                <c:pt idx="201">
                  <c:v>9.7427867992984698</c:v>
                </c:pt>
                <c:pt idx="202">
                  <c:v>9.7460134952375164</c:v>
                </c:pt>
                <c:pt idx="203">
                  <c:v>9.7489186956854823</c:v>
                </c:pt>
                <c:pt idx="204">
                  <c:v>9.7515102950081278</c:v>
                </c:pt>
                <c:pt idx="205">
                  <c:v>9.7537959438431283</c:v>
                </c:pt>
                <c:pt idx="206">
                  <c:v>9.7557830583138863</c:v>
                </c:pt>
                <c:pt idx="207">
                  <c:v>9.7574788288263239</c:v>
                </c:pt>
                <c:pt idx="208">
                  <c:v>9.7588902284708272</c:v>
                </c:pt>
                <c:pt idx="209">
                  <c:v>9.7600240210501763</c:v>
                </c:pt>
                <c:pt idx="210">
                  <c:v>9.7608867687529646</c:v>
                </c:pt>
                <c:pt idx="211">
                  <c:v>9.761484839490949</c:v>
                </c:pt>
                <c:pt idx="212">
                  <c:v>9.761824413917477</c:v>
                </c:pt>
                <c:pt idx="213">
                  <c:v>9.7619114921433763</c:v>
                </c:pt>
                <c:pt idx="214">
                  <c:v>9.7617519001654589</c:v>
                </c:pt>
                <c:pt idx="215">
                  <c:v>9.7613512960221378</c:v>
                </c:pt>
                <c:pt idx="216">
                  <c:v>9.760715175689672</c:v>
                </c:pt>
                <c:pt idx="217">
                  <c:v>9.7598488787318303</c:v>
                </c:pt>
                <c:pt idx="218">
                  <c:v>9.7587575937150515</c:v>
                </c:pt>
                <c:pt idx="219">
                  <c:v>9.7574463634004989</c:v>
                </c:pt>
                <c:pt idx="220">
                  <c:v>9.7559200897236718</c:v>
                </c:pt>
                <c:pt idx="221">
                  <c:v>9.7541835385718549</c:v>
                </c:pt>
                <c:pt idx="222">
                  <c:v>9.7522413443688851</c:v>
                </c:pt>
                <c:pt idx="223">
                  <c:v>9.7500980144763592</c:v>
                </c:pt>
                <c:pt idx="224">
                  <c:v>9.7477579334198552</c:v>
                </c:pt>
                <c:pt idx="225">
                  <c:v>9.7452253669482563</c:v>
                </c:pt>
                <c:pt idx="226">
                  <c:v>9.7425044659339211</c:v>
                </c:pt>
                <c:pt idx="227">
                  <c:v>9.7395992701208858</c:v>
                </c:pt>
                <c:pt idx="228">
                  <c:v>9.7365137117281133</c:v>
                </c:pt>
                <c:pt idx="229">
                  <c:v>9.7332516189142151</c:v>
                </c:pt>
                <c:pt idx="230">
                  <c:v>9.7298167191098841</c:v>
                </c:pt>
                <c:pt idx="231">
                  <c:v>9.7262126422239739</c:v>
                </c:pt>
                <c:pt idx="232">
                  <c:v>9.7224429237286998</c:v>
                </c:pt>
                <c:pt idx="233">
                  <c:v>9.7185110076293544</c:v>
                </c:pt>
                <c:pt idx="234">
                  <c:v>9.7144202493234904</c:v>
                </c:pt>
                <c:pt idx="235">
                  <c:v>9.7101739183544336</c:v>
                </c:pt>
                <c:pt idx="236">
                  <c:v>9.7057752010635774</c:v>
                </c:pt>
                <c:pt idx="237">
                  <c:v>9.7012272031458711</c:v>
                </c:pt>
                <c:pt idx="238">
                  <c:v>9.6965329521125216</c:v>
                </c:pt>
                <c:pt idx="239">
                  <c:v>9.6916953996648871</c:v>
                </c:pt>
                <c:pt idx="240">
                  <c:v>9.6867174239832554</c:v>
                </c:pt>
                <c:pt idx="241">
                  <c:v>9.6816018319340351</c:v>
                </c:pt>
                <c:pt idx="242">
                  <c:v>9.6763513611987513</c:v>
                </c:pt>
                <c:pt idx="243">
                  <c:v>9.6709686823280645</c:v>
                </c:pt>
                <c:pt idx="244">
                  <c:v>9.6654564007238619</c:v>
                </c:pt>
                <c:pt idx="245">
                  <c:v>9.6598170585523295</c:v>
                </c:pt>
                <c:pt idx="246">
                  <c:v>9.6540531365908304</c:v>
                </c:pt>
                <c:pt idx="247">
                  <c:v>9.6481670560112089</c:v>
                </c:pt>
                <c:pt idx="248">
                  <c:v>9.6421611801020415</c:v>
                </c:pt>
                <c:pt idx="249">
                  <c:v>9.6360378159323297</c:v>
                </c:pt>
                <c:pt idx="250">
                  <c:v>9.6297992159588315</c:v>
                </c:pt>
                <c:pt idx="251">
                  <c:v>9.6234475795793433</c:v>
                </c:pt>
                <c:pt idx="252">
                  <c:v>9.6169850546339699</c:v>
                </c:pt>
                <c:pt idx="253">
                  <c:v>9.6104137388564244</c:v>
                </c:pt>
                <c:pt idx="254">
                  <c:v>9.6037356812772661</c:v>
                </c:pt>
                <c:pt idx="255">
                  <c:v>9.5969528835809594</c:v>
                </c:pt>
                <c:pt idx="256">
                  <c:v>9.5900673014184221</c:v>
                </c:pt>
                <c:pt idx="257">
                  <c:v>9.5830808456768732</c:v>
                </c:pt>
                <c:pt idx="258">
                  <c:v>9.5759953837084613</c:v>
                </c:pt>
                <c:pt idx="259">
                  <c:v>9.56881274051932</c:v>
                </c:pt>
                <c:pt idx="260">
                  <c:v>9.5615346999204558</c:v>
                </c:pt>
                <c:pt idx="261">
                  <c:v>9.5541630056419038</c:v>
                </c:pt>
                <c:pt idx="262">
                  <c:v>9.5466993624115357</c:v>
                </c:pt>
                <c:pt idx="263">
                  <c:v>9.5391454369997586</c:v>
                </c:pt>
                <c:pt idx="264">
                  <c:v>9.531502859231388</c:v>
                </c:pt>
                <c:pt idx="265">
                  <c:v>9.5237732229658842</c:v>
                </c:pt>
                <c:pt idx="266">
                  <c:v>9.5159580870470695</c:v>
                </c:pt>
                <c:pt idx="267">
                  <c:v>9.5080589762234453</c:v>
                </c:pt>
                <c:pt idx="268">
                  <c:v>9.5000773820401445</c:v>
                </c:pt>
                <c:pt idx="269">
                  <c:v>9.4920147637035459</c:v>
                </c:pt>
                <c:pt idx="270">
                  <c:v>9.4838725489194733</c:v>
                </c:pt>
                <c:pt idx="271">
                  <c:v>9.4756521347059799</c:v>
                </c:pt>
                <c:pt idx="272">
                  <c:v>9.4673548881815321</c:v>
                </c:pt>
                <c:pt idx="273">
                  <c:v>9.4589821473295004</c:v>
                </c:pt>
                <c:pt idx="274">
                  <c:v>9.450535221739754</c:v>
                </c:pt>
                <c:pt idx="275">
                  <c:v>9.4420153933281608</c:v>
                </c:pt>
                <c:pt idx="276">
                  <c:v>9.4334239170347374</c:v>
                </c:pt>
                <c:pt idx="277">
                  <c:v>9.4247620215012002</c:v>
                </c:pt>
                <c:pt idx="278">
                  <c:v>9.4160309097285992</c:v>
                </c:pt>
                <c:pt idx="279">
                  <c:v>9.4072317597156889</c:v>
                </c:pt>
                <c:pt idx="280">
                  <c:v>9.3983657250787633</c:v>
                </c:pt>
                <c:pt idx="281">
                  <c:v>9.3894339356534626</c:v>
                </c:pt>
                <c:pt idx="282">
                  <c:v>9.380437498079246</c:v>
                </c:pt>
                <c:pt idx="283">
                  <c:v>9.3713774963670655</c:v>
                </c:pt>
                <c:pt idx="284">
                  <c:v>9.362254992450799</c:v>
                </c:pt>
                <c:pt idx="285">
                  <c:v>9.3530710267229811</c:v>
                </c:pt>
                <c:pt idx="286">
                  <c:v>9.3438266185553296</c:v>
                </c:pt>
                <c:pt idx="287">
                  <c:v>9.3345227668046302</c:v>
                </c:pt>
                <c:pt idx="288">
                  <c:v>9.3251604503043062</c:v>
                </c:pt>
                <c:pt idx="289">
                  <c:v>9.3157406283423452</c:v>
                </c:pt>
                <c:pt idx="290">
                  <c:v>9.3062642411258096</c:v>
                </c:pt>
                <c:pt idx="291">
                  <c:v>9.2967322102325234</c:v>
                </c:pt>
                <c:pt idx="292">
                  <c:v>9.2871454390502475</c:v>
                </c:pt>
                <c:pt idx="293">
                  <c:v>9.2775048132037785</c:v>
                </c:pt>
                <c:pt idx="294">
                  <c:v>9.2678112009703444</c:v>
                </c:pt>
                <c:pt idx="295">
                  <c:v>9.2580654536836686</c:v>
                </c:pt>
                <c:pt idx="296">
                  <c:v>9.2482684061270728</c:v>
                </c:pt>
                <c:pt idx="297">
                  <c:v>9.238420876915896</c:v>
                </c:pt>
                <c:pt idx="298">
                  <c:v>9.2285236688696628</c:v>
                </c:pt>
                <c:pt idx="299">
                  <c:v>9.2185775693742187</c:v>
                </c:pt>
                <c:pt idx="300">
                  <c:v>9.2085833507342301</c:v>
                </c:pt>
                <c:pt idx="301">
                  <c:v>9.1985417705162469</c:v>
                </c:pt>
                <c:pt idx="302">
                  <c:v>9.1884535718827305</c:v>
                </c:pt>
                <c:pt idx="303">
                  <c:v>9.1783194839171891</c:v>
                </c:pt>
                <c:pt idx="304">
                  <c:v>9.1681402219408437</c:v>
                </c:pt>
                <c:pt idx="305">
                  <c:v>9.1579164878209216</c:v>
                </c:pt>
                <c:pt idx="306">
                  <c:v>9.1476489702709536</c:v>
                </c:pt>
                <c:pt idx="307">
                  <c:v>9.1373383451432542</c:v>
                </c:pt>
                <c:pt idx="308">
                  <c:v>9.1269852757137997</c:v>
                </c:pt>
                <c:pt idx="309">
                  <c:v>9.1165904129598072</c:v>
                </c:pt>
                <c:pt idx="310">
                  <c:v>9.1061543958301598</c:v>
                </c:pt>
                <c:pt idx="311">
                  <c:v>9.0956778515088832</c:v>
                </c:pt>
                <c:pt idx="312">
                  <c:v>9.0851613956719586</c:v>
                </c:pt>
                <c:pt idx="313">
                  <c:v>9.0746056327375708</c:v>
                </c:pt>
                <c:pt idx="314">
                  <c:v>9.0640111561100323</c:v>
                </c:pt>
                <c:pt idx="315">
                  <c:v>9.0533785484175784</c:v>
                </c:pt>
                <c:pt idx="316">
                  <c:v>9.0427083817441769</c:v>
                </c:pt>
                <c:pt idx="317">
                  <c:v>9.0320012178555213</c:v>
                </c:pt>
                <c:pt idx="318">
                  <c:v>9.0212576084194147</c:v>
                </c:pt>
                <c:pt idx="319">
                  <c:v>9.0104780952206909</c:v>
                </c:pt>
                <c:pt idx="320">
                  <c:v>8.9996632103707785</c:v>
                </c:pt>
                <c:pt idx="321">
                  <c:v>8.9888134765121173</c:v>
                </c:pt>
                <c:pt idx="322">
                  <c:v>8.9779294070175801</c:v>
                </c:pt>
                <c:pt idx="323">
                  <c:v>8.9670115061849671</c:v>
                </c:pt>
                <c:pt idx="324">
                  <c:v>8.9560602694267963</c:v>
                </c:pt>
                <c:pt idx="325">
                  <c:v>8.9450761834554662</c:v>
                </c:pt>
                <c:pt idx="326">
                  <c:v>8.9340597264639179</c:v>
                </c:pt>
                <c:pt idx="327">
                  <c:v>8.9230113683019869</c:v>
                </c:pt>
                <c:pt idx="328">
                  <c:v>8.9119315706484628</c:v>
                </c:pt>
                <c:pt idx="329">
                  <c:v>8.9008207871790592</c:v>
                </c:pt>
                <c:pt idx="330">
                  <c:v>8.8896794637303742</c:v>
                </c:pt>
                <c:pt idx="331">
                  <c:v>8.8785080384599304</c:v>
                </c:pt>
                <c:pt idx="332">
                  <c:v>8.8673069420024362</c:v>
                </c:pt>
                <c:pt idx="333">
                  <c:v>8.8560765976223568</c:v>
                </c:pt>
                <c:pt idx="334">
                  <c:v>8.8448174213629027</c:v>
                </c:pt>
                <c:pt idx="335">
                  <c:v>8.8335298221914815</c:v>
                </c:pt>
                <c:pt idx="336">
                  <c:v>8.8222142021418062</c:v>
                </c:pt>
                <c:pt idx="337">
                  <c:v>8.8108709564526571</c:v>
                </c:pt>
                <c:pt idx="338">
                  <c:v>8.799500473703425</c:v>
                </c:pt>
                <c:pt idx="339">
                  <c:v>8.78810313594653</c:v>
                </c:pt>
                <c:pt idx="340">
                  <c:v>8.7766793188367753</c:v>
                </c:pt>
                <c:pt idx="341">
                  <c:v>8.76522939175773</c:v>
                </c:pt>
                <c:pt idx="342">
                  <c:v>8.7537537179452354</c:v>
                </c:pt>
                <c:pt idx="343">
                  <c:v>8.7422526546080483</c:v>
                </c:pt>
                <c:pt idx="344">
                  <c:v>8.7307265530457805</c:v>
                </c:pt>
                <c:pt idx="345">
                  <c:v>8.7191757587641519</c:v>
                </c:pt>
                <c:pt idx="346">
                  <c:v>8.7076006115876137</c:v>
                </c:pt>
                <c:pt idx="347">
                  <c:v>8.6960014457694843</c:v>
                </c:pt>
                <c:pt idx="348">
                  <c:v>8.6843785900995538</c:v>
                </c:pt>
                <c:pt idx="349">
                  <c:v>8.6727323680093296</c:v>
                </c:pt>
                <c:pt idx="350">
                  <c:v>8.6610630976748855</c:v>
                </c:pt>
                <c:pt idx="351">
                  <c:v>8.6493710921174678</c:v>
                </c:pt>
                <c:pt idx="352">
                  <c:v>8.6376566593018609</c:v>
                </c:pt>
                <c:pt idx="353">
                  <c:v>8.6259201022325378</c:v>
                </c:pt>
                <c:pt idx="354">
                  <c:v>8.6141617190477522</c:v>
                </c:pt>
                <c:pt idx="355">
                  <c:v>8.6023818031115251</c:v>
                </c:pt>
                <c:pt idx="356">
                  <c:v>8.5905806431036282</c:v>
                </c:pt>
                <c:pt idx="357">
                  <c:v>8.5787585231076164</c:v>
                </c:pt>
                <c:pt idx="358">
                  <c:v>8.5669157226969119</c:v>
                </c:pt>
                <c:pt idx="359">
                  <c:v>8.5550525170190657</c:v>
                </c:pt>
                <c:pt idx="360">
                  <c:v>8.5431691768781608</c:v>
                </c:pt>
                <c:pt idx="361">
                  <c:v>8.5312659688154557</c:v>
                </c:pt>
                <c:pt idx="362">
                  <c:v>8.5193431551882988</c:v>
                </c:pt>
                <c:pt idx="363">
                  <c:v>8.5074009942473356</c:v>
                </c:pt>
                <c:pt idx="364">
                  <c:v>8.4954397402120936</c:v>
                </c:pt>
                <c:pt idx="365">
                  <c:v>8.4834596433449274</c:v>
                </c:pt>
                <c:pt idx="366">
                  <c:v>8.4714609500234221</c:v>
                </c:pt>
                <c:pt idx="367">
                  <c:v>8.4594439028112429</c:v>
                </c:pt>
                <c:pt idx="368">
                  <c:v>8.4474087405275071</c:v>
                </c:pt>
                <c:pt idx="369">
                  <c:v>8.4353556983146856</c:v>
                </c:pt>
                <c:pt idx="370">
                  <c:v>8.4232850077050827</c:v>
                </c:pt>
                <c:pt idx="371">
                  <c:v>8.4111968966859383</c:v>
                </c:pt>
                <c:pt idx="372">
                  <c:v>8.3990915897631417</c:v>
                </c:pt>
                <c:pt idx="373">
                  <c:v>8.3869693080236623</c:v>
                </c:pt>
                <c:pt idx="374">
                  <c:v>8.374830269196659</c:v>
                </c:pt>
                <c:pt idx="375">
                  <c:v>8.3626746877133389</c:v>
                </c:pt>
                <c:pt idx="376">
                  <c:v>8.3505027747655642</c:v>
                </c:pt>
                <c:pt idx="377">
                  <c:v>8.3383147383632821</c:v>
                </c:pt>
                <c:pt idx="378">
                  <c:v>8.3261107833907673</c:v>
                </c:pt>
                <c:pt idx="379">
                  <c:v>8.3138911116617074</c:v>
                </c:pt>
                <c:pt idx="380">
                  <c:v>8.3016559219731771</c:v>
                </c:pt>
                <c:pt idx="381">
                  <c:v>8.2894054101585102</c:v>
                </c:pt>
                <c:pt idx="382">
                  <c:v>8.2771397691391115</c:v>
                </c:pt>
                <c:pt idx="383">
                  <c:v>8.2648591889752065</c:v>
                </c:pt>
                <c:pt idx="384">
                  <c:v>8.2525638569155912</c:v>
                </c:pt>
                <c:pt idx="385">
                  <c:v>8.2402539574463471</c:v>
                </c:pt>
                <c:pt idx="386">
                  <c:v>8.2279296723386306</c:v>
                </c:pt>
                <c:pt idx="387">
                  <c:v>8.2155911806954744</c:v>
                </c:pt>
                <c:pt idx="388">
                  <c:v>8.2032386589976518</c:v>
                </c:pt>
                <c:pt idx="389">
                  <c:v>8.1908722811486641</c:v>
                </c:pt>
                <c:pt idx="390">
                  <c:v>8.1784922185188034</c:v>
                </c:pt>
                <c:pt idx="391">
                  <c:v>8.1660986399883679</c:v>
                </c:pt>
                <c:pt idx="392">
                  <c:v>8.1536917119900174</c:v>
                </c:pt>
                <c:pt idx="393">
                  <c:v>8.1412715985503006</c:v>
                </c:pt>
                <c:pt idx="394">
                  <c:v>8.128838461330357</c:v>
                </c:pt>
                <c:pt idx="395">
                  <c:v>8.1163924596658497</c:v>
                </c:pt>
                <c:pt idx="396">
                  <c:v>8.1039337506060978</c:v>
                </c:pt>
                <c:pt idx="397">
                  <c:v>8.0914624889524553</c:v>
                </c:pt>
                <c:pt idx="398">
                  <c:v>8.0789788272959679</c:v>
                </c:pt>
                <c:pt idx="399">
                  <c:v>8.0664829160542499</c:v>
                </c:pt>
                <c:pt idx="400">
                  <c:v>8.0539749035077133</c:v>
                </c:pt>
                <c:pt idx="401">
                  <c:v>8.0414549358350609</c:v>
                </c:pt>
                <c:pt idx="402">
                  <c:v>8.028923157148121</c:v>
                </c:pt>
                <c:pt idx="403">
                  <c:v>8.0163797095259834</c:v>
                </c:pt>
                <c:pt idx="404">
                  <c:v>8.0038247330485426</c:v>
                </c:pt>
                <c:pt idx="405">
                  <c:v>7.9912583658293395</c:v>
                </c:pt>
                <c:pt idx="406">
                  <c:v>7.9786807440478249</c:v>
                </c:pt>
                <c:pt idx="407">
                  <c:v>7.9660920019810018</c:v>
                </c:pt>
                <c:pt idx="408">
                  <c:v>7.9534922720344579</c:v>
                </c:pt>
                <c:pt idx="409">
                  <c:v>7.940881684772835</c:v>
                </c:pt>
                <c:pt idx="410">
                  <c:v>7.9282603689497151</c:v>
                </c:pt>
                <c:pt idx="411">
                  <c:v>7.9156284515369428</c:v>
                </c:pt>
                <c:pt idx="412">
                  <c:v>7.9029860577534139</c:v>
                </c:pt>
                <c:pt idx="413">
                  <c:v>7.8903333110933183</c:v>
                </c:pt>
                <c:pt idx="414">
                  <c:v>7.8776703333538727</c:v>
                </c:pt>
                <c:pt idx="415">
                  <c:v>7.8649972446625105</c:v>
                </c:pt>
                <c:pt idx="416">
                  <c:v>7.8523141635036087</c:v>
                </c:pt>
                <c:pt idx="417">
                  <c:v>7.8396212067446855</c:v>
                </c:pt>
                <c:pt idx="418">
                  <c:v>7.826918489662142</c:v>
                </c:pt>
                <c:pt idx="419">
                  <c:v>7.814206125966531</c:v>
                </c:pt>
                <c:pt idx="420">
                  <c:v>7.8014842278273431</c:v>
                </c:pt>
                <c:pt idx="421">
                  <c:v>7.7887529058973586</c:v>
                </c:pt>
                <c:pt idx="422">
                  <c:v>7.7760122693365572</c:v>
                </c:pt>
                <c:pt idx="423">
                  <c:v>7.7632624258355891</c:v>
                </c:pt>
                <c:pt idx="424">
                  <c:v>7.7505034816388143</c:v>
                </c:pt>
                <c:pt idx="425">
                  <c:v>7.737735541566944</c:v>
                </c:pt>
                <c:pt idx="426">
                  <c:v>7.7249587090392549</c:v>
                </c:pt>
                <c:pt idx="427">
                  <c:v>7.7121730860954152</c:v>
                </c:pt>
                <c:pt idx="428">
                  <c:v>7.6993787734169228</c:v>
                </c:pt>
                <c:pt idx="429">
                  <c:v>7.6865758703481522</c:v>
                </c:pt>
                <c:pt idx="430">
                  <c:v>7.6737644749170277</c:v>
                </c:pt>
                <c:pt idx="431">
                  <c:v>7.6609446838553303</c:v>
                </c:pt>
                <c:pt idx="432">
                  <c:v>7.6481165926186483</c:v>
                </c:pt>
                <c:pt idx="433">
                  <c:v>7.6352802954059698</c:v>
                </c:pt>
                <c:pt idx="434">
                  <c:v>7.6224358851789331</c:v>
                </c:pt>
                <c:pt idx="435">
                  <c:v>7.6095834536807265</c:v>
                </c:pt>
                <c:pt idx="436">
                  <c:v>7.5967230914546731</c:v>
                </c:pt>
                <c:pt idx="437">
                  <c:v>7.5838548878624845</c:v>
                </c:pt>
                <c:pt idx="438">
                  <c:v>7.570978931102184</c:v>
                </c:pt>
                <c:pt idx="439">
                  <c:v>7.5580953082257327</c:v>
                </c:pt>
                <c:pt idx="440">
                  <c:v>7.5452041051563414</c:v>
                </c:pt>
                <c:pt idx="441">
                  <c:v>7.5323054067054818</c:v>
                </c:pt>
                <c:pt idx="442">
                  <c:v>7.5193992965895964</c:v>
                </c:pt>
                <c:pt idx="443">
                  <c:v>7.5064858574465436</c:v>
                </c:pt>
                <c:pt idx="444">
                  <c:v>7.4935651708517304</c:v>
                </c:pt>
                <c:pt idx="445">
                  <c:v>7.4806373173339828</c:v>
                </c:pt>
                <c:pt idx="446">
                  <c:v>7.4677023763911423</c:v>
                </c:pt>
                <c:pt idx="447">
                  <c:v>7.4547604265053975</c:v>
                </c:pt>
                <c:pt idx="448">
                  <c:v>7.4418115451583464</c:v>
                </c:pt>
                <c:pt idx="449">
                  <c:v>7.428855808845805</c:v>
                </c:pt>
                <c:pt idx="450">
                  <c:v>7.4158932930923775</c:v>
                </c:pt>
                <c:pt idx="451">
                  <c:v>7.4029240724657503</c:v>
                </c:pt>
                <c:pt idx="452">
                  <c:v>7.3899482205907754</c:v>
                </c:pt>
                <c:pt idx="453">
                  <c:v>7.3769658101632976</c:v>
                </c:pt>
                <c:pt idx="454">
                  <c:v>7.3639769129637518</c:v>
                </c:pt>
                <c:pt idx="455">
                  <c:v>7.3509815998705372</c:v>
                </c:pt>
                <c:pt idx="456">
                  <c:v>7.3379799408731561</c:v>
                </c:pt>
                <c:pt idx="457">
                  <c:v>7.3249720050851543</c:v>
                </c:pt>
                <c:pt idx="458">
                  <c:v>7.3119578607568174</c:v>
                </c:pt>
                <c:pt idx="459">
                  <c:v>7.2989375752876775</c:v>
                </c:pt>
                <c:pt idx="460">
                  <c:v>7.2859112152388006</c:v>
                </c:pt>
                <c:pt idx="461">
                  <c:v>7.2728788463448826</c:v>
                </c:pt>
                <c:pt idx="462">
                  <c:v>7.2598405335261216</c:v>
                </c:pt>
                <c:pt idx="463">
                  <c:v>7.2467963408999241</c:v>
                </c:pt>
                <c:pt idx="464">
                  <c:v>7.2337463317924042</c:v>
                </c:pt>
                <c:pt idx="465">
                  <c:v>7.2206905687496787</c:v>
                </c:pt>
                <c:pt idx="466">
                  <c:v>7.2076291135490056</c:v>
                </c:pt>
                <c:pt idx="467">
                  <c:v>7.1945620272097255</c:v>
                </c:pt>
                <c:pt idx="468">
                  <c:v>7.1814893700040168</c:v>
                </c:pt>
                <c:pt idx="469">
                  <c:v>7.1684112014674977</c:v>
                </c:pt>
                <c:pt idx="470">
                  <c:v>7.1553275804096295</c:v>
                </c:pt>
                <c:pt idx="471">
                  <c:v>7.1422385649239759</c:v>
                </c:pt>
                <c:pt idx="472">
                  <c:v>7.1291442123982804</c:v>
                </c:pt>
                <c:pt idx="473">
                  <c:v>7.1160445795243863</c:v>
                </c:pt>
                <c:pt idx="474">
                  <c:v>7.1029397223079922</c:v>
                </c:pt>
                <c:pt idx="475">
                  <c:v>7.0898296960782643</c:v>
                </c:pt>
                <c:pt idx="476">
                  <c:v>7.076714555497273</c:v>
                </c:pt>
                <c:pt idx="477">
                  <c:v>7.0635943545693038</c:v>
                </c:pt>
                <c:pt idx="478">
                  <c:v>7.0504691466499914</c:v>
                </c:pt>
                <c:pt idx="479">
                  <c:v>7.0373389844553378</c:v>
                </c:pt>
                <c:pt idx="480">
                  <c:v>7.0242039200705673</c:v>
                </c:pt>
                <c:pt idx="481">
                  <c:v>7.0110640049588389</c:v>
                </c:pt>
                <c:pt idx="482">
                  <c:v>6.9979192899698361</c:v>
                </c:pt>
                <c:pt idx="483">
                  <c:v>6.9847698253482102</c:v>
                </c:pt>
                <c:pt idx="484">
                  <c:v>6.9716156607418931</c:v>
                </c:pt>
                <c:pt idx="485">
                  <c:v>6.9584568452102804</c:v>
                </c:pt>
                <c:pt idx="486">
                  <c:v>6.9452934272322828</c:v>
                </c:pt>
                <c:pt idx="487">
                  <c:v>6.9321254547142521</c:v>
                </c:pt>
                <c:pt idx="488">
                  <c:v>6.9189529749977909</c:v>
                </c:pt>
                <c:pt idx="489">
                  <c:v>6.9057760348674311</c:v>
                </c:pt>
                <c:pt idx="490">
                  <c:v>6.8925946805581875</c:v>
                </c:pt>
                <c:pt idx="491">
                  <c:v>6.8794089577630242</c:v>
                </c:pt>
                <c:pt idx="492">
                  <c:v>6.8662189116401553</c:v>
                </c:pt>
                <c:pt idx="493">
                  <c:v>6.8530245868202835</c:v>
                </c:pt>
                <c:pt idx="494">
                  <c:v>6.8398260274136922</c:v>
                </c:pt>
                <c:pt idx="495">
                  <c:v>6.8266232770172453</c:v>
                </c:pt>
                <c:pt idx="496">
                  <c:v>6.8134163787212758</c:v>
                </c:pt>
                <c:pt idx="497">
                  <c:v>6.8002053751163629</c:v>
                </c:pt>
                <c:pt idx="498">
                  <c:v>6.786990308300008</c:v>
                </c:pt>
                <c:pt idx="499">
                  <c:v>6.7737712198832245</c:v>
                </c:pt>
                <c:pt idx="500">
                  <c:v>6.7605481509969909</c:v>
                </c:pt>
                <c:pt idx="501">
                  <c:v>6.7473211422986479</c:v>
                </c:pt>
                <c:pt idx="502">
                  <c:v>6.7340902339781659</c:v>
                </c:pt>
                <c:pt idx="503">
                  <c:v>6.7208554657643385</c:v>
                </c:pt>
                <c:pt idx="504">
                  <c:v>6.7076168769308646</c:v>
                </c:pt>
                <c:pt idx="505">
                  <c:v>6.6943745063023519</c:v>
                </c:pt>
                <c:pt idx="506">
                  <c:v>6.6811283922602289</c:v>
                </c:pt>
                <c:pt idx="507">
                  <c:v>6.6678785727485632</c:v>
                </c:pt>
                <c:pt idx="508">
                  <c:v>6.654625085279787</c:v>
                </c:pt>
                <c:pt idx="509">
                  <c:v>6.641367966940356</c:v>
                </c:pt>
                <c:pt idx="510">
                  <c:v>6.6281072543963004</c:v>
                </c:pt>
                <c:pt idx="511">
                  <c:v>6.6148429838987122</c:v>
                </c:pt>
                <c:pt idx="512">
                  <c:v>6.6015751912891378</c:v>
                </c:pt>
                <c:pt idx="513">
                  <c:v>6.5883039120048954</c:v>
                </c:pt>
                <c:pt idx="514">
                  <c:v>6.5750291810843216</c:v>
                </c:pt>
                <c:pt idx="515">
                  <c:v>6.5617510331719222</c:v>
                </c:pt>
                <c:pt idx="516">
                  <c:v>6.5484695025234618</c:v>
                </c:pt>
                <c:pt idx="517">
                  <c:v>6.5351846230109754</c:v>
                </c:pt>
                <c:pt idx="518">
                  <c:v>6.5218964281276985</c:v>
                </c:pt>
                <c:pt idx="519">
                  <c:v>6.5086049509929387</c:v>
                </c:pt>
                <c:pt idx="520">
                  <c:v>6.4953102243568583</c:v>
                </c:pt>
                <c:pt idx="521">
                  <c:v>6.4820122806052076</c:v>
                </c:pt>
                <c:pt idx="522">
                  <c:v>6.4687111517639693</c:v>
                </c:pt>
                <c:pt idx="523">
                  <c:v>6.4554068695039462</c:v>
                </c:pt>
                <c:pt idx="524">
                  <c:v>6.4420994651452812</c:v>
                </c:pt>
                <c:pt idx="525">
                  <c:v>6.4287889696619143</c:v>
                </c:pt>
                <c:pt idx="526">
                  <c:v>6.4154754136859573</c:v>
                </c:pt>
                <c:pt idx="527">
                  <c:v>6.4021588275120358</c:v>
                </c:pt>
                <c:pt idx="528">
                  <c:v>6.388839241101544</c:v>
                </c:pt>
                <c:pt idx="529">
                  <c:v>6.3755166840868407</c:v>
                </c:pt>
                <c:pt idx="530">
                  <c:v>6.362191185775397</c:v>
                </c:pt>
                <c:pt idx="531">
                  <c:v>6.3488627751538793</c:v>
                </c:pt>
                <c:pt idx="532">
                  <c:v>6.3355314808921648</c:v>
                </c:pt>
                <c:pt idx="533">
                  <c:v>6.3221973313473114</c:v>
                </c:pt>
                <c:pt idx="534">
                  <c:v>6.3088603545674689</c:v>
                </c:pt>
                <c:pt idx="535">
                  <c:v>6.2955205782957231</c:v>
                </c:pt>
                <c:pt idx="536">
                  <c:v>6.2821780299739043</c:v>
                </c:pt>
                <c:pt idx="537">
                  <c:v>6.2688327367463241</c:v>
                </c:pt>
                <c:pt idx="538">
                  <c:v>6.2554847254634698</c:v>
                </c:pt>
                <c:pt idx="539">
                  <c:v>6.2421340226856419</c:v>
                </c:pt>
                <c:pt idx="540">
                  <c:v>6.2287806546865463</c:v>
                </c:pt>
                <c:pt idx="541">
                  <c:v>6.2154246474568238</c:v>
                </c:pt>
                <c:pt idx="542">
                  <c:v>6.2020660267075396</c:v>
                </c:pt>
                <c:pt idx="543">
                  <c:v>6.1887048178736315</c:v>
                </c:pt>
                <c:pt idx="544">
                  <c:v>6.1753410461172811</c:v>
                </c:pt>
                <c:pt idx="545">
                  <c:v>6.1619747363312758</c:v>
                </c:pt>
                <c:pt idx="546">
                  <c:v>6.1486059131422923</c:v>
                </c:pt>
                <c:pt idx="547">
                  <c:v>6.1352346009141545</c:v>
                </c:pt>
                <c:pt idx="548">
                  <c:v>6.1218608237510255</c:v>
                </c:pt>
                <c:pt idx="549">
                  <c:v>6.108484605500589</c:v>
                </c:pt>
                <c:pt idx="550">
                  <c:v>6.0951059697571468</c:v>
                </c:pt>
                <c:pt idx="551">
                  <c:v>6.0817249398646993</c:v>
                </c:pt>
                <c:pt idx="552">
                  <c:v>6.06834153891998</c:v>
                </c:pt>
                <c:pt idx="553">
                  <c:v>6.0549557897754385</c:v>
                </c:pt>
                <c:pt idx="554">
                  <c:v>6.0415677150421931</c:v>
                </c:pt>
                <c:pt idx="555">
                  <c:v>6.0281773370929344</c:v>
                </c:pt>
                <c:pt idx="556">
                  <c:v>6.0147846780647978</c:v>
                </c:pt>
                <c:pt idx="557">
                  <c:v>6.0013897598621888</c:v>
                </c:pt>
                <c:pt idx="558">
                  <c:v>5.9879926041595715</c:v>
                </c:pt>
                <c:pt idx="559">
                  <c:v>5.9745932324042217</c:v>
                </c:pt>
                <c:pt idx="560">
                  <c:v>5.9611916658189443</c:v>
                </c:pt>
                <c:pt idx="561">
                  <c:v>5.9477879254047465</c:v>
                </c:pt>
                <c:pt idx="562">
                  <c:v>5.9343820319434792</c:v>
                </c:pt>
                <c:pt idx="563">
                  <c:v>5.9209740060004403</c:v>
                </c:pt>
                <c:pt idx="564">
                  <c:v>5.9075638679269558</c:v>
                </c:pt>
                <c:pt idx="565">
                  <c:v>5.8941516378629002</c:v>
                </c:pt>
                <c:pt idx="566">
                  <c:v>5.8807373357392034</c:v>
                </c:pt>
                <c:pt idx="567">
                  <c:v>5.8673209812803222</c:v>
                </c:pt>
                <c:pt idx="568">
                  <c:v>5.853902594006672</c:v>
                </c:pt>
                <c:pt idx="569">
                  <c:v>5.8404821932370234</c:v>
                </c:pt>
                <c:pt idx="570">
                  <c:v>5.8270597980908825</c:v>
                </c:pt>
                <c:pt idx="571">
                  <c:v>5.8136354274908175</c:v>
                </c:pt>
                <c:pt idx="572">
                  <c:v>5.8002091001647722</c:v>
                </c:pt>
                <c:pt idx="573">
                  <c:v>5.78678083464834</c:v>
                </c:pt>
                <c:pt idx="574">
                  <c:v>5.7733506492870106</c:v>
                </c:pt>
                <c:pt idx="575">
                  <c:v>5.7599185622383864</c:v>
                </c:pt>
                <c:pt idx="576">
                  <c:v>5.7464845914743643</c:v>
                </c:pt>
                <c:pt idx="577">
                  <c:v>5.7330487547833018</c:v>
                </c:pt>
                <c:pt idx="578">
                  <c:v>5.7196110697721378</c:v>
                </c:pt>
                <c:pt idx="579">
                  <c:v>5.7061715538685025</c:v>
                </c:pt>
                <c:pt idx="580">
                  <c:v>5.6927302243227782</c:v>
                </c:pt>
                <c:pt idx="581">
                  <c:v>5.6792870982101578</c:v>
                </c:pt>
                <c:pt idx="582">
                  <c:v>5.6658421924326632</c:v>
                </c:pt>
                <c:pt idx="583">
                  <c:v>5.6523955237211263</c:v>
                </c:pt>
                <c:pt idx="584">
                  <c:v>5.6389471086371739</c:v>
                </c:pt>
                <c:pt idx="585">
                  <c:v>5.6254969635751531</c:v>
                </c:pt>
                <c:pt idx="586">
                  <c:v>5.6120451047640554</c:v>
                </c:pt>
                <c:pt idx="587">
                  <c:v>5.5985915482694075</c:v>
                </c:pt>
                <c:pt idx="588">
                  <c:v>5.585136309995133</c:v>
                </c:pt>
                <c:pt idx="589">
                  <c:v>5.5716794056854013</c:v>
                </c:pt>
                <c:pt idx="590">
                  <c:v>5.5582208509264444</c:v>
                </c:pt>
                <c:pt idx="591">
                  <c:v>5.5447606611483469</c:v>
                </c:pt>
                <c:pt idx="592">
                  <c:v>5.5312988516268229</c:v>
                </c:pt>
                <c:pt idx="593">
                  <c:v>5.5178354374849672</c:v>
                </c:pt>
                <c:pt idx="594">
                  <c:v>5.5043704336949704</c:v>
                </c:pt>
                <c:pt idx="595">
                  <c:v>5.4909038550798401</c:v>
                </c:pt>
                <c:pt idx="596">
                  <c:v>5.4774357163150666</c:v>
                </c:pt>
                <c:pt idx="597">
                  <c:v>5.4639660319303021</c:v>
                </c:pt>
                <c:pt idx="598">
                  <c:v>5.450494816310977</c:v>
                </c:pt>
                <c:pt idx="599">
                  <c:v>5.4370220836999446</c:v>
                </c:pt>
                <c:pt idx="600">
                  <c:v>5.4235478481990613</c:v>
                </c:pt>
                <c:pt idx="601">
                  <c:v>5.4100721237707674</c:v>
                </c:pt>
                <c:pt idx="602">
                  <c:v>5.3965949242396558</c:v>
                </c:pt>
                <c:pt idx="603">
                  <c:v>5.3831162632939966</c:v>
                </c:pt>
                <c:pt idx="604">
                  <c:v>5.3696361544872664</c:v>
                </c:pt>
                <c:pt idx="605">
                  <c:v>5.3561546112396341</c:v>
                </c:pt>
                <c:pt idx="606">
                  <c:v>5.3426716468394639</c:v>
                </c:pt>
                <c:pt idx="607">
                  <c:v>5.3291872744447542</c:v>
                </c:pt>
                <c:pt idx="608">
                  <c:v>5.3157015070845963</c:v>
                </c:pt>
                <c:pt idx="609">
                  <c:v>5.302214357660592</c:v>
                </c:pt>
                <c:pt idx="610">
                  <c:v>5.288725838948265</c:v>
                </c:pt>
                <c:pt idx="611">
                  <c:v>5.2752359635984529</c:v>
                </c:pt>
                <c:pt idx="612">
                  <c:v>5.2617447441386735</c:v>
                </c:pt>
                <c:pt idx="613">
                  <c:v>5.2482521929744896</c:v>
                </c:pt>
                <c:pt idx="614">
                  <c:v>5.2347583223908352</c:v>
                </c:pt>
                <c:pt idx="615">
                  <c:v>5.2212631445533537</c:v>
                </c:pt>
                <c:pt idx="616">
                  <c:v>5.2077666715096846</c:v>
                </c:pt>
                <c:pt idx="617">
                  <c:v>5.1942689151907704</c:v>
                </c:pt>
                <c:pt idx="618">
                  <c:v>5.1807698874121231</c:v>
                </c:pt>
                <c:pt idx="619">
                  <c:v>5.1672695998750777</c:v>
                </c:pt>
                <c:pt idx="620">
                  <c:v>5.1537680641680419</c:v>
                </c:pt>
                <c:pt idx="621">
                  <c:v>5.140265291767717</c:v>
                </c:pt>
                <c:pt idx="622">
                  <c:v>5.1267612940403167</c:v>
                </c:pt>
                <c:pt idx="623">
                  <c:v>5.1132560822427591</c:v>
                </c:pt>
                <c:pt idx="624">
                  <c:v>5.0997496675238478</c:v>
                </c:pt>
                <c:pt idx="625">
                  <c:v>5.0862420609254437</c:v>
                </c:pt>
                <c:pt idx="626">
                  <c:v>5.0727332733836166</c:v>
                </c:pt>
                <c:pt idx="627">
                  <c:v>5.0592233157297901</c:v>
                </c:pt>
                <c:pt idx="628">
                  <c:v>5.0457121986918523</c:v>
                </c:pt>
                <c:pt idx="629">
                  <c:v>5.0321999328952902</c:v>
                </c:pt>
                <c:pt idx="630">
                  <c:v>5.0186865288642659</c:v>
                </c:pt>
                <c:pt idx="631">
                  <c:v>5.0051719970227202</c:v>
                </c:pt>
                <c:pt idx="632">
                  <c:v>4.9916563476954288</c:v>
                </c:pt>
                <c:pt idx="633">
                  <c:v>4.9781395911090742</c:v>
                </c:pt>
                <c:pt idx="634">
                  <c:v>4.9646217373932853</c:v>
                </c:pt>
                <c:pt idx="635">
                  <c:v>4.9511027965816679</c:v>
                </c:pt>
                <c:pt idx="636">
                  <c:v>4.9375827786128417</c:v>
                </c:pt>
                <c:pt idx="637">
                  <c:v>4.9240616933314252</c:v>
                </c:pt>
                <c:pt idx="638">
                  <c:v>4.9105395504890526</c:v>
                </c:pt>
                <c:pt idx="639">
                  <c:v>4.8970163597453515</c:v>
                </c:pt>
                <c:pt idx="640">
                  <c:v>4.8834921306689134</c:v>
                </c:pt>
                <c:pt idx="641">
                  <c:v>4.8699668727382592</c:v>
                </c:pt>
                <c:pt idx="642">
                  <c:v>4.8564405953427858</c:v>
                </c:pt>
                <c:pt idx="643">
                  <c:v>4.8429133077837108</c:v>
                </c:pt>
                <c:pt idx="644">
                  <c:v>4.8293850192749908</c:v>
                </c:pt>
                <c:pt idx="645">
                  <c:v>4.8158557389442489</c:v>
                </c:pt>
                <c:pt idx="646">
                  <c:v>4.8023254758336709</c:v>
                </c:pt>
                <c:pt idx="647">
                  <c:v>4.7887942389009064</c:v>
                </c:pt>
                <c:pt idx="648">
                  <c:v>4.775262037019945</c:v>
                </c:pt>
                <c:pt idx="649">
                  <c:v>4.7617288789820043</c:v>
                </c:pt>
                <c:pt idx="650">
                  <c:v>4.7481947734963796</c:v>
                </c:pt>
                <c:pt idx="651">
                  <c:v>4.7346597291913026</c:v>
                </c:pt>
                <c:pt idx="652">
                  <c:v>4.7211237546147897</c:v>
                </c:pt>
                <c:pt idx="653">
                  <c:v>4.707586858235465</c:v>
                </c:pt>
                <c:pt idx="654">
                  <c:v>4.6940490484433965</c:v>
                </c:pt>
                <c:pt idx="655">
                  <c:v>4.6805103335508971</c:v>
                </c:pt>
                <c:pt idx="656">
                  <c:v>4.6669707217933398</c:v>
                </c:pt>
                <c:pt idx="657">
                  <c:v>4.6534302213299465</c:v>
                </c:pt>
                <c:pt idx="658">
                  <c:v>4.6398888402445788</c:v>
                </c:pt>
                <c:pt idx="659">
                  <c:v>4.6263465865465125</c:v>
                </c:pt>
                <c:pt idx="660">
                  <c:v>4.6128034681711982</c:v>
                </c:pt>
                <c:pt idx="661">
                  <c:v>4.59925949298104</c:v>
                </c:pt>
                <c:pt idx="662">
                  <c:v>4.5857146687661148</c:v>
                </c:pt>
                <c:pt idx="663">
                  <c:v>4.5721690032449525</c:v>
                </c:pt>
                <c:pt idx="664">
                  <c:v>4.5586225040652284</c:v>
                </c:pt>
                <c:pt idx="665">
                  <c:v>4.5450751788045221</c:v>
                </c:pt>
                <c:pt idx="666">
                  <c:v>4.5315270349710071</c:v>
                </c:pt>
                <c:pt idx="667">
                  <c:v>4.5179780800041733</c:v>
                </c:pt>
                <c:pt idx="668">
                  <c:v>4.5044283212755287</c:v>
                </c:pt>
                <c:pt idx="669">
                  <c:v>4.4908777660892758</c:v>
                </c:pt>
                <c:pt idx="670">
                  <c:v>4.4773264216830153</c:v>
                </c:pt>
                <c:pt idx="671">
                  <c:v>4.4637742952284016</c:v>
                </c:pt>
                <c:pt idx="672">
                  <c:v>4.450221393831832</c:v>
                </c:pt>
                <c:pt idx="673">
                  <c:v>4.4366677245350825</c:v>
                </c:pt>
                <c:pt idx="674">
                  <c:v>4.4231132943159901</c:v>
                </c:pt>
                <c:pt idx="675">
                  <c:v>4.4095581100890682</c:v>
                </c:pt>
                <c:pt idx="676">
                  <c:v>4.3960021787061683</c:v>
                </c:pt>
                <c:pt idx="677">
                  <c:v>4.3824455069571009</c:v>
                </c:pt>
                <c:pt idx="678">
                  <c:v>4.3688881015702563</c:v>
                </c:pt>
                <c:pt idx="679">
                  <c:v>4.3553299692132326</c:v>
                </c:pt>
                <c:pt idx="680">
                  <c:v>4.3417711164934305</c:v>
                </c:pt>
                <c:pt idx="681">
                  <c:v>4.3282115499586729</c:v>
                </c:pt>
                <c:pt idx="682">
                  <c:v>4.3146512760977851</c:v>
                </c:pt>
                <c:pt idx="683">
                  <c:v>4.3010903013411941</c:v>
                </c:pt>
                <c:pt idx="684">
                  <c:v>4.2875286320615125</c:v>
                </c:pt>
                <c:pt idx="685">
                  <c:v>4.2739662745741036</c:v>
                </c:pt>
                <c:pt idx="686">
                  <c:v>4.2604032351376659</c:v>
                </c:pt>
                <c:pt idx="687">
                  <c:v>4.2468395199547864</c:v>
                </c:pt>
                <c:pt idx="688">
                  <c:v>4.2332751351725006</c:v>
                </c:pt>
                <c:pt idx="689">
                  <c:v>4.2197100868828441</c:v>
                </c:pt>
                <c:pt idx="690">
                  <c:v>4.2061443811233969</c:v>
                </c:pt>
                <c:pt idx="691">
                  <c:v>4.1925780238778216</c:v>
                </c:pt>
                <c:pt idx="692">
                  <c:v>4.1790110210763967</c:v>
                </c:pt>
                <c:pt idx="693">
                  <c:v>4.165443378596545</c:v>
                </c:pt>
                <c:pt idx="694">
                  <c:v>4.1518751022633502</c:v>
                </c:pt>
                <c:pt idx="695">
                  <c:v>4.1383061978500777</c:v>
                </c:pt>
                <c:pt idx="696">
                  <c:v>4.1247366710786766</c:v>
                </c:pt>
                <c:pt idx="697">
                  <c:v>4.1111665276202967</c:v>
                </c:pt>
                <c:pt idx="698">
                  <c:v>4.0975957730957679</c:v>
                </c:pt>
                <c:pt idx="699">
                  <c:v>4.0840244130761141</c:v>
                </c:pt>
                <c:pt idx="700">
                  <c:v>4.0704524530830195</c:v>
                </c:pt>
                <c:pt idx="701">
                  <c:v>4.0568798985893277</c:v>
                </c:pt>
                <c:pt idx="702">
                  <c:v>4.0433067550195139</c:v>
                </c:pt>
                <c:pt idx="703">
                  <c:v>4.0297330277501473</c:v>
                </c:pt>
                <c:pt idx="704">
                  <c:v>4.0161587221103732</c:v>
                </c:pt>
                <c:pt idx="705">
                  <c:v>4.0025838433823555</c:v>
                </c:pt>
                <c:pt idx="706">
                  <c:v>3.9890083968017582</c:v>
                </c:pt>
                <c:pt idx="707">
                  <c:v>3.9754323875581656</c:v>
                </c:pt>
                <c:pt idx="708">
                  <c:v>3.9618558207955559</c:v>
                </c:pt>
                <c:pt idx="709">
                  <c:v>3.9482787016127272</c:v>
                </c:pt>
                <c:pt idx="710">
                  <c:v>3.9347010350637412</c:v>
                </c:pt>
                <c:pt idx="711">
                  <c:v>3.9211228261583515</c:v>
                </c:pt>
                <c:pt idx="712">
                  <c:v>3.9075440798624319</c:v>
                </c:pt>
                <c:pt idx="713">
                  <c:v>3.8939648010984023</c:v>
                </c:pt>
                <c:pt idx="714">
                  <c:v>3.880384994745639</c:v>
                </c:pt>
                <c:pt idx="715">
                  <c:v>3.8668046656408994</c:v>
                </c:pt>
                <c:pt idx="716">
                  <c:v>3.8532238185787229</c:v>
                </c:pt>
                <c:pt idx="717">
                  <c:v>3.8396424583118329</c:v>
                </c:pt>
                <c:pt idx="718">
                  <c:v>3.8260605895515516</c:v>
                </c:pt>
                <c:pt idx="719">
                  <c:v>3.8124782169681795</c:v>
                </c:pt>
                <c:pt idx="720">
                  <c:v>3.7988953451914007</c:v>
                </c:pt>
                <c:pt idx="721">
                  <c:v>3.7853119788106562</c:v>
                </c:pt>
                <c:pt idx="722">
                  <c:v>3.7717281223755466</c:v>
                </c:pt>
                <c:pt idx="723">
                  <c:v>3.7581437803961908</c:v>
                </c:pt>
                <c:pt idx="724">
                  <c:v>3.7445589573436209</c:v>
                </c:pt>
                <c:pt idx="725">
                  <c:v>3.7309736576501362</c:v>
                </c:pt>
                <c:pt idx="726">
                  <c:v>3.7173878857096807</c:v>
                </c:pt>
                <c:pt idx="727">
                  <c:v>3.7038016458782081</c:v>
                </c:pt>
                <c:pt idx="728">
                  <c:v>3.6902149424740331</c:v>
                </c:pt>
                <c:pt idx="729">
                  <c:v>3.6766277797781992</c:v>
                </c:pt>
                <c:pt idx="730">
                  <c:v>3.6630401620348159</c:v>
                </c:pt>
                <c:pt idx="731">
                  <c:v>3.6494520934514205</c:v>
                </c:pt>
                <c:pt idx="732">
                  <c:v>3.635863578199316</c:v>
                </c:pt>
                <c:pt idx="733">
                  <c:v>3.6222746204139122</c:v>
                </c:pt>
                <c:pt idx="734">
                  <c:v>3.6086852241950691</c:v>
                </c:pt>
                <c:pt idx="735">
                  <c:v>3.5950953936074193</c:v>
                </c:pt>
                <c:pt idx="736">
                  <c:v>3.5815051326807135</c:v>
                </c:pt>
                <c:pt idx="737">
                  <c:v>3.5679144454101346</c:v>
                </c:pt>
                <c:pt idx="738">
                  <c:v>3.5543233357566288</c:v>
                </c:pt>
                <c:pt idx="739">
                  <c:v>3.5407318076472207</c:v>
                </c:pt>
                <c:pt idx="740">
                  <c:v>3.5271398649753372</c:v>
                </c:pt>
                <c:pt idx="741">
                  <c:v>3.5135475116011112</c:v>
                </c:pt>
                <c:pt idx="742">
                  <c:v>3.4999547513517002</c:v>
                </c:pt>
                <c:pt idx="743">
                  <c:v>3.4863615880215924</c:v>
                </c:pt>
                <c:pt idx="744">
                  <c:v>3.4727680253729032</c:v>
                </c:pt>
                <c:pt idx="745">
                  <c:v>3.4591740671356868</c:v>
                </c:pt>
                <c:pt idx="746">
                  <c:v>3.4455797170082239</c:v>
                </c:pt>
                <c:pt idx="747">
                  <c:v>3.4319849786573262</c:v>
                </c:pt>
                <c:pt idx="748">
                  <c:v>3.4183898557186132</c:v>
                </c:pt>
                <c:pt idx="749">
                  <c:v>3.4047943517968187</c:v>
                </c:pt>
                <c:pt idx="750">
                  <c:v>3.3911984704660618</c:v>
                </c:pt>
                <c:pt idx="751">
                  <c:v>3.3776022152701342</c:v>
                </c:pt>
                <c:pt idx="752">
                  <c:v>3.3640055897227858</c:v>
                </c:pt>
                <c:pt idx="753">
                  <c:v>3.35040859730799</c:v>
                </c:pt>
                <c:pt idx="754">
                  <c:v>3.3368112414802273</c:v>
                </c:pt>
                <c:pt idx="755">
                  <c:v>3.3232135256647495</c:v>
                </c:pt>
                <c:pt idx="756">
                  <c:v>3.3096154532578566</c:v>
                </c:pt>
                <c:pt idx="757">
                  <c:v>3.2960170276271499</c:v>
                </c:pt>
                <c:pt idx="758">
                  <c:v>3.2824182521118042</c:v>
                </c:pt>
                <c:pt idx="759">
                  <c:v>3.2688191300228309</c:v>
                </c:pt>
                <c:pt idx="760">
                  <c:v>3.2552196646433207</c:v>
                </c:pt>
                <c:pt idx="761">
                  <c:v>3.2416198592287158</c:v>
                </c:pt>
                <c:pt idx="762">
                  <c:v>3.2280197170070504</c:v>
                </c:pt>
                <c:pt idx="763">
                  <c:v>3.2144192411792063</c:v>
                </c:pt>
                <c:pt idx="764">
                  <c:v>3.2008184349191553</c:v>
                </c:pt>
                <c:pt idx="765">
                  <c:v>3.1872173013742109</c:v>
                </c:pt>
                <c:pt idx="766">
                  <c:v>3.1736158436652619</c:v>
                </c:pt>
                <c:pt idx="767">
                  <c:v>3.1600140648870174</c:v>
                </c:pt>
                <c:pt idx="768">
                  <c:v>3.146411968108247</c:v>
                </c:pt>
                <c:pt idx="769">
                  <c:v>3.1328095563720058</c:v>
                </c:pt>
                <c:pt idx="770">
                  <c:v>3.1192068326958795</c:v>
                </c:pt>
                <c:pt idx="771">
                  <c:v>3.1056038000722022</c:v>
                </c:pt>
                <c:pt idx="772">
                  <c:v>3.0920004614682965</c:v>
                </c:pt>
                <c:pt idx="773">
                  <c:v>3.0783968198266858</c:v>
                </c:pt>
                <c:pt idx="774">
                  <c:v>3.0647928780653326</c:v>
                </c:pt>
                <c:pt idx="775">
                  <c:v>3.0511886390778473</c:v>
                </c:pt>
                <c:pt idx="776">
                  <c:v>3.0375841057337074</c:v>
                </c:pt>
                <c:pt idx="777">
                  <c:v>3.02397928087849</c:v>
                </c:pt>
                <c:pt idx="778">
                  <c:v>3.0103741673340618</c:v>
                </c:pt>
                <c:pt idx="779">
                  <c:v>2.9967687678988164</c:v>
                </c:pt>
                <c:pt idx="780">
                  <c:v>2.9831630853478615</c:v>
                </c:pt>
                <c:pt idx="781">
                  <c:v>2.9695571224332489</c:v>
                </c:pt>
                <c:pt idx="782">
                  <c:v>2.9559508818841613</c:v>
                </c:pt>
                <c:pt idx="783">
                  <c:v>2.9423443664071267</c:v>
                </c:pt>
                <c:pt idx="784">
                  <c:v>2.928737578686226</c:v>
                </c:pt>
                <c:pt idx="785">
                  <c:v>2.9151305213832743</c:v>
                </c:pt>
                <c:pt idx="786">
                  <c:v>2.9015231971380424</c:v>
                </c:pt>
                <c:pt idx="787">
                  <c:v>2.8879156085684299</c:v>
                </c:pt>
                <c:pt idx="788">
                  <c:v>2.8743077582706813</c:v>
                </c:pt>
                <c:pt idx="789">
                  <c:v>2.8606996488195575</c:v>
                </c:pt>
                <c:pt idx="790">
                  <c:v>2.847091282768544</c:v>
                </c:pt>
                <c:pt idx="791">
                  <c:v>2.8334826626500278</c:v>
                </c:pt>
                <c:pt idx="792">
                  <c:v>2.8198737909754858</c:v>
                </c:pt>
                <c:pt idx="793">
                  <c:v>2.8062646702356773</c:v>
                </c:pt>
                <c:pt idx="794">
                  <c:v>2.792655302900815</c:v>
                </c:pt>
                <c:pt idx="795">
                  <c:v>2.7790456914207597</c:v>
                </c:pt>
                <c:pt idx="796">
                  <c:v>2.7654358382251849</c:v>
                </c:pt>
                <c:pt idx="797">
                  <c:v>2.7518257457237687</c:v>
                </c:pt>
                <c:pt idx="798">
                  <c:v>2.7382154163063595</c:v>
                </c:pt>
                <c:pt idx="799">
                  <c:v>2.724604852343151</c:v>
                </c:pt>
                <c:pt idx="800">
                  <c:v>2.7109940561848669</c:v>
                </c:pt>
                <c:pt idx="801">
                  <c:v>2.6973830301629129</c:v>
                </c:pt>
                <c:pt idx="802">
                  <c:v>2.6837717765895617</c:v>
                </c:pt>
                <c:pt idx="803">
                  <c:v>2.6701602977581098</c:v>
                </c:pt>
                <c:pt idx="804">
                  <c:v>2.6565485959430539</c:v>
                </c:pt>
                <c:pt idx="805">
                  <c:v>2.6429366734002415</c:v>
                </c:pt>
                <c:pt idx="806">
                  <c:v>2.6293245323670482</c:v>
                </c:pt>
                <c:pt idx="807">
                  <c:v>2.6157121750625283</c:v>
                </c:pt>
                <c:pt idx="808">
                  <c:v>2.6020996036875776</c:v>
                </c:pt>
                <c:pt idx="809">
                  <c:v>2.5884868204250968</c:v>
                </c:pt>
                <c:pt idx="810">
                  <c:v>2.5748738274401366</c:v>
                </c:pt>
                <c:pt idx="811">
                  <c:v>2.5612606268800664</c:v>
                </c:pt>
                <c:pt idx="812">
                  <c:v>2.5476472208747118</c:v>
                </c:pt>
                <c:pt idx="813">
                  <c:v>2.5340336115365263</c:v>
                </c:pt>
                <c:pt idx="814">
                  <c:v>2.5204198009607208</c:v>
                </c:pt>
                <c:pt idx="815">
                  <c:v>2.5068057912254345</c:v>
                </c:pt>
                <c:pt idx="816">
                  <c:v>2.4931915843918597</c:v>
                </c:pt>
                <c:pt idx="817">
                  <c:v>2.4795771825044048</c:v>
                </c:pt>
                <c:pt idx="818">
                  <c:v>2.4659625875908384</c:v>
                </c:pt>
                <c:pt idx="819">
                  <c:v>2.4523478016624214</c:v>
                </c:pt>
                <c:pt idx="820">
                  <c:v>2.438732826714062</c:v>
                </c:pt>
                <c:pt idx="821">
                  <c:v>2.4251176647244455</c:v>
                </c:pt>
                <c:pt idx="822">
                  <c:v>2.4115023176561854</c:v>
                </c:pt>
                <c:pt idx="823">
                  <c:v>2.3978867874559513</c:v>
                </c:pt>
                <c:pt idx="824">
                  <c:v>2.3842710760546075</c:v>
                </c:pt>
                <c:pt idx="825">
                  <c:v>2.3706551853673568</c:v>
                </c:pt>
                <c:pt idx="826">
                  <c:v>2.3570391172938643</c:v>
                </c:pt>
                <c:pt idx="827">
                  <c:v>2.3434228737183975</c:v>
                </c:pt>
                <c:pt idx="828">
                  <c:v>2.3298064565099526</c:v>
                </c:pt>
                <c:pt idx="829">
                  <c:v>2.3161898675223922</c:v>
                </c:pt>
                <c:pt idx="830">
                  <c:v>2.3025731085945624</c:v>
                </c:pt>
                <c:pt idx="831">
                  <c:v>2.2889561815504376</c:v>
                </c:pt>
                <c:pt idx="832">
                  <c:v>2.2753390881992326</c:v>
                </c:pt>
                <c:pt idx="833">
                  <c:v>2.2617218303355324</c:v>
                </c:pt>
                <c:pt idx="834">
                  <c:v>2.2481044097394252</c:v>
                </c:pt>
                <c:pt idx="835">
                  <c:v>2.2344868281766108</c:v>
                </c:pt>
                <c:pt idx="836">
                  <c:v>2.2208690873985377</c:v>
                </c:pt>
                <c:pt idx="837">
                  <c:v>2.2072511891425095</c:v>
                </c:pt>
                <c:pt idx="838">
                  <c:v>2.1936331351318197</c:v>
                </c:pt>
                <c:pt idx="839">
                  <c:v>2.1800149270758569</c:v>
                </c:pt>
                <c:pt idx="840">
                  <c:v>2.1663965666702341</c:v>
                </c:pt>
                <c:pt idx="841">
                  <c:v>2.1527780555968943</c:v>
                </c:pt>
                <c:pt idx="842">
                  <c:v>2.1391593955242327</c:v>
                </c:pt>
                <c:pt idx="843">
                  <c:v>2.1255405881072127</c:v>
                </c:pt>
                <c:pt idx="844">
                  <c:v>2.1119216349874717</c:v>
                </c:pt>
                <c:pt idx="845">
                  <c:v>2.0983025377934439</c:v>
                </c:pt>
                <c:pt idx="846">
                  <c:v>2.0846832981404564</c:v>
                </c:pt>
                <c:pt idx="847">
                  <c:v>2.0710639176308585</c:v>
                </c:pt>
                <c:pt idx="848">
                  <c:v>2.0574443978541144</c:v>
                </c:pt>
                <c:pt idx="849">
                  <c:v>2.0438247403869165</c:v>
                </c:pt>
                <c:pt idx="850">
                  <c:v>2.0302049467933005</c:v>
                </c:pt>
                <c:pt idx="851">
                  <c:v>2.0165850186247383</c:v>
                </c:pt>
                <c:pt idx="852">
                  <c:v>2.0029649574202555</c:v>
                </c:pt>
                <c:pt idx="853">
                  <c:v>1.9893447647065223</c:v>
                </c:pt>
                <c:pt idx="854">
                  <c:v>1.9757244419979731</c:v>
                </c:pt>
                <c:pt idx="855">
                  <c:v>1.9621039907968922</c:v>
                </c:pt>
                <c:pt idx="856">
                  <c:v>1.9484834125935306</c:v>
                </c:pt>
                <c:pt idx="857">
                  <c:v>1.9348627088661925</c:v>
                </c:pt>
                <c:pt idx="858">
                  <c:v>1.9212418810813414</c:v>
                </c:pt>
                <c:pt idx="859">
                  <c:v>1.9076209306937046</c:v>
                </c:pt>
                <c:pt idx="860">
                  <c:v>1.8939998591463572</c:v>
                </c:pt>
                <c:pt idx="861">
                  <c:v>1.8803786678708336</c:v>
                </c:pt>
                <c:pt idx="862">
                  <c:v>1.8667573582872099</c:v>
                </c:pt>
                <c:pt idx="863">
                  <c:v>1.85313593180421</c:v>
                </c:pt>
                <c:pt idx="864">
                  <c:v>1.8395143898192916</c:v>
                </c:pt>
                <c:pt idx="865">
                  <c:v>1.8258927337187478</c:v>
                </c:pt>
                <c:pt idx="866">
                  <c:v>1.812270964877791</c:v>
                </c:pt>
                <c:pt idx="867">
                  <c:v>1.7986490846606462</c:v>
                </c:pt>
                <c:pt idx="868">
                  <c:v>1.7850270944206521</c:v>
                </c:pt>
                <c:pt idx="869">
                  <c:v>1.7714049955003339</c:v>
                </c:pt>
                <c:pt idx="870">
                  <c:v>1.7577827892315105</c:v>
                </c:pt>
                <c:pt idx="871">
                  <c:v>1.7441604769353649</c:v>
                </c:pt>
                <c:pt idx="872">
                  <c:v>1.7305380599225491</c:v>
                </c:pt>
                <c:pt idx="873">
                  <c:v>1.7169155394932569</c:v>
                </c:pt>
                <c:pt idx="874">
                  <c:v>1.7032929169373161</c:v>
                </c:pt>
                <c:pt idx="875">
                  <c:v>1.6896701935342777</c:v>
                </c:pt>
                <c:pt idx="876">
                  <c:v>1.6760473705534897</c:v>
                </c:pt>
                <c:pt idx="877">
                  <c:v>1.6624244492541931</c:v>
                </c:pt>
                <c:pt idx="878">
                  <c:v>1.6488014308855914</c:v>
                </c:pt>
                <c:pt idx="879">
                  <c:v>1.6351783166869496</c:v>
                </c:pt>
                <c:pt idx="880">
                  <c:v>1.6215551078876551</c:v>
                </c:pt>
                <c:pt idx="881">
                  <c:v>1.6079318057073206</c:v>
                </c:pt>
                <c:pt idx="882">
                  <c:v>1.5943084113558443</c:v>
                </c:pt>
                <c:pt idx="883">
                  <c:v>1.5806849260334999</c:v>
                </c:pt>
                <c:pt idx="884">
                  <c:v>1.5670613509310174</c:v>
                </c:pt>
                <c:pt idx="885">
                  <c:v>1.5534376872296505</c:v>
                </c:pt>
                <c:pt idx="886">
                  <c:v>1.5398139361012657</c:v>
                </c:pt>
                <c:pt idx="887">
                  <c:v>1.5261900987084078</c:v>
                </c:pt>
                <c:pt idx="888">
                  <c:v>1.5125661762043863</c:v>
                </c:pt>
                <c:pt idx="889">
                  <c:v>1.4989421697333396</c:v>
                </c:pt>
                <c:pt idx="890">
                  <c:v>1.4853180804303212</c:v>
                </c:pt>
                <c:pt idx="891">
                  <c:v>1.4716939094213624</c:v>
                </c:pt>
                <c:pt idx="892">
                  <c:v>1.4580696578235499</c:v>
                </c:pt>
                <c:pt idx="893">
                  <c:v>1.4444453267451056</c:v>
                </c:pt>
                <c:pt idx="894">
                  <c:v>1.4308209172854431</c:v>
                </c:pt>
                <c:pt idx="895">
                  <c:v>1.4171964305352558</c:v>
                </c:pt>
                <c:pt idx="896">
                  <c:v>1.4035718675765716</c:v>
                </c:pt>
                <c:pt idx="897">
                  <c:v>1.3899472294828372</c:v>
                </c:pt>
                <c:pt idx="898">
                  <c:v>1.3763225173189761</c:v>
                </c:pt>
                <c:pt idx="899">
                  <c:v>1.3626977321414622</c:v>
                </c:pt>
                <c:pt idx="900">
                  <c:v>1.3490728749983927</c:v>
                </c:pt>
                <c:pt idx="901">
                  <c:v>1.3354479469295435</c:v>
                </c:pt>
                <c:pt idx="902">
                  <c:v>1.3218229489664506</c:v>
                </c:pt>
                <c:pt idx="903">
                  <c:v>1.3081978821324625</c:v>
                </c:pt>
                <c:pt idx="904">
                  <c:v>1.2945727474428192</c:v>
                </c:pt>
                <c:pt idx="905">
                  <c:v>1.2809475459047048</c:v>
                </c:pt>
                <c:pt idx="906">
                  <c:v>1.2673222785173235</c:v>
                </c:pt>
                <c:pt idx="907">
                  <c:v>1.2536969462719556</c:v>
                </c:pt>
                <c:pt idx="908">
                  <c:v>1.2400715501520212</c:v>
                </c:pt>
                <c:pt idx="909">
                  <c:v>1.2264460911331532</c:v>
                </c:pt>
                <c:pt idx="910">
                  <c:v>1.2128205701832444</c:v>
                </c:pt>
                <c:pt idx="911">
                  <c:v>1.1991949882625239</c:v>
                </c:pt>
                <c:pt idx="912">
                  <c:v>1.1855693463236052</c:v>
                </c:pt>
                <c:pt idx="913">
                  <c:v>1.1719436453115604</c:v>
                </c:pt>
                <c:pt idx="914">
                  <c:v>1.1583178861639669</c:v>
                </c:pt>
                <c:pt idx="915">
                  <c:v>1.1446920698109804</c:v>
                </c:pt>
                <c:pt idx="916">
                  <c:v>1.1310661971753826</c:v>
                </c:pt>
                <c:pt idx="917">
                  <c:v>1.1174402691726446</c:v>
                </c:pt>
                <c:pt idx="918">
                  <c:v>1.1038142867109908</c:v>
                </c:pt>
                <c:pt idx="919">
                  <c:v>1.090188250691444</c:v>
                </c:pt>
                <c:pt idx="920">
                  <c:v>1.0765621620078971</c:v>
                </c:pt>
                <c:pt idx="921">
                  <c:v>1.0629360215471553</c:v>
                </c:pt>
                <c:pt idx="922">
                  <c:v>1.0493098301890063</c:v>
                </c:pt>
                <c:pt idx="923">
                  <c:v>1.0356835888062634</c:v>
                </c:pt>
                <c:pt idx="924">
                  <c:v>1.0220572982648275</c:v>
                </c:pt>
                <c:pt idx="925">
                  <c:v>1.0084309594237459</c:v>
                </c:pt>
                <c:pt idx="926">
                  <c:v>0.99480457313525428</c:v>
                </c:pt>
                <c:pt idx="927">
                  <c:v>0.98117814024484484</c:v>
                </c:pt>
                <c:pt idx="928">
                  <c:v>0.96755166159130612</c:v>
                </c:pt>
                <c:pt idx="929">
                  <c:v>0.95392513800678869</c:v>
                </c:pt>
                <c:pt idx="930">
                  <c:v>0.94029857031684538</c:v>
                </c:pt>
                <c:pt idx="931">
                  <c:v>0.92667195934049562</c:v>
                </c:pt>
                <c:pt idx="932">
                  <c:v>0.91304530589026534</c:v>
                </c:pt>
                <c:pt idx="933">
                  <c:v>0.89941861077224394</c:v>
                </c:pt>
                <c:pt idx="934">
                  <c:v>0.88579187478613963</c:v>
                </c:pt>
                <c:pt idx="935">
                  <c:v>0.87216509872531678</c:v>
                </c:pt>
                <c:pt idx="936">
                  <c:v>0.85853828337686167</c:v>
                </c:pt>
                <c:pt idx="937">
                  <c:v>0.84491142952161558</c:v>
                </c:pt>
                <c:pt idx="938">
                  <c:v>0.83128453793423951</c:v>
                </c:pt>
                <c:pt idx="939">
                  <c:v>0.81765760938325038</c:v>
                </c:pt>
                <c:pt idx="940">
                  <c:v>0.80403064463107277</c:v>
                </c:pt>
                <c:pt idx="941">
                  <c:v>0.79040364443409394</c:v>
                </c:pt>
                <c:pt idx="942">
                  <c:v>0.77677660954269789</c:v>
                </c:pt>
                <c:pt idx="943">
                  <c:v>0.76314954070132657</c:v>
                </c:pt>
                <c:pt idx="944">
                  <c:v>0.74952243864851176</c:v>
                </c:pt>
                <c:pt idx="945">
                  <c:v>0.73589530411693671</c:v>
                </c:pt>
                <c:pt idx="946">
                  <c:v>0.722268137833466</c:v>
                </c:pt>
                <c:pt idx="947">
                  <c:v>0.70864094051920679</c:v>
                </c:pt>
                <c:pt idx="948">
                  <c:v>0.69501371288954006</c:v>
                </c:pt>
                <c:pt idx="949">
                  <c:v>0.681386455654171</c:v>
                </c:pt>
                <c:pt idx="950">
                  <c:v>0.66775916951717929</c:v>
                </c:pt>
                <c:pt idx="951">
                  <c:v>0.65413185517704886</c:v>
                </c:pt>
                <c:pt idx="952">
                  <c:v>0.64050451332672764</c:v>
                </c:pt>
                <c:pt idx="953">
                  <c:v>0.62687714465365485</c:v>
                </c:pt>
                <c:pt idx="954">
                  <c:v>0.61324974983981861</c:v>
                </c:pt>
                <c:pt idx="955">
                  <c:v>0.59962232956178396</c:v>
                </c:pt>
                <c:pt idx="956">
                  <c:v>0.58599488449074988</c:v>
                </c:pt>
                <c:pt idx="957">
                  <c:v>0.57236741529257706</c:v>
                </c:pt>
                <c:pt idx="958">
                  <c:v>0.55873992262783612</c:v>
                </c:pt>
                <c:pt idx="959">
                  <c:v>0.54511240715185316</c:v>
                </c:pt>
                <c:pt idx="960">
                  <c:v>0.53148486951473761</c:v>
                </c:pt>
                <c:pt idx="961">
                  <c:v>0.51785731036143778</c:v>
                </c:pt>
                <c:pt idx="962">
                  <c:v>0.5042297303317661</c:v>
                </c:pt>
                <c:pt idx="963">
                  <c:v>0.49060213006045245</c:v>
                </c:pt>
                <c:pt idx="964">
                  <c:v>0.47697451017717191</c:v>
                </c:pt>
                <c:pt idx="965">
                  <c:v>0.4633468713065893</c:v>
                </c:pt>
                <c:pt idx="966">
                  <c:v>0.4497192140684016</c:v>
                </c:pt>
                <c:pt idx="967">
                  <c:v>0.4360915390773657</c:v>
                </c:pt>
                <c:pt idx="968">
                  <c:v>0.42246384694334932</c:v>
                </c:pt>
                <c:pt idx="969">
                  <c:v>0.40883613827135551</c:v>
                </c:pt>
                <c:pt idx="970">
                  <c:v>0.3952084136615735</c:v>
                </c:pt>
                <c:pt idx="971">
                  <c:v>0.38158067370940196</c:v>
                </c:pt>
                <c:pt idx="972">
                  <c:v>0.36795291900549992</c:v>
                </c:pt>
                <c:pt idx="973">
                  <c:v>0.35432515013581078</c:v>
                </c:pt>
                <c:pt idx="974">
                  <c:v>0.34069736768160408</c:v>
                </c:pt>
                <c:pt idx="975">
                  <c:v>0.32706957221951605</c:v>
                </c:pt>
                <c:pt idx="976">
                  <c:v>0.31344176432157345</c:v>
                </c:pt>
                <c:pt idx="977">
                  <c:v>0.29981394455524324</c:v>
                </c:pt>
                <c:pt idx="978">
                  <c:v>0.28618611348345208</c:v>
                </c:pt>
                <c:pt idx="979">
                  <c:v>0.27255827166463703</c:v>
                </c:pt>
                <c:pt idx="980">
                  <c:v>0.25893041965276425</c:v>
                </c:pt>
                <c:pt idx="981">
                  <c:v>0.24530255799737838</c:v>
                </c:pt>
                <c:pt idx="982">
                  <c:v>0.23167468724362331</c:v>
                </c:pt>
                <c:pt idx="983">
                  <c:v>0.21804680793228157</c:v>
                </c:pt>
                <c:pt idx="984">
                  <c:v>0.20441892059981273</c:v>
                </c:pt>
                <c:pt idx="985">
                  <c:v>0.19079102577837403</c:v>
                </c:pt>
                <c:pt idx="986">
                  <c:v>0.17716312399586751</c:v>
                </c:pt>
                <c:pt idx="987">
                  <c:v>0.16353521577595789</c:v>
                </c:pt>
                <c:pt idx="988">
                  <c:v>0.14990730163811972</c:v>
                </c:pt>
                <c:pt idx="989">
                  <c:v>0.13627938209765619</c:v>
                </c:pt>
                <c:pt idx="990">
                  <c:v>0.12265145766573669</c:v>
                </c:pt>
                <c:pt idx="991">
                  <c:v>0.10902352884943332</c:v>
                </c:pt>
                <c:pt idx="992">
                  <c:v>9.5395596151739773E-2</c:v>
                </c:pt>
                <c:pt idx="993">
                  <c:v>8.1767660071616483E-2</c:v>
                </c:pt>
                <c:pt idx="994">
                  <c:v>6.8139721104007053E-2</c:v>
                </c:pt>
                <c:pt idx="995">
                  <c:v>5.4511779739883033E-2</c:v>
                </c:pt>
                <c:pt idx="996">
                  <c:v>4.0883836466259704E-2</c:v>
                </c:pt>
                <c:pt idx="997">
                  <c:v>2.7255891766240516E-2</c:v>
                </c:pt>
                <c:pt idx="998">
                  <c:v>1.3627946119034095E-2</c:v>
                </c:pt>
                <c:pt idx="999">
                  <c:v>-9.0059878849912687E-15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820480"/>
        <c:axId val="126440192"/>
      </c:scatterChart>
      <c:valAx>
        <c:axId val="102820480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% </a:t>
                </a:r>
                <a:r>
                  <a:rPr lang="en-US" sz="2400" dirty="0"/>
                  <a:t>of paper used for </a:t>
                </a:r>
                <a:r>
                  <a:rPr lang="en-US" sz="2400" dirty="0" smtClean="0"/>
                  <a:t>strap (for opt</a:t>
                </a:r>
                <a:r>
                  <a:rPr lang="en-US" sz="2400" dirty="0" smtClean="0">
                    <a:latin typeface="+mj-lt"/>
                  </a:rPr>
                  <a:t>. </a:t>
                </a:r>
                <a:r>
                  <a:rPr lang="el-GR" sz="2400" dirty="0" smtClean="0">
                    <a:latin typeface="+mj-lt"/>
                    <a:cs typeface="Arial"/>
                  </a:rPr>
                  <a:t>α</a:t>
                </a:r>
                <a:r>
                  <a:rPr lang="en-US" sz="2400" dirty="0" smtClean="0">
                    <a:latin typeface="+mj-lt"/>
                    <a:cs typeface="Arial"/>
                  </a:rPr>
                  <a:t>)</a:t>
                </a:r>
                <a:endParaRPr lang="en-US" sz="24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24462794904508817"/>
              <c:y val="0.90227415207834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6440192"/>
        <c:crosses val="autoZero"/>
        <c:crossBetween val="midCat"/>
      </c:valAx>
      <c:valAx>
        <c:axId val="126440192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[kg]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82048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07973921489471"/>
          <c:y val="5.1948773368615607E-2"/>
          <c:w val="0.84316525336568759"/>
          <c:h val="0.75578723576168305"/>
        </c:manualLayout>
      </c:layout>
      <c:scatterChart>
        <c:scatterStyle val="smoothMarker"/>
        <c:varyColors val="0"/>
        <c:ser>
          <c:idx val="0"/>
          <c:order val="0"/>
          <c:spPr>
            <a:ln w="76200"/>
          </c:spPr>
          <c:marker>
            <c:symbol val="none"/>
          </c:marker>
          <c:xVal>
            <c:numRef>
              <c:f>Sheet1!$K$7:$K$1006</c:f>
              <c:numCache>
                <c:formatCode>General</c:formatCode>
                <c:ptCount val="10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0.90000000000000013</c:v>
                </c:pt>
                <c:pt idx="9">
                  <c:v>1.0000000000000002</c:v>
                </c:pt>
                <c:pt idx="10">
                  <c:v>1.1000000000000003</c:v>
                </c:pt>
                <c:pt idx="11">
                  <c:v>1.2000000000000004</c:v>
                </c:pt>
                <c:pt idx="12">
                  <c:v>1.3000000000000005</c:v>
                </c:pt>
                <c:pt idx="13">
                  <c:v>1.4000000000000006</c:v>
                </c:pt>
                <c:pt idx="14">
                  <c:v>1.5000000000000007</c:v>
                </c:pt>
                <c:pt idx="15">
                  <c:v>1.6000000000000008</c:v>
                </c:pt>
                <c:pt idx="16">
                  <c:v>1.7000000000000008</c:v>
                </c:pt>
                <c:pt idx="17">
                  <c:v>1.8000000000000009</c:v>
                </c:pt>
                <c:pt idx="18">
                  <c:v>1.900000000000001</c:v>
                </c:pt>
                <c:pt idx="19">
                  <c:v>2.0000000000000009</c:v>
                </c:pt>
                <c:pt idx="20">
                  <c:v>2.100000000000001</c:v>
                </c:pt>
                <c:pt idx="21">
                  <c:v>2.2000000000000011</c:v>
                </c:pt>
                <c:pt idx="22">
                  <c:v>2.3000000000000012</c:v>
                </c:pt>
                <c:pt idx="23">
                  <c:v>2.4000000000000012</c:v>
                </c:pt>
                <c:pt idx="24">
                  <c:v>2.5000000000000013</c:v>
                </c:pt>
                <c:pt idx="25">
                  <c:v>2.6000000000000014</c:v>
                </c:pt>
                <c:pt idx="26">
                  <c:v>2.7000000000000015</c:v>
                </c:pt>
                <c:pt idx="27">
                  <c:v>2.8000000000000016</c:v>
                </c:pt>
                <c:pt idx="28">
                  <c:v>2.9000000000000017</c:v>
                </c:pt>
                <c:pt idx="29">
                  <c:v>3.0000000000000018</c:v>
                </c:pt>
                <c:pt idx="30">
                  <c:v>3.1000000000000019</c:v>
                </c:pt>
                <c:pt idx="31">
                  <c:v>3.200000000000002</c:v>
                </c:pt>
                <c:pt idx="32">
                  <c:v>3.300000000000002</c:v>
                </c:pt>
                <c:pt idx="33">
                  <c:v>3.4000000000000021</c:v>
                </c:pt>
                <c:pt idx="34">
                  <c:v>3.5000000000000022</c:v>
                </c:pt>
                <c:pt idx="35">
                  <c:v>3.6000000000000023</c:v>
                </c:pt>
                <c:pt idx="36">
                  <c:v>3.7000000000000024</c:v>
                </c:pt>
                <c:pt idx="37">
                  <c:v>3.8000000000000025</c:v>
                </c:pt>
                <c:pt idx="38">
                  <c:v>3.9000000000000026</c:v>
                </c:pt>
                <c:pt idx="39">
                  <c:v>4.0000000000000027</c:v>
                </c:pt>
                <c:pt idx="40">
                  <c:v>4.1000000000000032</c:v>
                </c:pt>
                <c:pt idx="41">
                  <c:v>4.2000000000000028</c:v>
                </c:pt>
                <c:pt idx="42">
                  <c:v>4.3000000000000034</c:v>
                </c:pt>
                <c:pt idx="43">
                  <c:v>4.400000000000003</c:v>
                </c:pt>
                <c:pt idx="44">
                  <c:v>4.5000000000000036</c:v>
                </c:pt>
                <c:pt idx="45">
                  <c:v>4.6000000000000032</c:v>
                </c:pt>
                <c:pt idx="46">
                  <c:v>4.7000000000000037</c:v>
                </c:pt>
                <c:pt idx="47">
                  <c:v>4.8000000000000034</c:v>
                </c:pt>
                <c:pt idx="48">
                  <c:v>4.9000000000000039</c:v>
                </c:pt>
                <c:pt idx="49">
                  <c:v>5.0000000000000036</c:v>
                </c:pt>
                <c:pt idx="50">
                  <c:v>5.1000000000000041</c:v>
                </c:pt>
                <c:pt idx="51">
                  <c:v>5.2000000000000037</c:v>
                </c:pt>
                <c:pt idx="52">
                  <c:v>5.3000000000000043</c:v>
                </c:pt>
                <c:pt idx="53">
                  <c:v>5.4000000000000039</c:v>
                </c:pt>
                <c:pt idx="54">
                  <c:v>5.5000000000000044</c:v>
                </c:pt>
                <c:pt idx="55">
                  <c:v>5.6000000000000041</c:v>
                </c:pt>
                <c:pt idx="56">
                  <c:v>5.7000000000000046</c:v>
                </c:pt>
                <c:pt idx="57">
                  <c:v>5.8000000000000043</c:v>
                </c:pt>
                <c:pt idx="58">
                  <c:v>5.9000000000000048</c:v>
                </c:pt>
                <c:pt idx="59">
                  <c:v>6.0000000000000044</c:v>
                </c:pt>
                <c:pt idx="60">
                  <c:v>6.100000000000005</c:v>
                </c:pt>
                <c:pt idx="61">
                  <c:v>6.2000000000000046</c:v>
                </c:pt>
                <c:pt idx="62">
                  <c:v>6.3000000000000043</c:v>
                </c:pt>
                <c:pt idx="63">
                  <c:v>6.4000000000000039</c:v>
                </c:pt>
                <c:pt idx="64">
                  <c:v>6.5000000000000044</c:v>
                </c:pt>
                <c:pt idx="65">
                  <c:v>6.6000000000000041</c:v>
                </c:pt>
                <c:pt idx="66">
                  <c:v>6.7000000000000046</c:v>
                </c:pt>
                <c:pt idx="67">
                  <c:v>6.8000000000000043</c:v>
                </c:pt>
                <c:pt idx="68">
                  <c:v>6.9000000000000048</c:v>
                </c:pt>
                <c:pt idx="69">
                  <c:v>7.0000000000000044</c:v>
                </c:pt>
                <c:pt idx="70">
                  <c:v>7.100000000000005</c:v>
                </c:pt>
                <c:pt idx="71">
                  <c:v>7.2000000000000046</c:v>
                </c:pt>
                <c:pt idx="72">
                  <c:v>7.3000000000000052</c:v>
                </c:pt>
                <c:pt idx="73">
                  <c:v>7.4000000000000048</c:v>
                </c:pt>
                <c:pt idx="74">
                  <c:v>7.5000000000000053</c:v>
                </c:pt>
                <c:pt idx="75">
                  <c:v>7.600000000000005</c:v>
                </c:pt>
                <c:pt idx="76">
                  <c:v>7.7000000000000055</c:v>
                </c:pt>
                <c:pt idx="77">
                  <c:v>7.8000000000000052</c:v>
                </c:pt>
                <c:pt idx="78">
                  <c:v>7.9000000000000057</c:v>
                </c:pt>
                <c:pt idx="79">
                  <c:v>8.0000000000000053</c:v>
                </c:pt>
                <c:pt idx="80">
                  <c:v>8.100000000000005</c:v>
                </c:pt>
                <c:pt idx="81">
                  <c:v>8.2000000000000064</c:v>
                </c:pt>
                <c:pt idx="82">
                  <c:v>8.300000000000006</c:v>
                </c:pt>
                <c:pt idx="83">
                  <c:v>8.4000000000000057</c:v>
                </c:pt>
                <c:pt idx="84">
                  <c:v>8.5000000000000053</c:v>
                </c:pt>
                <c:pt idx="85">
                  <c:v>8.6000000000000068</c:v>
                </c:pt>
                <c:pt idx="86">
                  <c:v>8.7000000000000064</c:v>
                </c:pt>
                <c:pt idx="87">
                  <c:v>8.800000000000006</c:v>
                </c:pt>
                <c:pt idx="88">
                  <c:v>8.9000000000000057</c:v>
                </c:pt>
                <c:pt idx="89">
                  <c:v>9.0000000000000071</c:v>
                </c:pt>
                <c:pt idx="90">
                  <c:v>9.1000000000000068</c:v>
                </c:pt>
                <c:pt idx="91">
                  <c:v>9.2000000000000064</c:v>
                </c:pt>
                <c:pt idx="92">
                  <c:v>9.300000000000006</c:v>
                </c:pt>
                <c:pt idx="93">
                  <c:v>9.4000000000000075</c:v>
                </c:pt>
                <c:pt idx="94">
                  <c:v>9.5000000000000071</c:v>
                </c:pt>
                <c:pt idx="95">
                  <c:v>9.6000000000000068</c:v>
                </c:pt>
                <c:pt idx="96">
                  <c:v>9.7000000000000064</c:v>
                </c:pt>
                <c:pt idx="97">
                  <c:v>9.8000000000000078</c:v>
                </c:pt>
                <c:pt idx="98">
                  <c:v>9.9000000000000075</c:v>
                </c:pt>
                <c:pt idx="99">
                  <c:v>10.000000000000007</c:v>
                </c:pt>
                <c:pt idx="100">
                  <c:v>10.100000000000007</c:v>
                </c:pt>
                <c:pt idx="101">
                  <c:v>10.200000000000008</c:v>
                </c:pt>
                <c:pt idx="102">
                  <c:v>10.300000000000008</c:v>
                </c:pt>
                <c:pt idx="103">
                  <c:v>10.400000000000007</c:v>
                </c:pt>
                <c:pt idx="104">
                  <c:v>10.500000000000007</c:v>
                </c:pt>
                <c:pt idx="105">
                  <c:v>10.600000000000009</c:v>
                </c:pt>
                <c:pt idx="106">
                  <c:v>10.700000000000008</c:v>
                </c:pt>
                <c:pt idx="107">
                  <c:v>10.800000000000008</c:v>
                </c:pt>
                <c:pt idx="108">
                  <c:v>10.900000000000007</c:v>
                </c:pt>
                <c:pt idx="109">
                  <c:v>11.000000000000009</c:v>
                </c:pt>
                <c:pt idx="110">
                  <c:v>11.100000000000009</c:v>
                </c:pt>
                <c:pt idx="111">
                  <c:v>11.200000000000008</c:v>
                </c:pt>
                <c:pt idx="112">
                  <c:v>11.300000000000008</c:v>
                </c:pt>
                <c:pt idx="113">
                  <c:v>11.400000000000009</c:v>
                </c:pt>
                <c:pt idx="114">
                  <c:v>11.500000000000009</c:v>
                </c:pt>
                <c:pt idx="115">
                  <c:v>11.600000000000009</c:v>
                </c:pt>
                <c:pt idx="116">
                  <c:v>11.700000000000008</c:v>
                </c:pt>
                <c:pt idx="117">
                  <c:v>11.80000000000001</c:v>
                </c:pt>
                <c:pt idx="118">
                  <c:v>11.900000000000009</c:v>
                </c:pt>
                <c:pt idx="119">
                  <c:v>12.000000000000009</c:v>
                </c:pt>
                <c:pt idx="120">
                  <c:v>12.100000000000009</c:v>
                </c:pt>
                <c:pt idx="121">
                  <c:v>12.20000000000001</c:v>
                </c:pt>
                <c:pt idx="122">
                  <c:v>12.30000000000001</c:v>
                </c:pt>
                <c:pt idx="123">
                  <c:v>12.400000000000009</c:v>
                </c:pt>
                <c:pt idx="124">
                  <c:v>12.500000000000009</c:v>
                </c:pt>
                <c:pt idx="125">
                  <c:v>12.600000000000009</c:v>
                </c:pt>
                <c:pt idx="126">
                  <c:v>12.700000000000008</c:v>
                </c:pt>
                <c:pt idx="127">
                  <c:v>12.800000000000008</c:v>
                </c:pt>
                <c:pt idx="128">
                  <c:v>12.900000000000009</c:v>
                </c:pt>
                <c:pt idx="129">
                  <c:v>13.000000000000009</c:v>
                </c:pt>
                <c:pt idx="130">
                  <c:v>13.100000000000009</c:v>
                </c:pt>
                <c:pt idx="131">
                  <c:v>13.200000000000008</c:v>
                </c:pt>
                <c:pt idx="132">
                  <c:v>13.30000000000001</c:v>
                </c:pt>
                <c:pt idx="133">
                  <c:v>13.400000000000009</c:v>
                </c:pt>
                <c:pt idx="134">
                  <c:v>13.500000000000009</c:v>
                </c:pt>
                <c:pt idx="135">
                  <c:v>13.600000000000009</c:v>
                </c:pt>
                <c:pt idx="136">
                  <c:v>13.70000000000001</c:v>
                </c:pt>
                <c:pt idx="137">
                  <c:v>13.80000000000001</c:v>
                </c:pt>
                <c:pt idx="138">
                  <c:v>13.900000000000009</c:v>
                </c:pt>
                <c:pt idx="139">
                  <c:v>14.000000000000009</c:v>
                </c:pt>
                <c:pt idx="140">
                  <c:v>14.10000000000001</c:v>
                </c:pt>
                <c:pt idx="141">
                  <c:v>14.20000000000001</c:v>
                </c:pt>
                <c:pt idx="142">
                  <c:v>14.30000000000001</c:v>
                </c:pt>
                <c:pt idx="143">
                  <c:v>14.400000000000009</c:v>
                </c:pt>
                <c:pt idx="144">
                  <c:v>14.500000000000011</c:v>
                </c:pt>
                <c:pt idx="145">
                  <c:v>14.60000000000001</c:v>
                </c:pt>
                <c:pt idx="146">
                  <c:v>14.70000000000001</c:v>
                </c:pt>
                <c:pt idx="147">
                  <c:v>14.80000000000001</c:v>
                </c:pt>
                <c:pt idx="148">
                  <c:v>14.900000000000011</c:v>
                </c:pt>
                <c:pt idx="149">
                  <c:v>15.000000000000011</c:v>
                </c:pt>
                <c:pt idx="150">
                  <c:v>15.10000000000001</c:v>
                </c:pt>
                <c:pt idx="151">
                  <c:v>15.20000000000001</c:v>
                </c:pt>
                <c:pt idx="152">
                  <c:v>15.300000000000011</c:v>
                </c:pt>
                <c:pt idx="153">
                  <c:v>15.400000000000011</c:v>
                </c:pt>
                <c:pt idx="154">
                  <c:v>15.500000000000011</c:v>
                </c:pt>
                <c:pt idx="155">
                  <c:v>15.60000000000001</c:v>
                </c:pt>
                <c:pt idx="156">
                  <c:v>15.700000000000012</c:v>
                </c:pt>
                <c:pt idx="157">
                  <c:v>15.800000000000011</c:v>
                </c:pt>
                <c:pt idx="158">
                  <c:v>15.900000000000011</c:v>
                </c:pt>
                <c:pt idx="159">
                  <c:v>16.000000000000011</c:v>
                </c:pt>
                <c:pt idx="160">
                  <c:v>16.100000000000012</c:v>
                </c:pt>
                <c:pt idx="161">
                  <c:v>16.20000000000001</c:v>
                </c:pt>
                <c:pt idx="162">
                  <c:v>16.300000000000011</c:v>
                </c:pt>
                <c:pt idx="163">
                  <c:v>16.400000000000013</c:v>
                </c:pt>
                <c:pt idx="164">
                  <c:v>16.500000000000011</c:v>
                </c:pt>
                <c:pt idx="165">
                  <c:v>16.600000000000012</c:v>
                </c:pt>
                <c:pt idx="166">
                  <c:v>16.700000000000014</c:v>
                </c:pt>
                <c:pt idx="167">
                  <c:v>16.800000000000011</c:v>
                </c:pt>
                <c:pt idx="168">
                  <c:v>16.900000000000013</c:v>
                </c:pt>
                <c:pt idx="169">
                  <c:v>17.000000000000011</c:v>
                </c:pt>
                <c:pt idx="170">
                  <c:v>17.100000000000012</c:v>
                </c:pt>
                <c:pt idx="171">
                  <c:v>17.200000000000014</c:v>
                </c:pt>
                <c:pt idx="172">
                  <c:v>17.300000000000011</c:v>
                </c:pt>
                <c:pt idx="173">
                  <c:v>17.400000000000013</c:v>
                </c:pt>
                <c:pt idx="174">
                  <c:v>17.500000000000014</c:v>
                </c:pt>
                <c:pt idx="175">
                  <c:v>17.600000000000012</c:v>
                </c:pt>
                <c:pt idx="176">
                  <c:v>17.700000000000014</c:v>
                </c:pt>
                <c:pt idx="177">
                  <c:v>17.800000000000011</c:v>
                </c:pt>
                <c:pt idx="178">
                  <c:v>17.900000000000013</c:v>
                </c:pt>
                <c:pt idx="179">
                  <c:v>18.000000000000014</c:v>
                </c:pt>
                <c:pt idx="180">
                  <c:v>18.100000000000012</c:v>
                </c:pt>
                <c:pt idx="181">
                  <c:v>18.200000000000014</c:v>
                </c:pt>
                <c:pt idx="182">
                  <c:v>18.300000000000015</c:v>
                </c:pt>
                <c:pt idx="183">
                  <c:v>18.400000000000013</c:v>
                </c:pt>
                <c:pt idx="184">
                  <c:v>18.500000000000014</c:v>
                </c:pt>
                <c:pt idx="185">
                  <c:v>18.600000000000012</c:v>
                </c:pt>
                <c:pt idx="186">
                  <c:v>18.700000000000014</c:v>
                </c:pt>
                <c:pt idx="187">
                  <c:v>18.800000000000015</c:v>
                </c:pt>
                <c:pt idx="188">
                  <c:v>18.900000000000013</c:v>
                </c:pt>
                <c:pt idx="189">
                  <c:v>19.000000000000014</c:v>
                </c:pt>
                <c:pt idx="190">
                  <c:v>19.100000000000016</c:v>
                </c:pt>
                <c:pt idx="191">
                  <c:v>19.200000000000014</c:v>
                </c:pt>
                <c:pt idx="192">
                  <c:v>19.300000000000015</c:v>
                </c:pt>
                <c:pt idx="193">
                  <c:v>19.400000000000013</c:v>
                </c:pt>
                <c:pt idx="194">
                  <c:v>19.500000000000014</c:v>
                </c:pt>
                <c:pt idx="195">
                  <c:v>19.600000000000016</c:v>
                </c:pt>
                <c:pt idx="196">
                  <c:v>19.700000000000014</c:v>
                </c:pt>
                <c:pt idx="197">
                  <c:v>19.800000000000015</c:v>
                </c:pt>
                <c:pt idx="198">
                  <c:v>19.900000000000016</c:v>
                </c:pt>
                <c:pt idx="199">
                  <c:v>20.000000000000014</c:v>
                </c:pt>
                <c:pt idx="200">
                  <c:v>20.100000000000016</c:v>
                </c:pt>
                <c:pt idx="201">
                  <c:v>20.200000000000014</c:v>
                </c:pt>
                <c:pt idx="202">
                  <c:v>20.300000000000015</c:v>
                </c:pt>
                <c:pt idx="203">
                  <c:v>20.400000000000016</c:v>
                </c:pt>
                <c:pt idx="204">
                  <c:v>20.500000000000014</c:v>
                </c:pt>
                <c:pt idx="205">
                  <c:v>20.600000000000016</c:v>
                </c:pt>
                <c:pt idx="206">
                  <c:v>20.700000000000017</c:v>
                </c:pt>
                <c:pt idx="207">
                  <c:v>20.800000000000015</c:v>
                </c:pt>
                <c:pt idx="208">
                  <c:v>20.900000000000016</c:v>
                </c:pt>
                <c:pt idx="209">
                  <c:v>21.000000000000014</c:v>
                </c:pt>
                <c:pt idx="210">
                  <c:v>21.100000000000016</c:v>
                </c:pt>
                <c:pt idx="211">
                  <c:v>21.200000000000017</c:v>
                </c:pt>
                <c:pt idx="212">
                  <c:v>21.300000000000015</c:v>
                </c:pt>
                <c:pt idx="213">
                  <c:v>21.400000000000016</c:v>
                </c:pt>
                <c:pt idx="214">
                  <c:v>21.500000000000018</c:v>
                </c:pt>
                <c:pt idx="215">
                  <c:v>21.600000000000016</c:v>
                </c:pt>
                <c:pt idx="216">
                  <c:v>21.700000000000017</c:v>
                </c:pt>
                <c:pt idx="217">
                  <c:v>21.800000000000015</c:v>
                </c:pt>
                <c:pt idx="218">
                  <c:v>21.900000000000016</c:v>
                </c:pt>
                <c:pt idx="219">
                  <c:v>22.000000000000018</c:v>
                </c:pt>
                <c:pt idx="220">
                  <c:v>22.100000000000016</c:v>
                </c:pt>
                <c:pt idx="221">
                  <c:v>22.200000000000017</c:v>
                </c:pt>
                <c:pt idx="222">
                  <c:v>22.300000000000018</c:v>
                </c:pt>
                <c:pt idx="223">
                  <c:v>22.400000000000016</c:v>
                </c:pt>
                <c:pt idx="224">
                  <c:v>22.500000000000018</c:v>
                </c:pt>
                <c:pt idx="225">
                  <c:v>22.600000000000016</c:v>
                </c:pt>
                <c:pt idx="226">
                  <c:v>22.700000000000017</c:v>
                </c:pt>
                <c:pt idx="227">
                  <c:v>22.800000000000018</c:v>
                </c:pt>
                <c:pt idx="228">
                  <c:v>22.900000000000016</c:v>
                </c:pt>
                <c:pt idx="229">
                  <c:v>23.000000000000018</c:v>
                </c:pt>
                <c:pt idx="230">
                  <c:v>23.100000000000019</c:v>
                </c:pt>
                <c:pt idx="231">
                  <c:v>23.200000000000017</c:v>
                </c:pt>
                <c:pt idx="232">
                  <c:v>23.300000000000018</c:v>
                </c:pt>
                <c:pt idx="233">
                  <c:v>23.400000000000016</c:v>
                </c:pt>
                <c:pt idx="234">
                  <c:v>23.500000000000018</c:v>
                </c:pt>
                <c:pt idx="235">
                  <c:v>23.600000000000019</c:v>
                </c:pt>
                <c:pt idx="236">
                  <c:v>23.700000000000017</c:v>
                </c:pt>
                <c:pt idx="237">
                  <c:v>23.800000000000018</c:v>
                </c:pt>
                <c:pt idx="238">
                  <c:v>23.90000000000002</c:v>
                </c:pt>
                <c:pt idx="239">
                  <c:v>24.000000000000018</c:v>
                </c:pt>
                <c:pt idx="240">
                  <c:v>24.100000000000019</c:v>
                </c:pt>
                <c:pt idx="241">
                  <c:v>24.200000000000017</c:v>
                </c:pt>
                <c:pt idx="242">
                  <c:v>24.300000000000018</c:v>
                </c:pt>
                <c:pt idx="243">
                  <c:v>24.40000000000002</c:v>
                </c:pt>
                <c:pt idx="244">
                  <c:v>24.500000000000018</c:v>
                </c:pt>
                <c:pt idx="245">
                  <c:v>24.600000000000019</c:v>
                </c:pt>
                <c:pt idx="246">
                  <c:v>24.700000000000021</c:v>
                </c:pt>
                <c:pt idx="247">
                  <c:v>24.800000000000018</c:v>
                </c:pt>
                <c:pt idx="248">
                  <c:v>24.90000000000002</c:v>
                </c:pt>
                <c:pt idx="249">
                  <c:v>25.000000000000018</c:v>
                </c:pt>
                <c:pt idx="250">
                  <c:v>25.100000000000016</c:v>
                </c:pt>
                <c:pt idx="251">
                  <c:v>25.200000000000017</c:v>
                </c:pt>
                <c:pt idx="252">
                  <c:v>25.300000000000018</c:v>
                </c:pt>
                <c:pt idx="253">
                  <c:v>25.400000000000016</c:v>
                </c:pt>
                <c:pt idx="254">
                  <c:v>25.500000000000018</c:v>
                </c:pt>
                <c:pt idx="255">
                  <c:v>25.600000000000016</c:v>
                </c:pt>
                <c:pt idx="256">
                  <c:v>25.700000000000017</c:v>
                </c:pt>
                <c:pt idx="257">
                  <c:v>25.800000000000018</c:v>
                </c:pt>
                <c:pt idx="258">
                  <c:v>25.900000000000016</c:v>
                </c:pt>
                <c:pt idx="259">
                  <c:v>26.000000000000018</c:v>
                </c:pt>
                <c:pt idx="260">
                  <c:v>26.100000000000019</c:v>
                </c:pt>
                <c:pt idx="261">
                  <c:v>26.200000000000017</c:v>
                </c:pt>
                <c:pt idx="262">
                  <c:v>26.300000000000018</c:v>
                </c:pt>
                <c:pt idx="263">
                  <c:v>26.400000000000016</c:v>
                </c:pt>
                <c:pt idx="264">
                  <c:v>26.500000000000018</c:v>
                </c:pt>
                <c:pt idx="265">
                  <c:v>26.600000000000019</c:v>
                </c:pt>
                <c:pt idx="266">
                  <c:v>26.700000000000017</c:v>
                </c:pt>
                <c:pt idx="267">
                  <c:v>26.800000000000018</c:v>
                </c:pt>
                <c:pt idx="268">
                  <c:v>26.90000000000002</c:v>
                </c:pt>
                <c:pt idx="269">
                  <c:v>27.000000000000018</c:v>
                </c:pt>
                <c:pt idx="270">
                  <c:v>27.100000000000019</c:v>
                </c:pt>
                <c:pt idx="271">
                  <c:v>27.200000000000017</c:v>
                </c:pt>
                <c:pt idx="272">
                  <c:v>27.300000000000018</c:v>
                </c:pt>
                <c:pt idx="273">
                  <c:v>27.40000000000002</c:v>
                </c:pt>
                <c:pt idx="274">
                  <c:v>27.500000000000018</c:v>
                </c:pt>
                <c:pt idx="275">
                  <c:v>27.600000000000019</c:v>
                </c:pt>
                <c:pt idx="276">
                  <c:v>27.700000000000021</c:v>
                </c:pt>
                <c:pt idx="277">
                  <c:v>27.800000000000018</c:v>
                </c:pt>
                <c:pt idx="278">
                  <c:v>27.90000000000002</c:v>
                </c:pt>
                <c:pt idx="279">
                  <c:v>28.000000000000018</c:v>
                </c:pt>
                <c:pt idx="280">
                  <c:v>28.100000000000019</c:v>
                </c:pt>
                <c:pt idx="281">
                  <c:v>28.200000000000021</c:v>
                </c:pt>
                <c:pt idx="282">
                  <c:v>28.300000000000018</c:v>
                </c:pt>
                <c:pt idx="283">
                  <c:v>28.40000000000002</c:v>
                </c:pt>
                <c:pt idx="284">
                  <c:v>28.500000000000021</c:v>
                </c:pt>
                <c:pt idx="285">
                  <c:v>28.600000000000019</c:v>
                </c:pt>
                <c:pt idx="286">
                  <c:v>28.700000000000021</c:v>
                </c:pt>
                <c:pt idx="287">
                  <c:v>28.800000000000018</c:v>
                </c:pt>
                <c:pt idx="288">
                  <c:v>28.90000000000002</c:v>
                </c:pt>
                <c:pt idx="289">
                  <c:v>29.000000000000021</c:v>
                </c:pt>
                <c:pt idx="290">
                  <c:v>29.100000000000019</c:v>
                </c:pt>
                <c:pt idx="291">
                  <c:v>29.200000000000021</c:v>
                </c:pt>
                <c:pt idx="292">
                  <c:v>29.300000000000022</c:v>
                </c:pt>
                <c:pt idx="293">
                  <c:v>29.40000000000002</c:v>
                </c:pt>
                <c:pt idx="294">
                  <c:v>29.500000000000021</c:v>
                </c:pt>
                <c:pt idx="295">
                  <c:v>29.600000000000019</c:v>
                </c:pt>
                <c:pt idx="296">
                  <c:v>29.700000000000021</c:v>
                </c:pt>
                <c:pt idx="297">
                  <c:v>29.800000000000022</c:v>
                </c:pt>
                <c:pt idx="298">
                  <c:v>29.90000000000002</c:v>
                </c:pt>
                <c:pt idx="299">
                  <c:v>30.000000000000021</c:v>
                </c:pt>
                <c:pt idx="300">
                  <c:v>30.100000000000023</c:v>
                </c:pt>
                <c:pt idx="301">
                  <c:v>30.200000000000021</c:v>
                </c:pt>
                <c:pt idx="302">
                  <c:v>30.300000000000022</c:v>
                </c:pt>
                <c:pt idx="303">
                  <c:v>30.40000000000002</c:v>
                </c:pt>
                <c:pt idx="304">
                  <c:v>30.500000000000021</c:v>
                </c:pt>
                <c:pt idx="305">
                  <c:v>30.600000000000023</c:v>
                </c:pt>
                <c:pt idx="306">
                  <c:v>30.700000000000021</c:v>
                </c:pt>
                <c:pt idx="307">
                  <c:v>30.800000000000022</c:v>
                </c:pt>
                <c:pt idx="308">
                  <c:v>30.900000000000023</c:v>
                </c:pt>
                <c:pt idx="309">
                  <c:v>31.000000000000021</c:v>
                </c:pt>
                <c:pt idx="310">
                  <c:v>31.100000000000023</c:v>
                </c:pt>
                <c:pt idx="311">
                  <c:v>31.200000000000021</c:v>
                </c:pt>
                <c:pt idx="312">
                  <c:v>31.300000000000022</c:v>
                </c:pt>
                <c:pt idx="313">
                  <c:v>31.400000000000023</c:v>
                </c:pt>
                <c:pt idx="314">
                  <c:v>31.500000000000021</c:v>
                </c:pt>
                <c:pt idx="315">
                  <c:v>31.600000000000023</c:v>
                </c:pt>
                <c:pt idx="316">
                  <c:v>31.700000000000024</c:v>
                </c:pt>
                <c:pt idx="317">
                  <c:v>31.800000000000022</c:v>
                </c:pt>
                <c:pt idx="318">
                  <c:v>31.900000000000023</c:v>
                </c:pt>
                <c:pt idx="319">
                  <c:v>32.000000000000021</c:v>
                </c:pt>
                <c:pt idx="320">
                  <c:v>32.100000000000023</c:v>
                </c:pt>
                <c:pt idx="321">
                  <c:v>32.200000000000024</c:v>
                </c:pt>
                <c:pt idx="322">
                  <c:v>32.300000000000026</c:v>
                </c:pt>
                <c:pt idx="323">
                  <c:v>32.40000000000002</c:v>
                </c:pt>
                <c:pt idx="324">
                  <c:v>32.500000000000021</c:v>
                </c:pt>
                <c:pt idx="325">
                  <c:v>32.600000000000023</c:v>
                </c:pt>
                <c:pt idx="326">
                  <c:v>32.700000000000024</c:v>
                </c:pt>
                <c:pt idx="327">
                  <c:v>32.800000000000026</c:v>
                </c:pt>
                <c:pt idx="328">
                  <c:v>32.900000000000027</c:v>
                </c:pt>
                <c:pt idx="329">
                  <c:v>33.000000000000021</c:v>
                </c:pt>
                <c:pt idx="330">
                  <c:v>33.100000000000023</c:v>
                </c:pt>
                <c:pt idx="331">
                  <c:v>33.200000000000024</c:v>
                </c:pt>
                <c:pt idx="332">
                  <c:v>33.300000000000026</c:v>
                </c:pt>
                <c:pt idx="333">
                  <c:v>33.400000000000027</c:v>
                </c:pt>
                <c:pt idx="334">
                  <c:v>33.500000000000021</c:v>
                </c:pt>
                <c:pt idx="335">
                  <c:v>33.600000000000023</c:v>
                </c:pt>
                <c:pt idx="336">
                  <c:v>33.700000000000024</c:v>
                </c:pt>
                <c:pt idx="337">
                  <c:v>33.800000000000026</c:v>
                </c:pt>
                <c:pt idx="338">
                  <c:v>33.900000000000027</c:v>
                </c:pt>
                <c:pt idx="339">
                  <c:v>34.000000000000021</c:v>
                </c:pt>
                <c:pt idx="340">
                  <c:v>34.100000000000023</c:v>
                </c:pt>
                <c:pt idx="341">
                  <c:v>34.200000000000024</c:v>
                </c:pt>
                <c:pt idx="342">
                  <c:v>34.300000000000026</c:v>
                </c:pt>
                <c:pt idx="343">
                  <c:v>34.400000000000027</c:v>
                </c:pt>
                <c:pt idx="344">
                  <c:v>34.500000000000028</c:v>
                </c:pt>
                <c:pt idx="345">
                  <c:v>34.600000000000023</c:v>
                </c:pt>
                <c:pt idx="346">
                  <c:v>34.700000000000024</c:v>
                </c:pt>
                <c:pt idx="347">
                  <c:v>34.800000000000026</c:v>
                </c:pt>
                <c:pt idx="348">
                  <c:v>34.900000000000027</c:v>
                </c:pt>
                <c:pt idx="349">
                  <c:v>35.000000000000028</c:v>
                </c:pt>
                <c:pt idx="350">
                  <c:v>35.100000000000023</c:v>
                </c:pt>
                <c:pt idx="351">
                  <c:v>35.200000000000024</c:v>
                </c:pt>
                <c:pt idx="352">
                  <c:v>35.300000000000026</c:v>
                </c:pt>
                <c:pt idx="353">
                  <c:v>35.400000000000027</c:v>
                </c:pt>
                <c:pt idx="354">
                  <c:v>35.500000000000028</c:v>
                </c:pt>
                <c:pt idx="355">
                  <c:v>35.600000000000023</c:v>
                </c:pt>
                <c:pt idx="356">
                  <c:v>35.700000000000024</c:v>
                </c:pt>
                <c:pt idx="357">
                  <c:v>35.800000000000026</c:v>
                </c:pt>
                <c:pt idx="358">
                  <c:v>35.900000000000027</c:v>
                </c:pt>
                <c:pt idx="359">
                  <c:v>36.000000000000028</c:v>
                </c:pt>
                <c:pt idx="360">
                  <c:v>36.10000000000003</c:v>
                </c:pt>
                <c:pt idx="361">
                  <c:v>36.200000000000024</c:v>
                </c:pt>
                <c:pt idx="362">
                  <c:v>36.300000000000026</c:v>
                </c:pt>
                <c:pt idx="363">
                  <c:v>36.400000000000027</c:v>
                </c:pt>
                <c:pt idx="364">
                  <c:v>36.500000000000028</c:v>
                </c:pt>
                <c:pt idx="365">
                  <c:v>36.60000000000003</c:v>
                </c:pt>
                <c:pt idx="366">
                  <c:v>36.700000000000024</c:v>
                </c:pt>
                <c:pt idx="367">
                  <c:v>36.800000000000026</c:v>
                </c:pt>
                <c:pt idx="368">
                  <c:v>36.900000000000027</c:v>
                </c:pt>
                <c:pt idx="369">
                  <c:v>37.000000000000028</c:v>
                </c:pt>
                <c:pt idx="370">
                  <c:v>37.10000000000003</c:v>
                </c:pt>
                <c:pt idx="371">
                  <c:v>37.200000000000024</c:v>
                </c:pt>
                <c:pt idx="372">
                  <c:v>37.300000000000026</c:v>
                </c:pt>
                <c:pt idx="373">
                  <c:v>37.400000000000027</c:v>
                </c:pt>
                <c:pt idx="374">
                  <c:v>37.500000000000028</c:v>
                </c:pt>
                <c:pt idx="375">
                  <c:v>37.60000000000003</c:v>
                </c:pt>
                <c:pt idx="376">
                  <c:v>37.700000000000031</c:v>
                </c:pt>
                <c:pt idx="377">
                  <c:v>37.800000000000026</c:v>
                </c:pt>
                <c:pt idx="378">
                  <c:v>37.900000000000027</c:v>
                </c:pt>
                <c:pt idx="379">
                  <c:v>38.000000000000028</c:v>
                </c:pt>
                <c:pt idx="380">
                  <c:v>38.10000000000003</c:v>
                </c:pt>
                <c:pt idx="381">
                  <c:v>38.200000000000031</c:v>
                </c:pt>
                <c:pt idx="382">
                  <c:v>38.300000000000026</c:v>
                </c:pt>
                <c:pt idx="383">
                  <c:v>38.400000000000027</c:v>
                </c:pt>
                <c:pt idx="384">
                  <c:v>38.500000000000028</c:v>
                </c:pt>
                <c:pt idx="385">
                  <c:v>38.60000000000003</c:v>
                </c:pt>
                <c:pt idx="386">
                  <c:v>38.700000000000031</c:v>
                </c:pt>
                <c:pt idx="387">
                  <c:v>38.800000000000026</c:v>
                </c:pt>
                <c:pt idx="388">
                  <c:v>38.900000000000027</c:v>
                </c:pt>
                <c:pt idx="389">
                  <c:v>39.000000000000028</c:v>
                </c:pt>
                <c:pt idx="390">
                  <c:v>39.10000000000003</c:v>
                </c:pt>
                <c:pt idx="391">
                  <c:v>39.200000000000031</c:v>
                </c:pt>
                <c:pt idx="392">
                  <c:v>39.300000000000033</c:v>
                </c:pt>
                <c:pt idx="393">
                  <c:v>39.400000000000027</c:v>
                </c:pt>
                <c:pt idx="394">
                  <c:v>39.500000000000028</c:v>
                </c:pt>
                <c:pt idx="395">
                  <c:v>39.60000000000003</c:v>
                </c:pt>
                <c:pt idx="396">
                  <c:v>39.700000000000031</c:v>
                </c:pt>
                <c:pt idx="397">
                  <c:v>39.800000000000033</c:v>
                </c:pt>
                <c:pt idx="398">
                  <c:v>39.900000000000027</c:v>
                </c:pt>
                <c:pt idx="399">
                  <c:v>40.000000000000028</c:v>
                </c:pt>
                <c:pt idx="400">
                  <c:v>40.10000000000003</c:v>
                </c:pt>
                <c:pt idx="401">
                  <c:v>40.200000000000031</c:v>
                </c:pt>
                <c:pt idx="402">
                  <c:v>40.300000000000033</c:v>
                </c:pt>
                <c:pt idx="403">
                  <c:v>40.400000000000027</c:v>
                </c:pt>
                <c:pt idx="404">
                  <c:v>40.500000000000028</c:v>
                </c:pt>
                <c:pt idx="405">
                  <c:v>40.60000000000003</c:v>
                </c:pt>
                <c:pt idx="406">
                  <c:v>40.700000000000031</c:v>
                </c:pt>
                <c:pt idx="407">
                  <c:v>40.800000000000033</c:v>
                </c:pt>
                <c:pt idx="408">
                  <c:v>40.900000000000034</c:v>
                </c:pt>
                <c:pt idx="409">
                  <c:v>41.000000000000028</c:v>
                </c:pt>
                <c:pt idx="410">
                  <c:v>41.10000000000003</c:v>
                </c:pt>
                <c:pt idx="411">
                  <c:v>41.200000000000031</c:v>
                </c:pt>
                <c:pt idx="412">
                  <c:v>41.300000000000033</c:v>
                </c:pt>
                <c:pt idx="413">
                  <c:v>41.400000000000034</c:v>
                </c:pt>
                <c:pt idx="414">
                  <c:v>41.500000000000028</c:v>
                </c:pt>
                <c:pt idx="415">
                  <c:v>41.60000000000003</c:v>
                </c:pt>
                <c:pt idx="416">
                  <c:v>41.700000000000031</c:v>
                </c:pt>
                <c:pt idx="417">
                  <c:v>41.800000000000033</c:v>
                </c:pt>
                <c:pt idx="418">
                  <c:v>41.900000000000034</c:v>
                </c:pt>
                <c:pt idx="419">
                  <c:v>42.000000000000028</c:v>
                </c:pt>
                <c:pt idx="420">
                  <c:v>42.10000000000003</c:v>
                </c:pt>
                <c:pt idx="421">
                  <c:v>42.200000000000031</c:v>
                </c:pt>
                <c:pt idx="422">
                  <c:v>42.300000000000033</c:v>
                </c:pt>
                <c:pt idx="423">
                  <c:v>42.400000000000034</c:v>
                </c:pt>
                <c:pt idx="424">
                  <c:v>42.500000000000036</c:v>
                </c:pt>
                <c:pt idx="425">
                  <c:v>42.60000000000003</c:v>
                </c:pt>
                <c:pt idx="426">
                  <c:v>42.700000000000031</c:v>
                </c:pt>
                <c:pt idx="427">
                  <c:v>42.800000000000033</c:v>
                </c:pt>
                <c:pt idx="428">
                  <c:v>42.900000000000034</c:v>
                </c:pt>
                <c:pt idx="429">
                  <c:v>43.000000000000036</c:v>
                </c:pt>
                <c:pt idx="430">
                  <c:v>43.10000000000003</c:v>
                </c:pt>
                <c:pt idx="431">
                  <c:v>43.200000000000031</c:v>
                </c:pt>
                <c:pt idx="432">
                  <c:v>43.300000000000033</c:v>
                </c:pt>
                <c:pt idx="433">
                  <c:v>43.400000000000034</c:v>
                </c:pt>
                <c:pt idx="434">
                  <c:v>43.500000000000036</c:v>
                </c:pt>
                <c:pt idx="435">
                  <c:v>43.60000000000003</c:v>
                </c:pt>
                <c:pt idx="436">
                  <c:v>43.700000000000031</c:v>
                </c:pt>
                <c:pt idx="437">
                  <c:v>43.800000000000033</c:v>
                </c:pt>
                <c:pt idx="438">
                  <c:v>43.900000000000034</c:v>
                </c:pt>
                <c:pt idx="439">
                  <c:v>44.000000000000036</c:v>
                </c:pt>
                <c:pt idx="440">
                  <c:v>44.100000000000037</c:v>
                </c:pt>
                <c:pt idx="441">
                  <c:v>44.200000000000031</c:v>
                </c:pt>
                <c:pt idx="442">
                  <c:v>44.300000000000033</c:v>
                </c:pt>
                <c:pt idx="443">
                  <c:v>44.400000000000034</c:v>
                </c:pt>
                <c:pt idx="444">
                  <c:v>44.500000000000036</c:v>
                </c:pt>
                <c:pt idx="445">
                  <c:v>44.600000000000037</c:v>
                </c:pt>
                <c:pt idx="446">
                  <c:v>44.700000000000031</c:v>
                </c:pt>
                <c:pt idx="447">
                  <c:v>44.800000000000033</c:v>
                </c:pt>
                <c:pt idx="448">
                  <c:v>44.900000000000034</c:v>
                </c:pt>
                <c:pt idx="449">
                  <c:v>45.000000000000036</c:v>
                </c:pt>
                <c:pt idx="450">
                  <c:v>45.100000000000037</c:v>
                </c:pt>
                <c:pt idx="451">
                  <c:v>45.200000000000031</c:v>
                </c:pt>
                <c:pt idx="452">
                  <c:v>45.300000000000033</c:v>
                </c:pt>
                <c:pt idx="453">
                  <c:v>45.400000000000034</c:v>
                </c:pt>
                <c:pt idx="454">
                  <c:v>45.500000000000036</c:v>
                </c:pt>
                <c:pt idx="455">
                  <c:v>45.600000000000037</c:v>
                </c:pt>
                <c:pt idx="456">
                  <c:v>45.700000000000038</c:v>
                </c:pt>
                <c:pt idx="457">
                  <c:v>45.800000000000033</c:v>
                </c:pt>
                <c:pt idx="458">
                  <c:v>45.900000000000034</c:v>
                </c:pt>
                <c:pt idx="459">
                  <c:v>46.000000000000036</c:v>
                </c:pt>
                <c:pt idx="460">
                  <c:v>46.100000000000037</c:v>
                </c:pt>
                <c:pt idx="461">
                  <c:v>46.200000000000038</c:v>
                </c:pt>
                <c:pt idx="462">
                  <c:v>46.300000000000033</c:v>
                </c:pt>
                <c:pt idx="463">
                  <c:v>46.400000000000034</c:v>
                </c:pt>
                <c:pt idx="464">
                  <c:v>46.500000000000036</c:v>
                </c:pt>
                <c:pt idx="465">
                  <c:v>46.600000000000037</c:v>
                </c:pt>
                <c:pt idx="466">
                  <c:v>46.700000000000038</c:v>
                </c:pt>
                <c:pt idx="467">
                  <c:v>46.800000000000033</c:v>
                </c:pt>
                <c:pt idx="468">
                  <c:v>46.900000000000034</c:v>
                </c:pt>
                <c:pt idx="469">
                  <c:v>47.000000000000036</c:v>
                </c:pt>
                <c:pt idx="470">
                  <c:v>47.100000000000037</c:v>
                </c:pt>
                <c:pt idx="471">
                  <c:v>47.200000000000038</c:v>
                </c:pt>
                <c:pt idx="472">
                  <c:v>47.30000000000004</c:v>
                </c:pt>
                <c:pt idx="473">
                  <c:v>47.400000000000034</c:v>
                </c:pt>
                <c:pt idx="474">
                  <c:v>47.500000000000036</c:v>
                </c:pt>
                <c:pt idx="475">
                  <c:v>47.600000000000037</c:v>
                </c:pt>
                <c:pt idx="476">
                  <c:v>47.700000000000038</c:v>
                </c:pt>
                <c:pt idx="477">
                  <c:v>47.80000000000004</c:v>
                </c:pt>
                <c:pt idx="478">
                  <c:v>47.900000000000034</c:v>
                </c:pt>
                <c:pt idx="479">
                  <c:v>48.000000000000036</c:v>
                </c:pt>
                <c:pt idx="480">
                  <c:v>48.100000000000037</c:v>
                </c:pt>
                <c:pt idx="481">
                  <c:v>48.200000000000038</c:v>
                </c:pt>
                <c:pt idx="482">
                  <c:v>48.30000000000004</c:v>
                </c:pt>
                <c:pt idx="483">
                  <c:v>48.400000000000034</c:v>
                </c:pt>
                <c:pt idx="484">
                  <c:v>48.500000000000036</c:v>
                </c:pt>
                <c:pt idx="485">
                  <c:v>48.600000000000037</c:v>
                </c:pt>
                <c:pt idx="486">
                  <c:v>48.700000000000038</c:v>
                </c:pt>
                <c:pt idx="487">
                  <c:v>48.80000000000004</c:v>
                </c:pt>
                <c:pt idx="488">
                  <c:v>48.900000000000041</c:v>
                </c:pt>
                <c:pt idx="489">
                  <c:v>49.000000000000036</c:v>
                </c:pt>
                <c:pt idx="490">
                  <c:v>49.100000000000037</c:v>
                </c:pt>
                <c:pt idx="491">
                  <c:v>49.200000000000038</c:v>
                </c:pt>
                <c:pt idx="492">
                  <c:v>49.30000000000004</c:v>
                </c:pt>
                <c:pt idx="493">
                  <c:v>49.400000000000041</c:v>
                </c:pt>
                <c:pt idx="494">
                  <c:v>49.500000000000036</c:v>
                </c:pt>
                <c:pt idx="495">
                  <c:v>49.600000000000037</c:v>
                </c:pt>
                <c:pt idx="496">
                  <c:v>49.700000000000038</c:v>
                </c:pt>
                <c:pt idx="497">
                  <c:v>49.80000000000004</c:v>
                </c:pt>
                <c:pt idx="498">
                  <c:v>49.900000000000041</c:v>
                </c:pt>
                <c:pt idx="499">
                  <c:v>50.000000000000036</c:v>
                </c:pt>
                <c:pt idx="500">
                  <c:v>50.100000000000037</c:v>
                </c:pt>
                <c:pt idx="501">
                  <c:v>50.200000000000031</c:v>
                </c:pt>
                <c:pt idx="502">
                  <c:v>50.300000000000033</c:v>
                </c:pt>
                <c:pt idx="503">
                  <c:v>50.400000000000034</c:v>
                </c:pt>
                <c:pt idx="504">
                  <c:v>50.500000000000036</c:v>
                </c:pt>
                <c:pt idx="505">
                  <c:v>50.600000000000037</c:v>
                </c:pt>
                <c:pt idx="506">
                  <c:v>50.700000000000031</c:v>
                </c:pt>
                <c:pt idx="507">
                  <c:v>50.800000000000033</c:v>
                </c:pt>
                <c:pt idx="508">
                  <c:v>50.900000000000034</c:v>
                </c:pt>
                <c:pt idx="509">
                  <c:v>51.000000000000036</c:v>
                </c:pt>
                <c:pt idx="510">
                  <c:v>51.100000000000037</c:v>
                </c:pt>
                <c:pt idx="511">
                  <c:v>51.200000000000031</c:v>
                </c:pt>
                <c:pt idx="512">
                  <c:v>51.300000000000033</c:v>
                </c:pt>
                <c:pt idx="513">
                  <c:v>51.400000000000034</c:v>
                </c:pt>
                <c:pt idx="514">
                  <c:v>51.500000000000036</c:v>
                </c:pt>
                <c:pt idx="515">
                  <c:v>51.600000000000037</c:v>
                </c:pt>
                <c:pt idx="516">
                  <c:v>51.700000000000031</c:v>
                </c:pt>
                <c:pt idx="517">
                  <c:v>51.800000000000033</c:v>
                </c:pt>
                <c:pt idx="518">
                  <c:v>51.900000000000034</c:v>
                </c:pt>
                <c:pt idx="519">
                  <c:v>52.000000000000036</c:v>
                </c:pt>
                <c:pt idx="520">
                  <c:v>52.100000000000037</c:v>
                </c:pt>
                <c:pt idx="521">
                  <c:v>52.200000000000038</c:v>
                </c:pt>
                <c:pt idx="522">
                  <c:v>52.300000000000033</c:v>
                </c:pt>
                <c:pt idx="523">
                  <c:v>52.400000000000034</c:v>
                </c:pt>
                <c:pt idx="524">
                  <c:v>52.500000000000036</c:v>
                </c:pt>
                <c:pt idx="525">
                  <c:v>52.600000000000037</c:v>
                </c:pt>
                <c:pt idx="526">
                  <c:v>52.700000000000038</c:v>
                </c:pt>
                <c:pt idx="527">
                  <c:v>52.800000000000033</c:v>
                </c:pt>
                <c:pt idx="528">
                  <c:v>52.900000000000034</c:v>
                </c:pt>
                <c:pt idx="529">
                  <c:v>53.000000000000036</c:v>
                </c:pt>
                <c:pt idx="530">
                  <c:v>53.100000000000037</c:v>
                </c:pt>
                <c:pt idx="531">
                  <c:v>53.200000000000038</c:v>
                </c:pt>
                <c:pt idx="532">
                  <c:v>53.30000000000004</c:v>
                </c:pt>
                <c:pt idx="533">
                  <c:v>53.400000000000034</c:v>
                </c:pt>
                <c:pt idx="534">
                  <c:v>53.500000000000036</c:v>
                </c:pt>
                <c:pt idx="535">
                  <c:v>53.600000000000037</c:v>
                </c:pt>
                <c:pt idx="536">
                  <c:v>53.700000000000038</c:v>
                </c:pt>
                <c:pt idx="537">
                  <c:v>53.80000000000004</c:v>
                </c:pt>
                <c:pt idx="538">
                  <c:v>53.900000000000034</c:v>
                </c:pt>
                <c:pt idx="539">
                  <c:v>54.000000000000036</c:v>
                </c:pt>
                <c:pt idx="540">
                  <c:v>54.100000000000037</c:v>
                </c:pt>
                <c:pt idx="541">
                  <c:v>54.200000000000038</c:v>
                </c:pt>
                <c:pt idx="542">
                  <c:v>54.30000000000004</c:v>
                </c:pt>
                <c:pt idx="543">
                  <c:v>54.400000000000034</c:v>
                </c:pt>
                <c:pt idx="544">
                  <c:v>54.500000000000036</c:v>
                </c:pt>
                <c:pt idx="545">
                  <c:v>54.600000000000037</c:v>
                </c:pt>
                <c:pt idx="546">
                  <c:v>54.700000000000038</c:v>
                </c:pt>
                <c:pt idx="547">
                  <c:v>54.80000000000004</c:v>
                </c:pt>
                <c:pt idx="548">
                  <c:v>54.900000000000034</c:v>
                </c:pt>
                <c:pt idx="549">
                  <c:v>55.000000000000036</c:v>
                </c:pt>
                <c:pt idx="550">
                  <c:v>55.100000000000037</c:v>
                </c:pt>
                <c:pt idx="551">
                  <c:v>55.200000000000038</c:v>
                </c:pt>
                <c:pt idx="552">
                  <c:v>55.30000000000004</c:v>
                </c:pt>
                <c:pt idx="553">
                  <c:v>55.400000000000041</c:v>
                </c:pt>
                <c:pt idx="554">
                  <c:v>55.500000000000036</c:v>
                </c:pt>
                <c:pt idx="555">
                  <c:v>55.600000000000037</c:v>
                </c:pt>
                <c:pt idx="556">
                  <c:v>55.700000000000038</c:v>
                </c:pt>
                <c:pt idx="557">
                  <c:v>55.80000000000004</c:v>
                </c:pt>
                <c:pt idx="558">
                  <c:v>55.900000000000041</c:v>
                </c:pt>
                <c:pt idx="559">
                  <c:v>56.000000000000036</c:v>
                </c:pt>
                <c:pt idx="560">
                  <c:v>56.100000000000037</c:v>
                </c:pt>
                <c:pt idx="561">
                  <c:v>56.200000000000038</c:v>
                </c:pt>
                <c:pt idx="562">
                  <c:v>56.30000000000004</c:v>
                </c:pt>
                <c:pt idx="563">
                  <c:v>56.400000000000041</c:v>
                </c:pt>
                <c:pt idx="564">
                  <c:v>56.500000000000043</c:v>
                </c:pt>
                <c:pt idx="565">
                  <c:v>56.600000000000037</c:v>
                </c:pt>
                <c:pt idx="566">
                  <c:v>56.700000000000038</c:v>
                </c:pt>
                <c:pt idx="567">
                  <c:v>56.80000000000004</c:v>
                </c:pt>
                <c:pt idx="568">
                  <c:v>56.900000000000041</c:v>
                </c:pt>
                <c:pt idx="569">
                  <c:v>57.000000000000043</c:v>
                </c:pt>
                <c:pt idx="570">
                  <c:v>57.100000000000037</c:v>
                </c:pt>
                <c:pt idx="571">
                  <c:v>57.200000000000038</c:v>
                </c:pt>
                <c:pt idx="572">
                  <c:v>57.30000000000004</c:v>
                </c:pt>
                <c:pt idx="573">
                  <c:v>57.400000000000041</c:v>
                </c:pt>
                <c:pt idx="574">
                  <c:v>57.500000000000043</c:v>
                </c:pt>
                <c:pt idx="575">
                  <c:v>57.600000000000037</c:v>
                </c:pt>
                <c:pt idx="576">
                  <c:v>57.700000000000038</c:v>
                </c:pt>
                <c:pt idx="577">
                  <c:v>57.80000000000004</c:v>
                </c:pt>
                <c:pt idx="578">
                  <c:v>57.900000000000041</c:v>
                </c:pt>
                <c:pt idx="579">
                  <c:v>58.000000000000043</c:v>
                </c:pt>
                <c:pt idx="580">
                  <c:v>58.100000000000037</c:v>
                </c:pt>
                <c:pt idx="581">
                  <c:v>58.200000000000038</c:v>
                </c:pt>
                <c:pt idx="582">
                  <c:v>58.30000000000004</c:v>
                </c:pt>
                <c:pt idx="583">
                  <c:v>58.400000000000041</c:v>
                </c:pt>
                <c:pt idx="584">
                  <c:v>58.500000000000043</c:v>
                </c:pt>
                <c:pt idx="585">
                  <c:v>58.600000000000044</c:v>
                </c:pt>
                <c:pt idx="586">
                  <c:v>58.700000000000038</c:v>
                </c:pt>
                <c:pt idx="587">
                  <c:v>58.80000000000004</c:v>
                </c:pt>
                <c:pt idx="588">
                  <c:v>58.900000000000041</c:v>
                </c:pt>
                <c:pt idx="589">
                  <c:v>59.000000000000043</c:v>
                </c:pt>
                <c:pt idx="590">
                  <c:v>59.100000000000044</c:v>
                </c:pt>
                <c:pt idx="591">
                  <c:v>59.200000000000038</c:v>
                </c:pt>
                <c:pt idx="592">
                  <c:v>59.30000000000004</c:v>
                </c:pt>
                <c:pt idx="593">
                  <c:v>59.400000000000041</c:v>
                </c:pt>
                <c:pt idx="594">
                  <c:v>59.500000000000043</c:v>
                </c:pt>
                <c:pt idx="595">
                  <c:v>59.600000000000044</c:v>
                </c:pt>
                <c:pt idx="596">
                  <c:v>59.700000000000045</c:v>
                </c:pt>
                <c:pt idx="597">
                  <c:v>59.80000000000004</c:v>
                </c:pt>
                <c:pt idx="598">
                  <c:v>59.900000000000041</c:v>
                </c:pt>
                <c:pt idx="599">
                  <c:v>60.000000000000043</c:v>
                </c:pt>
                <c:pt idx="600">
                  <c:v>60.100000000000044</c:v>
                </c:pt>
                <c:pt idx="601">
                  <c:v>60.200000000000045</c:v>
                </c:pt>
                <c:pt idx="602">
                  <c:v>60.30000000000004</c:v>
                </c:pt>
                <c:pt idx="603">
                  <c:v>60.400000000000041</c:v>
                </c:pt>
                <c:pt idx="604">
                  <c:v>60.500000000000043</c:v>
                </c:pt>
                <c:pt idx="605">
                  <c:v>60.600000000000044</c:v>
                </c:pt>
                <c:pt idx="606">
                  <c:v>60.700000000000045</c:v>
                </c:pt>
                <c:pt idx="607">
                  <c:v>60.80000000000004</c:v>
                </c:pt>
                <c:pt idx="608">
                  <c:v>60.900000000000041</c:v>
                </c:pt>
                <c:pt idx="609">
                  <c:v>61.000000000000043</c:v>
                </c:pt>
                <c:pt idx="610">
                  <c:v>61.100000000000044</c:v>
                </c:pt>
                <c:pt idx="611">
                  <c:v>61.200000000000045</c:v>
                </c:pt>
                <c:pt idx="612">
                  <c:v>61.30000000000004</c:v>
                </c:pt>
                <c:pt idx="613">
                  <c:v>61.400000000000041</c:v>
                </c:pt>
                <c:pt idx="614">
                  <c:v>61.500000000000043</c:v>
                </c:pt>
                <c:pt idx="615">
                  <c:v>61.600000000000044</c:v>
                </c:pt>
                <c:pt idx="616">
                  <c:v>61.700000000000045</c:v>
                </c:pt>
                <c:pt idx="617">
                  <c:v>61.800000000000047</c:v>
                </c:pt>
                <c:pt idx="618">
                  <c:v>61.900000000000041</c:v>
                </c:pt>
                <c:pt idx="619">
                  <c:v>62.000000000000043</c:v>
                </c:pt>
                <c:pt idx="620">
                  <c:v>62.100000000000044</c:v>
                </c:pt>
                <c:pt idx="621">
                  <c:v>62.200000000000045</c:v>
                </c:pt>
                <c:pt idx="622">
                  <c:v>62.300000000000047</c:v>
                </c:pt>
                <c:pt idx="623">
                  <c:v>62.400000000000041</c:v>
                </c:pt>
                <c:pt idx="624">
                  <c:v>62.500000000000043</c:v>
                </c:pt>
                <c:pt idx="625">
                  <c:v>62.600000000000044</c:v>
                </c:pt>
                <c:pt idx="626">
                  <c:v>62.700000000000045</c:v>
                </c:pt>
                <c:pt idx="627">
                  <c:v>62.800000000000047</c:v>
                </c:pt>
                <c:pt idx="628">
                  <c:v>62.900000000000048</c:v>
                </c:pt>
                <c:pt idx="629">
                  <c:v>63.000000000000043</c:v>
                </c:pt>
                <c:pt idx="630">
                  <c:v>63.100000000000044</c:v>
                </c:pt>
                <c:pt idx="631">
                  <c:v>63.200000000000045</c:v>
                </c:pt>
                <c:pt idx="632">
                  <c:v>63.300000000000047</c:v>
                </c:pt>
                <c:pt idx="633">
                  <c:v>63.400000000000048</c:v>
                </c:pt>
                <c:pt idx="634">
                  <c:v>63.500000000000043</c:v>
                </c:pt>
                <c:pt idx="635">
                  <c:v>63.600000000000044</c:v>
                </c:pt>
                <c:pt idx="636">
                  <c:v>63.700000000000045</c:v>
                </c:pt>
                <c:pt idx="637">
                  <c:v>63.800000000000047</c:v>
                </c:pt>
                <c:pt idx="638">
                  <c:v>63.900000000000048</c:v>
                </c:pt>
                <c:pt idx="639">
                  <c:v>64.000000000000043</c:v>
                </c:pt>
                <c:pt idx="640">
                  <c:v>64.100000000000051</c:v>
                </c:pt>
                <c:pt idx="641">
                  <c:v>64.200000000000045</c:v>
                </c:pt>
                <c:pt idx="642">
                  <c:v>64.30000000000004</c:v>
                </c:pt>
                <c:pt idx="643">
                  <c:v>64.400000000000048</c:v>
                </c:pt>
                <c:pt idx="644">
                  <c:v>64.500000000000043</c:v>
                </c:pt>
                <c:pt idx="645">
                  <c:v>64.600000000000051</c:v>
                </c:pt>
                <c:pt idx="646">
                  <c:v>64.700000000000045</c:v>
                </c:pt>
                <c:pt idx="647">
                  <c:v>64.80000000000004</c:v>
                </c:pt>
                <c:pt idx="648">
                  <c:v>64.900000000000048</c:v>
                </c:pt>
                <c:pt idx="649">
                  <c:v>65.000000000000043</c:v>
                </c:pt>
                <c:pt idx="650">
                  <c:v>65.100000000000051</c:v>
                </c:pt>
                <c:pt idx="651">
                  <c:v>65.200000000000045</c:v>
                </c:pt>
                <c:pt idx="652">
                  <c:v>65.30000000000004</c:v>
                </c:pt>
                <c:pt idx="653">
                  <c:v>65.400000000000048</c:v>
                </c:pt>
                <c:pt idx="654">
                  <c:v>65.500000000000043</c:v>
                </c:pt>
                <c:pt idx="655">
                  <c:v>65.600000000000051</c:v>
                </c:pt>
                <c:pt idx="656">
                  <c:v>65.700000000000045</c:v>
                </c:pt>
                <c:pt idx="657">
                  <c:v>65.800000000000054</c:v>
                </c:pt>
                <c:pt idx="658">
                  <c:v>65.900000000000048</c:v>
                </c:pt>
                <c:pt idx="659">
                  <c:v>66.000000000000043</c:v>
                </c:pt>
                <c:pt idx="660">
                  <c:v>66.100000000000051</c:v>
                </c:pt>
                <c:pt idx="661">
                  <c:v>66.200000000000045</c:v>
                </c:pt>
                <c:pt idx="662">
                  <c:v>66.300000000000054</c:v>
                </c:pt>
                <c:pt idx="663">
                  <c:v>66.400000000000048</c:v>
                </c:pt>
                <c:pt idx="664">
                  <c:v>66.500000000000043</c:v>
                </c:pt>
                <c:pt idx="665">
                  <c:v>66.600000000000051</c:v>
                </c:pt>
                <c:pt idx="666">
                  <c:v>66.700000000000045</c:v>
                </c:pt>
                <c:pt idx="667">
                  <c:v>66.800000000000054</c:v>
                </c:pt>
                <c:pt idx="668">
                  <c:v>66.900000000000048</c:v>
                </c:pt>
                <c:pt idx="669">
                  <c:v>67.000000000000043</c:v>
                </c:pt>
                <c:pt idx="670">
                  <c:v>67.100000000000051</c:v>
                </c:pt>
                <c:pt idx="671">
                  <c:v>67.200000000000045</c:v>
                </c:pt>
                <c:pt idx="672">
                  <c:v>67.300000000000054</c:v>
                </c:pt>
                <c:pt idx="673">
                  <c:v>67.400000000000048</c:v>
                </c:pt>
                <c:pt idx="674">
                  <c:v>67.500000000000043</c:v>
                </c:pt>
                <c:pt idx="675">
                  <c:v>67.600000000000051</c:v>
                </c:pt>
                <c:pt idx="676">
                  <c:v>67.700000000000045</c:v>
                </c:pt>
                <c:pt idx="677">
                  <c:v>67.800000000000054</c:v>
                </c:pt>
                <c:pt idx="678">
                  <c:v>67.900000000000048</c:v>
                </c:pt>
                <c:pt idx="679">
                  <c:v>68.000000000000043</c:v>
                </c:pt>
                <c:pt idx="680">
                  <c:v>68.100000000000051</c:v>
                </c:pt>
                <c:pt idx="681">
                  <c:v>68.200000000000045</c:v>
                </c:pt>
                <c:pt idx="682">
                  <c:v>68.300000000000054</c:v>
                </c:pt>
                <c:pt idx="683">
                  <c:v>68.400000000000048</c:v>
                </c:pt>
                <c:pt idx="684">
                  <c:v>68.500000000000057</c:v>
                </c:pt>
                <c:pt idx="685">
                  <c:v>68.600000000000051</c:v>
                </c:pt>
                <c:pt idx="686">
                  <c:v>68.700000000000045</c:v>
                </c:pt>
                <c:pt idx="687">
                  <c:v>68.800000000000054</c:v>
                </c:pt>
                <c:pt idx="688">
                  <c:v>68.900000000000048</c:v>
                </c:pt>
                <c:pt idx="689">
                  <c:v>69.000000000000057</c:v>
                </c:pt>
                <c:pt idx="690">
                  <c:v>69.100000000000051</c:v>
                </c:pt>
                <c:pt idx="691">
                  <c:v>69.200000000000045</c:v>
                </c:pt>
                <c:pt idx="692">
                  <c:v>69.300000000000054</c:v>
                </c:pt>
                <c:pt idx="693">
                  <c:v>69.400000000000048</c:v>
                </c:pt>
                <c:pt idx="694">
                  <c:v>69.500000000000057</c:v>
                </c:pt>
                <c:pt idx="695">
                  <c:v>69.600000000000051</c:v>
                </c:pt>
                <c:pt idx="696">
                  <c:v>69.700000000000045</c:v>
                </c:pt>
                <c:pt idx="697">
                  <c:v>69.800000000000054</c:v>
                </c:pt>
                <c:pt idx="698">
                  <c:v>69.900000000000048</c:v>
                </c:pt>
                <c:pt idx="699">
                  <c:v>70.000000000000057</c:v>
                </c:pt>
                <c:pt idx="700">
                  <c:v>70.100000000000051</c:v>
                </c:pt>
                <c:pt idx="701">
                  <c:v>70.200000000000045</c:v>
                </c:pt>
                <c:pt idx="702">
                  <c:v>70.300000000000054</c:v>
                </c:pt>
                <c:pt idx="703">
                  <c:v>70.400000000000048</c:v>
                </c:pt>
                <c:pt idx="704">
                  <c:v>70.500000000000057</c:v>
                </c:pt>
                <c:pt idx="705">
                  <c:v>70.600000000000051</c:v>
                </c:pt>
                <c:pt idx="706">
                  <c:v>70.700000000000045</c:v>
                </c:pt>
                <c:pt idx="707">
                  <c:v>70.800000000000054</c:v>
                </c:pt>
                <c:pt idx="708">
                  <c:v>70.900000000000048</c:v>
                </c:pt>
                <c:pt idx="709">
                  <c:v>71.000000000000057</c:v>
                </c:pt>
                <c:pt idx="710">
                  <c:v>71.100000000000051</c:v>
                </c:pt>
                <c:pt idx="711">
                  <c:v>71.200000000000045</c:v>
                </c:pt>
                <c:pt idx="712">
                  <c:v>71.300000000000054</c:v>
                </c:pt>
                <c:pt idx="713">
                  <c:v>71.400000000000048</c:v>
                </c:pt>
                <c:pt idx="714">
                  <c:v>71.500000000000057</c:v>
                </c:pt>
                <c:pt idx="715">
                  <c:v>71.600000000000051</c:v>
                </c:pt>
                <c:pt idx="716">
                  <c:v>71.700000000000045</c:v>
                </c:pt>
                <c:pt idx="717">
                  <c:v>71.800000000000054</c:v>
                </c:pt>
                <c:pt idx="718">
                  <c:v>71.900000000000048</c:v>
                </c:pt>
                <c:pt idx="719">
                  <c:v>72.000000000000057</c:v>
                </c:pt>
                <c:pt idx="720">
                  <c:v>72.100000000000051</c:v>
                </c:pt>
                <c:pt idx="721">
                  <c:v>72.20000000000006</c:v>
                </c:pt>
                <c:pt idx="722">
                  <c:v>72.300000000000054</c:v>
                </c:pt>
                <c:pt idx="723">
                  <c:v>72.400000000000048</c:v>
                </c:pt>
                <c:pt idx="724">
                  <c:v>72.500000000000057</c:v>
                </c:pt>
                <c:pt idx="725">
                  <c:v>72.600000000000051</c:v>
                </c:pt>
                <c:pt idx="726">
                  <c:v>72.70000000000006</c:v>
                </c:pt>
                <c:pt idx="727">
                  <c:v>72.800000000000054</c:v>
                </c:pt>
                <c:pt idx="728">
                  <c:v>72.900000000000048</c:v>
                </c:pt>
                <c:pt idx="729">
                  <c:v>73.000000000000057</c:v>
                </c:pt>
                <c:pt idx="730">
                  <c:v>73.100000000000051</c:v>
                </c:pt>
                <c:pt idx="731">
                  <c:v>73.20000000000006</c:v>
                </c:pt>
                <c:pt idx="732">
                  <c:v>73.300000000000054</c:v>
                </c:pt>
                <c:pt idx="733">
                  <c:v>73.400000000000048</c:v>
                </c:pt>
                <c:pt idx="734">
                  <c:v>73.500000000000057</c:v>
                </c:pt>
                <c:pt idx="735">
                  <c:v>73.600000000000051</c:v>
                </c:pt>
                <c:pt idx="736">
                  <c:v>73.70000000000006</c:v>
                </c:pt>
                <c:pt idx="737">
                  <c:v>73.800000000000054</c:v>
                </c:pt>
                <c:pt idx="738">
                  <c:v>73.900000000000048</c:v>
                </c:pt>
                <c:pt idx="739">
                  <c:v>74.000000000000057</c:v>
                </c:pt>
                <c:pt idx="740">
                  <c:v>74.100000000000051</c:v>
                </c:pt>
                <c:pt idx="741">
                  <c:v>74.20000000000006</c:v>
                </c:pt>
                <c:pt idx="742">
                  <c:v>74.300000000000054</c:v>
                </c:pt>
                <c:pt idx="743">
                  <c:v>74.400000000000048</c:v>
                </c:pt>
                <c:pt idx="744">
                  <c:v>74.500000000000057</c:v>
                </c:pt>
                <c:pt idx="745">
                  <c:v>74.600000000000051</c:v>
                </c:pt>
                <c:pt idx="746">
                  <c:v>74.70000000000006</c:v>
                </c:pt>
                <c:pt idx="747">
                  <c:v>74.800000000000054</c:v>
                </c:pt>
                <c:pt idx="748">
                  <c:v>74.900000000000063</c:v>
                </c:pt>
                <c:pt idx="749">
                  <c:v>75.000000000000057</c:v>
                </c:pt>
                <c:pt idx="750">
                  <c:v>75.100000000000051</c:v>
                </c:pt>
                <c:pt idx="751">
                  <c:v>75.20000000000006</c:v>
                </c:pt>
                <c:pt idx="752">
                  <c:v>75.300000000000054</c:v>
                </c:pt>
                <c:pt idx="753">
                  <c:v>75.400000000000063</c:v>
                </c:pt>
                <c:pt idx="754">
                  <c:v>75.500000000000057</c:v>
                </c:pt>
                <c:pt idx="755">
                  <c:v>75.600000000000051</c:v>
                </c:pt>
                <c:pt idx="756">
                  <c:v>75.70000000000006</c:v>
                </c:pt>
                <c:pt idx="757">
                  <c:v>75.800000000000054</c:v>
                </c:pt>
                <c:pt idx="758">
                  <c:v>75.900000000000063</c:v>
                </c:pt>
                <c:pt idx="759">
                  <c:v>76.000000000000057</c:v>
                </c:pt>
                <c:pt idx="760">
                  <c:v>76.100000000000051</c:v>
                </c:pt>
                <c:pt idx="761">
                  <c:v>76.20000000000006</c:v>
                </c:pt>
                <c:pt idx="762">
                  <c:v>76.300000000000054</c:v>
                </c:pt>
                <c:pt idx="763">
                  <c:v>76.400000000000063</c:v>
                </c:pt>
                <c:pt idx="764">
                  <c:v>76.500000000000057</c:v>
                </c:pt>
                <c:pt idx="765">
                  <c:v>76.600000000000051</c:v>
                </c:pt>
                <c:pt idx="766">
                  <c:v>76.70000000000006</c:v>
                </c:pt>
                <c:pt idx="767">
                  <c:v>76.800000000000054</c:v>
                </c:pt>
                <c:pt idx="768">
                  <c:v>76.900000000000063</c:v>
                </c:pt>
                <c:pt idx="769">
                  <c:v>77.000000000000057</c:v>
                </c:pt>
                <c:pt idx="770">
                  <c:v>77.100000000000051</c:v>
                </c:pt>
                <c:pt idx="771">
                  <c:v>77.20000000000006</c:v>
                </c:pt>
                <c:pt idx="772">
                  <c:v>77.300000000000054</c:v>
                </c:pt>
                <c:pt idx="773">
                  <c:v>77.400000000000063</c:v>
                </c:pt>
                <c:pt idx="774">
                  <c:v>77.500000000000057</c:v>
                </c:pt>
                <c:pt idx="775">
                  <c:v>77.600000000000051</c:v>
                </c:pt>
                <c:pt idx="776">
                  <c:v>77.70000000000006</c:v>
                </c:pt>
                <c:pt idx="777">
                  <c:v>77.800000000000054</c:v>
                </c:pt>
                <c:pt idx="778">
                  <c:v>77.900000000000063</c:v>
                </c:pt>
                <c:pt idx="779">
                  <c:v>78.000000000000057</c:v>
                </c:pt>
                <c:pt idx="780">
                  <c:v>78.100000000000051</c:v>
                </c:pt>
                <c:pt idx="781">
                  <c:v>78.20000000000006</c:v>
                </c:pt>
                <c:pt idx="782">
                  <c:v>78.300000000000054</c:v>
                </c:pt>
                <c:pt idx="783">
                  <c:v>78.400000000000063</c:v>
                </c:pt>
                <c:pt idx="784">
                  <c:v>78.500000000000057</c:v>
                </c:pt>
                <c:pt idx="785">
                  <c:v>78.600000000000065</c:v>
                </c:pt>
                <c:pt idx="786">
                  <c:v>78.70000000000006</c:v>
                </c:pt>
                <c:pt idx="787">
                  <c:v>78.800000000000054</c:v>
                </c:pt>
                <c:pt idx="788">
                  <c:v>78.900000000000063</c:v>
                </c:pt>
                <c:pt idx="789">
                  <c:v>79.000000000000057</c:v>
                </c:pt>
                <c:pt idx="790">
                  <c:v>79.100000000000065</c:v>
                </c:pt>
                <c:pt idx="791">
                  <c:v>79.20000000000006</c:v>
                </c:pt>
                <c:pt idx="792">
                  <c:v>79.300000000000054</c:v>
                </c:pt>
                <c:pt idx="793">
                  <c:v>79.400000000000063</c:v>
                </c:pt>
                <c:pt idx="794">
                  <c:v>79.500000000000057</c:v>
                </c:pt>
                <c:pt idx="795">
                  <c:v>79.600000000000065</c:v>
                </c:pt>
                <c:pt idx="796">
                  <c:v>79.70000000000006</c:v>
                </c:pt>
                <c:pt idx="797">
                  <c:v>79.800000000000054</c:v>
                </c:pt>
                <c:pt idx="798">
                  <c:v>79.900000000000063</c:v>
                </c:pt>
                <c:pt idx="799">
                  <c:v>80.000000000000057</c:v>
                </c:pt>
                <c:pt idx="800">
                  <c:v>80.100000000000065</c:v>
                </c:pt>
                <c:pt idx="801">
                  <c:v>80.20000000000006</c:v>
                </c:pt>
                <c:pt idx="802">
                  <c:v>80.300000000000054</c:v>
                </c:pt>
                <c:pt idx="803">
                  <c:v>80.400000000000063</c:v>
                </c:pt>
                <c:pt idx="804">
                  <c:v>80.500000000000057</c:v>
                </c:pt>
                <c:pt idx="805">
                  <c:v>80.600000000000065</c:v>
                </c:pt>
                <c:pt idx="806">
                  <c:v>80.70000000000006</c:v>
                </c:pt>
                <c:pt idx="807">
                  <c:v>80.800000000000054</c:v>
                </c:pt>
                <c:pt idx="808">
                  <c:v>80.900000000000063</c:v>
                </c:pt>
                <c:pt idx="809">
                  <c:v>81.000000000000057</c:v>
                </c:pt>
                <c:pt idx="810">
                  <c:v>81.100000000000065</c:v>
                </c:pt>
                <c:pt idx="811">
                  <c:v>81.20000000000006</c:v>
                </c:pt>
                <c:pt idx="812">
                  <c:v>81.300000000000068</c:v>
                </c:pt>
                <c:pt idx="813">
                  <c:v>81.400000000000063</c:v>
                </c:pt>
                <c:pt idx="814">
                  <c:v>81.500000000000057</c:v>
                </c:pt>
                <c:pt idx="815">
                  <c:v>81.600000000000065</c:v>
                </c:pt>
                <c:pt idx="816">
                  <c:v>81.70000000000006</c:v>
                </c:pt>
                <c:pt idx="817">
                  <c:v>81.800000000000068</c:v>
                </c:pt>
                <c:pt idx="818">
                  <c:v>81.900000000000063</c:v>
                </c:pt>
                <c:pt idx="819">
                  <c:v>82.000000000000057</c:v>
                </c:pt>
                <c:pt idx="820">
                  <c:v>82.100000000000065</c:v>
                </c:pt>
                <c:pt idx="821">
                  <c:v>82.20000000000006</c:v>
                </c:pt>
                <c:pt idx="822">
                  <c:v>82.300000000000068</c:v>
                </c:pt>
                <c:pt idx="823">
                  <c:v>82.400000000000063</c:v>
                </c:pt>
                <c:pt idx="824">
                  <c:v>82.500000000000057</c:v>
                </c:pt>
                <c:pt idx="825">
                  <c:v>82.600000000000065</c:v>
                </c:pt>
                <c:pt idx="826">
                  <c:v>82.70000000000006</c:v>
                </c:pt>
                <c:pt idx="827">
                  <c:v>82.800000000000068</c:v>
                </c:pt>
                <c:pt idx="828">
                  <c:v>82.900000000000063</c:v>
                </c:pt>
                <c:pt idx="829">
                  <c:v>83.000000000000057</c:v>
                </c:pt>
                <c:pt idx="830">
                  <c:v>83.100000000000065</c:v>
                </c:pt>
                <c:pt idx="831">
                  <c:v>83.20000000000006</c:v>
                </c:pt>
                <c:pt idx="832">
                  <c:v>83.300000000000068</c:v>
                </c:pt>
                <c:pt idx="833">
                  <c:v>83.400000000000063</c:v>
                </c:pt>
                <c:pt idx="834">
                  <c:v>83.500000000000057</c:v>
                </c:pt>
                <c:pt idx="835">
                  <c:v>83.600000000000065</c:v>
                </c:pt>
                <c:pt idx="836">
                  <c:v>83.70000000000006</c:v>
                </c:pt>
                <c:pt idx="837">
                  <c:v>83.800000000000068</c:v>
                </c:pt>
                <c:pt idx="838">
                  <c:v>83.900000000000063</c:v>
                </c:pt>
                <c:pt idx="839">
                  <c:v>84.000000000000057</c:v>
                </c:pt>
                <c:pt idx="840">
                  <c:v>84.100000000000065</c:v>
                </c:pt>
                <c:pt idx="841">
                  <c:v>84.20000000000006</c:v>
                </c:pt>
                <c:pt idx="842">
                  <c:v>84.300000000000068</c:v>
                </c:pt>
                <c:pt idx="843">
                  <c:v>84.400000000000063</c:v>
                </c:pt>
                <c:pt idx="844">
                  <c:v>84.500000000000057</c:v>
                </c:pt>
                <c:pt idx="845">
                  <c:v>84.600000000000065</c:v>
                </c:pt>
                <c:pt idx="846">
                  <c:v>84.70000000000006</c:v>
                </c:pt>
                <c:pt idx="847">
                  <c:v>84.800000000000068</c:v>
                </c:pt>
                <c:pt idx="848">
                  <c:v>84.900000000000063</c:v>
                </c:pt>
                <c:pt idx="849">
                  <c:v>85.000000000000071</c:v>
                </c:pt>
                <c:pt idx="850">
                  <c:v>85.100000000000065</c:v>
                </c:pt>
                <c:pt idx="851">
                  <c:v>85.20000000000006</c:v>
                </c:pt>
                <c:pt idx="852">
                  <c:v>85.300000000000068</c:v>
                </c:pt>
                <c:pt idx="853">
                  <c:v>85.400000000000063</c:v>
                </c:pt>
                <c:pt idx="854">
                  <c:v>85.500000000000071</c:v>
                </c:pt>
                <c:pt idx="855">
                  <c:v>85.600000000000065</c:v>
                </c:pt>
                <c:pt idx="856">
                  <c:v>85.70000000000006</c:v>
                </c:pt>
                <c:pt idx="857">
                  <c:v>85.800000000000068</c:v>
                </c:pt>
                <c:pt idx="858">
                  <c:v>85.900000000000063</c:v>
                </c:pt>
                <c:pt idx="859">
                  <c:v>86.000000000000071</c:v>
                </c:pt>
                <c:pt idx="860">
                  <c:v>86.100000000000065</c:v>
                </c:pt>
                <c:pt idx="861">
                  <c:v>86.20000000000006</c:v>
                </c:pt>
                <c:pt idx="862">
                  <c:v>86.300000000000068</c:v>
                </c:pt>
                <c:pt idx="863">
                  <c:v>86.400000000000063</c:v>
                </c:pt>
                <c:pt idx="864">
                  <c:v>86.500000000000071</c:v>
                </c:pt>
                <c:pt idx="865">
                  <c:v>86.600000000000065</c:v>
                </c:pt>
                <c:pt idx="866">
                  <c:v>86.70000000000006</c:v>
                </c:pt>
                <c:pt idx="867">
                  <c:v>86.800000000000068</c:v>
                </c:pt>
                <c:pt idx="868">
                  <c:v>86.900000000000063</c:v>
                </c:pt>
                <c:pt idx="869">
                  <c:v>87.000000000000071</c:v>
                </c:pt>
                <c:pt idx="870">
                  <c:v>87.100000000000065</c:v>
                </c:pt>
                <c:pt idx="871">
                  <c:v>87.20000000000006</c:v>
                </c:pt>
                <c:pt idx="872">
                  <c:v>87.300000000000068</c:v>
                </c:pt>
                <c:pt idx="873">
                  <c:v>87.400000000000063</c:v>
                </c:pt>
                <c:pt idx="874">
                  <c:v>87.500000000000071</c:v>
                </c:pt>
                <c:pt idx="875">
                  <c:v>87.600000000000065</c:v>
                </c:pt>
                <c:pt idx="876">
                  <c:v>87.700000000000074</c:v>
                </c:pt>
                <c:pt idx="877">
                  <c:v>87.800000000000068</c:v>
                </c:pt>
                <c:pt idx="878">
                  <c:v>87.900000000000063</c:v>
                </c:pt>
                <c:pt idx="879">
                  <c:v>88.000000000000071</c:v>
                </c:pt>
                <c:pt idx="880">
                  <c:v>88.100000000000065</c:v>
                </c:pt>
                <c:pt idx="881">
                  <c:v>88.200000000000074</c:v>
                </c:pt>
                <c:pt idx="882">
                  <c:v>88.300000000000068</c:v>
                </c:pt>
                <c:pt idx="883">
                  <c:v>88.400000000000063</c:v>
                </c:pt>
                <c:pt idx="884">
                  <c:v>88.500000000000071</c:v>
                </c:pt>
                <c:pt idx="885">
                  <c:v>88.600000000000065</c:v>
                </c:pt>
                <c:pt idx="886">
                  <c:v>88.700000000000074</c:v>
                </c:pt>
                <c:pt idx="887">
                  <c:v>88.800000000000068</c:v>
                </c:pt>
                <c:pt idx="888">
                  <c:v>88.900000000000063</c:v>
                </c:pt>
                <c:pt idx="889">
                  <c:v>89.000000000000071</c:v>
                </c:pt>
                <c:pt idx="890">
                  <c:v>89.100000000000065</c:v>
                </c:pt>
                <c:pt idx="891">
                  <c:v>89.200000000000074</c:v>
                </c:pt>
                <c:pt idx="892">
                  <c:v>89.300000000000068</c:v>
                </c:pt>
                <c:pt idx="893">
                  <c:v>89.400000000000063</c:v>
                </c:pt>
                <c:pt idx="894">
                  <c:v>89.500000000000071</c:v>
                </c:pt>
                <c:pt idx="895">
                  <c:v>89.600000000000065</c:v>
                </c:pt>
                <c:pt idx="896">
                  <c:v>89.700000000000074</c:v>
                </c:pt>
                <c:pt idx="897">
                  <c:v>89.800000000000068</c:v>
                </c:pt>
                <c:pt idx="898">
                  <c:v>89.900000000000063</c:v>
                </c:pt>
                <c:pt idx="899">
                  <c:v>90.000000000000071</c:v>
                </c:pt>
                <c:pt idx="900">
                  <c:v>90.100000000000065</c:v>
                </c:pt>
                <c:pt idx="901">
                  <c:v>90.200000000000074</c:v>
                </c:pt>
                <c:pt idx="902">
                  <c:v>90.300000000000068</c:v>
                </c:pt>
                <c:pt idx="903">
                  <c:v>90.400000000000063</c:v>
                </c:pt>
                <c:pt idx="904">
                  <c:v>90.500000000000071</c:v>
                </c:pt>
                <c:pt idx="905">
                  <c:v>90.600000000000065</c:v>
                </c:pt>
                <c:pt idx="906">
                  <c:v>90.700000000000074</c:v>
                </c:pt>
                <c:pt idx="907">
                  <c:v>90.800000000000068</c:v>
                </c:pt>
                <c:pt idx="908">
                  <c:v>90.900000000000063</c:v>
                </c:pt>
                <c:pt idx="909">
                  <c:v>91.000000000000071</c:v>
                </c:pt>
                <c:pt idx="910">
                  <c:v>91.100000000000065</c:v>
                </c:pt>
                <c:pt idx="911">
                  <c:v>91.200000000000074</c:v>
                </c:pt>
                <c:pt idx="912">
                  <c:v>91.300000000000068</c:v>
                </c:pt>
                <c:pt idx="913">
                  <c:v>91.400000000000077</c:v>
                </c:pt>
                <c:pt idx="914">
                  <c:v>91.500000000000071</c:v>
                </c:pt>
                <c:pt idx="915">
                  <c:v>91.600000000000065</c:v>
                </c:pt>
                <c:pt idx="916">
                  <c:v>91.700000000000074</c:v>
                </c:pt>
                <c:pt idx="917">
                  <c:v>91.800000000000068</c:v>
                </c:pt>
                <c:pt idx="918">
                  <c:v>91.900000000000077</c:v>
                </c:pt>
                <c:pt idx="919">
                  <c:v>92.000000000000071</c:v>
                </c:pt>
                <c:pt idx="920">
                  <c:v>92.100000000000065</c:v>
                </c:pt>
                <c:pt idx="921">
                  <c:v>92.200000000000074</c:v>
                </c:pt>
                <c:pt idx="922">
                  <c:v>92.300000000000068</c:v>
                </c:pt>
                <c:pt idx="923">
                  <c:v>92.400000000000077</c:v>
                </c:pt>
                <c:pt idx="924">
                  <c:v>92.500000000000071</c:v>
                </c:pt>
                <c:pt idx="925">
                  <c:v>92.600000000000065</c:v>
                </c:pt>
                <c:pt idx="926">
                  <c:v>92.700000000000074</c:v>
                </c:pt>
                <c:pt idx="927">
                  <c:v>92.800000000000068</c:v>
                </c:pt>
                <c:pt idx="928">
                  <c:v>92.900000000000077</c:v>
                </c:pt>
                <c:pt idx="929">
                  <c:v>93.000000000000071</c:v>
                </c:pt>
                <c:pt idx="930">
                  <c:v>93.100000000000065</c:v>
                </c:pt>
                <c:pt idx="931">
                  <c:v>93.200000000000074</c:v>
                </c:pt>
                <c:pt idx="932">
                  <c:v>93.300000000000068</c:v>
                </c:pt>
                <c:pt idx="933">
                  <c:v>93.400000000000077</c:v>
                </c:pt>
                <c:pt idx="934">
                  <c:v>93.500000000000071</c:v>
                </c:pt>
                <c:pt idx="935">
                  <c:v>93.600000000000065</c:v>
                </c:pt>
                <c:pt idx="936">
                  <c:v>93.700000000000074</c:v>
                </c:pt>
                <c:pt idx="937">
                  <c:v>93.800000000000068</c:v>
                </c:pt>
                <c:pt idx="938">
                  <c:v>93.900000000000077</c:v>
                </c:pt>
                <c:pt idx="939">
                  <c:v>94.000000000000071</c:v>
                </c:pt>
                <c:pt idx="940">
                  <c:v>94.10000000000008</c:v>
                </c:pt>
                <c:pt idx="941">
                  <c:v>94.200000000000074</c:v>
                </c:pt>
                <c:pt idx="942">
                  <c:v>94.300000000000068</c:v>
                </c:pt>
                <c:pt idx="943">
                  <c:v>94.400000000000077</c:v>
                </c:pt>
                <c:pt idx="944">
                  <c:v>94.500000000000071</c:v>
                </c:pt>
                <c:pt idx="945">
                  <c:v>94.60000000000008</c:v>
                </c:pt>
                <c:pt idx="946">
                  <c:v>94.700000000000074</c:v>
                </c:pt>
                <c:pt idx="947">
                  <c:v>94.800000000000068</c:v>
                </c:pt>
                <c:pt idx="948">
                  <c:v>94.900000000000077</c:v>
                </c:pt>
                <c:pt idx="949">
                  <c:v>95.000000000000071</c:v>
                </c:pt>
                <c:pt idx="950">
                  <c:v>95.10000000000008</c:v>
                </c:pt>
                <c:pt idx="951">
                  <c:v>95.200000000000074</c:v>
                </c:pt>
                <c:pt idx="952">
                  <c:v>95.300000000000068</c:v>
                </c:pt>
                <c:pt idx="953">
                  <c:v>95.400000000000077</c:v>
                </c:pt>
                <c:pt idx="954">
                  <c:v>95.500000000000071</c:v>
                </c:pt>
                <c:pt idx="955">
                  <c:v>95.60000000000008</c:v>
                </c:pt>
                <c:pt idx="956">
                  <c:v>95.700000000000074</c:v>
                </c:pt>
                <c:pt idx="957">
                  <c:v>95.800000000000068</c:v>
                </c:pt>
                <c:pt idx="958">
                  <c:v>95.900000000000077</c:v>
                </c:pt>
                <c:pt idx="959">
                  <c:v>96.000000000000071</c:v>
                </c:pt>
                <c:pt idx="960">
                  <c:v>96.10000000000008</c:v>
                </c:pt>
                <c:pt idx="961">
                  <c:v>96.200000000000074</c:v>
                </c:pt>
                <c:pt idx="962">
                  <c:v>96.300000000000068</c:v>
                </c:pt>
                <c:pt idx="963">
                  <c:v>96.400000000000077</c:v>
                </c:pt>
                <c:pt idx="964">
                  <c:v>96.500000000000071</c:v>
                </c:pt>
                <c:pt idx="965">
                  <c:v>96.60000000000008</c:v>
                </c:pt>
                <c:pt idx="966">
                  <c:v>96.700000000000074</c:v>
                </c:pt>
                <c:pt idx="967">
                  <c:v>96.800000000000068</c:v>
                </c:pt>
                <c:pt idx="968">
                  <c:v>96.900000000000077</c:v>
                </c:pt>
                <c:pt idx="969">
                  <c:v>97.000000000000071</c:v>
                </c:pt>
                <c:pt idx="970">
                  <c:v>97.10000000000008</c:v>
                </c:pt>
                <c:pt idx="971">
                  <c:v>97.200000000000074</c:v>
                </c:pt>
                <c:pt idx="972">
                  <c:v>97.300000000000068</c:v>
                </c:pt>
                <c:pt idx="973">
                  <c:v>97.400000000000077</c:v>
                </c:pt>
                <c:pt idx="974">
                  <c:v>97.500000000000071</c:v>
                </c:pt>
                <c:pt idx="975">
                  <c:v>97.60000000000008</c:v>
                </c:pt>
                <c:pt idx="976">
                  <c:v>97.700000000000074</c:v>
                </c:pt>
                <c:pt idx="977">
                  <c:v>97.800000000000082</c:v>
                </c:pt>
                <c:pt idx="978">
                  <c:v>97.900000000000077</c:v>
                </c:pt>
                <c:pt idx="979">
                  <c:v>98.000000000000071</c:v>
                </c:pt>
                <c:pt idx="980">
                  <c:v>98.10000000000008</c:v>
                </c:pt>
                <c:pt idx="981">
                  <c:v>98.200000000000074</c:v>
                </c:pt>
                <c:pt idx="982">
                  <c:v>98.300000000000082</c:v>
                </c:pt>
                <c:pt idx="983">
                  <c:v>98.400000000000077</c:v>
                </c:pt>
                <c:pt idx="984">
                  <c:v>98.500000000000071</c:v>
                </c:pt>
                <c:pt idx="985">
                  <c:v>98.60000000000008</c:v>
                </c:pt>
                <c:pt idx="986">
                  <c:v>98.700000000000074</c:v>
                </c:pt>
                <c:pt idx="987">
                  <c:v>98.800000000000082</c:v>
                </c:pt>
                <c:pt idx="988">
                  <c:v>98.900000000000077</c:v>
                </c:pt>
                <c:pt idx="989">
                  <c:v>99.000000000000071</c:v>
                </c:pt>
                <c:pt idx="990">
                  <c:v>99.10000000000008</c:v>
                </c:pt>
                <c:pt idx="991">
                  <c:v>99.200000000000074</c:v>
                </c:pt>
                <c:pt idx="992">
                  <c:v>99.300000000000082</c:v>
                </c:pt>
                <c:pt idx="993">
                  <c:v>99.400000000000077</c:v>
                </c:pt>
                <c:pt idx="994">
                  <c:v>99.500000000000071</c:v>
                </c:pt>
                <c:pt idx="995">
                  <c:v>99.60000000000008</c:v>
                </c:pt>
                <c:pt idx="996">
                  <c:v>99.700000000000074</c:v>
                </c:pt>
                <c:pt idx="997">
                  <c:v>99.800000000000082</c:v>
                </c:pt>
                <c:pt idx="998">
                  <c:v>99.900000000000077</c:v>
                </c:pt>
                <c:pt idx="999">
                  <c:v>100.00000000000007</c:v>
                </c:pt>
              </c:numCache>
            </c:numRef>
          </c:xVal>
          <c:yVal>
            <c:numRef>
              <c:f>Sheet1!$I$7:$I$1006</c:f>
              <c:numCache>
                <c:formatCode>General</c:formatCode>
                <c:ptCount val="1000"/>
                <c:pt idx="1">
                  <c:v>0.11675229357798163</c:v>
                </c:pt>
                <c:pt idx="2">
                  <c:v>0.17512844036697248</c:v>
                </c:pt>
                <c:pt idx="3">
                  <c:v>0.23350458715596326</c:v>
                </c:pt>
                <c:pt idx="4">
                  <c:v>0.29188073394495406</c:v>
                </c:pt>
                <c:pt idx="5">
                  <c:v>0.35025688073394495</c:v>
                </c:pt>
                <c:pt idx="6">
                  <c:v>0.40863302752293573</c:v>
                </c:pt>
                <c:pt idx="7">
                  <c:v>0.46700917431192651</c:v>
                </c:pt>
                <c:pt idx="8">
                  <c:v>0.52538532110091751</c:v>
                </c:pt>
                <c:pt idx="9">
                  <c:v>0.58376146788990835</c:v>
                </c:pt>
                <c:pt idx="10">
                  <c:v>0.64213761467889918</c:v>
                </c:pt>
                <c:pt idx="11">
                  <c:v>0.70051376146789002</c:v>
                </c:pt>
                <c:pt idx="12">
                  <c:v>0.75888990825688085</c:v>
                </c:pt>
                <c:pt idx="13">
                  <c:v>0.8172660550458718</c:v>
                </c:pt>
                <c:pt idx="14">
                  <c:v>0.87564220183486263</c:v>
                </c:pt>
                <c:pt idx="15">
                  <c:v>0.93401834862385358</c:v>
                </c:pt>
                <c:pt idx="16">
                  <c:v>0.99239449541284441</c:v>
                </c:pt>
                <c:pt idx="17">
                  <c:v>1.0507706422018352</c:v>
                </c:pt>
                <c:pt idx="18">
                  <c:v>1.1091467889908262</c:v>
                </c:pt>
                <c:pt idx="19">
                  <c:v>1.1675229357798171</c:v>
                </c:pt>
                <c:pt idx="20">
                  <c:v>1.2258990825688081</c:v>
                </c:pt>
                <c:pt idx="21">
                  <c:v>1.2842752293577988</c:v>
                </c:pt>
                <c:pt idx="22">
                  <c:v>1.3426513761467895</c:v>
                </c:pt>
                <c:pt idx="23">
                  <c:v>1.4010275229357805</c:v>
                </c:pt>
                <c:pt idx="24">
                  <c:v>1.4594036697247714</c:v>
                </c:pt>
                <c:pt idx="25">
                  <c:v>1.5177798165137621</c:v>
                </c:pt>
                <c:pt idx="26">
                  <c:v>1.5761559633027529</c:v>
                </c:pt>
                <c:pt idx="27">
                  <c:v>1.634532110091744</c:v>
                </c:pt>
                <c:pt idx="28">
                  <c:v>1.6929082568807348</c:v>
                </c:pt>
                <c:pt idx="29">
                  <c:v>1.7512844036697257</c:v>
                </c:pt>
                <c:pt idx="30">
                  <c:v>1.8096605504587169</c:v>
                </c:pt>
                <c:pt idx="31">
                  <c:v>1.8680366972477074</c:v>
                </c:pt>
                <c:pt idx="32">
                  <c:v>1.9264128440366985</c:v>
                </c:pt>
                <c:pt idx="33">
                  <c:v>1.9847889908256893</c:v>
                </c:pt>
                <c:pt idx="34">
                  <c:v>2.0431651376146798</c:v>
                </c:pt>
                <c:pt idx="35">
                  <c:v>2.1015412844036709</c:v>
                </c:pt>
                <c:pt idx="36">
                  <c:v>2.1599174311926621</c:v>
                </c:pt>
                <c:pt idx="37">
                  <c:v>2.2182935779816528</c:v>
                </c:pt>
                <c:pt idx="38">
                  <c:v>2.2766697247706436</c:v>
                </c:pt>
                <c:pt idx="39">
                  <c:v>2.3350458715596347</c:v>
                </c:pt>
                <c:pt idx="40">
                  <c:v>2.3934220183486254</c:v>
                </c:pt>
                <c:pt idx="41">
                  <c:v>2.4517981651376166</c:v>
                </c:pt>
                <c:pt idx="42">
                  <c:v>2.5101743119266073</c:v>
                </c:pt>
                <c:pt idx="43">
                  <c:v>2.5685504587155981</c:v>
                </c:pt>
                <c:pt idx="44">
                  <c:v>2.6269266055045888</c:v>
                </c:pt>
                <c:pt idx="45">
                  <c:v>2.68530275229358</c:v>
                </c:pt>
                <c:pt idx="46">
                  <c:v>2.7436788990825707</c:v>
                </c:pt>
                <c:pt idx="47">
                  <c:v>2.8020550458715618</c:v>
                </c:pt>
                <c:pt idx="48">
                  <c:v>2.8604311926605521</c:v>
                </c:pt>
                <c:pt idx="49">
                  <c:v>2.9188073394495433</c:v>
                </c:pt>
                <c:pt idx="50">
                  <c:v>2.977183486238534</c:v>
                </c:pt>
                <c:pt idx="51">
                  <c:v>3.0355596330275247</c:v>
                </c:pt>
                <c:pt idx="52">
                  <c:v>3.0939357798165159</c:v>
                </c:pt>
                <c:pt idx="53">
                  <c:v>3.1523119266055066</c:v>
                </c:pt>
                <c:pt idx="54">
                  <c:v>3.2106880733944974</c:v>
                </c:pt>
                <c:pt idx="55">
                  <c:v>3.2690642201834881</c:v>
                </c:pt>
                <c:pt idx="56">
                  <c:v>3.3274403669724788</c:v>
                </c:pt>
                <c:pt idx="57">
                  <c:v>3.38581651376147</c:v>
                </c:pt>
                <c:pt idx="58">
                  <c:v>3.4441926605504602</c:v>
                </c:pt>
                <c:pt idx="59">
                  <c:v>3.5025688073394514</c:v>
                </c:pt>
                <c:pt idx="60">
                  <c:v>3.5609449541284426</c:v>
                </c:pt>
                <c:pt idx="61">
                  <c:v>3.6193211009174338</c:v>
                </c:pt>
                <c:pt idx="62">
                  <c:v>3.677697247706424</c:v>
                </c:pt>
                <c:pt idx="63">
                  <c:v>3.7360733944954148</c:v>
                </c:pt>
                <c:pt idx="64">
                  <c:v>3.7944495412844059</c:v>
                </c:pt>
                <c:pt idx="65">
                  <c:v>3.8528256880733971</c:v>
                </c:pt>
                <c:pt idx="66">
                  <c:v>3.9112018348623874</c:v>
                </c:pt>
                <c:pt idx="67">
                  <c:v>3.9695779816513785</c:v>
                </c:pt>
                <c:pt idx="68">
                  <c:v>4.0279541284403697</c:v>
                </c:pt>
                <c:pt idx="69">
                  <c:v>4.0863302752293595</c:v>
                </c:pt>
                <c:pt idx="70">
                  <c:v>4.1447064220183512</c:v>
                </c:pt>
                <c:pt idx="71">
                  <c:v>4.2030825688073419</c:v>
                </c:pt>
                <c:pt idx="72">
                  <c:v>4.2614587155963326</c:v>
                </c:pt>
                <c:pt idx="73">
                  <c:v>4.3198348623853242</c:v>
                </c:pt>
                <c:pt idx="74">
                  <c:v>4.3782110091743141</c:v>
                </c:pt>
                <c:pt idx="75">
                  <c:v>4.4365871559633057</c:v>
                </c:pt>
                <c:pt idx="76">
                  <c:v>4.4949633027522964</c:v>
                </c:pt>
                <c:pt idx="77">
                  <c:v>4.5533394495412871</c:v>
                </c:pt>
                <c:pt idx="78">
                  <c:v>4.6117155963302778</c:v>
                </c:pt>
                <c:pt idx="79">
                  <c:v>4.6700917431192694</c:v>
                </c:pt>
                <c:pt idx="80">
                  <c:v>4.7284678899082593</c:v>
                </c:pt>
                <c:pt idx="81">
                  <c:v>4.7868440366972509</c:v>
                </c:pt>
                <c:pt idx="82">
                  <c:v>4.8452201834862407</c:v>
                </c:pt>
                <c:pt idx="83">
                  <c:v>4.9035963302752332</c:v>
                </c:pt>
                <c:pt idx="84">
                  <c:v>4.9619724770642222</c:v>
                </c:pt>
                <c:pt idx="85">
                  <c:v>5.0203486238532147</c:v>
                </c:pt>
                <c:pt idx="86">
                  <c:v>5.0787247706422045</c:v>
                </c:pt>
                <c:pt idx="87">
                  <c:v>5.1371009174311961</c:v>
                </c:pt>
                <c:pt idx="88">
                  <c:v>5.1954770642201868</c:v>
                </c:pt>
                <c:pt idx="89">
                  <c:v>5.2538532110091776</c:v>
                </c:pt>
                <c:pt idx="90">
                  <c:v>5.3122293577981674</c:v>
                </c:pt>
                <c:pt idx="91">
                  <c:v>5.3706055045871599</c:v>
                </c:pt>
                <c:pt idx="92">
                  <c:v>5.4289816513761497</c:v>
                </c:pt>
                <c:pt idx="93">
                  <c:v>5.4873577981651414</c:v>
                </c:pt>
                <c:pt idx="94">
                  <c:v>5.5457339449541312</c:v>
                </c:pt>
                <c:pt idx="95">
                  <c:v>5.6041100917431237</c:v>
                </c:pt>
                <c:pt idx="96">
                  <c:v>5.6624862385321126</c:v>
                </c:pt>
                <c:pt idx="97">
                  <c:v>5.7208623853211042</c:v>
                </c:pt>
                <c:pt idx="98">
                  <c:v>5.779238532110095</c:v>
                </c:pt>
                <c:pt idx="99">
                  <c:v>5.8376146788990866</c:v>
                </c:pt>
                <c:pt idx="100">
                  <c:v>5.8959908256880755</c:v>
                </c:pt>
                <c:pt idx="101">
                  <c:v>5.954366972477068</c:v>
                </c:pt>
                <c:pt idx="102">
                  <c:v>6.0127431192660579</c:v>
                </c:pt>
                <c:pt idx="103">
                  <c:v>6.0711192660550495</c:v>
                </c:pt>
                <c:pt idx="104">
                  <c:v>6.1294954128440411</c:v>
                </c:pt>
                <c:pt idx="105">
                  <c:v>6.1878715596330318</c:v>
                </c:pt>
                <c:pt idx="106">
                  <c:v>6.2462477064220225</c:v>
                </c:pt>
                <c:pt idx="107">
                  <c:v>6.3046238532110133</c:v>
                </c:pt>
                <c:pt idx="108">
                  <c:v>6.363000000000004</c:v>
                </c:pt>
                <c:pt idx="109">
                  <c:v>6.4213761467889947</c:v>
                </c:pt>
                <c:pt idx="110">
                  <c:v>6.4797522935779863</c:v>
                </c:pt>
                <c:pt idx="111">
                  <c:v>6.5381284403669762</c:v>
                </c:pt>
                <c:pt idx="112">
                  <c:v>6.5965045871559669</c:v>
                </c:pt>
                <c:pt idx="113">
                  <c:v>6.6548807339449576</c:v>
                </c:pt>
                <c:pt idx="114">
                  <c:v>6.7132568807339492</c:v>
                </c:pt>
                <c:pt idx="115">
                  <c:v>6.7716330275229399</c:v>
                </c:pt>
                <c:pt idx="116">
                  <c:v>6.8300091743119316</c:v>
                </c:pt>
                <c:pt idx="117">
                  <c:v>6.8883853211009205</c:v>
                </c:pt>
                <c:pt idx="118">
                  <c:v>6.946761467889913</c:v>
                </c:pt>
                <c:pt idx="119">
                  <c:v>7.0051376146789028</c:v>
                </c:pt>
                <c:pt idx="120">
                  <c:v>7.0635137614678936</c:v>
                </c:pt>
                <c:pt idx="121">
                  <c:v>7.1218899082568852</c:v>
                </c:pt>
                <c:pt idx="122">
                  <c:v>7.1802660550458759</c:v>
                </c:pt>
                <c:pt idx="123">
                  <c:v>7.2386422018348675</c:v>
                </c:pt>
                <c:pt idx="124">
                  <c:v>7.2970183486238565</c:v>
                </c:pt>
                <c:pt idx="125">
                  <c:v>7.3553944954128481</c:v>
                </c:pt>
                <c:pt idx="126">
                  <c:v>7.4137706422018388</c:v>
                </c:pt>
                <c:pt idx="127">
                  <c:v>7.4721467889908295</c:v>
                </c:pt>
                <c:pt idx="128">
                  <c:v>7.5305229357798193</c:v>
                </c:pt>
                <c:pt idx="129">
                  <c:v>7.5888990825688118</c:v>
                </c:pt>
                <c:pt idx="130">
                  <c:v>7.6472752293578017</c:v>
                </c:pt>
                <c:pt idx="131">
                  <c:v>7.7056513761467942</c:v>
                </c:pt>
                <c:pt idx="132">
                  <c:v>7.764027522935784</c:v>
                </c:pt>
                <c:pt idx="133">
                  <c:v>7.8224036697247747</c:v>
                </c:pt>
                <c:pt idx="134">
                  <c:v>7.8807798165137646</c:v>
                </c:pt>
                <c:pt idx="135">
                  <c:v>7.9391559633027571</c:v>
                </c:pt>
                <c:pt idx="136">
                  <c:v>7.997532110091746</c:v>
                </c:pt>
                <c:pt idx="137">
                  <c:v>8.0559082568807394</c:v>
                </c:pt>
                <c:pt idx="138">
                  <c:v>8.1142844036697301</c:v>
                </c:pt>
                <c:pt idx="139">
                  <c:v>8.1726605504587191</c:v>
                </c:pt>
                <c:pt idx="140">
                  <c:v>8.2310366972477098</c:v>
                </c:pt>
                <c:pt idx="141">
                  <c:v>8.2894128440367023</c:v>
                </c:pt>
                <c:pt idx="142">
                  <c:v>8.347788990825693</c:v>
                </c:pt>
                <c:pt idx="143">
                  <c:v>8.4061651376146838</c:v>
                </c:pt>
                <c:pt idx="144">
                  <c:v>8.4645412844036745</c:v>
                </c:pt>
                <c:pt idx="145">
                  <c:v>8.5229174311926652</c:v>
                </c:pt>
                <c:pt idx="146">
                  <c:v>8.5812935779816559</c:v>
                </c:pt>
                <c:pt idx="147">
                  <c:v>8.6396697247706484</c:v>
                </c:pt>
                <c:pt idx="148">
                  <c:v>8.6980458715596374</c:v>
                </c:pt>
                <c:pt idx="149">
                  <c:v>8.7564220183486281</c:v>
                </c:pt>
                <c:pt idx="150">
                  <c:v>8.8147981651376206</c:v>
                </c:pt>
                <c:pt idx="151">
                  <c:v>8.8731743119266113</c:v>
                </c:pt>
                <c:pt idx="152">
                  <c:v>8.9152075715885051</c:v>
                </c:pt>
                <c:pt idx="153">
                  <c:v>8.9537488672114343</c:v>
                </c:pt>
                <c:pt idx="154">
                  <c:v>8.9908361886458543</c:v>
                </c:pt>
                <c:pt idx="155">
                  <c:v>9.0265256169381232</c:v>
                </c:pt>
                <c:pt idx="156">
                  <c:v>9.0608703372638466</c:v>
                </c:pt>
                <c:pt idx="157">
                  <c:v>9.0939208321210714</c:v>
                </c:pt>
                <c:pt idx="158">
                  <c:v>9.1257250584549929</c:v>
                </c:pt>
                <c:pt idx="159">
                  <c:v>9.1563286103249304</c:v>
                </c:pt>
                <c:pt idx="160">
                  <c:v>9.1857748685353773</c:v>
                </c:pt>
                <c:pt idx="161">
                  <c:v>9.2141051384893586</c:v>
                </c:pt>
                <c:pt idx="162">
                  <c:v>9.2413587773802224</c:v>
                </c:pt>
                <c:pt idx="163">
                  <c:v>9.2675733117142265</c:v>
                </c:pt>
                <c:pt idx="164">
                  <c:v>9.292784546048221</c:v>
                </c:pt>
                <c:pt idx="165">
                  <c:v>9.3170266637319905</c:v>
                </c:pt>
                <c:pt idx="166">
                  <c:v>9.3403323203618918</c:v>
                </c:pt>
                <c:pt idx="167">
                  <c:v>9.3627327305792996</c:v>
                </c:pt>
                <c:pt idx="168">
                  <c:v>9.3842577487828738</c:v>
                </c:pt>
                <c:pt idx="169">
                  <c:v>9.4049359442669207</c:v>
                </c:pt>
                <c:pt idx="170">
                  <c:v>9.424794671247426</c:v>
                </c:pt>
                <c:pt idx="171">
                  <c:v>9.4438601341928976</c:v>
                </c:pt>
                <c:pt idx="172">
                  <c:v>9.4621574488371163</c:v>
                </c:pt>
                <c:pt idx="173">
                  <c:v>9.4797106992156959</c:v>
                </c:pt>
                <c:pt idx="174">
                  <c:v>9.496542991036458</c:v>
                </c:pt>
                <c:pt idx="175">
                  <c:v>9.5126765016656343</c:v>
                </c:pt>
                <c:pt idx="176">
                  <c:v>9.5281325269863597</c:v>
                </c:pt>
                <c:pt idx="177">
                  <c:v>9.5429315253633362</c:v>
                </c:pt>
                <c:pt idx="178">
                  <c:v>9.5570931589270192</c:v>
                </c:pt>
                <c:pt idx="179">
                  <c:v>9.5706363323724375</c:v>
                </c:pt>
                <c:pt idx="180">
                  <c:v>9.5835792294510238</c:v>
                </c:pt>
                <c:pt idx="181">
                  <c:v>9.595939347319062</c:v>
                </c:pt>
                <c:pt idx="182">
                  <c:v>9.6077335288926431</c:v>
                </c:pt>
                <c:pt idx="183">
                  <c:v>9.6189779933469488</c:v>
                </c:pt>
                <c:pt idx="184">
                  <c:v>9.6296883648864906</c:v>
                </c:pt>
                <c:pt idx="185">
                  <c:v>9.6398796999028615</c:v>
                </c:pt>
                <c:pt idx="186">
                  <c:v>9.6495665126274215</c:v>
                </c:pt>
                <c:pt idx="187">
                  <c:v>9.6587627993780458</c:v>
                </c:pt>
                <c:pt idx="188">
                  <c:v>9.6674820614913113</c:v>
                </c:pt>
                <c:pt idx="189">
                  <c:v>9.6757373270248159</c:v>
                </c:pt>
                <c:pt idx="190">
                  <c:v>9.6835411713077164</c:v>
                </c:pt>
                <c:pt idx="191">
                  <c:v>9.6909057364120521</c:v>
                </c:pt>
                <c:pt idx="192">
                  <c:v>9.6978427496118886</c:v>
                </c:pt>
                <c:pt idx="193">
                  <c:v>9.7043635408926257</c:v>
                </c:pt>
                <c:pt idx="194">
                  <c:v>9.7104790595682982</c:v>
                </c:pt>
                <c:pt idx="195">
                  <c:v>9.7161998900605866</c:v>
                </c:pt>
                <c:pt idx="196">
                  <c:v>9.7215362668895242</c:v>
                </c:pt>
                <c:pt idx="197">
                  <c:v>9.7264980889224546</c:v>
                </c:pt>
                <c:pt idx="198">
                  <c:v>9.7310949329245151</c:v>
                </c:pt>
                <c:pt idx="199">
                  <c:v>9.735336066451115</c:v>
                </c:pt>
                <c:pt idx="200">
                  <c:v>9.739230460120055</c:v>
                </c:pt>
                <c:pt idx="201">
                  <c:v>9.7427867992984698</c:v>
                </c:pt>
                <c:pt idx="202">
                  <c:v>9.7460134952375164</c:v>
                </c:pt>
                <c:pt idx="203">
                  <c:v>9.7489186956854823</c:v>
                </c:pt>
                <c:pt idx="204">
                  <c:v>9.7515102950081278</c:v>
                </c:pt>
                <c:pt idx="205">
                  <c:v>9.7537959438431283</c:v>
                </c:pt>
                <c:pt idx="206">
                  <c:v>9.7557830583138863</c:v>
                </c:pt>
                <c:pt idx="207">
                  <c:v>9.7574788288263239</c:v>
                </c:pt>
                <c:pt idx="208">
                  <c:v>9.7588902284708272</c:v>
                </c:pt>
                <c:pt idx="209">
                  <c:v>9.7600240210501763</c:v>
                </c:pt>
                <c:pt idx="210">
                  <c:v>9.7608867687529646</c:v>
                </c:pt>
                <c:pt idx="211">
                  <c:v>9.761484839490949</c:v>
                </c:pt>
                <c:pt idx="212">
                  <c:v>9.761824413917477</c:v>
                </c:pt>
                <c:pt idx="213">
                  <c:v>9.7619114921433763</c:v>
                </c:pt>
                <c:pt idx="214">
                  <c:v>9.7617519001654589</c:v>
                </c:pt>
                <c:pt idx="215">
                  <c:v>9.7613512960221378</c:v>
                </c:pt>
                <c:pt idx="216">
                  <c:v>9.760715175689672</c:v>
                </c:pt>
                <c:pt idx="217">
                  <c:v>9.7598488787318303</c:v>
                </c:pt>
                <c:pt idx="218">
                  <c:v>9.7587575937150515</c:v>
                </c:pt>
                <c:pt idx="219">
                  <c:v>9.7574463634004989</c:v>
                </c:pt>
                <c:pt idx="220">
                  <c:v>9.7559200897236718</c:v>
                </c:pt>
                <c:pt idx="221">
                  <c:v>9.7541835385718549</c:v>
                </c:pt>
                <c:pt idx="222">
                  <c:v>9.7522413443688851</c:v>
                </c:pt>
                <c:pt idx="223">
                  <c:v>9.7500980144763592</c:v>
                </c:pt>
                <c:pt idx="224">
                  <c:v>9.7477579334198552</c:v>
                </c:pt>
                <c:pt idx="225">
                  <c:v>9.7452253669482563</c:v>
                </c:pt>
                <c:pt idx="226">
                  <c:v>9.7425044659339211</c:v>
                </c:pt>
                <c:pt idx="227">
                  <c:v>9.7395992701208858</c:v>
                </c:pt>
                <c:pt idx="228">
                  <c:v>9.7365137117281133</c:v>
                </c:pt>
                <c:pt idx="229">
                  <c:v>9.7332516189142151</c:v>
                </c:pt>
                <c:pt idx="230">
                  <c:v>9.7298167191098841</c:v>
                </c:pt>
                <c:pt idx="231">
                  <c:v>9.7262126422239739</c:v>
                </c:pt>
                <c:pt idx="232">
                  <c:v>9.7224429237286998</c:v>
                </c:pt>
                <c:pt idx="233">
                  <c:v>9.7185110076293544</c:v>
                </c:pt>
                <c:pt idx="234">
                  <c:v>9.7144202493234904</c:v>
                </c:pt>
                <c:pt idx="235">
                  <c:v>9.7101739183544336</c:v>
                </c:pt>
                <c:pt idx="236">
                  <c:v>9.7057752010635774</c:v>
                </c:pt>
                <c:pt idx="237">
                  <c:v>9.7012272031458711</c:v>
                </c:pt>
                <c:pt idx="238">
                  <c:v>9.6965329521125216</c:v>
                </c:pt>
                <c:pt idx="239">
                  <c:v>9.6916953996648871</c:v>
                </c:pt>
                <c:pt idx="240">
                  <c:v>9.6867174239832554</c:v>
                </c:pt>
                <c:pt idx="241">
                  <c:v>9.6816018319340351</c:v>
                </c:pt>
                <c:pt idx="242">
                  <c:v>9.6763513611987513</c:v>
                </c:pt>
                <c:pt idx="243">
                  <c:v>9.6709686823280645</c:v>
                </c:pt>
                <c:pt idx="244">
                  <c:v>9.6654564007238619</c:v>
                </c:pt>
                <c:pt idx="245">
                  <c:v>9.6598170585523295</c:v>
                </c:pt>
                <c:pt idx="246">
                  <c:v>9.6540531365908304</c:v>
                </c:pt>
                <c:pt idx="247">
                  <c:v>9.6481670560112089</c:v>
                </c:pt>
                <c:pt idx="248">
                  <c:v>9.6421611801020415</c:v>
                </c:pt>
                <c:pt idx="249">
                  <c:v>9.6360378159323297</c:v>
                </c:pt>
                <c:pt idx="250">
                  <c:v>9.6297992159588315</c:v>
                </c:pt>
                <c:pt idx="251">
                  <c:v>9.6234475795793433</c:v>
                </c:pt>
                <c:pt idx="252">
                  <c:v>9.6169850546339699</c:v>
                </c:pt>
                <c:pt idx="253">
                  <c:v>9.6104137388564244</c:v>
                </c:pt>
                <c:pt idx="254">
                  <c:v>9.6037356812772661</c:v>
                </c:pt>
                <c:pt idx="255">
                  <c:v>9.5969528835809594</c:v>
                </c:pt>
                <c:pt idx="256">
                  <c:v>9.5900673014184221</c:v>
                </c:pt>
                <c:pt idx="257">
                  <c:v>9.5830808456768732</c:v>
                </c:pt>
                <c:pt idx="258">
                  <c:v>9.5759953837084613</c:v>
                </c:pt>
                <c:pt idx="259">
                  <c:v>9.56881274051932</c:v>
                </c:pt>
                <c:pt idx="260">
                  <c:v>9.5615346999204558</c:v>
                </c:pt>
                <c:pt idx="261">
                  <c:v>9.5541630056419038</c:v>
                </c:pt>
                <c:pt idx="262">
                  <c:v>9.5466993624115357</c:v>
                </c:pt>
                <c:pt idx="263">
                  <c:v>9.5391454369997586</c:v>
                </c:pt>
                <c:pt idx="264">
                  <c:v>9.531502859231388</c:v>
                </c:pt>
                <c:pt idx="265">
                  <c:v>9.5237732229658842</c:v>
                </c:pt>
                <c:pt idx="266">
                  <c:v>9.5159580870470695</c:v>
                </c:pt>
                <c:pt idx="267">
                  <c:v>9.5080589762234453</c:v>
                </c:pt>
                <c:pt idx="268">
                  <c:v>9.5000773820401445</c:v>
                </c:pt>
                <c:pt idx="269">
                  <c:v>9.4920147637035459</c:v>
                </c:pt>
                <c:pt idx="270">
                  <c:v>9.4838725489194733</c:v>
                </c:pt>
                <c:pt idx="271">
                  <c:v>9.4756521347059799</c:v>
                </c:pt>
                <c:pt idx="272">
                  <c:v>9.4673548881815321</c:v>
                </c:pt>
                <c:pt idx="273">
                  <c:v>9.4589821473295004</c:v>
                </c:pt>
                <c:pt idx="274">
                  <c:v>9.450535221739754</c:v>
                </c:pt>
                <c:pt idx="275">
                  <c:v>9.4420153933281608</c:v>
                </c:pt>
                <c:pt idx="276">
                  <c:v>9.4334239170347374</c:v>
                </c:pt>
                <c:pt idx="277">
                  <c:v>9.4247620215012002</c:v>
                </c:pt>
                <c:pt idx="278">
                  <c:v>9.4160309097285992</c:v>
                </c:pt>
                <c:pt idx="279">
                  <c:v>9.4072317597156889</c:v>
                </c:pt>
                <c:pt idx="280">
                  <c:v>9.3983657250787633</c:v>
                </c:pt>
                <c:pt idx="281">
                  <c:v>9.3894339356534626</c:v>
                </c:pt>
                <c:pt idx="282">
                  <c:v>9.380437498079246</c:v>
                </c:pt>
                <c:pt idx="283">
                  <c:v>9.3713774963670655</c:v>
                </c:pt>
                <c:pt idx="284">
                  <c:v>9.362254992450799</c:v>
                </c:pt>
                <c:pt idx="285">
                  <c:v>9.3530710267229811</c:v>
                </c:pt>
                <c:pt idx="286">
                  <c:v>9.3438266185553296</c:v>
                </c:pt>
                <c:pt idx="287">
                  <c:v>9.3345227668046302</c:v>
                </c:pt>
                <c:pt idx="288">
                  <c:v>9.3251604503043062</c:v>
                </c:pt>
                <c:pt idx="289">
                  <c:v>9.3157406283423452</c:v>
                </c:pt>
                <c:pt idx="290">
                  <c:v>9.3062642411258096</c:v>
                </c:pt>
                <c:pt idx="291">
                  <c:v>9.2967322102325234</c:v>
                </c:pt>
                <c:pt idx="292">
                  <c:v>9.2871454390502475</c:v>
                </c:pt>
                <c:pt idx="293">
                  <c:v>9.2775048132037785</c:v>
                </c:pt>
                <c:pt idx="294">
                  <c:v>9.2678112009703444</c:v>
                </c:pt>
                <c:pt idx="295">
                  <c:v>9.2580654536836686</c:v>
                </c:pt>
                <c:pt idx="296">
                  <c:v>9.2482684061270728</c:v>
                </c:pt>
                <c:pt idx="297">
                  <c:v>9.238420876915896</c:v>
                </c:pt>
                <c:pt idx="298">
                  <c:v>9.2285236688696628</c:v>
                </c:pt>
                <c:pt idx="299">
                  <c:v>9.2185775693742187</c:v>
                </c:pt>
                <c:pt idx="300">
                  <c:v>9.2085833507342301</c:v>
                </c:pt>
                <c:pt idx="301">
                  <c:v>9.1985417705162469</c:v>
                </c:pt>
                <c:pt idx="302">
                  <c:v>9.1884535718827305</c:v>
                </c:pt>
                <c:pt idx="303">
                  <c:v>9.1783194839171891</c:v>
                </c:pt>
                <c:pt idx="304">
                  <c:v>9.1681402219408437</c:v>
                </c:pt>
                <c:pt idx="305">
                  <c:v>9.1579164878209216</c:v>
                </c:pt>
                <c:pt idx="306">
                  <c:v>9.1476489702709536</c:v>
                </c:pt>
                <c:pt idx="307">
                  <c:v>9.1373383451432542</c:v>
                </c:pt>
                <c:pt idx="308">
                  <c:v>9.1269852757137997</c:v>
                </c:pt>
                <c:pt idx="309">
                  <c:v>9.1165904129598072</c:v>
                </c:pt>
                <c:pt idx="310">
                  <c:v>9.1061543958301598</c:v>
                </c:pt>
                <c:pt idx="311">
                  <c:v>9.0956778515088832</c:v>
                </c:pt>
                <c:pt idx="312">
                  <c:v>9.0851613956719586</c:v>
                </c:pt>
                <c:pt idx="313">
                  <c:v>9.0746056327375708</c:v>
                </c:pt>
                <c:pt idx="314">
                  <c:v>9.0640111561100323</c:v>
                </c:pt>
                <c:pt idx="315">
                  <c:v>9.0533785484175784</c:v>
                </c:pt>
                <c:pt idx="316">
                  <c:v>9.0427083817441769</c:v>
                </c:pt>
                <c:pt idx="317">
                  <c:v>9.0320012178555213</c:v>
                </c:pt>
                <c:pt idx="318">
                  <c:v>9.0212576084194147</c:v>
                </c:pt>
                <c:pt idx="319">
                  <c:v>9.0104780952206909</c:v>
                </c:pt>
                <c:pt idx="320">
                  <c:v>8.9996632103707785</c:v>
                </c:pt>
                <c:pt idx="321">
                  <c:v>8.9888134765121173</c:v>
                </c:pt>
                <c:pt idx="322">
                  <c:v>8.9779294070175801</c:v>
                </c:pt>
                <c:pt idx="323">
                  <c:v>8.9670115061849671</c:v>
                </c:pt>
                <c:pt idx="324">
                  <c:v>8.9560602694267963</c:v>
                </c:pt>
                <c:pt idx="325">
                  <c:v>8.9450761834554662</c:v>
                </c:pt>
                <c:pt idx="326">
                  <c:v>8.9340597264639179</c:v>
                </c:pt>
                <c:pt idx="327">
                  <c:v>8.9230113683019869</c:v>
                </c:pt>
                <c:pt idx="328">
                  <c:v>8.9119315706484628</c:v>
                </c:pt>
                <c:pt idx="329">
                  <c:v>8.9008207871790592</c:v>
                </c:pt>
                <c:pt idx="330">
                  <c:v>8.8896794637303742</c:v>
                </c:pt>
                <c:pt idx="331">
                  <c:v>8.8785080384599304</c:v>
                </c:pt>
                <c:pt idx="332">
                  <c:v>8.8673069420024362</c:v>
                </c:pt>
                <c:pt idx="333">
                  <c:v>8.8560765976223568</c:v>
                </c:pt>
                <c:pt idx="334">
                  <c:v>8.8448174213629027</c:v>
                </c:pt>
                <c:pt idx="335">
                  <c:v>8.8335298221914815</c:v>
                </c:pt>
                <c:pt idx="336">
                  <c:v>8.8222142021418062</c:v>
                </c:pt>
                <c:pt idx="337">
                  <c:v>8.8108709564526571</c:v>
                </c:pt>
                <c:pt idx="338">
                  <c:v>8.799500473703425</c:v>
                </c:pt>
                <c:pt idx="339">
                  <c:v>8.78810313594653</c:v>
                </c:pt>
                <c:pt idx="340">
                  <c:v>8.7766793188367753</c:v>
                </c:pt>
                <c:pt idx="341">
                  <c:v>8.76522939175773</c:v>
                </c:pt>
                <c:pt idx="342">
                  <c:v>8.7537537179452354</c:v>
                </c:pt>
                <c:pt idx="343">
                  <c:v>8.7422526546080483</c:v>
                </c:pt>
                <c:pt idx="344">
                  <c:v>8.7307265530457805</c:v>
                </c:pt>
                <c:pt idx="345">
                  <c:v>8.7191757587641519</c:v>
                </c:pt>
                <c:pt idx="346">
                  <c:v>8.7076006115876137</c:v>
                </c:pt>
                <c:pt idx="347">
                  <c:v>8.6960014457694843</c:v>
                </c:pt>
                <c:pt idx="348">
                  <c:v>8.6843785900995538</c:v>
                </c:pt>
                <c:pt idx="349">
                  <c:v>8.6727323680093296</c:v>
                </c:pt>
                <c:pt idx="350">
                  <c:v>8.6610630976748855</c:v>
                </c:pt>
                <c:pt idx="351">
                  <c:v>8.6493710921174678</c:v>
                </c:pt>
                <c:pt idx="352">
                  <c:v>8.6376566593018609</c:v>
                </c:pt>
                <c:pt idx="353">
                  <c:v>8.6259201022325378</c:v>
                </c:pt>
                <c:pt idx="354">
                  <c:v>8.6141617190477522</c:v>
                </c:pt>
                <c:pt idx="355">
                  <c:v>8.6023818031115251</c:v>
                </c:pt>
                <c:pt idx="356">
                  <c:v>8.5905806431036282</c:v>
                </c:pt>
                <c:pt idx="357">
                  <c:v>8.5787585231076164</c:v>
                </c:pt>
                <c:pt idx="358">
                  <c:v>8.5669157226969119</c:v>
                </c:pt>
                <c:pt idx="359">
                  <c:v>8.5550525170190657</c:v>
                </c:pt>
                <c:pt idx="360">
                  <c:v>8.5431691768781608</c:v>
                </c:pt>
                <c:pt idx="361">
                  <c:v>8.5312659688154557</c:v>
                </c:pt>
                <c:pt idx="362">
                  <c:v>8.5193431551882988</c:v>
                </c:pt>
                <c:pt idx="363">
                  <c:v>8.5074009942473356</c:v>
                </c:pt>
                <c:pt idx="364">
                  <c:v>8.4954397402120936</c:v>
                </c:pt>
                <c:pt idx="365">
                  <c:v>8.4834596433449274</c:v>
                </c:pt>
                <c:pt idx="366">
                  <c:v>8.4714609500234221</c:v>
                </c:pt>
                <c:pt idx="367">
                  <c:v>8.4594439028112429</c:v>
                </c:pt>
                <c:pt idx="368">
                  <c:v>8.4474087405275071</c:v>
                </c:pt>
                <c:pt idx="369">
                  <c:v>8.4353556983146856</c:v>
                </c:pt>
                <c:pt idx="370">
                  <c:v>8.4232850077050827</c:v>
                </c:pt>
                <c:pt idx="371">
                  <c:v>8.4111968966859383</c:v>
                </c:pt>
                <c:pt idx="372">
                  <c:v>8.3990915897631417</c:v>
                </c:pt>
                <c:pt idx="373">
                  <c:v>8.3869693080236623</c:v>
                </c:pt>
                <c:pt idx="374">
                  <c:v>8.374830269196659</c:v>
                </c:pt>
                <c:pt idx="375">
                  <c:v>8.3626746877133389</c:v>
                </c:pt>
                <c:pt idx="376">
                  <c:v>8.3505027747655642</c:v>
                </c:pt>
                <c:pt idx="377">
                  <c:v>8.3383147383632821</c:v>
                </c:pt>
                <c:pt idx="378">
                  <c:v>8.3261107833907673</c:v>
                </c:pt>
                <c:pt idx="379">
                  <c:v>8.3138911116617074</c:v>
                </c:pt>
                <c:pt idx="380">
                  <c:v>8.3016559219731771</c:v>
                </c:pt>
                <c:pt idx="381">
                  <c:v>8.2894054101585102</c:v>
                </c:pt>
                <c:pt idx="382">
                  <c:v>8.2771397691391115</c:v>
                </c:pt>
                <c:pt idx="383">
                  <c:v>8.2648591889752065</c:v>
                </c:pt>
                <c:pt idx="384">
                  <c:v>8.2525638569155912</c:v>
                </c:pt>
                <c:pt idx="385">
                  <c:v>8.2402539574463471</c:v>
                </c:pt>
                <c:pt idx="386">
                  <c:v>8.2279296723386306</c:v>
                </c:pt>
                <c:pt idx="387">
                  <c:v>8.2155911806954744</c:v>
                </c:pt>
                <c:pt idx="388">
                  <c:v>8.2032386589976518</c:v>
                </c:pt>
                <c:pt idx="389">
                  <c:v>8.1908722811486641</c:v>
                </c:pt>
                <c:pt idx="390">
                  <c:v>8.1784922185188034</c:v>
                </c:pt>
                <c:pt idx="391">
                  <c:v>8.1660986399883679</c:v>
                </c:pt>
                <c:pt idx="392">
                  <c:v>8.1536917119900174</c:v>
                </c:pt>
                <c:pt idx="393">
                  <c:v>8.1412715985503006</c:v>
                </c:pt>
                <c:pt idx="394">
                  <c:v>8.128838461330357</c:v>
                </c:pt>
                <c:pt idx="395">
                  <c:v>8.1163924596658497</c:v>
                </c:pt>
                <c:pt idx="396">
                  <c:v>8.1039337506060978</c:v>
                </c:pt>
                <c:pt idx="397">
                  <c:v>8.0914624889524553</c:v>
                </c:pt>
                <c:pt idx="398">
                  <c:v>8.0789788272959679</c:v>
                </c:pt>
                <c:pt idx="399">
                  <c:v>8.0664829160542499</c:v>
                </c:pt>
                <c:pt idx="400">
                  <c:v>8.0539749035077133</c:v>
                </c:pt>
                <c:pt idx="401">
                  <c:v>8.0414549358350609</c:v>
                </c:pt>
                <c:pt idx="402">
                  <c:v>8.028923157148121</c:v>
                </c:pt>
                <c:pt idx="403">
                  <c:v>8.0163797095259834</c:v>
                </c:pt>
                <c:pt idx="404">
                  <c:v>8.0038247330485426</c:v>
                </c:pt>
                <c:pt idx="405">
                  <c:v>7.9912583658293395</c:v>
                </c:pt>
                <c:pt idx="406">
                  <c:v>7.9786807440478249</c:v>
                </c:pt>
                <c:pt idx="407">
                  <c:v>7.9660920019810018</c:v>
                </c:pt>
                <c:pt idx="408">
                  <c:v>7.9534922720344579</c:v>
                </c:pt>
                <c:pt idx="409">
                  <c:v>7.940881684772835</c:v>
                </c:pt>
                <c:pt idx="410">
                  <c:v>7.9282603689497151</c:v>
                </c:pt>
                <c:pt idx="411">
                  <c:v>7.9156284515369428</c:v>
                </c:pt>
                <c:pt idx="412">
                  <c:v>7.9029860577534139</c:v>
                </c:pt>
                <c:pt idx="413">
                  <c:v>7.8903333110933183</c:v>
                </c:pt>
                <c:pt idx="414">
                  <c:v>7.8776703333538727</c:v>
                </c:pt>
                <c:pt idx="415">
                  <c:v>7.8649972446625105</c:v>
                </c:pt>
                <c:pt idx="416">
                  <c:v>7.8523141635036087</c:v>
                </c:pt>
                <c:pt idx="417">
                  <c:v>7.8396212067446855</c:v>
                </c:pt>
                <c:pt idx="418">
                  <c:v>7.826918489662142</c:v>
                </c:pt>
                <c:pt idx="419">
                  <c:v>7.814206125966531</c:v>
                </c:pt>
                <c:pt idx="420">
                  <c:v>7.8014842278273431</c:v>
                </c:pt>
                <c:pt idx="421">
                  <c:v>7.7887529058973586</c:v>
                </c:pt>
                <c:pt idx="422">
                  <c:v>7.7760122693365572</c:v>
                </c:pt>
                <c:pt idx="423">
                  <c:v>7.7632624258355891</c:v>
                </c:pt>
                <c:pt idx="424">
                  <c:v>7.7505034816388143</c:v>
                </c:pt>
                <c:pt idx="425">
                  <c:v>7.737735541566944</c:v>
                </c:pt>
                <c:pt idx="426">
                  <c:v>7.7249587090392549</c:v>
                </c:pt>
                <c:pt idx="427">
                  <c:v>7.7121730860954152</c:v>
                </c:pt>
                <c:pt idx="428">
                  <c:v>7.6993787734169228</c:v>
                </c:pt>
                <c:pt idx="429">
                  <c:v>7.6865758703481522</c:v>
                </c:pt>
                <c:pt idx="430">
                  <c:v>7.6737644749170277</c:v>
                </c:pt>
                <c:pt idx="431">
                  <c:v>7.6609446838553303</c:v>
                </c:pt>
                <c:pt idx="432">
                  <c:v>7.6481165926186483</c:v>
                </c:pt>
                <c:pt idx="433">
                  <c:v>7.6352802954059698</c:v>
                </c:pt>
                <c:pt idx="434">
                  <c:v>7.6224358851789331</c:v>
                </c:pt>
                <c:pt idx="435">
                  <c:v>7.6095834536807265</c:v>
                </c:pt>
                <c:pt idx="436">
                  <c:v>7.5967230914546731</c:v>
                </c:pt>
                <c:pt idx="437">
                  <c:v>7.5838548878624845</c:v>
                </c:pt>
                <c:pt idx="438">
                  <c:v>7.570978931102184</c:v>
                </c:pt>
                <c:pt idx="439">
                  <c:v>7.5580953082257327</c:v>
                </c:pt>
                <c:pt idx="440">
                  <c:v>7.5452041051563414</c:v>
                </c:pt>
                <c:pt idx="441">
                  <c:v>7.5323054067054818</c:v>
                </c:pt>
                <c:pt idx="442">
                  <c:v>7.5193992965895964</c:v>
                </c:pt>
                <c:pt idx="443">
                  <c:v>7.5064858574465436</c:v>
                </c:pt>
                <c:pt idx="444">
                  <c:v>7.4935651708517304</c:v>
                </c:pt>
                <c:pt idx="445">
                  <c:v>7.4806373173339828</c:v>
                </c:pt>
                <c:pt idx="446">
                  <c:v>7.4677023763911423</c:v>
                </c:pt>
                <c:pt idx="447">
                  <c:v>7.4547604265053975</c:v>
                </c:pt>
                <c:pt idx="448">
                  <c:v>7.4418115451583464</c:v>
                </c:pt>
                <c:pt idx="449">
                  <c:v>7.428855808845805</c:v>
                </c:pt>
                <c:pt idx="450">
                  <c:v>7.4158932930923775</c:v>
                </c:pt>
                <c:pt idx="451">
                  <c:v>7.4029240724657503</c:v>
                </c:pt>
                <c:pt idx="452">
                  <c:v>7.3899482205907754</c:v>
                </c:pt>
                <c:pt idx="453">
                  <c:v>7.3769658101632976</c:v>
                </c:pt>
                <c:pt idx="454">
                  <c:v>7.3639769129637518</c:v>
                </c:pt>
                <c:pt idx="455">
                  <c:v>7.3509815998705372</c:v>
                </c:pt>
                <c:pt idx="456">
                  <c:v>7.3379799408731561</c:v>
                </c:pt>
                <c:pt idx="457">
                  <c:v>7.3249720050851543</c:v>
                </c:pt>
                <c:pt idx="458">
                  <c:v>7.3119578607568174</c:v>
                </c:pt>
                <c:pt idx="459">
                  <c:v>7.2989375752876775</c:v>
                </c:pt>
                <c:pt idx="460">
                  <c:v>7.2859112152388006</c:v>
                </c:pt>
                <c:pt idx="461">
                  <c:v>7.2728788463448826</c:v>
                </c:pt>
                <c:pt idx="462">
                  <c:v>7.2598405335261216</c:v>
                </c:pt>
                <c:pt idx="463">
                  <c:v>7.2467963408999241</c:v>
                </c:pt>
                <c:pt idx="464">
                  <c:v>7.2337463317924042</c:v>
                </c:pt>
                <c:pt idx="465">
                  <c:v>7.2206905687496787</c:v>
                </c:pt>
                <c:pt idx="466">
                  <c:v>7.2076291135490056</c:v>
                </c:pt>
                <c:pt idx="467">
                  <c:v>7.1945620272097255</c:v>
                </c:pt>
                <c:pt idx="468">
                  <c:v>7.1814893700040168</c:v>
                </c:pt>
                <c:pt idx="469">
                  <c:v>7.1684112014674977</c:v>
                </c:pt>
                <c:pt idx="470">
                  <c:v>7.1553275804096295</c:v>
                </c:pt>
                <c:pt idx="471">
                  <c:v>7.1422385649239759</c:v>
                </c:pt>
                <c:pt idx="472">
                  <c:v>7.1291442123982804</c:v>
                </c:pt>
                <c:pt idx="473">
                  <c:v>7.1160445795243863</c:v>
                </c:pt>
                <c:pt idx="474">
                  <c:v>7.1029397223079922</c:v>
                </c:pt>
                <c:pt idx="475">
                  <c:v>7.0898296960782643</c:v>
                </c:pt>
                <c:pt idx="476">
                  <c:v>7.076714555497273</c:v>
                </c:pt>
                <c:pt idx="477">
                  <c:v>7.0635943545693038</c:v>
                </c:pt>
                <c:pt idx="478">
                  <c:v>7.0504691466499914</c:v>
                </c:pt>
                <c:pt idx="479">
                  <c:v>7.0373389844553378</c:v>
                </c:pt>
                <c:pt idx="480">
                  <c:v>7.0242039200705673</c:v>
                </c:pt>
                <c:pt idx="481">
                  <c:v>7.0110640049588389</c:v>
                </c:pt>
                <c:pt idx="482">
                  <c:v>6.9979192899698361</c:v>
                </c:pt>
                <c:pt idx="483">
                  <c:v>6.9847698253482102</c:v>
                </c:pt>
                <c:pt idx="484">
                  <c:v>6.9716156607418931</c:v>
                </c:pt>
                <c:pt idx="485">
                  <c:v>6.9584568452102804</c:v>
                </c:pt>
                <c:pt idx="486">
                  <c:v>6.9452934272322828</c:v>
                </c:pt>
                <c:pt idx="487">
                  <c:v>6.9321254547142521</c:v>
                </c:pt>
                <c:pt idx="488">
                  <c:v>6.9189529749977909</c:v>
                </c:pt>
                <c:pt idx="489">
                  <c:v>6.9057760348674311</c:v>
                </c:pt>
                <c:pt idx="490">
                  <c:v>6.8925946805581875</c:v>
                </c:pt>
                <c:pt idx="491">
                  <c:v>6.8794089577630242</c:v>
                </c:pt>
                <c:pt idx="492">
                  <c:v>6.8662189116401553</c:v>
                </c:pt>
                <c:pt idx="493">
                  <c:v>6.8530245868202835</c:v>
                </c:pt>
                <c:pt idx="494">
                  <c:v>6.8398260274136922</c:v>
                </c:pt>
                <c:pt idx="495">
                  <c:v>6.8266232770172453</c:v>
                </c:pt>
                <c:pt idx="496">
                  <c:v>6.8134163787212758</c:v>
                </c:pt>
                <c:pt idx="497">
                  <c:v>6.8002053751163629</c:v>
                </c:pt>
                <c:pt idx="498">
                  <c:v>6.786990308300008</c:v>
                </c:pt>
                <c:pt idx="499">
                  <c:v>6.7737712198832245</c:v>
                </c:pt>
                <c:pt idx="500">
                  <c:v>6.7605481509969909</c:v>
                </c:pt>
                <c:pt idx="501">
                  <c:v>6.7473211422986479</c:v>
                </c:pt>
                <c:pt idx="502">
                  <c:v>6.7340902339781659</c:v>
                </c:pt>
                <c:pt idx="503">
                  <c:v>6.7208554657643385</c:v>
                </c:pt>
                <c:pt idx="504">
                  <c:v>6.7076168769308646</c:v>
                </c:pt>
                <c:pt idx="505">
                  <c:v>6.6943745063023519</c:v>
                </c:pt>
                <c:pt idx="506">
                  <c:v>6.6811283922602289</c:v>
                </c:pt>
                <c:pt idx="507">
                  <c:v>6.6678785727485632</c:v>
                </c:pt>
                <c:pt idx="508">
                  <c:v>6.654625085279787</c:v>
                </c:pt>
                <c:pt idx="509">
                  <c:v>6.641367966940356</c:v>
                </c:pt>
                <c:pt idx="510">
                  <c:v>6.6281072543963004</c:v>
                </c:pt>
                <c:pt idx="511">
                  <c:v>6.6148429838987122</c:v>
                </c:pt>
                <c:pt idx="512">
                  <c:v>6.6015751912891378</c:v>
                </c:pt>
                <c:pt idx="513">
                  <c:v>6.5883039120048954</c:v>
                </c:pt>
                <c:pt idx="514">
                  <c:v>6.5750291810843216</c:v>
                </c:pt>
                <c:pt idx="515">
                  <c:v>6.5617510331719222</c:v>
                </c:pt>
                <c:pt idx="516">
                  <c:v>6.5484695025234618</c:v>
                </c:pt>
                <c:pt idx="517">
                  <c:v>6.5351846230109754</c:v>
                </c:pt>
                <c:pt idx="518">
                  <c:v>6.5218964281276985</c:v>
                </c:pt>
                <c:pt idx="519">
                  <c:v>6.5086049509929387</c:v>
                </c:pt>
                <c:pt idx="520">
                  <c:v>6.4953102243568583</c:v>
                </c:pt>
                <c:pt idx="521">
                  <c:v>6.4820122806052076</c:v>
                </c:pt>
                <c:pt idx="522">
                  <c:v>6.4687111517639693</c:v>
                </c:pt>
                <c:pt idx="523">
                  <c:v>6.4554068695039462</c:v>
                </c:pt>
                <c:pt idx="524">
                  <c:v>6.4420994651452812</c:v>
                </c:pt>
                <c:pt idx="525">
                  <c:v>6.4287889696619143</c:v>
                </c:pt>
                <c:pt idx="526">
                  <c:v>6.4154754136859573</c:v>
                </c:pt>
                <c:pt idx="527">
                  <c:v>6.4021588275120358</c:v>
                </c:pt>
                <c:pt idx="528">
                  <c:v>6.388839241101544</c:v>
                </c:pt>
                <c:pt idx="529">
                  <c:v>6.3755166840868407</c:v>
                </c:pt>
                <c:pt idx="530">
                  <c:v>6.362191185775397</c:v>
                </c:pt>
                <c:pt idx="531">
                  <c:v>6.3488627751538793</c:v>
                </c:pt>
                <c:pt idx="532">
                  <c:v>6.3355314808921648</c:v>
                </c:pt>
                <c:pt idx="533">
                  <c:v>6.3221973313473114</c:v>
                </c:pt>
                <c:pt idx="534">
                  <c:v>6.3088603545674689</c:v>
                </c:pt>
                <c:pt idx="535">
                  <c:v>6.2955205782957231</c:v>
                </c:pt>
                <c:pt idx="536">
                  <c:v>6.2821780299739043</c:v>
                </c:pt>
                <c:pt idx="537">
                  <c:v>6.2688327367463241</c:v>
                </c:pt>
                <c:pt idx="538">
                  <c:v>6.2554847254634698</c:v>
                </c:pt>
                <c:pt idx="539">
                  <c:v>6.2421340226856419</c:v>
                </c:pt>
                <c:pt idx="540">
                  <c:v>6.2287806546865463</c:v>
                </c:pt>
                <c:pt idx="541">
                  <c:v>6.2154246474568238</c:v>
                </c:pt>
                <c:pt idx="542">
                  <c:v>6.2020660267075396</c:v>
                </c:pt>
                <c:pt idx="543">
                  <c:v>6.1887048178736315</c:v>
                </c:pt>
                <c:pt idx="544">
                  <c:v>6.1753410461172811</c:v>
                </c:pt>
                <c:pt idx="545">
                  <c:v>6.1619747363312758</c:v>
                </c:pt>
                <c:pt idx="546">
                  <c:v>6.1486059131422923</c:v>
                </c:pt>
                <c:pt idx="547">
                  <c:v>6.1352346009141545</c:v>
                </c:pt>
                <c:pt idx="548">
                  <c:v>6.1218608237510255</c:v>
                </c:pt>
                <c:pt idx="549">
                  <c:v>6.108484605500589</c:v>
                </c:pt>
                <c:pt idx="550">
                  <c:v>6.0951059697571468</c:v>
                </c:pt>
                <c:pt idx="551">
                  <c:v>6.0817249398646993</c:v>
                </c:pt>
                <c:pt idx="552">
                  <c:v>6.06834153891998</c:v>
                </c:pt>
                <c:pt idx="553">
                  <c:v>6.0549557897754385</c:v>
                </c:pt>
                <c:pt idx="554">
                  <c:v>6.0415677150421931</c:v>
                </c:pt>
                <c:pt idx="555">
                  <c:v>6.0281773370929344</c:v>
                </c:pt>
                <c:pt idx="556">
                  <c:v>6.0147846780647978</c:v>
                </c:pt>
                <c:pt idx="557">
                  <c:v>6.0013897598621888</c:v>
                </c:pt>
                <c:pt idx="558">
                  <c:v>5.9879926041595715</c:v>
                </c:pt>
                <c:pt idx="559">
                  <c:v>5.9745932324042217</c:v>
                </c:pt>
                <c:pt idx="560">
                  <c:v>5.9611916658189443</c:v>
                </c:pt>
                <c:pt idx="561">
                  <c:v>5.9477879254047465</c:v>
                </c:pt>
                <c:pt idx="562">
                  <c:v>5.9343820319434792</c:v>
                </c:pt>
                <c:pt idx="563">
                  <c:v>5.9209740060004403</c:v>
                </c:pt>
                <c:pt idx="564">
                  <c:v>5.9075638679269558</c:v>
                </c:pt>
                <c:pt idx="565">
                  <c:v>5.8941516378629002</c:v>
                </c:pt>
                <c:pt idx="566">
                  <c:v>5.8807373357392034</c:v>
                </c:pt>
                <c:pt idx="567">
                  <c:v>5.8673209812803222</c:v>
                </c:pt>
                <c:pt idx="568">
                  <c:v>5.853902594006672</c:v>
                </c:pt>
                <c:pt idx="569">
                  <c:v>5.8404821932370234</c:v>
                </c:pt>
                <c:pt idx="570">
                  <c:v>5.8270597980908825</c:v>
                </c:pt>
                <c:pt idx="571">
                  <c:v>5.8136354274908175</c:v>
                </c:pt>
                <c:pt idx="572">
                  <c:v>5.8002091001647722</c:v>
                </c:pt>
                <c:pt idx="573">
                  <c:v>5.78678083464834</c:v>
                </c:pt>
                <c:pt idx="574">
                  <c:v>5.7733506492870106</c:v>
                </c:pt>
                <c:pt idx="575">
                  <c:v>5.7599185622383864</c:v>
                </c:pt>
                <c:pt idx="576">
                  <c:v>5.7464845914743643</c:v>
                </c:pt>
                <c:pt idx="577">
                  <c:v>5.7330487547833018</c:v>
                </c:pt>
                <c:pt idx="578">
                  <c:v>5.7196110697721378</c:v>
                </c:pt>
                <c:pt idx="579">
                  <c:v>5.7061715538685025</c:v>
                </c:pt>
                <c:pt idx="580">
                  <c:v>5.6927302243227782</c:v>
                </c:pt>
                <c:pt idx="581">
                  <c:v>5.6792870982101578</c:v>
                </c:pt>
                <c:pt idx="582">
                  <c:v>5.6658421924326632</c:v>
                </c:pt>
                <c:pt idx="583">
                  <c:v>5.6523955237211263</c:v>
                </c:pt>
                <c:pt idx="584">
                  <c:v>5.6389471086371739</c:v>
                </c:pt>
                <c:pt idx="585">
                  <c:v>5.6254969635751531</c:v>
                </c:pt>
                <c:pt idx="586">
                  <c:v>5.6120451047640554</c:v>
                </c:pt>
                <c:pt idx="587">
                  <c:v>5.5985915482694075</c:v>
                </c:pt>
                <c:pt idx="588">
                  <c:v>5.585136309995133</c:v>
                </c:pt>
                <c:pt idx="589">
                  <c:v>5.5716794056854013</c:v>
                </c:pt>
                <c:pt idx="590">
                  <c:v>5.5582208509264444</c:v>
                </c:pt>
                <c:pt idx="591">
                  <c:v>5.5447606611483469</c:v>
                </c:pt>
                <c:pt idx="592">
                  <c:v>5.5312988516268229</c:v>
                </c:pt>
                <c:pt idx="593">
                  <c:v>5.5178354374849672</c:v>
                </c:pt>
                <c:pt idx="594">
                  <c:v>5.5043704336949704</c:v>
                </c:pt>
                <c:pt idx="595">
                  <c:v>5.4909038550798401</c:v>
                </c:pt>
                <c:pt idx="596">
                  <c:v>5.4774357163150666</c:v>
                </c:pt>
                <c:pt idx="597">
                  <c:v>5.4639660319303021</c:v>
                </c:pt>
                <c:pt idx="598">
                  <c:v>5.450494816310977</c:v>
                </c:pt>
                <c:pt idx="599">
                  <c:v>5.4370220836999446</c:v>
                </c:pt>
                <c:pt idx="600">
                  <c:v>5.4235478481990613</c:v>
                </c:pt>
                <c:pt idx="601">
                  <c:v>5.4100721237707674</c:v>
                </c:pt>
                <c:pt idx="602">
                  <c:v>5.3965949242396558</c:v>
                </c:pt>
                <c:pt idx="603">
                  <c:v>5.3831162632939966</c:v>
                </c:pt>
                <c:pt idx="604">
                  <c:v>5.3696361544872664</c:v>
                </c:pt>
                <c:pt idx="605">
                  <c:v>5.3561546112396341</c:v>
                </c:pt>
                <c:pt idx="606">
                  <c:v>5.3426716468394639</c:v>
                </c:pt>
                <c:pt idx="607">
                  <c:v>5.3291872744447542</c:v>
                </c:pt>
                <c:pt idx="608">
                  <c:v>5.3157015070845963</c:v>
                </c:pt>
                <c:pt idx="609">
                  <c:v>5.302214357660592</c:v>
                </c:pt>
                <c:pt idx="610">
                  <c:v>5.288725838948265</c:v>
                </c:pt>
                <c:pt idx="611">
                  <c:v>5.2752359635984529</c:v>
                </c:pt>
                <c:pt idx="612">
                  <c:v>5.2617447441386735</c:v>
                </c:pt>
                <c:pt idx="613">
                  <c:v>5.2482521929744896</c:v>
                </c:pt>
                <c:pt idx="614">
                  <c:v>5.2347583223908352</c:v>
                </c:pt>
                <c:pt idx="615">
                  <c:v>5.2212631445533537</c:v>
                </c:pt>
                <c:pt idx="616">
                  <c:v>5.2077666715096846</c:v>
                </c:pt>
                <c:pt idx="617">
                  <c:v>5.1942689151907704</c:v>
                </c:pt>
                <c:pt idx="618">
                  <c:v>5.1807698874121231</c:v>
                </c:pt>
                <c:pt idx="619">
                  <c:v>5.1672695998750777</c:v>
                </c:pt>
                <c:pt idx="620">
                  <c:v>5.1537680641680419</c:v>
                </c:pt>
                <c:pt idx="621">
                  <c:v>5.140265291767717</c:v>
                </c:pt>
                <c:pt idx="622">
                  <c:v>5.1267612940403167</c:v>
                </c:pt>
                <c:pt idx="623">
                  <c:v>5.1132560822427591</c:v>
                </c:pt>
                <c:pt idx="624">
                  <c:v>5.0997496675238478</c:v>
                </c:pt>
                <c:pt idx="625">
                  <c:v>5.0862420609254437</c:v>
                </c:pt>
                <c:pt idx="626">
                  <c:v>5.0727332733836166</c:v>
                </c:pt>
                <c:pt idx="627">
                  <c:v>5.0592233157297901</c:v>
                </c:pt>
                <c:pt idx="628">
                  <c:v>5.0457121986918523</c:v>
                </c:pt>
                <c:pt idx="629">
                  <c:v>5.0321999328952902</c:v>
                </c:pt>
                <c:pt idx="630">
                  <c:v>5.0186865288642659</c:v>
                </c:pt>
                <c:pt idx="631">
                  <c:v>5.0051719970227202</c:v>
                </c:pt>
                <c:pt idx="632">
                  <c:v>4.9916563476954288</c:v>
                </c:pt>
                <c:pt idx="633">
                  <c:v>4.9781395911090742</c:v>
                </c:pt>
                <c:pt idx="634">
                  <c:v>4.9646217373932853</c:v>
                </c:pt>
                <c:pt idx="635">
                  <c:v>4.9511027965816679</c:v>
                </c:pt>
                <c:pt idx="636">
                  <c:v>4.9375827786128417</c:v>
                </c:pt>
                <c:pt idx="637">
                  <c:v>4.9240616933314252</c:v>
                </c:pt>
                <c:pt idx="638">
                  <c:v>4.9105395504890526</c:v>
                </c:pt>
                <c:pt idx="639">
                  <c:v>4.8970163597453515</c:v>
                </c:pt>
                <c:pt idx="640">
                  <c:v>4.8834921306689134</c:v>
                </c:pt>
                <c:pt idx="641">
                  <c:v>4.8699668727382592</c:v>
                </c:pt>
                <c:pt idx="642">
                  <c:v>4.8564405953427858</c:v>
                </c:pt>
                <c:pt idx="643">
                  <c:v>4.8429133077837108</c:v>
                </c:pt>
                <c:pt idx="644">
                  <c:v>4.8293850192749908</c:v>
                </c:pt>
                <c:pt idx="645">
                  <c:v>4.8158557389442489</c:v>
                </c:pt>
                <c:pt idx="646">
                  <c:v>4.8023254758336709</c:v>
                </c:pt>
                <c:pt idx="647">
                  <c:v>4.7887942389009064</c:v>
                </c:pt>
                <c:pt idx="648">
                  <c:v>4.775262037019945</c:v>
                </c:pt>
                <c:pt idx="649">
                  <c:v>4.7617288789820043</c:v>
                </c:pt>
                <c:pt idx="650">
                  <c:v>4.7481947734963796</c:v>
                </c:pt>
                <c:pt idx="651">
                  <c:v>4.7346597291913026</c:v>
                </c:pt>
                <c:pt idx="652">
                  <c:v>4.7211237546147897</c:v>
                </c:pt>
                <c:pt idx="653">
                  <c:v>4.707586858235465</c:v>
                </c:pt>
                <c:pt idx="654">
                  <c:v>4.6940490484433965</c:v>
                </c:pt>
                <c:pt idx="655">
                  <c:v>4.6805103335508971</c:v>
                </c:pt>
                <c:pt idx="656">
                  <c:v>4.6669707217933398</c:v>
                </c:pt>
                <c:pt idx="657">
                  <c:v>4.6534302213299465</c:v>
                </c:pt>
                <c:pt idx="658">
                  <c:v>4.6398888402445788</c:v>
                </c:pt>
                <c:pt idx="659">
                  <c:v>4.6263465865465125</c:v>
                </c:pt>
                <c:pt idx="660">
                  <c:v>4.6128034681711982</c:v>
                </c:pt>
                <c:pt idx="661">
                  <c:v>4.59925949298104</c:v>
                </c:pt>
                <c:pt idx="662">
                  <c:v>4.5857146687661148</c:v>
                </c:pt>
                <c:pt idx="663">
                  <c:v>4.5721690032449525</c:v>
                </c:pt>
                <c:pt idx="664">
                  <c:v>4.5586225040652284</c:v>
                </c:pt>
                <c:pt idx="665">
                  <c:v>4.5450751788045221</c:v>
                </c:pt>
                <c:pt idx="666">
                  <c:v>4.5315270349710071</c:v>
                </c:pt>
                <c:pt idx="667">
                  <c:v>4.5179780800041733</c:v>
                </c:pt>
                <c:pt idx="668">
                  <c:v>4.5044283212755287</c:v>
                </c:pt>
                <c:pt idx="669">
                  <c:v>4.4908777660892758</c:v>
                </c:pt>
                <c:pt idx="670">
                  <c:v>4.4773264216830153</c:v>
                </c:pt>
                <c:pt idx="671">
                  <c:v>4.4637742952284016</c:v>
                </c:pt>
                <c:pt idx="672">
                  <c:v>4.450221393831832</c:v>
                </c:pt>
                <c:pt idx="673">
                  <c:v>4.4366677245350825</c:v>
                </c:pt>
                <c:pt idx="674">
                  <c:v>4.4231132943159901</c:v>
                </c:pt>
                <c:pt idx="675">
                  <c:v>4.4095581100890682</c:v>
                </c:pt>
                <c:pt idx="676">
                  <c:v>4.3960021787061683</c:v>
                </c:pt>
                <c:pt idx="677">
                  <c:v>4.3824455069571009</c:v>
                </c:pt>
                <c:pt idx="678">
                  <c:v>4.3688881015702563</c:v>
                </c:pt>
                <c:pt idx="679">
                  <c:v>4.3553299692132326</c:v>
                </c:pt>
                <c:pt idx="680">
                  <c:v>4.3417711164934305</c:v>
                </c:pt>
                <c:pt idx="681">
                  <c:v>4.3282115499586729</c:v>
                </c:pt>
                <c:pt idx="682">
                  <c:v>4.3146512760977851</c:v>
                </c:pt>
                <c:pt idx="683">
                  <c:v>4.3010903013411941</c:v>
                </c:pt>
                <c:pt idx="684">
                  <c:v>4.2875286320615125</c:v>
                </c:pt>
                <c:pt idx="685">
                  <c:v>4.2739662745741036</c:v>
                </c:pt>
                <c:pt idx="686">
                  <c:v>4.2604032351376659</c:v>
                </c:pt>
                <c:pt idx="687">
                  <c:v>4.2468395199547864</c:v>
                </c:pt>
                <c:pt idx="688">
                  <c:v>4.2332751351725006</c:v>
                </c:pt>
                <c:pt idx="689">
                  <c:v>4.2197100868828441</c:v>
                </c:pt>
                <c:pt idx="690">
                  <c:v>4.2061443811233969</c:v>
                </c:pt>
                <c:pt idx="691">
                  <c:v>4.1925780238778216</c:v>
                </c:pt>
                <c:pt idx="692">
                  <c:v>4.1790110210763967</c:v>
                </c:pt>
                <c:pt idx="693">
                  <c:v>4.165443378596545</c:v>
                </c:pt>
                <c:pt idx="694">
                  <c:v>4.1518751022633502</c:v>
                </c:pt>
                <c:pt idx="695">
                  <c:v>4.1383061978500777</c:v>
                </c:pt>
                <c:pt idx="696">
                  <c:v>4.1247366710786766</c:v>
                </c:pt>
                <c:pt idx="697">
                  <c:v>4.1111665276202967</c:v>
                </c:pt>
                <c:pt idx="698">
                  <c:v>4.0975957730957679</c:v>
                </c:pt>
                <c:pt idx="699">
                  <c:v>4.0840244130761141</c:v>
                </c:pt>
                <c:pt idx="700">
                  <c:v>4.0704524530830195</c:v>
                </c:pt>
                <c:pt idx="701">
                  <c:v>4.0568798985893277</c:v>
                </c:pt>
                <c:pt idx="702">
                  <c:v>4.0433067550195139</c:v>
                </c:pt>
                <c:pt idx="703">
                  <c:v>4.0297330277501473</c:v>
                </c:pt>
                <c:pt idx="704">
                  <c:v>4.0161587221103732</c:v>
                </c:pt>
                <c:pt idx="705">
                  <c:v>4.0025838433823555</c:v>
                </c:pt>
                <c:pt idx="706">
                  <c:v>3.9890083968017582</c:v>
                </c:pt>
                <c:pt idx="707">
                  <c:v>3.9754323875581656</c:v>
                </c:pt>
                <c:pt idx="708">
                  <c:v>3.9618558207955559</c:v>
                </c:pt>
                <c:pt idx="709">
                  <c:v>3.9482787016127272</c:v>
                </c:pt>
                <c:pt idx="710">
                  <c:v>3.9347010350637412</c:v>
                </c:pt>
                <c:pt idx="711">
                  <c:v>3.9211228261583515</c:v>
                </c:pt>
                <c:pt idx="712">
                  <c:v>3.9075440798624319</c:v>
                </c:pt>
                <c:pt idx="713">
                  <c:v>3.8939648010984023</c:v>
                </c:pt>
                <c:pt idx="714">
                  <c:v>3.880384994745639</c:v>
                </c:pt>
                <c:pt idx="715">
                  <c:v>3.8668046656408994</c:v>
                </c:pt>
                <c:pt idx="716">
                  <c:v>3.8532238185787229</c:v>
                </c:pt>
                <c:pt idx="717">
                  <c:v>3.8396424583118329</c:v>
                </c:pt>
                <c:pt idx="718">
                  <c:v>3.8260605895515516</c:v>
                </c:pt>
                <c:pt idx="719">
                  <c:v>3.8124782169681795</c:v>
                </c:pt>
                <c:pt idx="720">
                  <c:v>3.7988953451914007</c:v>
                </c:pt>
                <c:pt idx="721">
                  <c:v>3.7853119788106562</c:v>
                </c:pt>
                <c:pt idx="722">
                  <c:v>3.7717281223755466</c:v>
                </c:pt>
                <c:pt idx="723">
                  <c:v>3.7581437803961908</c:v>
                </c:pt>
                <c:pt idx="724">
                  <c:v>3.7445589573436209</c:v>
                </c:pt>
                <c:pt idx="725">
                  <c:v>3.7309736576501362</c:v>
                </c:pt>
                <c:pt idx="726">
                  <c:v>3.7173878857096807</c:v>
                </c:pt>
                <c:pt idx="727">
                  <c:v>3.7038016458782081</c:v>
                </c:pt>
                <c:pt idx="728">
                  <c:v>3.6902149424740331</c:v>
                </c:pt>
                <c:pt idx="729">
                  <c:v>3.6766277797781992</c:v>
                </c:pt>
                <c:pt idx="730">
                  <c:v>3.6630401620348159</c:v>
                </c:pt>
                <c:pt idx="731">
                  <c:v>3.6494520934514205</c:v>
                </c:pt>
                <c:pt idx="732">
                  <c:v>3.635863578199316</c:v>
                </c:pt>
                <c:pt idx="733">
                  <c:v>3.6222746204139122</c:v>
                </c:pt>
                <c:pt idx="734">
                  <c:v>3.6086852241950691</c:v>
                </c:pt>
                <c:pt idx="735">
                  <c:v>3.5950953936074193</c:v>
                </c:pt>
                <c:pt idx="736">
                  <c:v>3.5815051326807135</c:v>
                </c:pt>
                <c:pt idx="737">
                  <c:v>3.5679144454101346</c:v>
                </c:pt>
                <c:pt idx="738">
                  <c:v>3.5543233357566288</c:v>
                </c:pt>
                <c:pt idx="739">
                  <c:v>3.5407318076472207</c:v>
                </c:pt>
                <c:pt idx="740">
                  <c:v>3.5271398649753372</c:v>
                </c:pt>
                <c:pt idx="741">
                  <c:v>3.5135475116011112</c:v>
                </c:pt>
                <c:pt idx="742">
                  <c:v>3.4999547513517002</c:v>
                </c:pt>
                <c:pt idx="743">
                  <c:v>3.4863615880215924</c:v>
                </c:pt>
                <c:pt idx="744">
                  <c:v>3.4727680253729032</c:v>
                </c:pt>
                <c:pt idx="745">
                  <c:v>3.4591740671356868</c:v>
                </c:pt>
                <c:pt idx="746">
                  <c:v>3.4455797170082239</c:v>
                </c:pt>
                <c:pt idx="747">
                  <c:v>3.4319849786573262</c:v>
                </c:pt>
                <c:pt idx="748">
                  <c:v>3.4183898557186132</c:v>
                </c:pt>
                <c:pt idx="749">
                  <c:v>3.4047943517968187</c:v>
                </c:pt>
                <c:pt idx="750">
                  <c:v>3.3911984704660618</c:v>
                </c:pt>
                <c:pt idx="751">
                  <c:v>3.3776022152701342</c:v>
                </c:pt>
                <c:pt idx="752">
                  <c:v>3.3640055897227858</c:v>
                </c:pt>
                <c:pt idx="753">
                  <c:v>3.35040859730799</c:v>
                </c:pt>
                <c:pt idx="754">
                  <c:v>3.3368112414802273</c:v>
                </c:pt>
                <c:pt idx="755">
                  <c:v>3.3232135256647495</c:v>
                </c:pt>
                <c:pt idx="756">
                  <c:v>3.3096154532578566</c:v>
                </c:pt>
                <c:pt idx="757">
                  <c:v>3.2960170276271499</c:v>
                </c:pt>
                <c:pt idx="758">
                  <c:v>3.2824182521118042</c:v>
                </c:pt>
                <c:pt idx="759">
                  <c:v>3.2688191300228309</c:v>
                </c:pt>
                <c:pt idx="760">
                  <c:v>3.2552196646433207</c:v>
                </c:pt>
                <c:pt idx="761">
                  <c:v>3.2416198592287158</c:v>
                </c:pt>
                <c:pt idx="762">
                  <c:v>3.2280197170070504</c:v>
                </c:pt>
                <c:pt idx="763">
                  <c:v>3.2144192411792063</c:v>
                </c:pt>
                <c:pt idx="764">
                  <c:v>3.2008184349191553</c:v>
                </c:pt>
                <c:pt idx="765">
                  <c:v>3.1872173013742109</c:v>
                </c:pt>
                <c:pt idx="766">
                  <c:v>3.1736158436652619</c:v>
                </c:pt>
                <c:pt idx="767">
                  <c:v>3.1600140648870174</c:v>
                </c:pt>
                <c:pt idx="768">
                  <c:v>3.146411968108247</c:v>
                </c:pt>
                <c:pt idx="769">
                  <c:v>3.1328095563720058</c:v>
                </c:pt>
                <c:pt idx="770">
                  <c:v>3.1192068326958795</c:v>
                </c:pt>
                <c:pt idx="771">
                  <c:v>3.1056038000722022</c:v>
                </c:pt>
                <c:pt idx="772">
                  <c:v>3.0920004614682965</c:v>
                </c:pt>
                <c:pt idx="773">
                  <c:v>3.0783968198266858</c:v>
                </c:pt>
                <c:pt idx="774">
                  <c:v>3.0647928780653326</c:v>
                </c:pt>
                <c:pt idx="775">
                  <c:v>3.0511886390778473</c:v>
                </c:pt>
                <c:pt idx="776">
                  <c:v>3.0375841057337074</c:v>
                </c:pt>
                <c:pt idx="777">
                  <c:v>3.02397928087849</c:v>
                </c:pt>
                <c:pt idx="778">
                  <c:v>3.0103741673340618</c:v>
                </c:pt>
                <c:pt idx="779">
                  <c:v>2.9967687678988164</c:v>
                </c:pt>
                <c:pt idx="780">
                  <c:v>2.9831630853478615</c:v>
                </c:pt>
                <c:pt idx="781">
                  <c:v>2.9695571224332489</c:v>
                </c:pt>
                <c:pt idx="782">
                  <c:v>2.9559508818841613</c:v>
                </c:pt>
                <c:pt idx="783">
                  <c:v>2.9423443664071267</c:v>
                </c:pt>
                <c:pt idx="784">
                  <c:v>2.928737578686226</c:v>
                </c:pt>
                <c:pt idx="785">
                  <c:v>2.9151305213832743</c:v>
                </c:pt>
                <c:pt idx="786">
                  <c:v>2.9015231971380424</c:v>
                </c:pt>
                <c:pt idx="787">
                  <c:v>2.8879156085684299</c:v>
                </c:pt>
                <c:pt idx="788">
                  <c:v>2.8743077582706813</c:v>
                </c:pt>
                <c:pt idx="789">
                  <c:v>2.8606996488195575</c:v>
                </c:pt>
                <c:pt idx="790">
                  <c:v>2.847091282768544</c:v>
                </c:pt>
                <c:pt idx="791">
                  <c:v>2.8334826626500278</c:v>
                </c:pt>
                <c:pt idx="792">
                  <c:v>2.8198737909754858</c:v>
                </c:pt>
                <c:pt idx="793">
                  <c:v>2.8062646702356773</c:v>
                </c:pt>
                <c:pt idx="794">
                  <c:v>2.792655302900815</c:v>
                </c:pt>
                <c:pt idx="795">
                  <c:v>2.7790456914207597</c:v>
                </c:pt>
                <c:pt idx="796">
                  <c:v>2.7654358382251849</c:v>
                </c:pt>
                <c:pt idx="797">
                  <c:v>2.7518257457237687</c:v>
                </c:pt>
                <c:pt idx="798">
                  <c:v>2.7382154163063595</c:v>
                </c:pt>
                <c:pt idx="799">
                  <c:v>2.724604852343151</c:v>
                </c:pt>
                <c:pt idx="800">
                  <c:v>2.7109940561848669</c:v>
                </c:pt>
                <c:pt idx="801">
                  <c:v>2.6973830301629129</c:v>
                </c:pt>
                <c:pt idx="802">
                  <c:v>2.6837717765895617</c:v>
                </c:pt>
                <c:pt idx="803">
                  <c:v>2.6701602977581098</c:v>
                </c:pt>
                <c:pt idx="804">
                  <c:v>2.6565485959430539</c:v>
                </c:pt>
                <c:pt idx="805">
                  <c:v>2.6429366734002415</c:v>
                </c:pt>
                <c:pt idx="806">
                  <c:v>2.6293245323670482</c:v>
                </c:pt>
                <c:pt idx="807">
                  <c:v>2.6157121750625283</c:v>
                </c:pt>
                <c:pt idx="808">
                  <c:v>2.6020996036875776</c:v>
                </c:pt>
                <c:pt idx="809">
                  <c:v>2.5884868204250968</c:v>
                </c:pt>
                <c:pt idx="810">
                  <c:v>2.5748738274401366</c:v>
                </c:pt>
                <c:pt idx="811">
                  <c:v>2.5612606268800664</c:v>
                </c:pt>
                <c:pt idx="812">
                  <c:v>2.5476472208747118</c:v>
                </c:pt>
                <c:pt idx="813">
                  <c:v>2.5340336115365263</c:v>
                </c:pt>
                <c:pt idx="814">
                  <c:v>2.5204198009607208</c:v>
                </c:pt>
                <c:pt idx="815">
                  <c:v>2.5068057912254345</c:v>
                </c:pt>
                <c:pt idx="816">
                  <c:v>2.4931915843918597</c:v>
                </c:pt>
                <c:pt idx="817">
                  <c:v>2.4795771825044048</c:v>
                </c:pt>
                <c:pt idx="818">
                  <c:v>2.4659625875908384</c:v>
                </c:pt>
                <c:pt idx="819">
                  <c:v>2.4523478016624214</c:v>
                </c:pt>
                <c:pt idx="820">
                  <c:v>2.438732826714062</c:v>
                </c:pt>
                <c:pt idx="821">
                  <c:v>2.4251176647244455</c:v>
                </c:pt>
                <c:pt idx="822">
                  <c:v>2.4115023176561854</c:v>
                </c:pt>
                <c:pt idx="823">
                  <c:v>2.3978867874559513</c:v>
                </c:pt>
                <c:pt idx="824">
                  <c:v>2.3842710760546075</c:v>
                </c:pt>
                <c:pt idx="825">
                  <c:v>2.3706551853673568</c:v>
                </c:pt>
                <c:pt idx="826">
                  <c:v>2.3570391172938643</c:v>
                </c:pt>
                <c:pt idx="827">
                  <c:v>2.3434228737183975</c:v>
                </c:pt>
                <c:pt idx="828">
                  <c:v>2.3298064565099526</c:v>
                </c:pt>
                <c:pt idx="829">
                  <c:v>2.3161898675223922</c:v>
                </c:pt>
                <c:pt idx="830">
                  <c:v>2.3025731085945624</c:v>
                </c:pt>
                <c:pt idx="831">
                  <c:v>2.2889561815504376</c:v>
                </c:pt>
                <c:pt idx="832">
                  <c:v>2.2753390881992326</c:v>
                </c:pt>
                <c:pt idx="833">
                  <c:v>2.2617218303355324</c:v>
                </c:pt>
                <c:pt idx="834">
                  <c:v>2.2481044097394252</c:v>
                </c:pt>
                <c:pt idx="835">
                  <c:v>2.2344868281766108</c:v>
                </c:pt>
                <c:pt idx="836">
                  <c:v>2.2208690873985377</c:v>
                </c:pt>
                <c:pt idx="837">
                  <c:v>2.2072511891425095</c:v>
                </c:pt>
                <c:pt idx="838">
                  <c:v>2.1936331351318197</c:v>
                </c:pt>
                <c:pt idx="839">
                  <c:v>2.1800149270758569</c:v>
                </c:pt>
                <c:pt idx="840">
                  <c:v>2.1663965666702341</c:v>
                </c:pt>
                <c:pt idx="841">
                  <c:v>2.1527780555968943</c:v>
                </c:pt>
                <c:pt idx="842">
                  <c:v>2.1391593955242327</c:v>
                </c:pt>
                <c:pt idx="843">
                  <c:v>2.1255405881072127</c:v>
                </c:pt>
                <c:pt idx="844">
                  <c:v>2.1119216349874717</c:v>
                </c:pt>
                <c:pt idx="845">
                  <c:v>2.0983025377934439</c:v>
                </c:pt>
                <c:pt idx="846">
                  <c:v>2.0846832981404564</c:v>
                </c:pt>
                <c:pt idx="847">
                  <c:v>2.0710639176308585</c:v>
                </c:pt>
                <c:pt idx="848">
                  <c:v>2.0574443978541144</c:v>
                </c:pt>
                <c:pt idx="849">
                  <c:v>2.0438247403869165</c:v>
                </c:pt>
                <c:pt idx="850">
                  <c:v>2.0302049467933005</c:v>
                </c:pt>
                <c:pt idx="851">
                  <c:v>2.0165850186247383</c:v>
                </c:pt>
                <c:pt idx="852">
                  <c:v>2.0029649574202555</c:v>
                </c:pt>
                <c:pt idx="853">
                  <c:v>1.9893447647065223</c:v>
                </c:pt>
                <c:pt idx="854">
                  <c:v>1.9757244419979731</c:v>
                </c:pt>
                <c:pt idx="855">
                  <c:v>1.9621039907968922</c:v>
                </c:pt>
                <c:pt idx="856">
                  <c:v>1.9484834125935306</c:v>
                </c:pt>
                <c:pt idx="857">
                  <c:v>1.9348627088661925</c:v>
                </c:pt>
                <c:pt idx="858">
                  <c:v>1.9212418810813414</c:v>
                </c:pt>
                <c:pt idx="859">
                  <c:v>1.9076209306937046</c:v>
                </c:pt>
                <c:pt idx="860">
                  <c:v>1.8939998591463572</c:v>
                </c:pt>
                <c:pt idx="861">
                  <c:v>1.8803786678708336</c:v>
                </c:pt>
                <c:pt idx="862">
                  <c:v>1.8667573582872099</c:v>
                </c:pt>
                <c:pt idx="863">
                  <c:v>1.85313593180421</c:v>
                </c:pt>
                <c:pt idx="864">
                  <c:v>1.8395143898192916</c:v>
                </c:pt>
                <c:pt idx="865">
                  <c:v>1.8258927337187478</c:v>
                </c:pt>
                <c:pt idx="866">
                  <c:v>1.812270964877791</c:v>
                </c:pt>
                <c:pt idx="867">
                  <c:v>1.7986490846606462</c:v>
                </c:pt>
                <c:pt idx="868">
                  <c:v>1.7850270944206521</c:v>
                </c:pt>
                <c:pt idx="869">
                  <c:v>1.7714049955003339</c:v>
                </c:pt>
                <c:pt idx="870">
                  <c:v>1.7577827892315105</c:v>
                </c:pt>
                <c:pt idx="871">
                  <c:v>1.7441604769353649</c:v>
                </c:pt>
                <c:pt idx="872">
                  <c:v>1.7305380599225491</c:v>
                </c:pt>
                <c:pt idx="873">
                  <c:v>1.7169155394932569</c:v>
                </c:pt>
                <c:pt idx="874">
                  <c:v>1.7032929169373161</c:v>
                </c:pt>
                <c:pt idx="875">
                  <c:v>1.6896701935342777</c:v>
                </c:pt>
                <c:pt idx="876">
                  <c:v>1.6760473705534897</c:v>
                </c:pt>
                <c:pt idx="877">
                  <c:v>1.6624244492541931</c:v>
                </c:pt>
                <c:pt idx="878">
                  <c:v>1.6488014308855914</c:v>
                </c:pt>
                <c:pt idx="879">
                  <c:v>1.6351783166869496</c:v>
                </c:pt>
                <c:pt idx="880">
                  <c:v>1.6215551078876551</c:v>
                </c:pt>
                <c:pt idx="881">
                  <c:v>1.6079318057073206</c:v>
                </c:pt>
                <c:pt idx="882">
                  <c:v>1.5943084113558443</c:v>
                </c:pt>
                <c:pt idx="883">
                  <c:v>1.5806849260334999</c:v>
                </c:pt>
                <c:pt idx="884">
                  <c:v>1.5670613509310174</c:v>
                </c:pt>
                <c:pt idx="885">
                  <c:v>1.5534376872296505</c:v>
                </c:pt>
                <c:pt idx="886">
                  <c:v>1.5398139361012657</c:v>
                </c:pt>
                <c:pt idx="887">
                  <c:v>1.5261900987084078</c:v>
                </c:pt>
                <c:pt idx="888">
                  <c:v>1.5125661762043863</c:v>
                </c:pt>
                <c:pt idx="889">
                  <c:v>1.4989421697333396</c:v>
                </c:pt>
                <c:pt idx="890">
                  <c:v>1.4853180804303212</c:v>
                </c:pt>
                <c:pt idx="891">
                  <c:v>1.4716939094213624</c:v>
                </c:pt>
                <c:pt idx="892">
                  <c:v>1.4580696578235499</c:v>
                </c:pt>
                <c:pt idx="893">
                  <c:v>1.4444453267451056</c:v>
                </c:pt>
                <c:pt idx="894">
                  <c:v>1.4308209172854431</c:v>
                </c:pt>
                <c:pt idx="895">
                  <c:v>1.4171964305352558</c:v>
                </c:pt>
                <c:pt idx="896">
                  <c:v>1.4035718675765716</c:v>
                </c:pt>
                <c:pt idx="897">
                  <c:v>1.3899472294828372</c:v>
                </c:pt>
                <c:pt idx="898">
                  <c:v>1.3763225173189761</c:v>
                </c:pt>
                <c:pt idx="899">
                  <c:v>1.3626977321414622</c:v>
                </c:pt>
                <c:pt idx="900">
                  <c:v>1.3490728749983927</c:v>
                </c:pt>
                <c:pt idx="901">
                  <c:v>1.3354479469295435</c:v>
                </c:pt>
                <c:pt idx="902">
                  <c:v>1.3218229489664506</c:v>
                </c:pt>
                <c:pt idx="903">
                  <c:v>1.3081978821324625</c:v>
                </c:pt>
                <c:pt idx="904">
                  <c:v>1.2945727474428192</c:v>
                </c:pt>
                <c:pt idx="905">
                  <c:v>1.2809475459047048</c:v>
                </c:pt>
                <c:pt idx="906">
                  <c:v>1.2673222785173235</c:v>
                </c:pt>
                <c:pt idx="907">
                  <c:v>1.2536969462719556</c:v>
                </c:pt>
                <c:pt idx="908">
                  <c:v>1.2400715501520212</c:v>
                </c:pt>
                <c:pt idx="909">
                  <c:v>1.2264460911331532</c:v>
                </c:pt>
                <c:pt idx="910">
                  <c:v>1.2128205701832444</c:v>
                </c:pt>
                <c:pt idx="911">
                  <c:v>1.1991949882625239</c:v>
                </c:pt>
                <c:pt idx="912">
                  <c:v>1.1855693463236052</c:v>
                </c:pt>
                <c:pt idx="913">
                  <c:v>1.1719436453115604</c:v>
                </c:pt>
                <c:pt idx="914">
                  <c:v>1.1583178861639669</c:v>
                </c:pt>
                <c:pt idx="915">
                  <c:v>1.1446920698109804</c:v>
                </c:pt>
                <c:pt idx="916">
                  <c:v>1.1310661971753826</c:v>
                </c:pt>
                <c:pt idx="917">
                  <c:v>1.1174402691726446</c:v>
                </c:pt>
                <c:pt idx="918">
                  <c:v>1.1038142867109908</c:v>
                </c:pt>
                <c:pt idx="919">
                  <c:v>1.090188250691444</c:v>
                </c:pt>
                <c:pt idx="920">
                  <c:v>1.0765621620078971</c:v>
                </c:pt>
                <c:pt idx="921">
                  <c:v>1.0629360215471553</c:v>
                </c:pt>
                <c:pt idx="922">
                  <c:v>1.0493098301890063</c:v>
                </c:pt>
                <c:pt idx="923">
                  <c:v>1.0356835888062634</c:v>
                </c:pt>
                <c:pt idx="924">
                  <c:v>1.0220572982648275</c:v>
                </c:pt>
                <c:pt idx="925">
                  <c:v>1.0084309594237459</c:v>
                </c:pt>
                <c:pt idx="926">
                  <c:v>0.99480457313525428</c:v>
                </c:pt>
                <c:pt idx="927">
                  <c:v>0.98117814024484484</c:v>
                </c:pt>
                <c:pt idx="928">
                  <c:v>0.96755166159130612</c:v>
                </c:pt>
                <c:pt idx="929">
                  <c:v>0.95392513800678869</c:v>
                </c:pt>
                <c:pt idx="930">
                  <c:v>0.94029857031684538</c:v>
                </c:pt>
                <c:pt idx="931">
                  <c:v>0.92667195934049562</c:v>
                </c:pt>
                <c:pt idx="932">
                  <c:v>0.91304530589026534</c:v>
                </c:pt>
                <c:pt idx="933">
                  <c:v>0.89941861077224394</c:v>
                </c:pt>
                <c:pt idx="934">
                  <c:v>0.88579187478613963</c:v>
                </c:pt>
                <c:pt idx="935">
                  <c:v>0.87216509872531678</c:v>
                </c:pt>
                <c:pt idx="936">
                  <c:v>0.85853828337686167</c:v>
                </c:pt>
                <c:pt idx="937">
                  <c:v>0.84491142952161558</c:v>
                </c:pt>
                <c:pt idx="938">
                  <c:v>0.83128453793423951</c:v>
                </c:pt>
                <c:pt idx="939">
                  <c:v>0.81765760938325038</c:v>
                </c:pt>
                <c:pt idx="940">
                  <c:v>0.80403064463107277</c:v>
                </c:pt>
                <c:pt idx="941">
                  <c:v>0.79040364443409394</c:v>
                </c:pt>
                <c:pt idx="942">
                  <c:v>0.77677660954269789</c:v>
                </c:pt>
                <c:pt idx="943">
                  <c:v>0.76314954070132657</c:v>
                </c:pt>
                <c:pt idx="944">
                  <c:v>0.74952243864851176</c:v>
                </c:pt>
                <c:pt idx="945">
                  <c:v>0.73589530411693671</c:v>
                </c:pt>
                <c:pt idx="946">
                  <c:v>0.722268137833466</c:v>
                </c:pt>
                <c:pt idx="947">
                  <c:v>0.70864094051920679</c:v>
                </c:pt>
                <c:pt idx="948">
                  <c:v>0.69501371288954006</c:v>
                </c:pt>
                <c:pt idx="949">
                  <c:v>0.681386455654171</c:v>
                </c:pt>
                <c:pt idx="950">
                  <c:v>0.66775916951717929</c:v>
                </c:pt>
                <c:pt idx="951">
                  <c:v>0.65413185517704886</c:v>
                </c:pt>
                <c:pt idx="952">
                  <c:v>0.64050451332672764</c:v>
                </c:pt>
                <c:pt idx="953">
                  <c:v>0.62687714465365485</c:v>
                </c:pt>
                <c:pt idx="954">
                  <c:v>0.61324974983981861</c:v>
                </c:pt>
                <c:pt idx="955">
                  <c:v>0.59962232956178396</c:v>
                </c:pt>
                <c:pt idx="956">
                  <c:v>0.58599488449074988</c:v>
                </c:pt>
                <c:pt idx="957">
                  <c:v>0.57236741529257706</c:v>
                </c:pt>
                <c:pt idx="958">
                  <c:v>0.55873992262783612</c:v>
                </c:pt>
                <c:pt idx="959">
                  <c:v>0.54511240715185316</c:v>
                </c:pt>
                <c:pt idx="960">
                  <c:v>0.53148486951473761</c:v>
                </c:pt>
                <c:pt idx="961">
                  <c:v>0.51785731036143778</c:v>
                </c:pt>
                <c:pt idx="962">
                  <c:v>0.5042297303317661</c:v>
                </c:pt>
                <c:pt idx="963">
                  <c:v>0.49060213006045245</c:v>
                </c:pt>
                <c:pt idx="964">
                  <c:v>0.47697451017717191</c:v>
                </c:pt>
                <c:pt idx="965">
                  <c:v>0.4633468713065893</c:v>
                </c:pt>
                <c:pt idx="966">
                  <c:v>0.4497192140684016</c:v>
                </c:pt>
                <c:pt idx="967">
                  <c:v>0.4360915390773657</c:v>
                </c:pt>
                <c:pt idx="968">
                  <c:v>0.42246384694334932</c:v>
                </c:pt>
                <c:pt idx="969">
                  <c:v>0.40883613827135551</c:v>
                </c:pt>
                <c:pt idx="970">
                  <c:v>0.3952084136615735</c:v>
                </c:pt>
                <c:pt idx="971">
                  <c:v>0.38158067370940196</c:v>
                </c:pt>
                <c:pt idx="972">
                  <c:v>0.36795291900549992</c:v>
                </c:pt>
                <c:pt idx="973">
                  <c:v>0.35432515013581078</c:v>
                </c:pt>
                <c:pt idx="974">
                  <c:v>0.34069736768160408</c:v>
                </c:pt>
                <c:pt idx="975">
                  <c:v>0.32706957221951605</c:v>
                </c:pt>
                <c:pt idx="976">
                  <c:v>0.31344176432157345</c:v>
                </c:pt>
                <c:pt idx="977">
                  <c:v>0.29981394455524324</c:v>
                </c:pt>
                <c:pt idx="978">
                  <c:v>0.28618611348345208</c:v>
                </c:pt>
                <c:pt idx="979">
                  <c:v>0.27255827166463703</c:v>
                </c:pt>
                <c:pt idx="980">
                  <c:v>0.25893041965276425</c:v>
                </c:pt>
                <c:pt idx="981">
                  <c:v>0.24530255799737838</c:v>
                </c:pt>
                <c:pt idx="982">
                  <c:v>0.23167468724362331</c:v>
                </c:pt>
                <c:pt idx="983">
                  <c:v>0.21804680793228157</c:v>
                </c:pt>
                <c:pt idx="984">
                  <c:v>0.20441892059981273</c:v>
                </c:pt>
                <c:pt idx="985">
                  <c:v>0.19079102577837403</c:v>
                </c:pt>
                <c:pt idx="986">
                  <c:v>0.17716312399586751</c:v>
                </c:pt>
                <c:pt idx="987">
                  <c:v>0.16353521577595789</c:v>
                </c:pt>
                <c:pt idx="988">
                  <c:v>0.14990730163811972</c:v>
                </c:pt>
                <c:pt idx="989">
                  <c:v>0.13627938209765619</c:v>
                </c:pt>
                <c:pt idx="990">
                  <c:v>0.12265145766573669</c:v>
                </c:pt>
                <c:pt idx="991">
                  <c:v>0.10902352884943332</c:v>
                </c:pt>
                <c:pt idx="992">
                  <c:v>9.5395596151739773E-2</c:v>
                </c:pt>
                <c:pt idx="993">
                  <c:v>8.1767660071616483E-2</c:v>
                </c:pt>
                <c:pt idx="994">
                  <c:v>6.8139721104007053E-2</c:v>
                </c:pt>
                <c:pt idx="995">
                  <c:v>5.4511779739883033E-2</c:v>
                </c:pt>
                <c:pt idx="996">
                  <c:v>4.0883836466259704E-2</c:v>
                </c:pt>
                <c:pt idx="997">
                  <c:v>2.7255891766240516E-2</c:v>
                </c:pt>
                <c:pt idx="998">
                  <c:v>1.3627946119034095E-2</c:v>
                </c:pt>
                <c:pt idx="999">
                  <c:v>-9.0059878849912687E-15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550016"/>
        <c:axId val="126551936"/>
      </c:scatterChart>
      <c:valAx>
        <c:axId val="126550016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% </a:t>
                </a:r>
                <a:r>
                  <a:rPr lang="en-US" sz="2400" dirty="0"/>
                  <a:t>of paper used for </a:t>
                </a:r>
                <a:r>
                  <a:rPr lang="en-US" sz="2400" dirty="0" smtClean="0"/>
                  <a:t>strap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32285622993221141"/>
              <c:y val="0.902274064266083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6551936"/>
        <c:crosses val="autoZero"/>
        <c:crossBetween val="midCat"/>
      </c:valAx>
      <c:valAx>
        <c:axId val="126551936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[kg]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655001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62134415620486"/>
          <c:y val="5.1948773368615607E-2"/>
          <c:w val="0.73293462184757252"/>
          <c:h val="0.60506185268991919"/>
        </c:manualLayout>
      </c:layout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Sheet1!$K$7:$K$1006</c:f>
              <c:numCache>
                <c:formatCode>General</c:formatCode>
                <c:ptCount val="10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0.90000000000000013</c:v>
                </c:pt>
                <c:pt idx="9">
                  <c:v>1.0000000000000002</c:v>
                </c:pt>
                <c:pt idx="10">
                  <c:v>1.1000000000000003</c:v>
                </c:pt>
                <c:pt idx="11">
                  <c:v>1.2000000000000004</c:v>
                </c:pt>
                <c:pt idx="12">
                  <c:v>1.3000000000000005</c:v>
                </c:pt>
                <c:pt idx="13">
                  <c:v>1.4000000000000006</c:v>
                </c:pt>
                <c:pt idx="14">
                  <c:v>1.5000000000000007</c:v>
                </c:pt>
                <c:pt idx="15">
                  <c:v>1.6000000000000008</c:v>
                </c:pt>
                <c:pt idx="16">
                  <c:v>1.7000000000000008</c:v>
                </c:pt>
                <c:pt idx="17">
                  <c:v>1.8000000000000009</c:v>
                </c:pt>
                <c:pt idx="18">
                  <c:v>1.900000000000001</c:v>
                </c:pt>
                <c:pt idx="19">
                  <c:v>2.0000000000000009</c:v>
                </c:pt>
                <c:pt idx="20">
                  <c:v>2.100000000000001</c:v>
                </c:pt>
                <c:pt idx="21">
                  <c:v>2.2000000000000011</c:v>
                </c:pt>
                <c:pt idx="22">
                  <c:v>2.3000000000000012</c:v>
                </c:pt>
                <c:pt idx="23">
                  <c:v>2.4000000000000012</c:v>
                </c:pt>
                <c:pt idx="24">
                  <c:v>2.5000000000000013</c:v>
                </c:pt>
                <c:pt idx="25">
                  <c:v>2.6000000000000014</c:v>
                </c:pt>
                <c:pt idx="26">
                  <c:v>2.7000000000000015</c:v>
                </c:pt>
                <c:pt idx="27">
                  <c:v>2.8000000000000016</c:v>
                </c:pt>
                <c:pt idx="28">
                  <c:v>2.9000000000000017</c:v>
                </c:pt>
                <c:pt idx="29">
                  <c:v>3.0000000000000018</c:v>
                </c:pt>
                <c:pt idx="30">
                  <c:v>3.1000000000000019</c:v>
                </c:pt>
                <c:pt idx="31">
                  <c:v>3.200000000000002</c:v>
                </c:pt>
                <c:pt idx="32">
                  <c:v>3.300000000000002</c:v>
                </c:pt>
                <c:pt idx="33">
                  <c:v>3.4000000000000021</c:v>
                </c:pt>
                <c:pt idx="34">
                  <c:v>3.5000000000000022</c:v>
                </c:pt>
                <c:pt idx="35">
                  <c:v>3.6000000000000023</c:v>
                </c:pt>
                <c:pt idx="36">
                  <c:v>3.7000000000000024</c:v>
                </c:pt>
                <c:pt idx="37">
                  <c:v>3.8000000000000025</c:v>
                </c:pt>
                <c:pt idx="38">
                  <c:v>3.9000000000000026</c:v>
                </c:pt>
                <c:pt idx="39">
                  <c:v>4.0000000000000027</c:v>
                </c:pt>
                <c:pt idx="40">
                  <c:v>4.1000000000000032</c:v>
                </c:pt>
                <c:pt idx="41">
                  <c:v>4.2000000000000028</c:v>
                </c:pt>
                <c:pt idx="42">
                  <c:v>4.3000000000000034</c:v>
                </c:pt>
                <c:pt idx="43">
                  <c:v>4.400000000000003</c:v>
                </c:pt>
                <c:pt idx="44">
                  <c:v>4.5000000000000036</c:v>
                </c:pt>
                <c:pt idx="45">
                  <c:v>4.6000000000000032</c:v>
                </c:pt>
                <c:pt idx="46">
                  <c:v>4.7000000000000037</c:v>
                </c:pt>
                <c:pt idx="47">
                  <c:v>4.8000000000000034</c:v>
                </c:pt>
                <c:pt idx="48">
                  <c:v>4.9000000000000039</c:v>
                </c:pt>
                <c:pt idx="49">
                  <c:v>5.0000000000000036</c:v>
                </c:pt>
                <c:pt idx="50">
                  <c:v>5.1000000000000041</c:v>
                </c:pt>
                <c:pt idx="51">
                  <c:v>5.2000000000000037</c:v>
                </c:pt>
                <c:pt idx="52">
                  <c:v>5.3000000000000043</c:v>
                </c:pt>
                <c:pt idx="53">
                  <c:v>5.4000000000000039</c:v>
                </c:pt>
                <c:pt idx="54">
                  <c:v>5.5000000000000044</c:v>
                </c:pt>
                <c:pt idx="55">
                  <c:v>5.6000000000000041</c:v>
                </c:pt>
                <c:pt idx="56">
                  <c:v>5.7000000000000046</c:v>
                </c:pt>
                <c:pt idx="57">
                  <c:v>5.8000000000000043</c:v>
                </c:pt>
                <c:pt idx="58">
                  <c:v>5.9000000000000048</c:v>
                </c:pt>
                <c:pt idx="59">
                  <c:v>6.0000000000000044</c:v>
                </c:pt>
                <c:pt idx="60">
                  <c:v>6.100000000000005</c:v>
                </c:pt>
                <c:pt idx="61">
                  <c:v>6.2000000000000046</c:v>
                </c:pt>
                <c:pt idx="62">
                  <c:v>6.3000000000000043</c:v>
                </c:pt>
                <c:pt idx="63">
                  <c:v>6.4000000000000039</c:v>
                </c:pt>
                <c:pt idx="64">
                  <c:v>6.5000000000000044</c:v>
                </c:pt>
                <c:pt idx="65">
                  <c:v>6.6000000000000041</c:v>
                </c:pt>
                <c:pt idx="66">
                  <c:v>6.7000000000000046</c:v>
                </c:pt>
                <c:pt idx="67">
                  <c:v>6.8000000000000043</c:v>
                </c:pt>
                <c:pt idx="68">
                  <c:v>6.9000000000000048</c:v>
                </c:pt>
                <c:pt idx="69">
                  <c:v>7.0000000000000044</c:v>
                </c:pt>
                <c:pt idx="70">
                  <c:v>7.100000000000005</c:v>
                </c:pt>
                <c:pt idx="71">
                  <c:v>7.2000000000000046</c:v>
                </c:pt>
                <c:pt idx="72">
                  <c:v>7.3000000000000052</c:v>
                </c:pt>
                <c:pt idx="73">
                  <c:v>7.4000000000000048</c:v>
                </c:pt>
                <c:pt idx="74">
                  <c:v>7.5000000000000053</c:v>
                </c:pt>
                <c:pt idx="75">
                  <c:v>7.600000000000005</c:v>
                </c:pt>
                <c:pt idx="76">
                  <c:v>7.7000000000000055</c:v>
                </c:pt>
                <c:pt idx="77">
                  <c:v>7.8000000000000052</c:v>
                </c:pt>
                <c:pt idx="78">
                  <c:v>7.9000000000000057</c:v>
                </c:pt>
                <c:pt idx="79">
                  <c:v>8.0000000000000053</c:v>
                </c:pt>
                <c:pt idx="80">
                  <c:v>8.100000000000005</c:v>
                </c:pt>
                <c:pt idx="81">
                  <c:v>8.2000000000000064</c:v>
                </c:pt>
                <c:pt idx="82">
                  <c:v>8.300000000000006</c:v>
                </c:pt>
                <c:pt idx="83">
                  <c:v>8.4000000000000057</c:v>
                </c:pt>
                <c:pt idx="84">
                  <c:v>8.5000000000000053</c:v>
                </c:pt>
                <c:pt idx="85">
                  <c:v>8.6000000000000068</c:v>
                </c:pt>
                <c:pt idx="86">
                  <c:v>8.7000000000000064</c:v>
                </c:pt>
                <c:pt idx="87">
                  <c:v>8.800000000000006</c:v>
                </c:pt>
                <c:pt idx="88">
                  <c:v>8.9000000000000057</c:v>
                </c:pt>
                <c:pt idx="89">
                  <c:v>9.0000000000000071</c:v>
                </c:pt>
                <c:pt idx="90">
                  <c:v>9.1000000000000068</c:v>
                </c:pt>
                <c:pt idx="91">
                  <c:v>9.2000000000000064</c:v>
                </c:pt>
                <c:pt idx="92">
                  <c:v>9.300000000000006</c:v>
                </c:pt>
                <c:pt idx="93">
                  <c:v>9.4000000000000075</c:v>
                </c:pt>
                <c:pt idx="94">
                  <c:v>9.5000000000000071</c:v>
                </c:pt>
                <c:pt idx="95">
                  <c:v>9.6000000000000068</c:v>
                </c:pt>
                <c:pt idx="96">
                  <c:v>9.7000000000000064</c:v>
                </c:pt>
                <c:pt idx="97">
                  <c:v>9.8000000000000078</c:v>
                </c:pt>
                <c:pt idx="98">
                  <c:v>9.9000000000000075</c:v>
                </c:pt>
                <c:pt idx="99">
                  <c:v>10.000000000000007</c:v>
                </c:pt>
                <c:pt idx="100">
                  <c:v>10.100000000000007</c:v>
                </c:pt>
                <c:pt idx="101">
                  <c:v>10.200000000000008</c:v>
                </c:pt>
                <c:pt idx="102">
                  <c:v>10.300000000000008</c:v>
                </c:pt>
                <c:pt idx="103">
                  <c:v>10.400000000000007</c:v>
                </c:pt>
                <c:pt idx="104">
                  <c:v>10.500000000000007</c:v>
                </c:pt>
                <c:pt idx="105">
                  <c:v>10.600000000000009</c:v>
                </c:pt>
                <c:pt idx="106">
                  <c:v>10.700000000000008</c:v>
                </c:pt>
                <c:pt idx="107">
                  <c:v>10.800000000000008</c:v>
                </c:pt>
                <c:pt idx="108">
                  <c:v>10.900000000000007</c:v>
                </c:pt>
                <c:pt idx="109">
                  <c:v>11.000000000000009</c:v>
                </c:pt>
                <c:pt idx="110">
                  <c:v>11.100000000000009</c:v>
                </c:pt>
                <c:pt idx="111">
                  <c:v>11.200000000000008</c:v>
                </c:pt>
                <c:pt idx="112">
                  <c:v>11.300000000000008</c:v>
                </c:pt>
                <c:pt idx="113">
                  <c:v>11.400000000000009</c:v>
                </c:pt>
                <c:pt idx="114">
                  <c:v>11.500000000000009</c:v>
                </c:pt>
                <c:pt idx="115">
                  <c:v>11.600000000000009</c:v>
                </c:pt>
                <c:pt idx="116">
                  <c:v>11.700000000000008</c:v>
                </c:pt>
                <c:pt idx="117">
                  <c:v>11.80000000000001</c:v>
                </c:pt>
                <c:pt idx="118">
                  <c:v>11.900000000000009</c:v>
                </c:pt>
                <c:pt idx="119">
                  <c:v>12.000000000000009</c:v>
                </c:pt>
                <c:pt idx="120">
                  <c:v>12.100000000000009</c:v>
                </c:pt>
                <c:pt idx="121">
                  <c:v>12.20000000000001</c:v>
                </c:pt>
                <c:pt idx="122">
                  <c:v>12.30000000000001</c:v>
                </c:pt>
                <c:pt idx="123">
                  <c:v>12.400000000000009</c:v>
                </c:pt>
                <c:pt idx="124">
                  <c:v>12.500000000000009</c:v>
                </c:pt>
                <c:pt idx="125">
                  <c:v>12.600000000000009</c:v>
                </c:pt>
                <c:pt idx="126">
                  <c:v>12.700000000000008</c:v>
                </c:pt>
                <c:pt idx="127">
                  <c:v>12.800000000000008</c:v>
                </c:pt>
                <c:pt idx="128">
                  <c:v>12.900000000000009</c:v>
                </c:pt>
                <c:pt idx="129">
                  <c:v>13.000000000000009</c:v>
                </c:pt>
                <c:pt idx="130">
                  <c:v>13.100000000000009</c:v>
                </c:pt>
                <c:pt idx="131">
                  <c:v>13.200000000000008</c:v>
                </c:pt>
                <c:pt idx="132">
                  <c:v>13.30000000000001</c:v>
                </c:pt>
                <c:pt idx="133">
                  <c:v>13.400000000000009</c:v>
                </c:pt>
                <c:pt idx="134">
                  <c:v>13.500000000000009</c:v>
                </c:pt>
                <c:pt idx="135">
                  <c:v>13.600000000000009</c:v>
                </c:pt>
                <c:pt idx="136">
                  <c:v>13.70000000000001</c:v>
                </c:pt>
                <c:pt idx="137">
                  <c:v>13.80000000000001</c:v>
                </c:pt>
                <c:pt idx="138">
                  <c:v>13.900000000000009</c:v>
                </c:pt>
                <c:pt idx="139">
                  <c:v>14.000000000000009</c:v>
                </c:pt>
                <c:pt idx="140">
                  <c:v>14.10000000000001</c:v>
                </c:pt>
                <c:pt idx="141">
                  <c:v>14.20000000000001</c:v>
                </c:pt>
                <c:pt idx="142">
                  <c:v>14.30000000000001</c:v>
                </c:pt>
                <c:pt idx="143">
                  <c:v>14.400000000000009</c:v>
                </c:pt>
                <c:pt idx="144">
                  <c:v>14.500000000000011</c:v>
                </c:pt>
                <c:pt idx="145">
                  <c:v>14.60000000000001</c:v>
                </c:pt>
                <c:pt idx="146">
                  <c:v>14.70000000000001</c:v>
                </c:pt>
                <c:pt idx="147">
                  <c:v>14.80000000000001</c:v>
                </c:pt>
                <c:pt idx="148">
                  <c:v>14.900000000000011</c:v>
                </c:pt>
                <c:pt idx="149">
                  <c:v>15.000000000000011</c:v>
                </c:pt>
                <c:pt idx="150">
                  <c:v>15.10000000000001</c:v>
                </c:pt>
                <c:pt idx="151">
                  <c:v>15.20000000000001</c:v>
                </c:pt>
                <c:pt idx="152">
                  <c:v>15.300000000000011</c:v>
                </c:pt>
                <c:pt idx="153">
                  <c:v>15.400000000000011</c:v>
                </c:pt>
                <c:pt idx="154">
                  <c:v>15.500000000000011</c:v>
                </c:pt>
                <c:pt idx="155">
                  <c:v>15.60000000000001</c:v>
                </c:pt>
                <c:pt idx="156">
                  <c:v>15.700000000000012</c:v>
                </c:pt>
                <c:pt idx="157">
                  <c:v>15.800000000000011</c:v>
                </c:pt>
                <c:pt idx="158">
                  <c:v>15.900000000000011</c:v>
                </c:pt>
                <c:pt idx="159">
                  <c:v>16.000000000000011</c:v>
                </c:pt>
                <c:pt idx="160">
                  <c:v>16.100000000000012</c:v>
                </c:pt>
                <c:pt idx="161">
                  <c:v>16.20000000000001</c:v>
                </c:pt>
                <c:pt idx="162">
                  <c:v>16.300000000000011</c:v>
                </c:pt>
                <c:pt idx="163">
                  <c:v>16.400000000000013</c:v>
                </c:pt>
                <c:pt idx="164">
                  <c:v>16.500000000000011</c:v>
                </c:pt>
                <c:pt idx="165">
                  <c:v>16.600000000000012</c:v>
                </c:pt>
                <c:pt idx="166">
                  <c:v>16.700000000000014</c:v>
                </c:pt>
                <c:pt idx="167">
                  <c:v>16.800000000000011</c:v>
                </c:pt>
                <c:pt idx="168">
                  <c:v>16.900000000000013</c:v>
                </c:pt>
                <c:pt idx="169">
                  <c:v>17.000000000000011</c:v>
                </c:pt>
                <c:pt idx="170">
                  <c:v>17.100000000000012</c:v>
                </c:pt>
                <c:pt idx="171">
                  <c:v>17.200000000000014</c:v>
                </c:pt>
                <c:pt idx="172">
                  <c:v>17.300000000000011</c:v>
                </c:pt>
                <c:pt idx="173">
                  <c:v>17.400000000000013</c:v>
                </c:pt>
                <c:pt idx="174">
                  <c:v>17.500000000000014</c:v>
                </c:pt>
                <c:pt idx="175">
                  <c:v>17.600000000000012</c:v>
                </c:pt>
                <c:pt idx="176">
                  <c:v>17.700000000000014</c:v>
                </c:pt>
                <c:pt idx="177">
                  <c:v>17.800000000000011</c:v>
                </c:pt>
                <c:pt idx="178">
                  <c:v>17.900000000000013</c:v>
                </c:pt>
                <c:pt idx="179">
                  <c:v>18.000000000000014</c:v>
                </c:pt>
                <c:pt idx="180">
                  <c:v>18.100000000000012</c:v>
                </c:pt>
                <c:pt idx="181">
                  <c:v>18.200000000000014</c:v>
                </c:pt>
                <c:pt idx="182">
                  <c:v>18.300000000000015</c:v>
                </c:pt>
                <c:pt idx="183">
                  <c:v>18.400000000000013</c:v>
                </c:pt>
                <c:pt idx="184">
                  <c:v>18.500000000000014</c:v>
                </c:pt>
                <c:pt idx="185">
                  <c:v>18.600000000000012</c:v>
                </c:pt>
                <c:pt idx="186">
                  <c:v>18.700000000000014</c:v>
                </c:pt>
                <c:pt idx="187">
                  <c:v>18.800000000000015</c:v>
                </c:pt>
                <c:pt idx="188">
                  <c:v>18.900000000000013</c:v>
                </c:pt>
                <c:pt idx="189">
                  <c:v>19.000000000000014</c:v>
                </c:pt>
                <c:pt idx="190">
                  <c:v>19.100000000000016</c:v>
                </c:pt>
                <c:pt idx="191">
                  <c:v>19.200000000000014</c:v>
                </c:pt>
                <c:pt idx="192">
                  <c:v>19.300000000000015</c:v>
                </c:pt>
                <c:pt idx="193">
                  <c:v>19.400000000000013</c:v>
                </c:pt>
                <c:pt idx="194">
                  <c:v>19.500000000000014</c:v>
                </c:pt>
                <c:pt idx="195">
                  <c:v>19.600000000000016</c:v>
                </c:pt>
                <c:pt idx="196">
                  <c:v>19.700000000000014</c:v>
                </c:pt>
                <c:pt idx="197">
                  <c:v>19.800000000000015</c:v>
                </c:pt>
                <c:pt idx="198">
                  <c:v>19.900000000000016</c:v>
                </c:pt>
                <c:pt idx="199">
                  <c:v>20.000000000000014</c:v>
                </c:pt>
                <c:pt idx="200">
                  <c:v>20.100000000000016</c:v>
                </c:pt>
                <c:pt idx="201">
                  <c:v>20.200000000000014</c:v>
                </c:pt>
                <c:pt idx="202">
                  <c:v>20.300000000000015</c:v>
                </c:pt>
                <c:pt idx="203">
                  <c:v>20.400000000000016</c:v>
                </c:pt>
                <c:pt idx="204">
                  <c:v>20.500000000000014</c:v>
                </c:pt>
                <c:pt idx="205">
                  <c:v>20.600000000000016</c:v>
                </c:pt>
                <c:pt idx="206">
                  <c:v>20.700000000000017</c:v>
                </c:pt>
                <c:pt idx="207">
                  <c:v>20.800000000000015</c:v>
                </c:pt>
                <c:pt idx="208">
                  <c:v>20.900000000000016</c:v>
                </c:pt>
                <c:pt idx="209">
                  <c:v>21.000000000000014</c:v>
                </c:pt>
                <c:pt idx="210">
                  <c:v>21.100000000000016</c:v>
                </c:pt>
                <c:pt idx="211">
                  <c:v>21.200000000000017</c:v>
                </c:pt>
                <c:pt idx="212">
                  <c:v>21.300000000000015</c:v>
                </c:pt>
                <c:pt idx="213">
                  <c:v>21.400000000000016</c:v>
                </c:pt>
                <c:pt idx="214">
                  <c:v>21.500000000000018</c:v>
                </c:pt>
                <c:pt idx="215">
                  <c:v>21.600000000000016</c:v>
                </c:pt>
                <c:pt idx="216">
                  <c:v>21.700000000000017</c:v>
                </c:pt>
                <c:pt idx="217">
                  <c:v>21.800000000000015</c:v>
                </c:pt>
                <c:pt idx="218">
                  <c:v>21.900000000000016</c:v>
                </c:pt>
                <c:pt idx="219">
                  <c:v>22.000000000000018</c:v>
                </c:pt>
                <c:pt idx="220">
                  <c:v>22.100000000000016</c:v>
                </c:pt>
                <c:pt idx="221">
                  <c:v>22.200000000000017</c:v>
                </c:pt>
                <c:pt idx="222">
                  <c:v>22.300000000000018</c:v>
                </c:pt>
                <c:pt idx="223">
                  <c:v>22.400000000000016</c:v>
                </c:pt>
                <c:pt idx="224">
                  <c:v>22.500000000000018</c:v>
                </c:pt>
                <c:pt idx="225">
                  <c:v>22.600000000000016</c:v>
                </c:pt>
                <c:pt idx="226">
                  <c:v>22.700000000000017</c:v>
                </c:pt>
                <c:pt idx="227">
                  <c:v>22.800000000000018</c:v>
                </c:pt>
                <c:pt idx="228">
                  <c:v>22.900000000000016</c:v>
                </c:pt>
                <c:pt idx="229">
                  <c:v>23.000000000000018</c:v>
                </c:pt>
                <c:pt idx="230">
                  <c:v>23.100000000000019</c:v>
                </c:pt>
                <c:pt idx="231">
                  <c:v>23.200000000000017</c:v>
                </c:pt>
                <c:pt idx="232">
                  <c:v>23.300000000000018</c:v>
                </c:pt>
                <c:pt idx="233">
                  <c:v>23.400000000000016</c:v>
                </c:pt>
                <c:pt idx="234">
                  <c:v>23.500000000000018</c:v>
                </c:pt>
                <c:pt idx="235">
                  <c:v>23.600000000000019</c:v>
                </c:pt>
                <c:pt idx="236">
                  <c:v>23.700000000000017</c:v>
                </c:pt>
                <c:pt idx="237">
                  <c:v>23.800000000000018</c:v>
                </c:pt>
                <c:pt idx="238">
                  <c:v>23.90000000000002</c:v>
                </c:pt>
                <c:pt idx="239">
                  <c:v>24.000000000000018</c:v>
                </c:pt>
                <c:pt idx="240">
                  <c:v>24.100000000000019</c:v>
                </c:pt>
                <c:pt idx="241">
                  <c:v>24.200000000000017</c:v>
                </c:pt>
                <c:pt idx="242">
                  <c:v>24.300000000000018</c:v>
                </c:pt>
                <c:pt idx="243">
                  <c:v>24.40000000000002</c:v>
                </c:pt>
                <c:pt idx="244">
                  <c:v>24.500000000000018</c:v>
                </c:pt>
                <c:pt idx="245">
                  <c:v>24.600000000000019</c:v>
                </c:pt>
                <c:pt idx="246">
                  <c:v>24.700000000000021</c:v>
                </c:pt>
                <c:pt idx="247">
                  <c:v>24.800000000000018</c:v>
                </c:pt>
                <c:pt idx="248">
                  <c:v>24.90000000000002</c:v>
                </c:pt>
                <c:pt idx="249">
                  <c:v>25.000000000000018</c:v>
                </c:pt>
                <c:pt idx="250">
                  <c:v>25.100000000000016</c:v>
                </c:pt>
                <c:pt idx="251">
                  <c:v>25.200000000000017</c:v>
                </c:pt>
                <c:pt idx="252">
                  <c:v>25.300000000000018</c:v>
                </c:pt>
                <c:pt idx="253">
                  <c:v>25.400000000000016</c:v>
                </c:pt>
                <c:pt idx="254">
                  <c:v>25.500000000000018</c:v>
                </c:pt>
                <c:pt idx="255">
                  <c:v>25.600000000000016</c:v>
                </c:pt>
                <c:pt idx="256">
                  <c:v>25.700000000000017</c:v>
                </c:pt>
                <c:pt idx="257">
                  <c:v>25.800000000000018</c:v>
                </c:pt>
                <c:pt idx="258">
                  <c:v>25.900000000000016</c:v>
                </c:pt>
                <c:pt idx="259">
                  <c:v>26.000000000000018</c:v>
                </c:pt>
                <c:pt idx="260">
                  <c:v>26.100000000000019</c:v>
                </c:pt>
                <c:pt idx="261">
                  <c:v>26.200000000000017</c:v>
                </c:pt>
                <c:pt idx="262">
                  <c:v>26.300000000000018</c:v>
                </c:pt>
                <c:pt idx="263">
                  <c:v>26.400000000000016</c:v>
                </c:pt>
                <c:pt idx="264">
                  <c:v>26.500000000000018</c:v>
                </c:pt>
                <c:pt idx="265">
                  <c:v>26.600000000000019</c:v>
                </c:pt>
                <c:pt idx="266">
                  <c:v>26.700000000000017</c:v>
                </c:pt>
                <c:pt idx="267">
                  <c:v>26.800000000000018</c:v>
                </c:pt>
                <c:pt idx="268">
                  <c:v>26.90000000000002</c:v>
                </c:pt>
                <c:pt idx="269">
                  <c:v>27.000000000000018</c:v>
                </c:pt>
                <c:pt idx="270">
                  <c:v>27.100000000000019</c:v>
                </c:pt>
                <c:pt idx="271">
                  <c:v>27.200000000000017</c:v>
                </c:pt>
                <c:pt idx="272">
                  <c:v>27.300000000000018</c:v>
                </c:pt>
                <c:pt idx="273">
                  <c:v>27.40000000000002</c:v>
                </c:pt>
                <c:pt idx="274">
                  <c:v>27.500000000000018</c:v>
                </c:pt>
                <c:pt idx="275">
                  <c:v>27.600000000000019</c:v>
                </c:pt>
                <c:pt idx="276">
                  <c:v>27.700000000000021</c:v>
                </c:pt>
                <c:pt idx="277">
                  <c:v>27.800000000000018</c:v>
                </c:pt>
                <c:pt idx="278">
                  <c:v>27.90000000000002</c:v>
                </c:pt>
                <c:pt idx="279">
                  <c:v>28.000000000000018</c:v>
                </c:pt>
                <c:pt idx="280">
                  <c:v>28.100000000000019</c:v>
                </c:pt>
                <c:pt idx="281">
                  <c:v>28.200000000000021</c:v>
                </c:pt>
                <c:pt idx="282">
                  <c:v>28.300000000000018</c:v>
                </c:pt>
                <c:pt idx="283">
                  <c:v>28.40000000000002</c:v>
                </c:pt>
                <c:pt idx="284">
                  <c:v>28.500000000000021</c:v>
                </c:pt>
                <c:pt idx="285">
                  <c:v>28.600000000000019</c:v>
                </c:pt>
                <c:pt idx="286">
                  <c:v>28.700000000000021</c:v>
                </c:pt>
                <c:pt idx="287">
                  <c:v>28.800000000000018</c:v>
                </c:pt>
                <c:pt idx="288">
                  <c:v>28.90000000000002</c:v>
                </c:pt>
                <c:pt idx="289">
                  <c:v>29.000000000000021</c:v>
                </c:pt>
                <c:pt idx="290">
                  <c:v>29.100000000000019</c:v>
                </c:pt>
                <c:pt idx="291">
                  <c:v>29.200000000000021</c:v>
                </c:pt>
                <c:pt idx="292">
                  <c:v>29.300000000000022</c:v>
                </c:pt>
                <c:pt idx="293">
                  <c:v>29.40000000000002</c:v>
                </c:pt>
                <c:pt idx="294">
                  <c:v>29.500000000000021</c:v>
                </c:pt>
                <c:pt idx="295">
                  <c:v>29.600000000000019</c:v>
                </c:pt>
                <c:pt idx="296">
                  <c:v>29.700000000000021</c:v>
                </c:pt>
                <c:pt idx="297">
                  <c:v>29.800000000000022</c:v>
                </c:pt>
                <c:pt idx="298">
                  <c:v>29.90000000000002</c:v>
                </c:pt>
                <c:pt idx="299">
                  <c:v>30.000000000000021</c:v>
                </c:pt>
                <c:pt idx="300">
                  <c:v>30.100000000000023</c:v>
                </c:pt>
                <c:pt idx="301">
                  <c:v>30.200000000000021</c:v>
                </c:pt>
                <c:pt idx="302">
                  <c:v>30.300000000000022</c:v>
                </c:pt>
                <c:pt idx="303">
                  <c:v>30.40000000000002</c:v>
                </c:pt>
                <c:pt idx="304">
                  <c:v>30.500000000000021</c:v>
                </c:pt>
                <c:pt idx="305">
                  <c:v>30.600000000000023</c:v>
                </c:pt>
                <c:pt idx="306">
                  <c:v>30.700000000000021</c:v>
                </c:pt>
                <c:pt idx="307">
                  <c:v>30.800000000000022</c:v>
                </c:pt>
                <c:pt idx="308">
                  <c:v>30.900000000000023</c:v>
                </c:pt>
                <c:pt idx="309">
                  <c:v>31.000000000000021</c:v>
                </c:pt>
                <c:pt idx="310">
                  <c:v>31.100000000000023</c:v>
                </c:pt>
                <c:pt idx="311">
                  <c:v>31.200000000000021</c:v>
                </c:pt>
                <c:pt idx="312">
                  <c:v>31.300000000000022</c:v>
                </c:pt>
                <c:pt idx="313">
                  <c:v>31.400000000000023</c:v>
                </c:pt>
                <c:pt idx="314">
                  <c:v>31.500000000000021</c:v>
                </c:pt>
                <c:pt idx="315">
                  <c:v>31.600000000000023</c:v>
                </c:pt>
                <c:pt idx="316">
                  <c:v>31.700000000000024</c:v>
                </c:pt>
                <c:pt idx="317">
                  <c:v>31.800000000000022</c:v>
                </c:pt>
                <c:pt idx="318">
                  <c:v>31.900000000000023</c:v>
                </c:pt>
                <c:pt idx="319">
                  <c:v>32.000000000000021</c:v>
                </c:pt>
                <c:pt idx="320">
                  <c:v>32.100000000000023</c:v>
                </c:pt>
                <c:pt idx="321">
                  <c:v>32.200000000000024</c:v>
                </c:pt>
                <c:pt idx="322">
                  <c:v>32.300000000000026</c:v>
                </c:pt>
                <c:pt idx="323">
                  <c:v>32.40000000000002</c:v>
                </c:pt>
                <c:pt idx="324">
                  <c:v>32.500000000000021</c:v>
                </c:pt>
                <c:pt idx="325">
                  <c:v>32.600000000000023</c:v>
                </c:pt>
                <c:pt idx="326">
                  <c:v>32.700000000000024</c:v>
                </c:pt>
                <c:pt idx="327">
                  <c:v>32.800000000000026</c:v>
                </c:pt>
                <c:pt idx="328">
                  <c:v>32.900000000000027</c:v>
                </c:pt>
                <c:pt idx="329">
                  <c:v>33.000000000000021</c:v>
                </c:pt>
                <c:pt idx="330">
                  <c:v>33.100000000000023</c:v>
                </c:pt>
                <c:pt idx="331">
                  <c:v>33.200000000000024</c:v>
                </c:pt>
                <c:pt idx="332">
                  <c:v>33.300000000000026</c:v>
                </c:pt>
                <c:pt idx="333">
                  <c:v>33.400000000000027</c:v>
                </c:pt>
                <c:pt idx="334">
                  <c:v>33.500000000000021</c:v>
                </c:pt>
                <c:pt idx="335">
                  <c:v>33.600000000000023</c:v>
                </c:pt>
                <c:pt idx="336">
                  <c:v>33.700000000000024</c:v>
                </c:pt>
                <c:pt idx="337">
                  <c:v>33.800000000000026</c:v>
                </c:pt>
                <c:pt idx="338">
                  <c:v>33.900000000000027</c:v>
                </c:pt>
                <c:pt idx="339">
                  <c:v>34.000000000000021</c:v>
                </c:pt>
                <c:pt idx="340">
                  <c:v>34.100000000000023</c:v>
                </c:pt>
                <c:pt idx="341">
                  <c:v>34.200000000000024</c:v>
                </c:pt>
                <c:pt idx="342">
                  <c:v>34.300000000000026</c:v>
                </c:pt>
                <c:pt idx="343">
                  <c:v>34.400000000000027</c:v>
                </c:pt>
                <c:pt idx="344">
                  <c:v>34.500000000000028</c:v>
                </c:pt>
                <c:pt idx="345">
                  <c:v>34.600000000000023</c:v>
                </c:pt>
                <c:pt idx="346">
                  <c:v>34.700000000000024</c:v>
                </c:pt>
                <c:pt idx="347">
                  <c:v>34.800000000000026</c:v>
                </c:pt>
                <c:pt idx="348">
                  <c:v>34.900000000000027</c:v>
                </c:pt>
                <c:pt idx="349">
                  <c:v>35.000000000000028</c:v>
                </c:pt>
                <c:pt idx="350">
                  <c:v>35.100000000000023</c:v>
                </c:pt>
                <c:pt idx="351">
                  <c:v>35.200000000000024</c:v>
                </c:pt>
                <c:pt idx="352">
                  <c:v>35.300000000000026</c:v>
                </c:pt>
                <c:pt idx="353">
                  <c:v>35.400000000000027</c:v>
                </c:pt>
                <c:pt idx="354">
                  <c:v>35.500000000000028</c:v>
                </c:pt>
                <c:pt idx="355">
                  <c:v>35.600000000000023</c:v>
                </c:pt>
                <c:pt idx="356">
                  <c:v>35.700000000000024</c:v>
                </c:pt>
                <c:pt idx="357">
                  <c:v>35.800000000000026</c:v>
                </c:pt>
                <c:pt idx="358">
                  <c:v>35.900000000000027</c:v>
                </c:pt>
                <c:pt idx="359">
                  <c:v>36.000000000000028</c:v>
                </c:pt>
                <c:pt idx="360">
                  <c:v>36.10000000000003</c:v>
                </c:pt>
                <c:pt idx="361">
                  <c:v>36.200000000000024</c:v>
                </c:pt>
                <c:pt idx="362">
                  <c:v>36.300000000000026</c:v>
                </c:pt>
                <c:pt idx="363">
                  <c:v>36.400000000000027</c:v>
                </c:pt>
                <c:pt idx="364">
                  <c:v>36.500000000000028</c:v>
                </c:pt>
                <c:pt idx="365">
                  <c:v>36.60000000000003</c:v>
                </c:pt>
                <c:pt idx="366">
                  <c:v>36.700000000000024</c:v>
                </c:pt>
                <c:pt idx="367">
                  <c:v>36.800000000000026</c:v>
                </c:pt>
                <c:pt idx="368">
                  <c:v>36.900000000000027</c:v>
                </c:pt>
                <c:pt idx="369">
                  <c:v>37.000000000000028</c:v>
                </c:pt>
                <c:pt idx="370">
                  <c:v>37.10000000000003</c:v>
                </c:pt>
                <c:pt idx="371">
                  <c:v>37.200000000000024</c:v>
                </c:pt>
                <c:pt idx="372">
                  <c:v>37.300000000000026</c:v>
                </c:pt>
                <c:pt idx="373">
                  <c:v>37.400000000000027</c:v>
                </c:pt>
                <c:pt idx="374">
                  <c:v>37.500000000000028</c:v>
                </c:pt>
                <c:pt idx="375">
                  <c:v>37.60000000000003</c:v>
                </c:pt>
                <c:pt idx="376">
                  <c:v>37.700000000000031</c:v>
                </c:pt>
                <c:pt idx="377">
                  <c:v>37.800000000000026</c:v>
                </c:pt>
                <c:pt idx="378">
                  <c:v>37.900000000000027</c:v>
                </c:pt>
                <c:pt idx="379">
                  <c:v>38.000000000000028</c:v>
                </c:pt>
                <c:pt idx="380">
                  <c:v>38.10000000000003</c:v>
                </c:pt>
                <c:pt idx="381">
                  <c:v>38.200000000000031</c:v>
                </c:pt>
                <c:pt idx="382">
                  <c:v>38.300000000000026</c:v>
                </c:pt>
                <c:pt idx="383">
                  <c:v>38.400000000000027</c:v>
                </c:pt>
                <c:pt idx="384">
                  <c:v>38.500000000000028</c:v>
                </c:pt>
                <c:pt idx="385">
                  <c:v>38.60000000000003</c:v>
                </c:pt>
                <c:pt idx="386">
                  <c:v>38.700000000000031</c:v>
                </c:pt>
                <c:pt idx="387">
                  <c:v>38.800000000000026</c:v>
                </c:pt>
                <c:pt idx="388">
                  <c:v>38.900000000000027</c:v>
                </c:pt>
                <c:pt idx="389">
                  <c:v>39.000000000000028</c:v>
                </c:pt>
                <c:pt idx="390">
                  <c:v>39.10000000000003</c:v>
                </c:pt>
                <c:pt idx="391">
                  <c:v>39.200000000000031</c:v>
                </c:pt>
                <c:pt idx="392">
                  <c:v>39.300000000000033</c:v>
                </c:pt>
                <c:pt idx="393">
                  <c:v>39.400000000000027</c:v>
                </c:pt>
                <c:pt idx="394">
                  <c:v>39.500000000000028</c:v>
                </c:pt>
                <c:pt idx="395">
                  <c:v>39.60000000000003</c:v>
                </c:pt>
                <c:pt idx="396">
                  <c:v>39.700000000000031</c:v>
                </c:pt>
                <c:pt idx="397">
                  <c:v>39.800000000000033</c:v>
                </c:pt>
                <c:pt idx="398">
                  <c:v>39.900000000000027</c:v>
                </c:pt>
                <c:pt idx="399">
                  <c:v>40.000000000000028</c:v>
                </c:pt>
                <c:pt idx="400">
                  <c:v>40.10000000000003</c:v>
                </c:pt>
                <c:pt idx="401">
                  <c:v>40.200000000000031</c:v>
                </c:pt>
                <c:pt idx="402">
                  <c:v>40.300000000000033</c:v>
                </c:pt>
                <c:pt idx="403">
                  <c:v>40.400000000000027</c:v>
                </c:pt>
                <c:pt idx="404">
                  <c:v>40.500000000000028</c:v>
                </c:pt>
                <c:pt idx="405">
                  <c:v>40.60000000000003</c:v>
                </c:pt>
                <c:pt idx="406">
                  <c:v>40.700000000000031</c:v>
                </c:pt>
                <c:pt idx="407">
                  <c:v>40.800000000000033</c:v>
                </c:pt>
                <c:pt idx="408">
                  <c:v>40.900000000000034</c:v>
                </c:pt>
                <c:pt idx="409">
                  <c:v>41.000000000000028</c:v>
                </c:pt>
                <c:pt idx="410">
                  <c:v>41.10000000000003</c:v>
                </c:pt>
                <c:pt idx="411">
                  <c:v>41.200000000000031</c:v>
                </c:pt>
                <c:pt idx="412">
                  <c:v>41.300000000000033</c:v>
                </c:pt>
                <c:pt idx="413">
                  <c:v>41.400000000000034</c:v>
                </c:pt>
                <c:pt idx="414">
                  <c:v>41.500000000000028</c:v>
                </c:pt>
                <c:pt idx="415">
                  <c:v>41.60000000000003</c:v>
                </c:pt>
                <c:pt idx="416">
                  <c:v>41.700000000000031</c:v>
                </c:pt>
                <c:pt idx="417">
                  <c:v>41.800000000000033</c:v>
                </c:pt>
                <c:pt idx="418">
                  <c:v>41.900000000000034</c:v>
                </c:pt>
                <c:pt idx="419">
                  <c:v>42.000000000000028</c:v>
                </c:pt>
                <c:pt idx="420">
                  <c:v>42.10000000000003</c:v>
                </c:pt>
                <c:pt idx="421">
                  <c:v>42.200000000000031</c:v>
                </c:pt>
                <c:pt idx="422">
                  <c:v>42.300000000000033</c:v>
                </c:pt>
                <c:pt idx="423">
                  <c:v>42.400000000000034</c:v>
                </c:pt>
                <c:pt idx="424">
                  <c:v>42.500000000000036</c:v>
                </c:pt>
                <c:pt idx="425">
                  <c:v>42.60000000000003</c:v>
                </c:pt>
                <c:pt idx="426">
                  <c:v>42.700000000000031</c:v>
                </c:pt>
                <c:pt idx="427">
                  <c:v>42.800000000000033</c:v>
                </c:pt>
                <c:pt idx="428">
                  <c:v>42.900000000000034</c:v>
                </c:pt>
                <c:pt idx="429">
                  <c:v>43.000000000000036</c:v>
                </c:pt>
                <c:pt idx="430">
                  <c:v>43.10000000000003</c:v>
                </c:pt>
                <c:pt idx="431">
                  <c:v>43.200000000000031</c:v>
                </c:pt>
                <c:pt idx="432">
                  <c:v>43.300000000000033</c:v>
                </c:pt>
                <c:pt idx="433">
                  <c:v>43.400000000000034</c:v>
                </c:pt>
                <c:pt idx="434">
                  <c:v>43.500000000000036</c:v>
                </c:pt>
                <c:pt idx="435">
                  <c:v>43.60000000000003</c:v>
                </c:pt>
                <c:pt idx="436">
                  <c:v>43.700000000000031</c:v>
                </c:pt>
                <c:pt idx="437">
                  <c:v>43.800000000000033</c:v>
                </c:pt>
                <c:pt idx="438">
                  <c:v>43.900000000000034</c:v>
                </c:pt>
                <c:pt idx="439">
                  <c:v>44.000000000000036</c:v>
                </c:pt>
                <c:pt idx="440">
                  <c:v>44.100000000000037</c:v>
                </c:pt>
                <c:pt idx="441">
                  <c:v>44.200000000000031</c:v>
                </c:pt>
                <c:pt idx="442">
                  <c:v>44.300000000000033</c:v>
                </c:pt>
                <c:pt idx="443">
                  <c:v>44.400000000000034</c:v>
                </c:pt>
                <c:pt idx="444">
                  <c:v>44.500000000000036</c:v>
                </c:pt>
                <c:pt idx="445">
                  <c:v>44.600000000000037</c:v>
                </c:pt>
                <c:pt idx="446">
                  <c:v>44.700000000000031</c:v>
                </c:pt>
                <c:pt idx="447">
                  <c:v>44.800000000000033</c:v>
                </c:pt>
                <c:pt idx="448">
                  <c:v>44.900000000000034</c:v>
                </c:pt>
                <c:pt idx="449">
                  <c:v>45.000000000000036</c:v>
                </c:pt>
                <c:pt idx="450">
                  <c:v>45.100000000000037</c:v>
                </c:pt>
                <c:pt idx="451">
                  <c:v>45.200000000000031</c:v>
                </c:pt>
                <c:pt idx="452">
                  <c:v>45.300000000000033</c:v>
                </c:pt>
                <c:pt idx="453">
                  <c:v>45.400000000000034</c:v>
                </c:pt>
                <c:pt idx="454">
                  <c:v>45.500000000000036</c:v>
                </c:pt>
                <c:pt idx="455">
                  <c:v>45.600000000000037</c:v>
                </c:pt>
                <c:pt idx="456">
                  <c:v>45.700000000000038</c:v>
                </c:pt>
                <c:pt idx="457">
                  <c:v>45.800000000000033</c:v>
                </c:pt>
                <c:pt idx="458">
                  <c:v>45.900000000000034</c:v>
                </c:pt>
                <c:pt idx="459">
                  <c:v>46.000000000000036</c:v>
                </c:pt>
                <c:pt idx="460">
                  <c:v>46.100000000000037</c:v>
                </c:pt>
                <c:pt idx="461">
                  <c:v>46.200000000000038</c:v>
                </c:pt>
                <c:pt idx="462">
                  <c:v>46.300000000000033</c:v>
                </c:pt>
                <c:pt idx="463">
                  <c:v>46.400000000000034</c:v>
                </c:pt>
                <c:pt idx="464">
                  <c:v>46.500000000000036</c:v>
                </c:pt>
                <c:pt idx="465">
                  <c:v>46.600000000000037</c:v>
                </c:pt>
                <c:pt idx="466">
                  <c:v>46.700000000000038</c:v>
                </c:pt>
                <c:pt idx="467">
                  <c:v>46.800000000000033</c:v>
                </c:pt>
                <c:pt idx="468">
                  <c:v>46.900000000000034</c:v>
                </c:pt>
                <c:pt idx="469">
                  <c:v>47.000000000000036</c:v>
                </c:pt>
                <c:pt idx="470">
                  <c:v>47.100000000000037</c:v>
                </c:pt>
                <c:pt idx="471">
                  <c:v>47.200000000000038</c:v>
                </c:pt>
                <c:pt idx="472">
                  <c:v>47.30000000000004</c:v>
                </c:pt>
                <c:pt idx="473">
                  <c:v>47.400000000000034</c:v>
                </c:pt>
                <c:pt idx="474">
                  <c:v>47.500000000000036</c:v>
                </c:pt>
                <c:pt idx="475">
                  <c:v>47.600000000000037</c:v>
                </c:pt>
                <c:pt idx="476">
                  <c:v>47.700000000000038</c:v>
                </c:pt>
                <c:pt idx="477">
                  <c:v>47.80000000000004</c:v>
                </c:pt>
                <c:pt idx="478">
                  <c:v>47.900000000000034</c:v>
                </c:pt>
                <c:pt idx="479">
                  <c:v>48.000000000000036</c:v>
                </c:pt>
                <c:pt idx="480">
                  <c:v>48.100000000000037</c:v>
                </c:pt>
                <c:pt idx="481">
                  <c:v>48.200000000000038</c:v>
                </c:pt>
                <c:pt idx="482">
                  <c:v>48.30000000000004</c:v>
                </c:pt>
                <c:pt idx="483">
                  <c:v>48.400000000000034</c:v>
                </c:pt>
                <c:pt idx="484">
                  <c:v>48.500000000000036</c:v>
                </c:pt>
                <c:pt idx="485">
                  <c:v>48.600000000000037</c:v>
                </c:pt>
                <c:pt idx="486">
                  <c:v>48.700000000000038</c:v>
                </c:pt>
                <c:pt idx="487">
                  <c:v>48.80000000000004</c:v>
                </c:pt>
                <c:pt idx="488">
                  <c:v>48.900000000000041</c:v>
                </c:pt>
                <c:pt idx="489">
                  <c:v>49.000000000000036</c:v>
                </c:pt>
                <c:pt idx="490">
                  <c:v>49.100000000000037</c:v>
                </c:pt>
                <c:pt idx="491">
                  <c:v>49.200000000000038</c:v>
                </c:pt>
                <c:pt idx="492">
                  <c:v>49.30000000000004</c:v>
                </c:pt>
                <c:pt idx="493">
                  <c:v>49.400000000000041</c:v>
                </c:pt>
                <c:pt idx="494">
                  <c:v>49.500000000000036</c:v>
                </c:pt>
                <c:pt idx="495">
                  <c:v>49.600000000000037</c:v>
                </c:pt>
                <c:pt idx="496">
                  <c:v>49.700000000000038</c:v>
                </c:pt>
                <c:pt idx="497">
                  <c:v>49.80000000000004</c:v>
                </c:pt>
                <c:pt idx="498">
                  <c:v>49.900000000000041</c:v>
                </c:pt>
                <c:pt idx="499">
                  <c:v>50.000000000000036</c:v>
                </c:pt>
                <c:pt idx="500">
                  <c:v>50.100000000000037</c:v>
                </c:pt>
                <c:pt idx="501">
                  <c:v>50.200000000000031</c:v>
                </c:pt>
                <c:pt idx="502">
                  <c:v>50.300000000000033</c:v>
                </c:pt>
                <c:pt idx="503">
                  <c:v>50.400000000000034</c:v>
                </c:pt>
                <c:pt idx="504">
                  <c:v>50.500000000000036</c:v>
                </c:pt>
                <c:pt idx="505">
                  <c:v>50.600000000000037</c:v>
                </c:pt>
                <c:pt idx="506">
                  <c:v>50.700000000000031</c:v>
                </c:pt>
                <c:pt idx="507">
                  <c:v>50.800000000000033</c:v>
                </c:pt>
                <c:pt idx="508">
                  <c:v>50.900000000000034</c:v>
                </c:pt>
                <c:pt idx="509">
                  <c:v>51.000000000000036</c:v>
                </c:pt>
                <c:pt idx="510">
                  <c:v>51.100000000000037</c:v>
                </c:pt>
                <c:pt idx="511">
                  <c:v>51.200000000000031</c:v>
                </c:pt>
                <c:pt idx="512">
                  <c:v>51.300000000000033</c:v>
                </c:pt>
                <c:pt idx="513">
                  <c:v>51.400000000000034</c:v>
                </c:pt>
                <c:pt idx="514">
                  <c:v>51.500000000000036</c:v>
                </c:pt>
                <c:pt idx="515">
                  <c:v>51.600000000000037</c:v>
                </c:pt>
                <c:pt idx="516">
                  <c:v>51.700000000000031</c:v>
                </c:pt>
                <c:pt idx="517">
                  <c:v>51.800000000000033</c:v>
                </c:pt>
                <c:pt idx="518">
                  <c:v>51.900000000000034</c:v>
                </c:pt>
                <c:pt idx="519">
                  <c:v>52.000000000000036</c:v>
                </c:pt>
                <c:pt idx="520">
                  <c:v>52.100000000000037</c:v>
                </c:pt>
                <c:pt idx="521">
                  <c:v>52.200000000000038</c:v>
                </c:pt>
                <c:pt idx="522">
                  <c:v>52.300000000000033</c:v>
                </c:pt>
                <c:pt idx="523">
                  <c:v>52.400000000000034</c:v>
                </c:pt>
                <c:pt idx="524">
                  <c:v>52.500000000000036</c:v>
                </c:pt>
                <c:pt idx="525">
                  <c:v>52.600000000000037</c:v>
                </c:pt>
                <c:pt idx="526">
                  <c:v>52.700000000000038</c:v>
                </c:pt>
                <c:pt idx="527">
                  <c:v>52.800000000000033</c:v>
                </c:pt>
                <c:pt idx="528">
                  <c:v>52.900000000000034</c:v>
                </c:pt>
                <c:pt idx="529">
                  <c:v>53.000000000000036</c:v>
                </c:pt>
                <c:pt idx="530">
                  <c:v>53.100000000000037</c:v>
                </c:pt>
                <c:pt idx="531">
                  <c:v>53.200000000000038</c:v>
                </c:pt>
                <c:pt idx="532">
                  <c:v>53.30000000000004</c:v>
                </c:pt>
                <c:pt idx="533">
                  <c:v>53.400000000000034</c:v>
                </c:pt>
                <c:pt idx="534">
                  <c:v>53.500000000000036</c:v>
                </c:pt>
                <c:pt idx="535">
                  <c:v>53.600000000000037</c:v>
                </c:pt>
                <c:pt idx="536">
                  <c:v>53.700000000000038</c:v>
                </c:pt>
                <c:pt idx="537">
                  <c:v>53.80000000000004</c:v>
                </c:pt>
                <c:pt idx="538">
                  <c:v>53.900000000000034</c:v>
                </c:pt>
                <c:pt idx="539">
                  <c:v>54.000000000000036</c:v>
                </c:pt>
                <c:pt idx="540">
                  <c:v>54.100000000000037</c:v>
                </c:pt>
                <c:pt idx="541">
                  <c:v>54.200000000000038</c:v>
                </c:pt>
                <c:pt idx="542">
                  <c:v>54.30000000000004</c:v>
                </c:pt>
                <c:pt idx="543">
                  <c:v>54.400000000000034</c:v>
                </c:pt>
                <c:pt idx="544">
                  <c:v>54.500000000000036</c:v>
                </c:pt>
                <c:pt idx="545">
                  <c:v>54.600000000000037</c:v>
                </c:pt>
                <c:pt idx="546">
                  <c:v>54.700000000000038</c:v>
                </c:pt>
                <c:pt idx="547">
                  <c:v>54.80000000000004</c:v>
                </c:pt>
                <c:pt idx="548">
                  <c:v>54.900000000000034</c:v>
                </c:pt>
                <c:pt idx="549">
                  <c:v>55.000000000000036</c:v>
                </c:pt>
                <c:pt idx="550">
                  <c:v>55.100000000000037</c:v>
                </c:pt>
                <c:pt idx="551">
                  <c:v>55.200000000000038</c:v>
                </c:pt>
                <c:pt idx="552">
                  <c:v>55.30000000000004</c:v>
                </c:pt>
                <c:pt idx="553">
                  <c:v>55.400000000000041</c:v>
                </c:pt>
                <c:pt idx="554">
                  <c:v>55.500000000000036</c:v>
                </c:pt>
                <c:pt idx="555">
                  <c:v>55.600000000000037</c:v>
                </c:pt>
                <c:pt idx="556">
                  <c:v>55.700000000000038</c:v>
                </c:pt>
                <c:pt idx="557">
                  <c:v>55.80000000000004</c:v>
                </c:pt>
                <c:pt idx="558">
                  <c:v>55.900000000000041</c:v>
                </c:pt>
                <c:pt idx="559">
                  <c:v>56.000000000000036</c:v>
                </c:pt>
                <c:pt idx="560">
                  <c:v>56.100000000000037</c:v>
                </c:pt>
                <c:pt idx="561">
                  <c:v>56.200000000000038</c:v>
                </c:pt>
                <c:pt idx="562">
                  <c:v>56.30000000000004</c:v>
                </c:pt>
                <c:pt idx="563">
                  <c:v>56.400000000000041</c:v>
                </c:pt>
                <c:pt idx="564">
                  <c:v>56.500000000000043</c:v>
                </c:pt>
                <c:pt idx="565">
                  <c:v>56.600000000000037</c:v>
                </c:pt>
                <c:pt idx="566">
                  <c:v>56.700000000000038</c:v>
                </c:pt>
                <c:pt idx="567">
                  <c:v>56.80000000000004</c:v>
                </c:pt>
                <c:pt idx="568">
                  <c:v>56.900000000000041</c:v>
                </c:pt>
                <c:pt idx="569">
                  <c:v>57.000000000000043</c:v>
                </c:pt>
                <c:pt idx="570">
                  <c:v>57.100000000000037</c:v>
                </c:pt>
                <c:pt idx="571">
                  <c:v>57.200000000000038</c:v>
                </c:pt>
                <c:pt idx="572">
                  <c:v>57.30000000000004</c:v>
                </c:pt>
                <c:pt idx="573">
                  <c:v>57.400000000000041</c:v>
                </c:pt>
                <c:pt idx="574">
                  <c:v>57.500000000000043</c:v>
                </c:pt>
                <c:pt idx="575">
                  <c:v>57.600000000000037</c:v>
                </c:pt>
                <c:pt idx="576">
                  <c:v>57.700000000000038</c:v>
                </c:pt>
                <c:pt idx="577">
                  <c:v>57.80000000000004</c:v>
                </c:pt>
                <c:pt idx="578">
                  <c:v>57.900000000000041</c:v>
                </c:pt>
                <c:pt idx="579">
                  <c:v>58.000000000000043</c:v>
                </c:pt>
                <c:pt idx="580">
                  <c:v>58.100000000000037</c:v>
                </c:pt>
                <c:pt idx="581">
                  <c:v>58.200000000000038</c:v>
                </c:pt>
                <c:pt idx="582">
                  <c:v>58.30000000000004</c:v>
                </c:pt>
                <c:pt idx="583">
                  <c:v>58.400000000000041</c:v>
                </c:pt>
                <c:pt idx="584">
                  <c:v>58.500000000000043</c:v>
                </c:pt>
                <c:pt idx="585">
                  <c:v>58.600000000000044</c:v>
                </c:pt>
                <c:pt idx="586">
                  <c:v>58.700000000000038</c:v>
                </c:pt>
                <c:pt idx="587">
                  <c:v>58.80000000000004</c:v>
                </c:pt>
                <c:pt idx="588">
                  <c:v>58.900000000000041</c:v>
                </c:pt>
                <c:pt idx="589">
                  <c:v>59.000000000000043</c:v>
                </c:pt>
                <c:pt idx="590">
                  <c:v>59.100000000000044</c:v>
                </c:pt>
                <c:pt idx="591">
                  <c:v>59.200000000000038</c:v>
                </c:pt>
                <c:pt idx="592">
                  <c:v>59.30000000000004</c:v>
                </c:pt>
                <c:pt idx="593">
                  <c:v>59.400000000000041</c:v>
                </c:pt>
                <c:pt idx="594">
                  <c:v>59.500000000000043</c:v>
                </c:pt>
                <c:pt idx="595">
                  <c:v>59.600000000000044</c:v>
                </c:pt>
                <c:pt idx="596">
                  <c:v>59.700000000000045</c:v>
                </c:pt>
                <c:pt idx="597">
                  <c:v>59.80000000000004</c:v>
                </c:pt>
                <c:pt idx="598">
                  <c:v>59.900000000000041</c:v>
                </c:pt>
                <c:pt idx="599">
                  <c:v>60.000000000000043</c:v>
                </c:pt>
                <c:pt idx="600">
                  <c:v>60.100000000000044</c:v>
                </c:pt>
                <c:pt idx="601">
                  <c:v>60.200000000000045</c:v>
                </c:pt>
                <c:pt idx="602">
                  <c:v>60.30000000000004</c:v>
                </c:pt>
                <c:pt idx="603">
                  <c:v>60.400000000000041</c:v>
                </c:pt>
                <c:pt idx="604">
                  <c:v>60.500000000000043</c:v>
                </c:pt>
                <c:pt idx="605">
                  <c:v>60.600000000000044</c:v>
                </c:pt>
                <c:pt idx="606">
                  <c:v>60.700000000000045</c:v>
                </c:pt>
                <c:pt idx="607">
                  <c:v>60.80000000000004</c:v>
                </c:pt>
                <c:pt idx="608">
                  <c:v>60.900000000000041</c:v>
                </c:pt>
                <c:pt idx="609">
                  <c:v>61.000000000000043</c:v>
                </c:pt>
                <c:pt idx="610">
                  <c:v>61.100000000000044</c:v>
                </c:pt>
                <c:pt idx="611">
                  <c:v>61.200000000000045</c:v>
                </c:pt>
                <c:pt idx="612">
                  <c:v>61.30000000000004</c:v>
                </c:pt>
                <c:pt idx="613">
                  <c:v>61.400000000000041</c:v>
                </c:pt>
                <c:pt idx="614">
                  <c:v>61.500000000000043</c:v>
                </c:pt>
                <c:pt idx="615">
                  <c:v>61.600000000000044</c:v>
                </c:pt>
                <c:pt idx="616">
                  <c:v>61.700000000000045</c:v>
                </c:pt>
                <c:pt idx="617">
                  <c:v>61.800000000000047</c:v>
                </c:pt>
                <c:pt idx="618">
                  <c:v>61.900000000000041</c:v>
                </c:pt>
                <c:pt idx="619">
                  <c:v>62.000000000000043</c:v>
                </c:pt>
                <c:pt idx="620">
                  <c:v>62.100000000000044</c:v>
                </c:pt>
                <c:pt idx="621">
                  <c:v>62.200000000000045</c:v>
                </c:pt>
                <c:pt idx="622">
                  <c:v>62.300000000000047</c:v>
                </c:pt>
                <c:pt idx="623">
                  <c:v>62.400000000000041</c:v>
                </c:pt>
                <c:pt idx="624">
                  <c:v>62.500000000000043</c:v>
                </c:pt>
                <c:pt idx="625">
                  <c:v>62.600000000000044</c:v>
                </c:pt>
                <c:pt idx="626">
                  <c:v>62.700000000000045</c:v>
                </c:pt>
                <c:pt idx="627">
                  <c:v>62.800000000000047</c:v>
                </c:pt>
                <c:pt idx="628">
                  <c:v>62.900000000000048</c:v>
                </c:pt>
                <c:pt idx="629">
                  <c:v>63.000000000000043</c:v>
                </c:pt>
                <c:pt idx="630">
                  <c:v>63.100000000000044</c:v>
                </c:pt>
                <c:pt idx="631">
                  <c:v>63.200000000000045</c:v>
                </c:pt>
                <c:pt idx="632">
                  <c:v>63.300000000000047</c:v>
                </c:pt>
                <c:pt idx="633">
                  <c:v>63.400000000000048</c:v>
                </c:pt>
                <c:pt idx="634">
                  <c:v>63.500000000000043</c:v>
                </c:pt>
                <c:pt idx="635">
                  <c:v>63.600000000000044</c:v>
                </c:pt>
                <c:pt idx="636">
                  <c:v>63.700000000000045</c:v>
                </c:pt>
                <c:pt idx="637">
                  <c:v>63.800000000000047</c:v>
                </c:pt>
                <c:pt idx="638">
                  <c:v>63.900000000000048</c:v>
                </c:pt>
                <c:pt idx="639">
                  <c:v>64.000000000000043</c:v>
                </c:pt>
                <c:pt idx="640">
                  <c:v>64.100000000000051</c:v>
                </c:pt>
                <c:pt idx="641">
                  <c:v>64.200000000000045</c:v>
                </c:pt>
                <c:pt idx="642">
                  <c:v>64.30000000000004</c:v>
                </c:pt>
                <c:pt idx="643">
                  <c:v>64.400000000000048</c:v>
                </c:pt>
                <c:pt idx="644">
                  <c:v>64.500000000000043</c:v>
                </c:pt>
                <c:pt idx="645">
                  <c:v>64.600000000000051</c:v>
                </c:pt>
                <c:pt idx="646">
                  <c:v>64.700000000000045</c:v>
                </c:pt>
                <c:pt idx="647">
                  <c:v>64.80000000000004</c:v>
                </c:pt>
                <c:pt idx="648">
                  <c:v>64.900000000000048</c:v>
                </c:pt>
                <c:pt idx="649">
                  <c:v>65.000000000000043</c:v>
                </c:pt>
                <c:pt idx="650">
                  <c:v>65.100000000000051</c:v>
                </c:pt>
                <c:pt idx="651">
                  <c:v>65.200000000000045</c:v>
                </c:pt>
                <c:pt idx="652">
                  <c:v>65.30000000000004</c:v>
                </c:pt>
                <c:pt idx="653">
                  <c:v>65.400000000000048</c:v>
                </c:pt>
                <c:pt idx="654">
                  <c:v>65.500000000000043</c:v>
                </c:pt>
                <c:pt idx="655">
                  <c:v>65.600000000000051</c:v>
                </c:pt>
                <c:pt idx="656">
                  <c:v>65.700000000000045</c:v>
                </c:pt>
                <c:pt idx="657">
                  <c:v>65.800000000000054</c:v>
                </c:pt>
                <c:pt idx="658">
                  <c:v>65.900000000000048</c:v>
                </c:pt>
                <c:pt idx="659">
                  <c:v>66.000000000000043</c:v>
                </c:pt>
                <c:pt idx="660">
                  <c:v>66.100000000000051</c:v>
                </c:pt>
                <c:pt idx="661">
                  <c:v>66.200000000000045</c:v>
                </c:pt>
                <c:pt idx="662">
                  <c:v>66.300000000000054</c:v>
                </c:pt>
                <c:pt idx="663">
                  <c:v>66.400000000000048</c:v>
                </c:pt>
                <c:pt idx="664">
                  <c:v>66.500000000000043</c:v>
                </c:pt>
                <c:pt idx="665">
                  <c:v>66.600000000000051</c:v>
                </c:pt>
                <c:pt idx="666">
                  <c:v>66.700000000000045</c:v>
                </c:pt>
                <c:pt idx="667">
                  <c:v>66.800000000000054</c:v>
                </c:pt>
                <c:pt idx="668">
                  <c:v>66.900000000000048</c:v>
                </c:pt>
                <c:pt idx="669">
                  <c:v>67.000000000000043</c:v>
                </c:pt>
                <c:pt idx="670">
                  <c:v>67.100000000000051</c:v>
                </c:pt>
                <c:pt idx="671">
                  <c:v>67.200000000000045</c:v>
                </c:pt>
                <c:pt idx="672">
                  <c:v>67.300000000000054</c:v>
                </c:pt>
                <c:pt idx="673">
                  <c:v>67.400000000000048</c:v>
                </c:pt>
                <c:pt idx="674">
                  <c:v>67.500000000000043</c:v>
                </c:pt>
                <c:pt idx="675">
                  <c:v>67.600000000000051</c:v>
                </c:pt>
                <c:pt idx="676">
                  <c:v>67.700000000000045</c:v>
                </c:pt>
                <c:pt idx="677">
                  <c:v>67.800000000000054</c:v>
                </c:pt>
                <c:pt idx="678">
                  <c:v>67.900000000000048</c:v>
                </c:pt>
                <c:pt idx="679">
                  <c:v>68.000000000000043</c:v>
                </c:pt>
                <c:pt idx="680">
                  <c:v>68.100000000000051</c:v>
                </c:pt>
                <c:pt idx="681">
                  <c:v>68.200000000000045</c:v>
                </c:pt>
                <c:pt idx="682">
                  <c:v>68.300000000000054</c:v>
                </c:pt>
                <c:pt idx="683">
                  <c:v>68.400000000000048</c:v>
                </c:pt>
                <c:pt idx="684">
                  <c:v>68.500000000000057</c:v>
                </c:pt>
                <c:pt idx="685">
                  <c:v>68.600000000000051</c:v>
                </c:pt>
                <c:pt idx="686">
                  <c:v>68.700000000000045</c:v>
                </c:pt>
                <c:pt idx="687">
                  <c:v>68.800000000000054</c:v>
                </c:pt>
                <c:pt idx="688">
                  <c:v>68.900000000000048</c:v>
                </c:pt>
                <c:pt idx="689">
                  <c:v>69.000000000000057</c:v>
                </c:pt>
                <c:pt idx="690">
                  <c:v>69.100000000000051</c:v>
                </c:pt>
                <c:pt idx="691">
                  <c:v>69.200000000000045</c:v>
                </c:pt>
                <c:pt idx="692">
                  <c:v>69.300000000000054</c:v>
                </c:pt>
                <c:pt idx="693">
                  <c:v>69.400000000000048</c:v>
                </c:pt>
                <c:pt idx="694">
                  <c:v>69.500000000000057</c:v>
                </c:pt>
                <c:pt idx="695">
                  <c:v>69.600000000000051</c:v>
                </c:pt>
                <c:pt idx="696">
                  <c:v>69.700000000000045</c:v>
                </c:pt>
                <c:pt idx="697">
                  <c:v>69.800000000000054</c:v>
                </c:pt>
                <c:pt idx="698">
                  <c:v>69.900000000000048</c:v>
                </c:pt>
                <c:pt idx="699">
                  <c:v>70.000000000000057</c:v>
                </c:pt>
                <c:pt idx="700">
                  <c:v>70.100000000000051</c:v>
                </c:pt>
                <c:pt idx="701">
                  <c:v>70.200000000000045</c:v>
                </c:pt>
                <c:pt idx="702">
                  <c:v>70.300000000000054</c:v>
                </c:pt>
                <c:pt idx="703">
                  <c:v>70.400000000000048</c:v>
                </c:pt>
                <c:pt idx="704">
                  <c:v>70.500000000000057</c:v>
                </c:pt>
                <c:pt idx="705">
                  <c:v>70.600000000000051</c:v>
                </c:pt>
                <c:pt idx="706">
                  <c:v>70.700000000000045</c:v>
                </c:pt>
                <c:pt idx="707">
                  <c:v>70.800000000000054</c:v>
                </c:pt>
                <c:pt idx="708">
                  <c:v>70.900000000000048</c:v>
                </c:pt>
                <c:pt idx="709">
                  <c:v>71.000000000000057</c:v>
                </c:pt>
                <c:pt idx="710">
                  <c:v>71.100000000000051</c:v>
                </c:pt>
                <c:pt idx="711">
                  <c:v>71.200000000000045</c:v>
                </c:pt>
                <c:pt idx="712">
                  <c:v>71.300000000000054</c:v>
                </c:pt>
                <c:pt idx="713">
                  <c:v>71.400000000000048</c:v>
                </c:pt>
                <c:pt idx="714">
                  <c:v>71.500000000000057</c:v>
                </c:pt>
                <c:pt idx="715">
                  <c:v>71.600000000000051</c:v>
                </c:pt>
                <c:pt idx="716">
                  <c:v>71.700000000000045</c:v>
                </c:pt>
                <c:pt idx="717">
                  <c:v>71.800000000000054</c:v>
                </c:pt>
                <c:pt idx="718">
                  <c:v>71.900000000000048</c:v>
                </c:pt>
                <c:pt idx="719">
                  <c:v>72.000000000000057</c:v>
                </c:pt>
                <c:pt idx="720">
                  <c:v>72.100000000000051</c:v>
                </c:pt>
                <c:pt idx="721">
                  <c:v>72.20000000000006</c:v>
                </c:pt>
                <c:pt idx="722">
                  <c:v>72.300000000000054</c:v>
                </c:pt>
                <c:pt idx="723">
                  <c:v>72.400000000000048</c:v>
                </c:pt>
                <c:pt idx="724">
                  <c:v>72.500000000000057</c:v>
                </c:pt>
                <c:pt idx="725">
                  <c:v>72.600000000000051</c:v>
                </c:pt>
                <c:pt idx="726">
                  <c:v>72.70000000000006</c:v>
                </c:pt>
                <c:pt idx="727">
                  <c:v>72.800000000000054</c:v>
                </c:pt>
                <c:pt idx="728">
                  <c:v>72.900000000000048</c:v>
                </c:pt>
                <c:pt idx="729">
                  <c:v>73.000000000000057</c:v>
                </c:pt>
                <c:pt idx="730">
                  <c:v>73.100000000000051</c:v>
                </c:pt>
                <c:pt idx="731">
                  <c:v>73.20000000000006</c:v>
                </c:pt>
                <c:pt idx="732">
                  <c:v>73.300000000000054</c:v>
                </c:pt>
                <c:pt idx="733">
                  <c:v>73.400000000000048</c:v>
                </c:pt>
                <c:pt idx="734">
                  <c:v>73.500000000000057</c:v>
                </c:pt>
                <c:pt idx="735">
                  <c:v>73.600000000000051</c:v>
                </c:pt>
                <c:pt idx="736">
                  <c:v>73.70000000000006</c:v>
                </c:pt>
                <c:pt idx="737">
                  <c:v>73.800000000000054</c:v>
                </c:pt>
                <c:pt idx="738">
                  <c:v>73.900000000000048</c:v>
                </c:pt>
                <c:pt idx="739">
                  <c:v>74.000000000000057</c:v>
                </c:pt>
                <c:pt idx="740">
                  <c:v>74.100000000000051</c:v>
                </c:pt>
                <c:pt idx="741">
                  <c:v>74.20000000000006</c:v>
                </c:pt>
                <c:pt idx="742">
                  <c:v>74.300000000000054</c:v>
                </c:pt>
                <c:pt idx="743">
                  <c:v>74.400000000000048</c:v>
                </c:pt>
                <c:pt idx="744">
                  <c:v>74.500000000000057</c:v>
                </c:pt>
                <c:pt idx="745">
                  <c:v>74.600000000000051</c:v>
                </c:pt>
                <c:pt idx="746">
                  <c:v>74.70000000000006</c:v>
                </c:pt>
                <c:pt idx="747">
                  <c:v>74.800000000000054</c:v>
                </c:pt>
                <c:pt idx="748">
                  <c:v>74.900000000000063</c:v>
                </c:pt>
                <c:pt idx="749">
                  <c:v>75.000000000000057</c:v>
                </c:pt>
                <c:pt idx="750">
                  <c:v>75.100000000000051</c:v>
                </c:pt>
                <c:pt idx="751">
                  <c:v>75.20000000000006</c:v>
                </c:pt>
                <c:pt idx="752">
                  <c:v>75.300000000000054</c:v>
                </c:pt>
                <c:pt idx="753">
                  <c:v>75.400000000000063</c:v>
                </c:pt>
                <c:pt idx="754">
                  <c:v>75.500000000000057</c:v>
                </c:pt>
                <c:pt idx="755">
                  <c:v>75.600000000000051</c:v>
                </c:pt>
                <c:pt idx="756">
                  <c:v>75.70000000000006</c:v>
                </c:pt>
                <c:pt idx="757">
                  <c:v>75.800000000000054</c:v>
                </c:pt>
                <c:pt idx="758">
                  <c:v>75.900000000000063</c:v>
                </c:pt>
                <c:pt idx="759">
                  <c:v>76.000000000000057</c:v>
                </c:pt>
                <c:pt idx="760">
                  <c:v>76.100000000000051</c:v>
                </c:pt>
                <c:pt idx="761">
                  <c:v>76.20000000000006</c:v>
                </c:pt>
                <c:pt idx="762">
                  <c:v>76.300000000000054</c:v>
                </c:pt>
                <c:pt idx="763">
                  <c:v>76.400000000000063</c:v>
                </c:pt>
                <c:pt idx="764">
                  <c:v>76.500000000000057</c:v>
                </c:pt>
                <c:pt idx="765">
                  <c:v>76.600000000000051</c:v>
                </c:pt>
                <c:pt idx="766">
                  <c:v>76.70000000000006</c:v>
                </c:pt>
                <c:pt idx="767">
                  <c:v>76.800000000000054</c:v>
                </c:pt>
                <c:pt idx="768">
                  <c:v>76.900000000000063</c:v>
                </c:pt>
                <c:pt idx="769">
                  <c:v>77.000000000000057</c:v>
                </c:pt>
                <c:pt idx="770">
                  <c:v>77.100000000000051</c:v>
                </c:pt>
                <c:pt idx="771">
                  <c:v>77.20000000000006</c:v>
                </c:pt>
                <c:pt idx="772">
                  <c:v>77.300000000000054</c:v>
                </c:pt>
                <c:pt idx="773">
                  <c:v>77.400000000000063</c:v>
                </c:pt>
                <c:pt idx="774">
                  <c:v>77.500000000000057</c:v>
                </c:pt>
                <c:pt idx="775">
                  <c:v>77.600000000000051</c:v>
                </c:pt>
                <c:pt idx="776">
                  <c:v>77.70000000000006</c:v>
                </c:pt>
                <c:pt idx="777">
                  <c:v>77.800000000000054</c:v>
                </c:pt>
                <c:pt idx="778">
                  <c:v>77.900000000000063</c:v>
                </c:pt>
                <c:pt idx="779">
                  <c:v>78.000000000000057</c:v>
                </c:pt>
                <c:pt idx="780">
                  <c:v>78.100000000000051</c:v>
                </c:pt>
                <c:pt idx="781">
                  <c:v>78.20000000000006</c:v>
                </c:pt>
                <c:pt idx="782">
                  <c:v>78.300000000000054</c:v>
                </c:pt>
                <c:pt idx="783">
                  <c:v>78.400000000000063</c:v>
                </c:pt>
                <c:pt idx="784">
                  <c:v>78.500000000000057</c:v>
                </c:pt>
                <c:pt idx="785">
                  <c:v>78.600000000000065</c:v>
                </c:pt>
                <c:pt idx="786">
                  <c:v>78.70000000000006</c:v>
                </c:pt>
                <c:pt idx="787">
                  <c:v>78.800000000000054</c:v>
                </c:pt>
                <c:pt idx="788">
                  <c:v>78.900000000000063</c:v>
                </c:pt>
                <c:pt idx="789">
                  <c:v>79.000000000000057</c:v>
                </c:pt>
                <c:pt idx="790">
                  <c:v>79.100000000000065</c:v>
                </c:pt>
                <c:pt idx="791">
                  <c:v>79.20000000000006</c:v>
                </c:pt>
                <c:pt idx="792">
                  <c:v>79.300000000000054</c:v>
                </c:pt>
                <c:pt idx="793">
                  <c:v>79.400000000000063</c:v>
                </c:pt>
                <c:pt idx="794">
                  <c:v>79.500000000000057</c:v>
                </c:pt>
                <c:pt idx="795">
                  <c:v>79.600000000000065</c:v>
                </c:pt>
                <c:pt idx="796">
                  <c:v>79.70000000000006</c:v>
                </c:pt>
                <c:pt idx="797">
                  <c:v>79.800000000000054</c:v>
                </c:pt>
                <c:pt idx="798">
                  <c:v>79.900000000000063</c:v>
                </c:pt>
                <c:pt idx="799">
                  <c:v>80.000000000000057</c:v>
                </c:pt>
                <c:pt idx="800">
                  <c:v>80.100000000000065</c:v>
                </c:pt>
                <c:pt idx="801">
                  <c:v>80.20000000000006</c:v>
                </c:pt>
                <c:pt idx="802">
                  <c:v>80.300000000000054</c:v>
                </c:pt>
                <c:pt idx="803">
                  <c:v>80.400000000000063</c:v>
                </c:pt>
                <c:pt idx="804">
                  <c:v>80.500000000000057</c:v>
                </c:pt>
                <c:pt idx="805">
                  <c:v>80.600000000000065</c:v>
                </c:pt>
                <c:pt idx="806">
                  <c:v>80.70000000000006</c:v>
                </c:pt>
                <c:pt idx="807">
                  <c:v>80.800000000000054</c:v>
                </c:pt>
                <c:pt idx="808">
                  <c:v>80.900000000000063</c:v>
                </c:pt>
                <c:pt idx="809">
                  <c:v>81.000000000000057</c:v>
                </c:pt>
                <c:pt idx="810">
                  <c:v>81.100000000000065</c:v>
                </c:pt>
                <c:pt idx="811">
                  <c:v>81.20000000000006</c:v>
                </c:pt>
                <c:pt idx="812">
                  <c:v>81.300000000000068</c:v>
                </c:pt>
                <c:pt idx="813">
                  <c:v>81.400000000000063</c:v>
                </c:pt>
                <c:pt idx="814">
                  <c:v>81.500000000000057</c:v>
                </c:pt>
                <c:pt idx="815">
                  <c:v>81.600000000000065</c:v>
                </c:pt>
                <c:pt idx="816">
                  <c:v>81.70000000000006</c:v>
                </c:pt>
                <c:pt idx="817">
                  <c:v>81.800000000000068</c:v>
                </c:pt>
                <c:pt idx="818">
                  <c:v>81.900000000000063</c:v>
                </c:pt>
                <c:pt idx="819">
                  <c:v>82.000000000000057</c:v>
                </c:pt>
                <c:pt idx="820">
                  <c:v>82.100000000000065</c:v>
                </c:pt>
                <c:pt idx="821">
                  <c:v>82.20000000000006</c:v>
                </c:pt>
                <c:pt idx="822">
                  <c:v>82.300000000000068</c:v>
                </c:pt>
                <c:pt idx="823">
                  <c:v>82.400000000000063</c:v>
                </c:pt>
                <c:pt idx="824">
                  <c:v>82.500000000000057</c:v>
                </c:pt>
                <c:pt idx="825">
                  <c:v>82.600000000000065</c:v>
                </c:pt>
                <c:pt idx="826">
                  <c:v>82.70000000000006</c:v>
                </c:pt>
                <c:pt idx="827">
                  <c:v>82.800000000000068</c:v>
                </c:pt>
                <c:pt idx="828">
                  <c:v>82.900000000000063</c:v>
                </c:pt>
                <c:pt idx="829">
                  <c:v>83.000000000000057</c:v>
                </c:pt>
                <c:pt idx="830">
                  <c:v>83.100000000000065</c:v>
                </c:pt>
                <c:pt idx="831">
                  <c:v>83.20000000000006</c:v>
                </c:pt>
                <c:pt idx="832">
                  <c:v>83.300000000000068</c:v>
                </c:pt>
                <c:pt idx="833">
                  <c:v>83.400000000000063</c:v>
                </c:pt>
                <c:pt idx="834">
                  <c:v>83.500000000000057</c:v>
                </c:pt>
                <c:pt idx="835">
                  <c:v>83.600000000000065</c:v>
                </c:pt>
                <c:pt idx="836">
                  <c:v>83.70000000000006</c:v>
                </c:pt>
                <c:pt idx="837">
                  <c:v>83.800000000000068</c:v>
                </c:pt>
                <c:pt idx="838">
                  <c:v>83.900000000000063</c:v>
                </c:pt>
                <c:pt idx="839">
                  <c:v>84.000000000000057</c:v>
                </c:pt>
                <c:pt idx="840">
                  <c:v>84.100000000000065</c:v>
                </c:pt>
                <c:pt idx="841">
                  <c:v>84.20000000000006</c:v>
                </c:pt>
                <c:pt idx="842">
                  <c:v>84.300000000000068</c:v>
                </c:pt>
                <c:pt idx="843">
                  <c:v>84.400000000000063</c:v>
                </c:pt>
                <c:pt idx="844">
                  <c:v>84.500000000000057</c:v>
                </c:pt>
                <c:pt idx="845">
                  <c:v>84.600000000000065</c:v>
                </c:pt>
                <c:pt idx="846">
                  <c:v>84.70000000000006</c:v>
                </c:pt>
                <c:pt idx="847">
                  <c:v>84.800000000000068</c:v>
                </c:pt>
                <c:pt idx="848">
                  <c:v>84.900000000000063</c:v>
                </c:pt>
                <c:pt idx="849">
                  <c:v>85.000000000000071</c:v>
                </c:pt>
                <c:pt idx="850">
                  <c:v>85.100000000000065</c:v>
                </c:pt>
                <c:pt idx="851">
                  <c:v>85.20000000000006</c:v>
                </c:pt>
                <c:pt idx="852">
                  <c:v>85.300000000000068</c:v>
                </c:pt>
                <c:pt idx="853">
                  <c:v>85.400000000000063</c:v>
                </c:pt>
                <c:pt idx="854">
                  <c:v>85.500000000000071</c:v>
                </c:pt>
                <c:pt idx="855">
                  <c:v>85.600000000000065</c:v>
                </c:pt>
                <c:pt idx="856">
                  <c:v>85.70000000000006</c:v>
                </c:pt>
                <c:pt idx="857">
                  <c:v>85.800000000000068</c:v>
                </c:pt>
                <c:pt idx="858">
                  <c:v>85.900000000000063</c:v>
                </c:pt>
                <c:pt idx="859">
                  <c:v>86.000000000000071</c:v>
                </c:pt>
                <c:pt idx="860">
                  <c:v>86.100000000000065</c:v>
                </c:pt>
                <c:pt idx="861">
                  <c:v>86.20000000000006</c:v>
                </c:pt>
                <c:pt idx="862">
                  <c:v>86.300000000000068</c:v>
                </c:pt>
                <c:pt idx="863">
                  <c:v>86.400000000000063</c:v>
                </c:pt>
                <c:pt idx="864">
                  <c:v>86.500000000000071</c:v>
                </c:pt>
                <c:pt idx="865">
                  <c:v>86.600000000000065</c:v>
                </c:pt>
                <c:pt idx="866">
                  <c:v>86.70000000000006</c:v>
                </c:pt>
                <c:pt idx="867">
                  <c:v>86.800000000000068</c:v>
                </c:pt>
                <c:pt idx="868">
                  <c:v>86.900000000000063</c:v>
                </c:pt>
                <c:pt idx="869">
                  <c:v>87.000000000000071</c:v>
                </c:pt>
                <c:pt idx="870">
                  <c:v>87.100000000000065</c:v>
                </c:pt>
                <c:pt idx="871">
                  <c:v>87.20000000000006</c:v>
                </c:pt>
                <c:pt idx="872">
                  <c:v>87.300000000000068</c:v>
                </c:pt>
                <c:pt idx="873">
                  <c:v>87.400000000000063</c:v>
                </c:pt>
                <c:pt idx="874">
                  <c:v>87.500000000000071</c:v>
                </c:pt>
                <c:pt idx="875">
                  <c:v>87.600000000000065</c:v>
                </c:pt>
                <c:pt idx="876">
                  <c:v>87.700000000000074</c:v>
                </c:pt>
                <c:pt idx="877">
                  <c:v>87.800000000000068</c:v>
                </c:pt>
                <c:pt idx="878">
                  <c:v>87.900000000000063</c:v>
                </c:pt>
                <c:pt idx="879">
                  <c:v>88.000000000000071</c:v>
                </c:pt>
                <c:pt idx="880">
                  <c:v>88.100000000000065</c:v>
                </c:pt>
                <c:pt idx="881">
                  <c:v>88.200000000000074</c:v>
                </c:pt>
                <c:pt idx="882">
                  <c:v>88.300000000000068</c:v>
                </c:pt>
                <c:pt idx="883">
                  <c:v>88.400000000000063</c:v>
                </c:pt>
                <c:pt idx="884">
                  <c:v>88.500000000000071</c:v>
                </c:pt>
                <c:pt idx="885">
                  <c:v>88.600000000000065</c:v>
                </c:pt>
                <c:pt idx="886">
                  <c:v>88.700000000000074</c:v>
                </c:pt>
                <c:pt idx="887">
                  <c:v>88.800000000000068</c:v>
                </c:pt>
                <c:pt idx="888">
                  <c:v>88.900000000000063</c:v>
                </c:pt>
                <c:pt idx="889">
                  <c:v>89.000000000000071</c:v>
                </c:pt>
                <c:pt idx="890">
                  <c:v>89.100000000000065</c:v>
                </c:pt>
                <c:pt idx="891">
                  <c:v>89.200000000000074</c:v>
                </c:pt>
                <c:pt idx="892">
                  <c:v>89.300000000000068</c:v>
                </c:pt>
                <c:pt idx="893">
                  <c:v>89.400000000000063</c:v>
                </c:pt>
                <c:pt idx="894">
                  <c:v>89.500000000000071</c:v>
                </c:pt>
                <c:pt idx="895">
                  <c:v>89.600000000000065</c:v>
                </c:pt>
                <c:pt idx="896">
                  <c:v>89.700000000000074</c:v>
                </c:pt>
                <c:pt idx="897">
                  <c:v>89.800000000000068</c:v>
                </c:pt>
                <c:pt idx="898">
                  <c:v>89.900000000000063</c:v>
                </c:pt>
                <c:pt idx="899">
                  <c:v>90.000000000000071</c:v>
                </c:pt>
                <c:pt idx="900">
                  <c:v>90.100000000000065</c:v>
                </c:pt>
                <c:pt idx="901">
                  <c:v>90.200000000000074</c:v>
                </c:pt>
                <c:pt idx="902">
                  <c:v>90.300000000000068</c:v>
                </c:pt>
                <c:pt idx="903">
                  <c:v>90.400000000000063</c:v>
                </c:pt>
                <c:pt idx="904">
                  <c:v>90.500000000000071</c:v>
                </c:pt>
                <c:pt idx="905">
                  <c:v>90.600000000000065</c:v>
                </c:pt>
                <c:pt idx="906">
                  <c:v>90.700000000000074</c:v>
                </c:pt>
                <c:pt idx="907">
                  <c:v>90.800000000000068</c:v>
                </c:pt>
                <c:pt idx="908">
                  <c:v>90.900000000000063</c:v>
                </c:pt>
                <c:pt idx="909">
                  <c:v>91.000000000000071</c:v>
                </c:pt>
                <c:pt idx="910">
                  <c:v>91.100000000000065</c:v>
                </c:pt>
                <c:pt idx="911">
                  <c:v>91.200000000000074</c:v>
                </c:pt>
                <c:pt idx="912">
                  <c:v>91.300000000000068</c:v>
                </c:pt>
                <c:pt idx="913">
                  <c:v>91.400000000000077</c:v>
                </c:pt>
                <c:pt idx="914">
                  <c:v>91.500000000000071</c:v>
                </c:pt>
                <c:pt idx="915">
                  <c:v>91.600000000000065</c:v>
                </c:pt>
                <c:pt idx="916">
                  <c:v>91.700000000000074</c:v>
                </c:pt>
                <c:pt idx="917">
                  <c:v>91.800000000000068</c:v>
                </c:pt>
                <c:pt idx="918">
                  <c:v>91.900000000000077</c:v>
                </c:pt>
                <c:pt idx="919">
                  <c:v>92.000000000000071</c:v>
                </c:pt>
                <c:pt idx="920">
                  <c:v>92.100000000000065</c:v>
                </c:pt>
                <c:pt idx="921">
                  <c:v>92.200000000000074</c:v>
                </c:pt>
                <c:pt idx="922">
                  <c:v>92.300000000000068</c:v>
                </c:pt>
                <c:pt idx="923">
                  <c:v>92.400000000000077</c:v>
                </c:pt>
                <c:pt idx="924">
                  <c:v>92.500000000000071</c:v>
                </c:pt>
                <c:pt idx="925">
                  <c:v>92.600000000000065</c:v>
                </c:pt>
                <c:pt idx="926">
                  <c:v>92.700000000000074</c:v>
                </c:pt>
                <c:pt idx="927">
                  <c:v>92.800000000000068</c:v>
                </c:pt>
                <c:pt idx="928">
                  <c:v>92.900000000000077</c:v>
                </c:pt>
                <c:pt idx="929">
                  <c:v>93.000000000000071</c:v>
                </c:pt>
                <c:pt idx="930">
                  <c:v>93.100000000000065</c:v>
                </c:pt>
                <c:pt idx="931">
                  <c:v>93.200000000000074</c:v>
                </c:pt>
                <c:pt idx="932">
                  <c:v>93.300000000000068</c:v>
                </c:pt>
                <c:pt idx="933">
                  <c:v>93.400000000000077</c:v>
                </c:pt>
                <c:pt idx="934">
                  <c:v>93.500000000000071</c:v>
                </c:pt>
                <c:pt idx="935">
                  <c:v>93.600000000000065</c:v>
                </c:pt>
                <c:pt idx="936">
                  <c:v>93.700000000000074</c:v>
                </c:pt>
                <c:pt idx="937">
                  <c:v>93.800000000000068</c:v>
                </c:pt>
                <c:pt idx="938">
                  <c:v>93.900000000000077</c:v>
                </c:pt>
                <c:pt idx="939">
                  <c:v>94.000000000000071</c:v>
                </c:pt>
                <c:pt idx="940">
                  <c:v>94.10000000000008</c:v>
                </c:pt>
                <c:pt idx="941">
                  <c:v>94.200000000000074</c:v>
                </c:pt>
                <c:pt idx="942">
                  <c:v>94.300000000000068</c:v>
                </c:pt>
                <c:pt idx="943">
                  <c:v>94.400000000000077</c:v>
                </c:pt>
                <c:pt idx="944">
                  <c:v>94.500000000000071</c:v>
                </c:pt>
                <c:pt idx="945">
                  <c:v>94.60000000000008</c:v>
                </c:pt>
                <c:pt idx="946">
                  <c:v>94.700000000000074</c:v>
                </c:pt>
                <c:pt idx="947">
                  <c:v>94.800000000000068</c:v>
                </c:pt>
                <c:pt idx="948">
                  <c:v>94.900000000000077</c:v>
                </c:pt>
                <c:pt idx="949">
                  <c:v>95.000000000000071</c:v>
                </c:pt>
                <c:pt idx="950">
                  <c:v>95.10000000000008</c:v>
                </c:pt>
                <c:pt idx="951">
                  <c:v>95.200000000000074</c:v>
                </c:pt>
                <c:pt idx="952">
                  <c:v>95.300000000000068</c:v>
                </c:pt>
                <c:pt idx="953">
                  <c:v>95.400000000000077</c:v>
                </c:pt>
                <c:pt idx="954">
                  <c:v>95.500000000000071</c:v>
                </c:pt>
                <c:pt idx="955">
                  <c:v>95.60000000000008</c:v>
                </c:pt>
                <c:pt idx="956">
                  <c:v>95.700000000000074</c:v>
                </c:pt>
                <c:pt idx="957">
                  <c:v>95.800000000000068</c:v>
                </c:pt>
                <c:pt idx="958">
                  <c:v>95.900000000000077</c:v>
                </c:pt>
                <c:pt idx="959">
                  <c:v>96.000000000000071</c:v>
                </c:pt>
                <c:pt idx="960">
                  <c:v>96.10000000000008</c:v>
                </c:pt>
                <c:pt idx="961">
                  <c:v>96.200000000000074</c:v>
                </c:pt>
                <c:pt idx="962">
                  <c:v>96.300000000000068</c:v>
                </c:pt>
                <c:pt idx="963">
                  <c:v>96.400000000000077</c:v>
                </c:pt>
                <c:pt idx="964">
                  <c:v>96.500000000000071</c:v>
                </c:pt>
                <c:pt idx="965">
                  <c:v>96.60000000000008</c:v>
                </c:pt>
                <c:pt idx="966">
                  <c:v>96.700000000000074</c:v>
                </c:pt>
                <c:pt idx="967">
                  <c:v>96.800000000000068</c:v>
                </c:pt>
                <c:pt idx="968">
                  <c:v>96.900000000000077</c:v>
                </c:pt>
                <c:pt idx="969">
                  <c:v>97.000000000000071</c:v>
                </c:pt>
                <c:pt idx="970">
                  <c:v>97.10000000000008</c:v>
                </c:pt>
                <c:pt idx="971">
                  <c:v>97.200000000000074</c:v>
                </c:pt>
                <c:pt idx="972">
                  <c:v>97.300000000000068</c:v>
                </c:pt>
                <c:pt idx="973">
                  <c:v>97.400000000000077</c:v>
                </c:pt>
                <c:pt idx="974">
                  <c:v>97.500000000000071</c:v>
                </c:pt>
                <c:pt idx="975">
                  <c:v>97.60000000000008</c:v>
                </c:pt>
                <c:pt idx="976">
                  <c:v>97.700000000000074</c:v>
                </c:pt>
                <c:pt idx="977">
                  <c:v>97.800000000000082</c:v>
                </c:pt>
                <c:pt idx="978">
                  <c:v>97.900000000000077</c:v>
                </c:pt>
                <c:pt idx="979">
                  <c:v>98.000000000000071</c:v>
                </c:pt>
                <c:pt idx="980">
                  <c:v>98.10000000000008</c:v>
                </c:pt>
                <c:pt idx="981">
                  <c:v>98.200000000000074</c:v>
                </c:pt>
                <c:pt idx="982">
                  <c:v>98.300000000000082</c:v>
                </c:pt>
                <c:pt idx="983">
                  <c:v>98.400000000000077</c:v>
                </c:pt>
                <c:pt idx="984">
                  <c:v>98.500000000000071</c:v>
                </c:pt>
                <c:pt idx="985">
                  <c:v>98.60000000000008</c:v>
                </c:pt>
                <c:pt idx="986">
                  <c:v>98.700000000000074</c:v>
                </c:pt>
                <c:pt idx="987">
                  <c:v>98.800000000000082</c:v>
                </c:pt>
                <c:pt idx="988">
                  <c:v>98.900000000000077</c:v>
                </c:pt>
                <c:pt idx="989">
                  <c:v>99.000000000000071</c:v>
                </c:pt>
                <c:pt idx="990">
                  <c:v>99.10000000000008</c:v>
                </c:pt>
                <c:pt idx="991">
                  <c:v>99.200000000000074</c:v>
                </c:pt>
                <c:pt idx="992">
                  <c:v>99.300000000000082</c:v>
                </c:pt>
                <c:pt idx="993">
                  <c:v>99.400000000000077</c:v>
                </c:pt>
                <c:pt idx="994">
                  <c:v>99.500000000000071</c:v>
                </c:pt>
                <c:pt idx="995">
                  <c:v>99.60000000000008</c:v>
                </c:pt>
                <c:pt idx="996">
                  <c:v>99.700000000000074</c:v>
                </c:pt>
                <c:pt idx="997">
                  <c:v>99.800000000000082</c:v>
                </c:pt>
                <c:pt idx="998">
                  <c:v>99.900000000000077</c:v>
                </c:pt>
                <c:pt idx="999">
                  <c:v>100.00000000000007</c:v>
                </c:pt>
              </c:numCache>
            </c:numRef>
          </c:xVal>
          <c:yVal>
            <c:numRef>
              <c:f>Sheet1!$I$7:$I$1006</c:f>
              <c:numCache>
                <c:formatCode>General</c:formatCode>
                <c:ptCount val="1000"/>
                <c:pt idx="1">
                  <c:v>0.11675229357798163</c:v>
                </c:pt>
                <c:pt idx="2">
                  <c:v>0.17512844036697248</c:v>
                </c:pt>
                <c:pt idx="3">
                  <c:v>0.23350458715596326</c:v>
                </c:pt>
                <c:pt idx="4">
                  <c:v>0.29188073394495406</c:v>
                </c:pt>
                <c:pt idx="5">
                  <c:v>0.35025688073394495</c:v>
                </c:pt>
                <c:pt idx="6">
                  <c:v>0.40863302752293573</c:v>
                </c:pt>
                <c:pt idx="7">
                  <c:v>0.46700917431192651</c:v>
                </c:pt>
                <c:pt idx="8">
                  <c:v>0.52538532110091751</c:v>
                </c:pt>
                <c:pt idx="9">
                  <c:v>0.58376146788990835</c:v>
                </c:pt>
                <c:pt idx="10">
                  <c:v>0.64213761467889918</c:v>
                </c:pt>
                <c:pt idx="11">
                  <c:v>0.70051376146789002</c:v>
                </c:pt>
                <c:pt idx="12">
                  <c:v>0.75888990825688085</c:v>
                </c:pt>
                <c:pt idx="13">
                  <c:v>0.8172660550458718</c:v>
                </c:pt>
                <c:pt idx="14">
                  <c:v>0.87564220183486263</c:v>
                </c:pt>
                <c:pt idx="15">
                  <c:v>0.93401834862385358</c:v>
                </c:pt>
                <c:pt idx="16">
                  <c:v>0.99239449541284441</c:v>
                </c:pt>
                <c:pt idx="17">
                  <c:v>1.0507706422018352</c:v>
                </c:pt>
                <c:pt idx="18">
                  <c:v>1.1091467889908262</c:v>
                </c:pt>
                <c:pt idx="19">
                  <c:v>1.1675229357798171</c:v>
                </c:pt>
                <c:pt idx="20">
                  <c:v>1.2258990825688081</c:v>
                </c:pt>
                <c:pt idx="21">
                  <c:v>1.2842752293577988</c:v>
                </c:pt>
                <c:pt idx="22">
                  <c:v>1.3426513761467895</c:v>
                </c:pt>
                <c:pt idx="23">
                  <c:v>1.4010275229357805</c:v>
                </c:pt>
                <c:pt idx="24">
                  <c:v>1.4594036697247714</c:v>
                </c:pt>
                <c:pt idx="25">
                  <c:v>1.5177798165137621</c:v>
                </c:pt>
                <c:pt idx="26">
                  <c:v>1.5761559633027529</c:v>
                </c:pt>
                <c:pt idx="27">
                  <c:v>1.634532110091744</c:v>
                </c:pt>
                <c:pt idx="28">
                  <c:v>1.6929082568807348</c:v>
                </c:pt>
                <c:pt idx="29">
                  <c:v>1.7512844036697257</c:v>
                </c:pt>
                <c:pt idx="30">
                  <c:v>1.8096605504587169</c:v>
                </c:pt>
                <c:pt idx="31">
                  <c:v>1.8680366972477074</c:v>
                </c:pt>
                <c:pt idx="32">
                  <c:v>1.9264128440366985</c:v>
                </c:pt>
                <c:pt idx="33">
                  <c:v>1.9847889908256893</c:v>
                </c:pt>
                <c:pt idx="34">
                  <c:v>2.0431651376146798</c:v>
                </c:pt>
                <c:pt idx="35">
                  <c:v>2.1015412844036709</c:v>
                </c:pt>
                <c:pt idx="36">
                  <c:v>2.1599174311926621</c:v>
                </c:pt>
                <c:pt idx="37">
                  <c:v>2.2182935779816528</c:v>
                </c:pt>
                <c:pt idx="38">
                  <c:v>2.2766697247706436</c:v>
                </c:pt>
                <c:pt idx="39">
                  <c:v>2.3350458715596347</c:v>
                </c:pt>
                <c:pt idx="40">
                  <c:v>2.3934220183486254</c:v>
                </c:pt>
                <c:pt idx="41">
                  <c:v>2.4517981651376166</c:v>
                </c:pt>
                <c:pt idx="42">
                  <c:v>2.5101743119266073</c:v>
                </c:pt>
                <c:pt idx="43">
                  <c:v>2.5685504587155981</c:v>
                </c:pt>
                <c:pt idx="44">
                  <c:v>2.6269266055045888</c:v>
                </c:pt>
                <c:pt idx="45">
                  <c:v>2.68530275229358</c:v>
                </c:pt>
                <c:pt idx="46">
                  <c:v>2.7436788990825707</c:v>
                </c:pt>
                <c:pt idx="47">
                  <c:v>2.8020550458715618</c:v>
                </c:pt>
                <c:pt idx="48">
                  <c:v>2.8604311926605521</c:v>
                </c:pt>
                <c:pt idx="49">
                  <c:v>2.9188073394495433</c:v>
                </c:pt>
                <c:pt idx="50">
                  <c:v>2.977183486238534</c:v>
                </c:pt>
                <c:pt idx="51">
                  <c:v>3.0355596330275247</c:v>
                </c:pt>
                <c:pt idx="52">
                  <c:v>3.0939357798165159</c:v>
                </c:pt>
                <c:pt idx="53">
                  <c:v>3.1523119266055066</c:v>
                </c:pt>
                <c:pt idx="54">
                  <c:v>3.2106880733944974</c:v>
                </c:pt>
                <c:pt idx="55">
                  <c:v>3.2690642201834881</c:v>
                </c:pt>
                <c:pt idx="56">
                  <c:v>3.3274403669724788</c:v>
                </c:pt>
                <c:pt idx="57">
                  <c:v>3.38581651376147</c:v>
                </c:pt>
                <c:pt idx="58">
                  <c:v>3.4441926605504602</c:v>
                </c:pt>
                <c:pt idx="59">
                  <c:v>3.5025688073394514</c:v>
                </c:pt>
                <c:pt idx="60">
                  <c:v>3.5609449541284426</c:v>
                </c:pt>
                <c:pt idx="61">
                  <c:v>3.6193211009174338</c:v>
                </c:pt>
                <c:pt idx="62">
                  <c:v>3.677697247706424</c:v>
                </c:pt>
                <c:pt idx="63">
                  <c:v>3.7360733944954148</c:v>
                </c:pt>
                <c:pt idx="64">
                  <c:v>3.7944495412844059</c:v>
                </c:pt>
                <c:pt idx="65">
                  <c:v>3.8528256880733971</c:v>
                </c:pt>
                <c:pt idx="66">
                  <c:v>3.9112018348623874</c:v>
                </c:pt>
                <c:pt idx="67">
                  <c:v>3.9695779816513785</c:v>
                </c:pt>
                <c:pt idx="68">
                  <c:v>4.0279541284403697</c:v>
                </c:pt>
                <c:pt idx="69">
                  <c:v>4.0863302752293595</c:v>
                </c:pt>
                <c:pt idx="70">
                  <c:v>4.1447064220183512</c:v>
                </c:pt>
                <c:pt idx="71">
                  <c:v>4.2030825688073419</c:v>
                </c:pt>
                <c:pt idx="72">
                  <c:v>4.2614587155963326</c:v>
                </c:pt>
                <c:pt idx="73">
                  <c:v>4.3198348623853242</c:v>
                </c:pt>
                <c:pt idx="74">
                  <c:v>4.3782110091743141</c:v>
                </c:pt>
                <c:pt idx="75">
                  <c:v>4.4365871559633057</c:v>
                </c:pt>
                <c:pt idx="76">
                  <c:v>4.4949633027522964</c:v>
                </c:pt>
                <c:pt idx="77">
                  <c:v>4.5533394495412871</c:v>
                </c:pt>
                <c:pt idx="78">
                  <c:v>4.6117155963302778</c:v>
                </c:pt>
                <c:pt idx="79">
                  <c:v>4.6700917431192694</c:v>
                </c:pt>
                <c:pt idx="80">
                  <c:v>4.7284678899082593</c:v>
                </c:pt>
                <c:pt idx="81">
                  <c:v>4.7868440366972509</c:v>
                </c:pt>
                <c:pt idx="82">
                  <c:v>4.8452201834862407</c:v>
                </c:pt>
                <c:pt idx="83">
                  <c:v>4.9035963302752332</c:v>
                </c:pt>
                <c:pt idx="84">
                  <c:v>4.9619724770642222</c:v>
                </c:pt>
                <c:pt idx="85">
                  <c:v>5.0203486238532147</c:v>
                </c:pt>
                <c:pt idx="86">
                  <c:v>5.0787247706422045</c:v>
                </c:pt>
                <c:pt idx="87">
                  <c:v>5.1371009174311961</c:v>
                </c:pt>
                <c:pt idx="88">
                  <c:v>5.1954770642201868</c:v>
                </c:pt>
                <c:pt idx="89">
                  <c:v>5.2538532110091776</c:v>
                </c:pt>
                <c:pt idx="90">
                  <c:v>5.3122293577981674</c:v>
                </c:pt>
                <c:pt idx="91">
                  <c:v>5.3706055045871599</c:v>
                </c:pt>
                <c:pt idx="92">
                  <c:v>5.4289816513761497</c:v>
                </c:pt>
                <c:pt idx="93">
                  <c:v>5.4873577981651414</c:v>
                </c:pt>
                <c:pt idx="94">
                  <c:v>5.5457339449541312</c:v>
                </c:pt>
                <c:pt idx="95">
                  <c:v>5.6041100917431237</c:v>
                </c:pt>
                <c:pt idx="96">
                  <c:v>5.6624862385321126</c:v>
                </c:pt>
                <c:pt idx="97">
                  <c:v>5.7208623853211042</c:v>
                </c:pt>
                <c:pt idx="98">
                  <c:v>5.779238532110095</c:v>
                </c:pt>
                <c:pt idx="99">
                  <c:v>5.8376146788990866</c:v>
                </c:pt>
                <c:pt idx="100">
                  <c:v>5.8959908256880755</c:v>
                </c:pt>
                <c:pt idx="101">
                  <c:v>5.954366972477068</c:v>
                </c:pt>
                <c:pt idx="102">
                  <c:v>6.0127431192660579</c:v>
                </c:pt>
                <c:pt idx="103">
                  <c:v>6.0711192660550495</c:v>
                </c:pt>
                <c:pt idx="104">
                  <c:v>6.1294954128440411</c:v>
                </c:pt>
                <c:pt idx="105">
                  <c:v>6.1878715596330318</c:v>
                </c:pt>
                <c:pt idx="106">
                  <c:v>6.2462477064220225</c:v>
                </c:pt>
                <c:pt idx="107">
                  <c:v>6.3046238532110133</c:v>
                </c:pt>
                <c:pt idx="108">
                  <c:v>6.363000000000004</c:v>
                </c:pt>
                <c:pt idx="109">
                  <c:v>6.4213761467889947</c:v>
                </c:pt>
                <c:pt idx="110">
                  <c:v>6.4797522935779863</c:v>
                </c:pt>
                <c:pt idx="111">
                  <c:v>6.5381284403669762</c:v>
                </c:pt>
                <c:pt idx="112">
                  <c:v>6.5965045871559669</c:v>
                </c:pt>
                <c:pt idx="113">
                  <c:v>6.6548807339449576</c:v>
                </c:pt>
                <c:pt idx="114">
                  <c:v>6.7132568807339492</c:v>
                </c:pt>
                <c:pt idx="115">
                  <c:v>6.7716330275229399</c:v>
                </c:pt>
                <c:pt idx="116">
                  <c:v>6.8300091743119316</c:v>
                </c:pt>
                <c:pt idx="117">
                  <c:v>6.8883853211009205</c:v>
                </c:pt>
                <c:pt idx="118">
                  <c:v>6.946761467889913</c:v>
                </c:pt>
                <c:pt idx="119">
                  <c:v>7.0051376146789028</c:v>
                </c:pt>
                <c:pt idx="120">
                  <c:v>7.0635137614678936</c:v>
                </c:pt>
                <c:pt idx="121">
                  <c:v>7.1218899082568852</c:v>
                </c:pt>
                <c:pt idx="122">
                  <c:v>7.1802660550458759</c:v>
                </c:pt>
                <c:pt idx="123">
                  <c:v>7.2386422018348675</c:v>
                </c:pt>
                <c:pt idx="124">
                  <c:v>7.2970183486238565</c:v>
                </c:pt>
                <c:pt idx="125">
                  <c:v>7.3553944954128481</c:v>
                </c:pt>
                <c:pt idx="126">
                  <c:v>7.4137706422018388</c:v>
                </c:pt>
                <c:pt idx="127">
                  <c:v>7.4721467889908295</c:v>
                </c:pt>
                <c:pt idx="128">
                  <c:v>7.5305229357798193</c:v>
                </c:pt>
                <c:pt idx="129">
                  <c:v>7.5888990825688118</c:v>
                </c:pt>
                <c:pt idx="130">
                  <c:v>7.6472752293578017</c:v>
                </c:pt>
                <c:pt idx="131">
                  <c:v>7.7056513761467942</c:v>
                </c:pt>
                <c:pt idx="132">
                  <c:v>7.764027522935784</c:v>
                </c:pt>
                <c:pt idx="133">
                  <c:v>7.8224036697247747</c:v>
                </c:pt>
                <c:pt idx="134">
                  <c:v>7.8807798165137646</c:v>
                </c:pt>
                <c:pt idx="135">
                  <c:v>7.9391559633027571</c:v>
                </c:pt>
                <c:pt idx="136">
                  <c:v>7.997532110091746</c:v>
                </c:pt>
                <c:pt idx="137">
                  <c:v>8.0559082568807394</c:v>
                </c:pt>
                <c:pt idx="138">
                  <c:v>8.1142844036697301</c:v>
                </c:pt>
                <c:pt idx="139">
                  <c:v>8.1726605504587191</c:v>
                </c:pt>
                <c:pt idx="140">
                  <c:v>8.2310366972477098</c:v>
                </c:pt>
                <c:pt idx="141">
                  <c:v>8.2894128440367023</c:v>
                </c:pt>
                <c:pt idx="142">
                  <c:v>8.347788990825693</c:v>
                </c:pt>
                <c:pt idx="143">
                  <c:v>8.4061651376146838</c:v>
                </c:pt>
                <c:pt idx="144">
                  <c:v>8.4645412844036745</c:v>
                </c:pt>
                <c:pt idx="145">
                  <c:v>8.5229174311926652</c:v>
                </c:pt>
                <c:pt idx="146">
                  <c:v>8.5812935779816559</c:v>
                </c:pt>
                <c:pt idx="147">
                  <c:v>8.6396697247706484</c:v>
                </c:pt>
                <c:pt idx="148">
                  <c:v>8.6980458715596374</c:v>
                </c:pt>
                <c:pt idx="149">
                  <c:v>8.7564220183486281</c:v>
                </c:pt>
                <c:pt idx="150">
                  <c:v>8.8147981651376206</c:v>
                </c:pt>
                <c:pt idx="151">
                  <c:v>8.8731743119266113</c:v>
                </c:pt>
                <c:pt idx="152">
                  <c:v>8.9152075715885051</c:v>
                </c:pt>
                <c:pt idx="153">
                  <c:v>8.9537488672114343</c:v>
                </c:pt>
                <c:pt idx="154">
                  <c:v>8.9908361886458543</c:v>
                </c:pt>
                <c:pt idx="155">
                  <c:v>9.0265256169381232</c:v>
                </c:pt>
                <c:pt idx="156">
                  <c:v>9.0608703372638466</c:v>
                </c:pt>
                <c:pt idx="157">
                  <c:v>9.0939208321210714</c:v>
                </c:pt>
                <c:pt idx="158">
                  <c:v>9.1257250584549929</c:v>
                </c:pt>
                <c:pt idx="159">
                  <c:v>9.1563286103249304</c:v>
                </c:pt>
                <c:pt idx="160">
                  <c:v>9.1857748685353773</c:v>
                </c:pt>
                <c:pt idx="161">
                  <c:v>9.2141051384893586</c:v>
                </c:pt>
                <c:pt idx="162">
                  <c:v>9.2413587773802224</c:v>
                </c:pt>
                <c:pt idx="163">
                  <c:v>9.2675733117142265</c:v>
                </c:pt>
                <c:pt idx="164">
                  <c:v>9.292784546048221</c:v>
                </c:pt>
                <c:pt idx="165">
                  <c:v>9.3170266637319905</c:v>
                </c:pt>
                <c:pt idx="166">
                  <c:v>9.3403323203618918</c:v>
                </c:pt>
                <c:pt idx="167">
                  <c:v>9.3627327305792996</c:v>
                </c:pt>
                <c:pt idx="168">
                  <c:v>9.3842577487828738</c:v>
                </c:pt>
                <c:pt idx="169">
                  <c:v>9.4049359442669207</c:v>
                </c:pt>
                <c:pt idx="170">
                  <c:v>9.424794671247426</c:v>
                </c:pt>
                <c:pt idx="171">
                  <c:v>9.4438601341928976</c:v>
                </c:pt>
                <c:pt idx="172">
                  <c:v>9.4621574488371163</c:v>
                </c:pt>
                <c:pt idx="173">
                  <c:v>9.4797106992156959</c:v>
                </c:pt>
                <c:pt idx="174">
                  <c:v>9.496542991036458</c:v>
                </c:pt>
                <c:pt idx="175">
                  <c:v>9.5126765016656343</c:v>
                </c:pt>
                <c:pt idx="176">
                  <c:v>9.5281325269863597</c:v>
                </c:pt>
                <c:pt idx="177">
                  <c:v>9.5429315253633362</c:v>
                </c:pt>
                <c:pt idx="178">
                  <c:v>9.5570931589270192</c:v>
                </c:pt>
                <c:pt idx="179">
                  <c:v>9.5706363323724375</c:v>
                </c:pt>
                <c:pt idx="180">
                  <c:v>9.5835792294510238</c:v>
                </c:pt>
                <c:pt idx="181">
                  <c:v>9.595939347319062</c:v>
                </c:pt>
                <c:pt idx="182">
                  <c:v>9.6077335288926431</c:v>
                </c:pt>
                <c:pt idx="183">
                  <c:v>9.6189779933469488</c:v>
                </c:pt>
                <c:pt idx="184">
                  <c:v>9.6296883648864906</c:v>
                </c:pt>
                <c:pt idx="185">
                  <c:v>9.6398796999028615</c:v>
                </c:pt>
                <c:pt idx="186">
                  <c:v>9.6495665126274215</c:v>
                </c:pt>
                <c:pt idx="187">
                  <c:v>9.6587627993780458</c:v>
                </c:pt>
                <c:pt idx="188">
                  <c:v>9.6674820614913113</c:v>
                </c:pt>
                <c:pt idx="189">
                  <c:v>9.6757373270248159</c:v>
                </c:pt>
                <c:pt idx="190">
                  <c:v>9.6835411713077164</c:v>
                </c:pt>
                <c:pt idx="191">
                  <c:v>9.6909057364120521</c:v>
                </c:pt>
                <c:pt idx="192">
                  <c:v>9.6978427496118886</c:v>
                </c:pt>
                <c:pt idx="193">
                  <c:v>9.7043635408926257</c:v>
                </c:pt>
                <c:pt idx="194">
                  <c:v>9.7104790595682982</c:v>
                </c:pt>
                <c:pt idx="195">
                  <c:v>9.7161998900605866</c:v>
                </c:pt>
                <c:pt idx="196">
                  <c:v>9.7215362668895242</c:v>
                </c:pt>
                <c:pt idx="197">
                  <c:v>9.7264980889224546</c:v>
                </c:pt>
                <c:pt idx="198">
                  <c:v>9.7310949329245151</c:v>
                </c:pt>
                <c:pt idx="199">
                  <c:v>9.735336066451115</c:v>
                </c:pt>
                <c:pt idx="200">
                  <c:v>9.739230460120055</c:v>
                </c:pt>
                <c:pt idx="201">
                  <c:v>9.7427867992984698</c:v>
                </c:pt>
                <c:pt idx="202">
                  <c:v>9.7460134952375164</c:v>
                </c:pt>
                <c:pt idx="203">
                  <c:v>9.7489186956854823</c:v>
                </c:pt>
                <c:pt idx="204">
                  <c:v>9.7515102950081278</c:v>
                </c:pt>
                <c:pt idx="205">
                  <c:v>9.7537959438431283</c:v>
                </c:pt>
                <c:pt idx="206">
                  <c:v>9.7557830583138863</c:v>
                </c:pt>
                <c:pt idx="207">
                  <c:v>9.7574788288263239</c:v>
                </c:pt>
                <c:pt idx="208">
                  <c:v>9.7588902284708272</c:v>
                </c:pt>
                <c:pt idx="209">
                  <c:v>9.7600240210501763</c:v>
                </c:pt>
                <c:pt idx="210">
                  <c:v>9.7608867687529646</c:v>
                </c:pt>
                <c:pt idx="211">
                  <c:v>9.761484839490949</c:v>
                </c:pt>
                <c:pt idx="212">
                  <c:v>9.761824413917477</c:v>
                </c:pt>
                <c:pt idx="213">
                  <c:v>9.7619114921433763</c:v>
                </c:pt>
                <c:pt idx="214">
                  <c:v>9.7617519001654589</c:v>
                </c:pt>
                <c:pt idx="215">
                  <c:v>9.7613512960221378</c:v>
                </c:pt>
                <c:pt idx="216">
                  <c:v>9.760715175689672</c:v>
                </c:pt>
                <c:pt idx="217">
                  <c:v>9.7598488787318303</c:v>
                </c:pt>
                <c:pt idx="218">
                  <c:v>9.7587575937150515</c:v>
                </c:pt>
                <c:pt idx="219">
                  <c:v>9.7574463634004989</c:v>
                </c:pt>
                <c:pt idx="220">
                  <c:v>9.7559200897236718</c:v>
                </c:pt>
                <c:pt idx="221">
                  <c:v>9.7541835385718549</c:v>
                </c:pt>
                <c:pt idx="222">
                  <c:v>9.7522413443688851</c:v>
                </c:pt>
                <c:pt idx="223">
                  <c:v>9.7500980144763592</c:v>
                </c:pt>
                <c:pt idx="224">
                  <c:v>9.7477579334198552</c:v>
                </c:pt>
                <c:pt idx="225">
                  <c:v>9.7452253669482563</c:v>
                </c:pt>
                <c:pt idx="226">
                  <c:v>9.7425044659339211</c:v>
                </c:pt>
                <c:pt idx="227">
                  <c:v>9.7395992701208858</c:v>
                </c:pt>
                <c:pt idx="228">
                  <c:v>9.7365137117281133</c:v>
                </c:pt>
                <c:pt idx="229">
                  <c:v>9.7332516189142151</c:v>
                </c:pt>
                <c:pt idx="230">
                  <c:v>9.7298167191098841</c:v>
                </c:pt>
                <c:pt idx="231">
                  <c:v>9.7262126422239739</c:v>
                </c:pt>
                <c:pt idx="232">
                  <c:v>9.7224429237286998</c:v>
                </c:pt>
                <c:pt idx="233">
                  <c:v>9.7185110076293544</c:v>
                </c:pt>
                <c:pt idx="234">
                  <c:v>9.7144202493234904</c:v>
                </c:pt>
                <c:pt idx="235">
                  <c:v>9.7101739183544336</c:v>
                </c:pt>
                <c:pt idx="236">
                  <c:v>9.7057752010635774</c:v>
                </c:pt>
                <c:pt idx="237">
                  <c:v>9.7012272031458711</c:v>
                </c:pt>
                <c:pt idx="238">
                  <c:v>9.6965329521125216</c:v>
                </c:pt>
                <c:pt idx="239">
                  <c:v>9.6916953996648871</c:v>
                </c:pt>
                <c:pt idx="240">
                  <c:v>9.6867174239832554</c:v>
                </c:pt>
                <c:pt idx="241">
                  <c:v>9.6816018319340351</c:v>
                </c:pt>
                <c:pt idx="242">
                  <c:v>9.6763513611987513</c:v>
                </c:pt>
                <c:pt idx="243">
                  <c:v>9.6709686823280645</c:v>
                </c:pt>
                <c:pt idx="244">
                  <c:v>9.6654564007238619</c:v>
                </c:pt>
                <c:pt idx="245">
                  <c:v>9.6598170585523295</c:v>
                </c:pt>
                <c:pt idx="246">
                  <c:v>9.6540531365908304</c:v>
                </c:pt>
                <c:pt idx="247">
                  <c:v>9.6481670560112089</c:v>
                </c:pt>
                <c:pt idx="248">
                  <c:v>9.6421611801020415</c:v>
                </c:pt>
                <c:pt idx="249">
                  <c:v>9.6360378159323297</c:v>
                </c:pt>
                <c:pt idx="250">
                  <c:v>9.6297992159588315</c:v>
                </c:pt>
                <c:pt idx="251">
                  <c:v>9.6234475795793433</c:v>
                </c:pt>
                <c:pt idx="252">
                  <c:v>9.6169850546339699</c:v>
                </c:pt>
                <c:pt idx="253">
                  <c:v>9.6104137388564244</c:v>
                </c:pt>
                <c:pt idx="254">
                  <c:v>9.6037356812772661</c:v>
                </c:pt>
                <c:pt idx="255">
                  <c:v>9.5969528835809594</c:v>
                </c:pt>
                <c:pt idx="256">
                  <c:v>9.5900673014184221</c:v>
                </c:pt>
                <c:pt idx="257">
                  <c:v>9.5830808456768732</c:v>
                </c:pt>
                <c:pt idx="258">
                  <c:v>9.5759953837084613</c:v>
                </c:pt>
                <c:pt idx="259">
                  <c:v>9.56881274051932</c:v>
                </c:pt>
                <c:pt idx="260">
                  <c:v>9.5615346999204558</c:v>
                </c:pt>
                <c:pt idx="261">
                  <c:v>9.5541630056419038</c:v>
                </c:pt>
                <c:pt idx="262">
                  <c:v>9.5466993624115357</c:v>
                </c:pt>
                <c:pt idx="263">
                  <c:v>9.5391454369997586</c:v>
                </c:pt>
                <c:pt idx="264">
                  <c:v>9.531502859231388</c:v>
                </c:pt>
                <c:pt idx="265">
                  <c:v>9.5237732229658842</c:v>
                </c:pt>
                <c:pt idx="266">
                  <c:v>9.5159580870470695</c:v>
                </c:pt>
                <c:pt idx="267">
                  <c:v>9.5080589762234453</c:v>
                </c:pt>
                <c:pt idx="268">
                  <c:v>9.5000773820401445</c:v>
                </c:pt>
                <c:pt idx="269">
                  <c:v>9.4920147637035459</c:v>
                </c:pt>
                <c:pt idx="270">
                  <c:v>9.4838725489194733</c:v>
                </c:pt>
                <c:pt idx="271">
                  <c:v>9.4756521347059799</c:v>
                </c:pt>
                <c:pt idx="272">
                  <c:v>9.4673548881815321</c:v>
                </c:pt>
                <c:pt idx="273">
                  <c:v>9.4589821473295004</c:v>
                </c:pt>
                <c:pt idx="274">
                  <c:v>9.450535221739754</c:v>
                </c:pt>
                <c:pt idx="275">
                  <c:v>9.4420153933281608</c:v>
                </c:pt>
                <c:pt idx="276">
                  <c:v>9.4334239170347374</c:v>
                </c:pt>
                <c:pt idx="277">
                  <c:v>9.4247620215012002</c:v>
                </c:pt>
                <c:pt idx="278">
                  <c:v>9.4160309097285992</c:v>
                </c:pt>
                <c:pt idx="279">
                  <c:v>9.4072317597156889</c:v>
                </c:pt>
                <c:pt idx="280">
                  <c:v>9.3983657250787633</c:v>
                </c:pt>
                <c:pt idx="281">
                  <c:v>9.3894339356534626</c:v>
                </c:pt>
                <c:pt idx="282">
                  <c:v>9.380437498079246</c:v>
                </c:pt>
                <c:pt idx="283">
                  <c:v>9.3713774963670655</c:v>
                </c:pt>
                <c:pt idx="284">
                  <c:v>9.362254992450799</c:v>
                </c:pt>
                <c:pt idx="285">
                  <c:v>9.3530710267229811</c:v>
                </c:pt>
                <c:pt idx="286">
                  <c:v>9.3438266185553296</c:v>
                </c:pt>
                <c:pt idx="287">
                  <c:v>9.3345227668046302</c:v>
                </c:pt>
                <c:pt idx="288">
                  <c:v>9.3251604503043062</c:v>
                </c:pt>
                <c:pt idx="289">
                  <c:v>9.3157406283423452</c:v>
                </c:pt>
                <c:pt idx="290">
                  <c:v>9.3062642411258096</c:v>
                </c:pt>
                <c:pt idx="291">
                  <c:v>9.2967322102325234</c:v>
                </c:pt>
                <c:pt idx="292">
                  <c:v>9.2871454390502475</c:v>
                </c:pt>
                <c:pt idx="293">
                  <c:v>9.2775048132037785</c:v>
                </c:pt>
                <c:pt idx="294">
                  <c:v>9.2678112009703444</c:v>
                </c:pt>
                <c:pt idx="295">
                  <c:v>9.2580654536836686</c:v>
                </c:pt>
                <c:pt idx="296">
                  <c:v>9.2482684061270728</c:v>
                </c:pt>
                <c:pt idx="297">
                  <c:v>9.238420876915896</c:v>
                </c:pt>
                <c:pt idx="298">
                  <c:v>9.2285236688696628</c:v>
                </c:pt>
                <c:pt idx="299">
                  <c:v>9.2185775693742187</c:v>
                </c:pt>
                <c:pt idx="300">
                  <c:v>9.2085833507342301</c:v>
                </c:pt>
                <c:pt idx="301">
                  <c:v>9.1985417705162469</c:v>
                </c:pt>
                <c:pt idx="302">
                  <c:v>9.1884535718827305</c:v>
                </c:pt>
                <c:pt idx="303">
                  <c:v>9.1783194839171891</c:v>
                </c:pt>
                <c:pt idx="304">
                  <c:v>9.1681402219408437</c:v>
                </c:pt>
                <c:pt idx="305">
                  <c:v>9.1579164878209216</c:v>
                </c:pt>
                <c:pt idx="306">
                  <c:v>9.1476489702709536</c:v>
                </c:pt>
                <c:pt idx="307">
                  <c:v>9.1373383451432542</c:v>
                </c:pt>
                <c:pt idx="308">
                  <c:v>9.1269852757137997</c:v>
                </c:pt>
                <c:pt idx="309">
                  <c:v>9.1165904129598072</c:v>
                </c:pt>
                <c:pt idx="310">
                  <c:v>9.1061543958301598</c:v>
                </c:pt>
                <c:pt idx="311">
                  <c:v>9.0956778515088832</c:v>
                </c:pt>
                <c:pt idx="312">
                  <c:v>9.0851613956719586</c:v>
                </c:pt>
                <c:pt idx="313">
                  <c:v>9.0746056327375708</c:v>
                </c:pt>
                <c:pt idx="314">
                  <c:v>9.0640111561100323</c:v>
                </c:pt>
                <c:pt idx="315">
                  <c:v>9.0533785484175784</c:v>
                </c:pt>
                <c:pt idx="316">
                  <c:v>9.0427083817441769</c:v>
                </c:pt>
                <c:pt idx="317">
                  <c:v>9.0320012178555213</c:v>
                </c:pt>
                <c:pt idx="318">
                  <c:v>9.0212576084194147</c:v>
                </c:pt>
                <c:pt idx="319">
                  <c:v>9.0104780952206909</c:v>
                </c:pt>
                <c:pt idx="320">
                  <c:v>8.9996632103707785</c:v>
                </c:pt>
                <c:pt idx="321">
                  <c:v>8.9888134765121173</c:v>
                </c:pt>
                <c:pt idx="322">
                  <c:v>8.9779294070175801</c:v>
                </c:pt>
                <c:pt idx="323">
                  <c:v>8.9670115061849671</c:v>
                </c:pt>
                <c:pt idx="324">
                  <c:v>8.9560602694267963</c:v>
                </c:pt>
                <c:pt idx="325">
                  <c:v>8.9450761834554662</c:v>
                </c:pt>
                <c:pt idx="326">
                  <c:v>8.9340597264639179</c:v>
                </c:pt>
                <c:pt idx="327">
                  <c:v>8.9230113683019869</c:v>
                </c:pt>
                <c:pt idx="328">
                  <c:v>8.9119315706484628</c:v>
                </c:pt>
                <c:pt idx="329">
                  <c:v>8.9008207871790592</c:v>
                </c:pt>
                <c:pt idx="330">
                  <c:v>8.8896794637303742</c:v>
                </c:pt>
                <c:pt idx="331">
                  <c:v>8.8785080384599304</c:v>
                </c:pt>
                <c:pt idx="332">
                  <c:v>8.8673069420024362</c:v>
                </c:pt>
                <c:pt idx="333">
                  <c:v>8.8560765976223568</c:v>
                </c:pt>
                <c:pt idx="334">
                  <c:v>8.8448174213629027</c:v>
                </c:pt>
                <c:pt idx="335">
                  <c:v>8.8335298221914815</c:v>
                </c:pt>
                <c:pt idx="336">
                  <c:v>8.8222142021418062</c:v>
                </c:pt>
                <c:pt idx="337">
                  <c:v>8.8108709564526571</c:v>
                </c:pt>
                <c:pt idx="338">
                  <c:v>8.799500473703425</c:v>
                </c:pt>
                <c:pt idx="339">
                  <c:v>8.78810313594653</c:v>
                </c:pt>
                <c:pt idx="340">
                  <c:v>8.7766793188367753</c:v>
                </c:pt>
                <c:pt idx="341">
                  <c:v>8.76522939175773</c:v>
                </c:pt>
                <c:pt idx="342">
                  <c:v>8.7537537179452354</c:v>
                </c:pt>
                <c:pt idx="343">
                  <c:v>8.7422526546080483</c:v>
                </c:pt>
                <c:pt idx="344">
                  <c:v>8.7307265530457805</c:v>
                </c:pt>
                <c:pt idx="345">
                  <c:v>8.7191757587641519</c:v>
                </c:pt>
                <c:pt idx="346">
                  <c:v>8.7076006115876137</c:v>
                </c:pt>
                <c:pt idx="347">
                  <c:v>8.6960014457694843</c:v>
                </c:pt>
                <c:pt idx="348">
                  <c:v>8.6843785900995538</c:v>
                </c:pt>
                <c:pt idx="349">
                  <c:v>8.6727323680093296</c:v>
                </c:pt>
                <c:pt idx="350">
                  <c:v>8.6610630976748855</c:v>
                </c:pt>
                <c:pt idx="351">
                  <c:v>8.6493710921174678</c:v>
                </c:pt>
                <c:pt idx="352">
                  <c:v>8.6376566593018609</c:v>
                </c:pt>
                <c:pt idx="353">
                  <c:v>8.6259201022325378</c:v>
                </c:pt>
                <c:pt idx="354">
                  <c:v>8.6141617190477522</c:v>
                </c:pt>
                <c:pt idx="355">
                  <c:v>8.6023818031115251</c:v>
                </c:pt>
                <c:pt idx="356">
                  <c:v>8.5905806431036282</c:v>
                </c:pt>
                <c:pt idx="357">
                  <c:v>8.5787585231076164</c:v>
                </c:pt>
                <c:pt idx="358">
                  <c:v>8.5669157226969119</c:v>
                </c:pt>
                <c:pt idx="359">
                  <c:v>8.5550525170190657</c:v>
                </c:pt>
                <c:pt idx="360">
                  <c:v>8.5431691768781608</c:v>
                </c:pt>
                <c:pt idx="361">
                  <c:v>8.5312659688154557</c:v>
                </c:pt>
                <c:pt idx="362">
                  <c:v>8.5193431551882988</c:v>
                </c:pt>
                <c:pt idx="363">
                  <c:v>8.5074009942473356</c:v>
                </c:pt>
                <c:pt idx="364">
                  <c:v>8.4954397402120936</c:v>
                </c:pt>
                <c:pt idx="365">
                  <c:v>8.4834596433449274</c:v>
                </c:pt>
                <c:pt idx="366">
                  <c:v>8.4714609500234221</c:v>
                </c:pt>
                <c:pt idx="367">
                  <c:v>8.4594439028112429</c:v>
                </c:pt>
                <c:pt idx="368">
                  <c:v>8.4474087405275071</c:v>
                </c:pt>
                <c:pt idx="369">
                  <c:v>8.4353556983146856</c:v>
                </c:pt>
                <c:pt idx="370">
                  <c:v>8.4232850077050827</c:v>
                </c:pt>
                <c:pt idx="371">
                  <c:v>8.4111968966859383</c:v>
                </c:pt>
                <c:pt idx="372">
                  <c:v>8.3990915897631417</c:v>
                </c:pt>
                <c:pt idx="373">
                  <c:v>8.3869693080236623</c:v>
                </c:pt>
                <c:pt idx="374">
                  <c:v>8.374830269196659</c:v>
                </c:pt>
                <c:pt idx="375">
                  <c:v>8.3626746877133389</c:v>
                </c:pt>
                <c:pt idx="376">
                  <c:v>8.3505027747655642</c:v>
                </c:pt>
                <c:pt idx="377">
                  <c:v>8.3383147383632821</c:v>
                </c:pt>
                <c:pt idx="378">
                  <c:v>8.3261107833907673</c:v>
                </c:pt>
                <c:pt idx="379">
                  <c:v>8.3138911116617074</c:v>
                </c:pt>
                <c:pt idx="380">
                  <c:v>8.3016559219731771</c:v>
                </c:pt>
                <c:pt idx="381">
                  <c:v>8.2894054101585102</c:v>
                </c:pt>
                <c:pt idx="382">
                  <c:v>8.2771397691391115</c:v>
                </c:pt>
                <c:pt idx="383">
                  <c:v>8.2648591889752065</c:v>
                </c:pt>
                <c:pt idx="384">
                  <c:v>8.2525638569155912</c:v>
                </c:pt>
                <c:pt idx="385">
                  <c:v>8.2402539574463471</c:v>
                </c:pt>
                <c:pt idx="386">
                  <c:v>8.2279296723386306</c:v>
                </c:pt>
                <c:pt idx="387">
                  <c:v>8.2155911806954744</c:v>
                </c:pt>
                <c:pt idx="388">
                  <c:v>8.2032386589976518</c:v>
                </c:pt>
                <c:pt idx="389">
                  <c:v>8.1908722811486641</c:v>
                </c:pt>
                <c:pt idx="390">
                  <c:v>8.1784922185188034</c:v>
                </c:pt>
                <c:pt idx="391">
                  <c:v>8.1660986399883679</c:v>
                </c:pt>
                <c:pt idx="392">
                  <c:v>8.1536917119900174</c:v>
                </c:pt>
                <c:pt idx="393">
                  <c:v>8.1412715985503006</c:v>
                </c:pt>
                <c:pt idx="394">
                  <c:v>8.128838461330357</c:v>
                </c:pt>
                <c:pt idx="395">
                  <c:v>8.1163924596658497</c:v>
                </c:pt>
                <c:pt idx="396">
                  <c:v>8.1039337506060978</c:v>
                </c:pt>
                <c:pt idx="397">
                  <c:v>8.0914624889524553</c:v>
                </c:pt>
                <c:pt idx="398">
                  <c:v>8.0789788272959679</c:v>
                </c:pt>
                <c:pt idx="399">
                  <c:v>8.0664829160542499</c:v>
                </c:pt>
                <c:pt idx="400">
                  <c:v>8.0539749035077133</c:v>
                </c:pt>
                <c:pt idx="401">
                  <c:v>8.0414549358350609</c:v>
                </c:pt>
                <c:pt idx="402">
                  <c:v>8.028923157148121</c:v>
                </c:pt>
                <c:pt idx="403">
                  <c:v>8.0163797095259834</c:v>
                </c:pt>
                <c:pt idx="404">
                  <c:v>8.0038247330485426</c:v>
                </c:pt>
                <c:pt idx="405">
                  <c:v>7.9912583658293395</c:v>
                </c:pt>
                <c:pt idx="406">
                  <c:v>7.9786807440478249</c:v>
                </c:pt>
                <c:pt idx="407">
                  <c:v>7.9660920019810018</c:v>
                </c:pt>
                <c:pt idx="408">
                  <c:v>7.9534922720344579</c:v>
                </c:pt>
                <c:pt idx="409">
                  <c:v>7.940881684772835</c:v>
                </c:pt>
                <c:pt idx="410">
                  <c:v>7.9282603689497151</c:v>
                </c:pt>
                <c:pt idx="411">
                  <c:v>7.9156284515369428</c:v>
                </c:pt>
                <c:pt idx="412">
                  <c:v>7.9029860577534139</c:v>
                </c:pt>
                <c:pt idx="413">
                  <c:v>7.8903333110933183</c:v>
                </c:pt>
                <c:pt idx="414">
                  <c:v>7.8776703333538727</c:v>
                </c:pt>
                <c:pt idx="415">
                  <c:v>7.8649972446625105</c:v>
                </c:pt>
                <c:pt idx="416">
                  <c:v>7.8523141635036087</c:v>
                </c:pt>
                <c:pt idx="417">
                  <c:v>7.8396212067446855</c:v>
                </c:pt>
                <c:pt idx="418">
                  <c:v>7.826918489662142</c:v>
                </c:pt>
                <c:pt idx="419">
                  <c:v>7.814206125966531</c:v>
                </c:pt>
                <c:pt idx="420">
                  <c:v>7.8014842278273431</c:v>
                </c:pt>
                <c:pt idx="421">
                  <c:v>7.7887529058973586</c:v>
                </c:pt>
                <c:pt idx="422">
                  <c:v>7.7760122693365572</c:v>
                </c:pt>
                <c:pt idx="423">
                  <c:v>7.7632624258355891</c:v>
                </c:pt>
                <c:pt idx="424">
                  <c:v>7.7505034816388143</c:v>
                </c:pt>
                <c:pt idx="425">
                  <c:v>7.737735541566944</c:v>
                </c:pt>
                <c:pt idx="426">
                  <c:v>7.7249587090392549</c:v>
                </c:pt>
                <c:pt idx="427">
                  <c:v>7.7121730860954152</c:v>
                </c:pt>
                <c:pt idx="428">
                  <c:v>7.6993787734169228</c:v>
                </c:pt>
                <c:pt idx="429">
                  <c:v>7.6865758703481522</c:v>
                </c:pt>
                <c:pt idx="430">
                  <c:v>7.6737644749170277</c:v>
                </c:pt>
                <c:pt idx="431">
                  <c:v>7.6609446838553303</c:v>
                </c:pt>
                <c:pt idx="432">
                  <c:v>7.6481165926186483</c:v>
                </c:pt>
                <c:pt idx="433">
                  <c:v>7.6352802954059698</c:v>
                </c:pt>
                <c:pt idx="434">
                  <c:v>7.6224358851789331</c:v>
                </c:pt>
                <c:pt idx="435">
                  <c:v>7.6095834536807265</c:v>
                </c:pt>
                <c:pt idx="436">
                  <c:v>7.5967230914546731</c:v>
                </c:pt>
                <c:pt idx="437">
                  <c:v>7.5838548878624845</c:v>
                </c:pt>
                <c:pt idx="438">
                  <c:v>7.570978931102184</c:v>
                </c:pt>
                <c:pt idx="439">
                  <c:v>7.5580953082257327</c:v>
                </c:pt>
                <c:pt idx="440">
                  <c:v>7.5452041051563414</c:v>
                </c:pt>
                <c:pt idx="441">
                  <c:v>7.5323054067054818</c:v>
                </c:pt>
                <c:pt idx="442">
                  <c:v>7.5193992965895964</c:v>
                </c:pt>
                <c:pt idx="443">
                  <c:v>7.5064858574465436</c:v>
                </c:pt>
                <c:pt idx="444">
                  <c:v>7.4935651708517304</c:v>
                </c:pt>
                <c:pt idx="445">
                  <c:v>7.4806373173339828</c:v>
                </c:pt>
                <c:pt idx="446">
                  <c:v>7.4677023763911423</c:v>
                </c:pt>
                <c:pt idx="447">
                  <c:v>7.4547604265053975</c:v>
                </c:pt>
                <c:pt idx="448">
                  <c:v>7.4418115451583464</c:v>
                </c:pt>
                <c:pt idx="449">
                  <c:v>7.428855808845805</c:v>
                </c:pt>
                <c:pt idx="450">
                  <c:v>7.4158932930923775</c:v>
                </c:pt>
                <c:pt idx="451">
                  <c:v>7.4029240724657503</c:v>
                </c:pt>
                <c:pt idx="452">
                  <c:v>7.3899482205907754</c:v>
                </c:pt>
                <c:pt idx="453">
                  <c:v>7.3769658101632976</c:v>
                </c:pt>
                <c:pt idx="454">
                  <c:v>7.3639769129637518</c:v>
                </c:pt>
                <c:pt idx="455">
                  <c:v>7.3509815998705372</c:v>
                </c:pt>
                <c:pt idx="456">
                  <c:v>7.3379799408731561</c:v>
                </c:pt>
                <c:pt idx="457">
                  <c:v>7.3249720050851543</c:v>
                </c:pt>
                <c:pt idx="458">
                  <c:v>7.3119578607568174</c:v>
                </c:pt>
                <c:pt idx="459">
                  <c:v>7.2989375752876775</c:v>
                </c:pt>
                <c:pt idx="460">
                  <c:v>7.2859112152388006</c:v>
                </c:pt>
                <c:pt idx="461">
                  <c:v>7.2728788463448826</c:v>
                </c:pt>
                <c:pt idx="462">
                  <c:v>7.2598405335261216</c:v>
                </c:pt>
                <c:pt idx="463">
                  <c:v>7.2467963408999241</c:v>
                </c:pt>
                <c:pt idx="464">
                  <c:v>7.2337463317924042</c:v>
                </c:pt>
                <c:pt idx="465">
                  <c:v>7.2206905687496787</c:v>
                </c:pt>
                <c:pt idx="466">
                  <c:v>7.2076291135490056</c:v>
                </c:pt>
                <c:pt idx="467">
                  <c:v>7.1945620272097255</c:v>
                </c:pt>
                <c:pt idx="468">
                  <c:v>7.1814893700040168</c:v>
                </c:pt>
                <c:pt idx="469">
                  <c:v>7.1684112014674977</c:v>
                </c:pt>
                <c:pt idx="470">
                  <c:v>7.1553275804096295</c:v>
                </c:pt>
                <c:pt idx="471">
                  <c:v>7.1422385649239759</c:v>
                </c:pt>
                <c:pt idx="472">
                  <c:v>7.1291442123982804</c:v>
                </c:pt>
                <c:pt idx="473">
                  <c:v>7.1160445795243863</c:v>
                </c:pt>
                <c:pt idx="474">
                  <c:v>7.1029397223079922</c:v>
                </c:pt>
                <c:pt idx="475">
                  <c:v>7.0898296960782643</c:v>
                </c:pt>
                <c:pt idx="476">
                  <c:v>7.076714555497273</c:v>
                </c:pt>
                <c:pt idx="477">
                  <c:v>7.0635943545693038</c:v>
                </c:pt>
                <c:pt idx="478">
                  <c:v>7.0504691466499914</c:v>
                </c:pt>
                <c:pt idx="479">
                  <c:v>7.0373389844553378</c:v>
                </c:pt>
                <c:pt idx="480">
                  <c:v>7.0242039200705673</c:v>
                </c:pt>
                <c:pt idx="481">
                  <c:v>7.0110640049588389</c:v>
                </c:pt>
                <c:pt idx="482">
                  <c:v>6.9979192899698361</c:v>
                </c:pt>
                <c:pt idx="483">
                  <c:v>6.9847698253482102</c:v>
                </c:pt>
                <c:pt idx="484">
                  <c:v>6.9716156607418931</c:v>
                </c:pt>
                <c:pt idx="485">
                  <c:v>6.9584568452102804</c:v>
                </c:pt>
                <c:pt idx="486">
                  <c:v>6.9452934272322828</c:v>
                </c:pt>
                <c:pt idx="487">
                  <c:v>6.9321254547142521</c:v>
                </c:pt>
                <c:pt idx="488">
                  <c:v>6.9189529749977909</c:v>
                </c:pt>
                <c:pt idx="489">
                  <c:v>6.9057760348674311</c:v>
                </c:pt>
                <c:pt idx="490">
                  <c:v>6.8925946805581875</c:v>
                </c:pt>
                <c:pt idx="491">
                  <c:v>6.8794089577630242</c:v>
                </c:pt>
                <c:pt idx="492">
                  <c:v>6.8662189116401553</c:v>
                </c:pt>
                <c:pt idx="493">
                  <c:v>6.8530245868202835</c:v>
                </c:pt>
                <c:pt idx="494">
                  <c:v>6.8398260274136922</c:v>
                </c:pt>
                <c:pt idx="495">
                  <c:v>6.8266232770172453</c:v>
                </c:pt>
                <c:pt idx="496">
                  <c:v>6.8134163787212758</c:v>
                </c:pt>
                <c:pt idx="497">
                  <c:v>6.8002053751163629</c:v>
                </c:pt>
                <c:pt idx="498">
                  <c:v>6.786990308300008</c:v>
                </c:pt>
                <c:pt idx="499">
                  <c:v>6.7737712198832245</c:v>
                </c:pt>
                <c:pt idx="500">
                  <c:v>6.7605481509969909</c:v>
                </c:pt>
                <c:pt idx="501">
                  <c:v>6.7473211422986479</c:v>
                </c:pt>
                <c:pt idx="502">
                  <c:v>6.7340902339781659</c:v>
                </c:pt>
                <c:pt idx="503">
                  <c:v>6.7208554657643385</c:v>
                </c:pt>
                <c:pt idx="504">
                  <c:v>6.7076168769308646</c:v>
                </c:pt>
                <c:pt idx="505">
                  <c:v>6.6943745063023519</c:v>
                </c:pt>
                <c:pt idx="506">
                  <c:v>6.6811283922602289</c:v>
                </c:pt>
                <c:pt idx="507">
                  <c:v>6.6678785727485632</c:v>
                </c:pt>
                <c:pt idx="508">
                  <c:v>6.654625085279787</c:v>
                </c:pt>
                <c:pt idx="509">
                  <c:v>6.641367966940356</c:v>
                </c:pt>
                <c:pt idx="510">
                  <c:v>6.6281072543963004</c:v>
                </c:pt>
                <c:pt idx="511">
                  <c:v>6.6148429838987122</c:v>
                </c:pt>
                <c:pt idx="512">
                  <c:v>6.6015751912891378</c:v>
                </c:pt>
                <c:pt idx="513">
                  <c:v>6.5883039120048954</c:v>
                </c:pt>
                <c:pt idx="514">
                  <c:v>6.5750291810843216</c:v>
                </c:pt>
                <c:pt idx="515">
                  <c:v>6.5617510331719222</c:v>
                </c:pt>
                <c:pt idx="516">
                  <c:v>6.5484695025234618</c:v>
                </c:pt>
                <c:pt idx="517">
                  <c:v>6.5351846230109754</c:v>
                </c:pt>
                <c:pt idx="518">
                  <c:v>6.5218964281276985</c:v>
                </c:pt>
                <c:pt idx="519">
                  <c:v>6.5086049509929387</c:v>
                </c:pt>
                <c:pt idx="520">
                  <c:v>6.4953102243568583</c:v>
                </c:pt>
                <c:pt idx="521">
                  <c:v>6.4820122806052076</c:v>
                </c:pt>
                <c:pt idx="522">
                  <c:v>6.4687111517639693</c:v>
                </c:pt>
                <c:pt idx="523">
                  <c:v>6.4554068695039462</c:v>
                </c:pt>
                <c:pt idx="524">
                  <c:v>6.4420994651452812</c:v>
                </c:pt>
                <c:pt idx="525">
                  <c:v>6.4287889696619143</c:v>
                </c:pt>
                <c:pt idx="526">
                  <c:v>6.4154754136859573</c:v>
                </c:pt>
                <c:pt idx="527">
                  <c:v>6.4021588275120358</c:v>
                </c:pt>
                <c:pt idx="528">
                  <c:v>6.388839241101544</c:v>
                </c:pt>
                <c:pt idx="529">
                  <c:v>6.3755166840868407</c:v>
                </c:pt>
                <c:pt idx="530">
                  <c:v>6.362191185775397</c:v>
                </c:pt>
                <c:pt idx="531">
                  <c:v>6.3488627751538793</c:v>
                </c:pt>
                <c:pt idx="532">
                  <c:v>6.3355314808921648</c:v>
                </c:pt>
                <c:pt idx="533">
                  <c:v>6.3221973313473114</c:v>
                </c:pt>
                <c:pt idx="534">
                  <c:v>6.3088603545674689</c:v>
                </c:pt>
                <c:pt idx="535">
                  <c:v>6.2955205782957231</c:v>
                </c:pt>
                <c:pt idx="536">
                  <c:v>6.2821780299739043</c:v>
                </c:pt>
                <c:pt idx="537">
                  <c:v>6.2688327367463241</c:v>
                </c:pt>
                <c:pt idx="538">
                  <c:v>6.2554847254634698</c:v>
                </c:pt>
                <c:pt idx="539">
                  <c:v>6.2421340226856419</c:v>
                </c:pt>
                <c:pt idx="540">
                  <c:v>6.2287806546865463</c:v>
                </c:pt>
                <c:pt idx="541">
                  <c:v>6.2154246474568238</c:v>
                </c:pt>
                <c:pt idx="542">
                  <c:v>6.2020660267075396</c:v>
                </c:pt>
                <c:pt idx="543">
                  <c:v>6.1887048178736315</c:v>
                </c:pt>
                <c:pt idx="544">
                  <c:v>6.1753410461172811</c:v>
                </c:pt>
                <c:pt idx="545">
                  <c:v>6.1619747363312758</c:v>
                </c:pt>
                <c:pt idx="546">
                  <c:v>6.1486059131422923</c:v>
                </c:pt>
                <c:pt idx="547">
                  <c:v>6.1352346009141545</c:v>
                </c:pt>
                <c:pt idx="548">
                  <c:v>6.1218608237510255</c:v>
                </c:pt>
                <c:pt idx="549">
                  <c:v>6.108484605500589</c:v>
                </c:pt>
                <c:pt idx="550">
                  <c:v>6.0951059697571468</c:v>
                </c:pt>
                <c:pt idx="551">
                  <c:v>6.0817249398646993</c:v>
                </c:pt>
                <c:pt idx="552">
                  <c:v>6.06834153891998</c:v>
                </c:pt>
                <c:pt idx="553">
                  <c:v>6.0549557897754385</c:v>
                </c:pt>
                <c:pt idx="554">
                  <c:v>6.0415677150421931</c:v>
                </c:pt>
                <c:pt idx="555">
                  <c:v>6.0281773370929344</c:v>
                </c:pt>
                <c:pt idx="556">
                  <c:v>6.0147846780647978</c:v>
                </c:pt>
                <c:pt idx="557">
                  <c:v>6.0013897598621888</c:v>
                </c:pt>
                <c:pt idx="558">
                  <c:v>5.9879926041595715</c:v>
                </c:pt>
                <c:pt idx="559">
                  <c:v>5.9745932324042217</c:v>
                </c:pt>
                <c:pt idx="560">
                  <c:v>5.9611916658189443</c:v>
                </c:pt>
                <c:pt idx="561">
                  <c:v>5.9477879254047465</c:v>
                </c:pt>
                <c:pt idx="562">
                  <c:v>5.9343820319434792</c:v>
                </c:pt>
                <c:pt idx="563">
                  <c:v>5.9209740060004403</c:v>
                </c:pt>
                <c:pt idx="564">
                  <c:v>5.9075638679269558</c:v>
                </c:pt>
                <c:pt idx="565">
                  <c:v>5.8941516378629002</c:v>
                </c:pt>
                <c:pt idx="566">
                  <c:v>5.8807373357392034</c:v>
                </c:pt>
                <c:pt idx="567">
                  <c:v>5.8673209812803222</c:v>
                </c:pt>
                <c:pt idx="568">
                  <c:v>5.853902594006672</c:v>
                </c:pt>
                <c:pt idx="569">
                  <c:v>5.8404821932370234</c:v>
                </c:pt>
                <c:pt idx="570">
                  <c:v>5.8270597980908825</c:v>
                </c:pt>
                <c:pt idx="571">
                  <c:v>5.8136354274908175</c:v>
                </c:pt>
                <c:pt idx="572">
                  <c:v>5.8002091001647722</c:v>
                </c:pt>
                <c:pt idx="573">
                  <c:v>5.78678083464834</c:v>
                </c:pt>
                <c:pt idx="574">
                  <c:v>5.7733506492870106</c:v>
                </c:pt>
                <c:pt idx="575">
                  <c:v>5.7599185622383864</c:v>
                </c:pt>
                <c:pt idx="576">
                  <c:v>5.7464845914743643</c:v>
                </c:pt>
                <c:pt idx="577">
                  <c:v>5.7330487547833018</c:v>
                </c:pt>
                <c:pt idx="578">
                  <c:v>5.7196110697721378</c:v>
                </c:pt>
                <c:pt idx="579">
                  <c:v>5.7061715538685025</c:v>
                </c:pt>
                <c:pt idx="580">
                  <c:v>5.6927302243227782</c:v>
                </c:pt>
                <c:pt idx="581">
                  <c:v>5.6792870982101578</c:v>
                </c:pt>
                <c:pt idx="582">
                  <c:v>5.6658421924326632</c:v>
                </c:pt>
                <c:pt idx="583">
                  <c:v>5.6523955237211263</c:v>
                </c:pt>
                <c:pt idx="584">
                  <c:v>5.6389471086371739</c:v>
                </c:pt>
                <c:pt idx="585">
                  <c:v>5.6254969635751531</c:v>
                </c:pt>
                <c:pt idx="586">
                  <c:v>5.6120451047640554</c:v>
                </c:pt>
                <c:pt idx="587">
                  <c:v>5.5985915482694075</c:v>
                </c:pt>
                <c:pt idx="588">
                  <c:v>5.585136309995133</c:v>
                </c:pt>
                <c:pt idx="589">
                  <c:v>5.5716794056854013</c:v>
                </c:pt>
                <c:pt idx="590">
                  <c:v>5.5582208509264444</c:v>
                </c:pt>
                <c:pt idx="591">
                  <c:v>5.5447606611483469</c:v>
                </c:pt>
                <c:pt idx="592">
                  <c:v>5.5312988516268229</c:v>
                </c:pt>
                <c:pt idx="593">
                  <c:v>5.5178354374849672</c:v>
                </c:pt>
                <c:pt idx="594">
                  <c:v>5.5043704336949704</c:v>
                </c:pt>
                <c:pt idx="595">
                  <c:v>5.4909038550798401</c:v>
                </c:pt>
                <c:pt idx="596">
                  <c:v>5.4774357163150666</c:v>
                </c:pt>
                <c:pt idx="597">
                  <c:v>5.4639660319303021</c:v>
                </c:pt>
                <c:pt idx="598">
                  <c:v>5.450494816310977</c:v>
                </c:pt>
                <c:pt idx="599">
                  <c:v>5.4370220836999446</c:v>
                </c:pt>
                <c:pt idx="600">
                  <c:v>5.4235478481990613</c:v>
                </c:pt>
                <c:pt idx="601">
                  <c:v>5.4100721237707674</c:v>
                </c:pt>
                <c:pt idx="602">
                  <c:v>5.3965949242396558</c:v>
                </c:pt>
                <c:pt idx="603">
                  <c:v>5.3831162632939966</c:v>
                </c:pt>
                <c:pt idx="604">
                  <c:v>5.3696361544872664</c:v>
                </c:pt>
                <c:pt idx="605">
                  <c:v>5.3561546112396341</c:v>
                </c:pt>
                <c:pt idx="606">
                  <c:v>5.3426716468394639</c:v>
                </c:pt>
                <c:pt idx="607">
                  <c:v>5.3291872744447542</c:v>
                </c:pt>
                <c:pt idx="608">
                  <c:v>5.3157015070845963</c:v>
                </c:pt>
                <c:pt idx="609">
                  <c:v>5.302214357660592</c:v>
                </c:pt>
                <c:pt idx="610">
                  <c:v>5.288725838948265</c:v>
                </c:pt>
                <c:pt idx="611">
                  <c:v>5.2752359635984529</c:v>
                </c:pt>
                <c:pt idx="612">
                  <c:v>5.2617447441386735</c:v>
                </c:pt>
                <c:pt idx="613">
                  <c:v>5.2482521929744896</c:v>
                </c:pt>
                <c:pt idx="614">
                  <c:v>5.2347583223908352</c:v>
                </c:pt>
                <c:pt idx="615">
                  <c:v>5.2212631445533537</c:v>
                </c:pt>
                <c:pt idx="616">
                  <c:v>5.2077666715096846</c:v>
                </c:pt>
                <c:pt idx="617">
                  <c:v>5.1942689151907704</c:v>
                </c:pt>
                <c:pt idx="618">
                  <c:v>5.1807698874121231</c:v>
                </c:pt>
                <c:pt idx="619">
                  <c:v>5.1672695998750777</c:v>
                </c:pt>
                <c:pt idx="620">
                  <c:v>5.1537680641680419</c:v>
                </c:pt>
                <c:pt idx="621">
                  <c:v>5.140265291767717</c:v>
                </c:pt>
                <c:pt idx="622">
                  <c:v>5.1267612940403167</c:v>
                </c:pt>
                <c:pt idx="623">
                  <c:v>5.1132560822427591</c:v>
                </c:pt>
                <c:pt idx="624">
                  <c:v>5.0997496675238478</c:v>
                </c:pt>
                <c:pt idx="625">
                  <c:v>5.0862420609254437</c:v>
                </c:pt>
                <c:pt idx="626">
                  <c:v>5.0727332733836166</c:v>
                </c:pt>
                <c:pt idx="627">
                  <c:v>5.0592233157297901</c:v>
                </c:pt>
                <c:pt idx="628">
                  <c:v>5.0457121986918523</c:v>
                </c:pt>
                <c:pt idx="629">
                  <c:v>5.0321999328952902</c:v>
                </c:pt>
                <c:pt idx="630">
                  <c:v>5.0186865288642659</c:v>
                </c:pt>
                <c:pt idx="631">
                  <c:v>5.0051719970227202</c:v>
                </c:pt>
                <c:pt idx="632">
                  <c:v>4.9916563476954288</c:v>
                </c:pt>
                <c:pt idx="633">
                  <c:v>4.9781395911090742</c:v>
                </c:pt>
                <c:pt idx="634">
                  <c:v>4.9646217373932853</c:v>
                </c:pt>
                <c:pt idx="635">
                  <c:v>4.9511027965816679</c:v>
                </c:pt>
                <c:pt idx="636">
                  <c:v>4.9375827786128417</c:v>
                </c:pt>
                <c:pt idx="637">
                  <c:v>4.9240616933314252</c:v>
                </c:pt>
                <c:pt idx="638">
                  <c:v>4.9105395504890526</c:v>
                </c:pt>
                <c:pt idx="639">
                  <c:v>4.8970163597453515</c:v>
                </c:pt>
                <c:pt idx="640">
                  <c:v>4.8834921306689134</c:v>
                </c:pt>
                <c:pt idx="641">
                  <c:v>4.8699668727382592</c:v>
                </c:pt>
                <c:pt idx="642">
                  <c:v>4.8564405953427858</c:v>
                </c:pt>
                <c:pt idx="643">
                  <c:v>4.8429133077837108</c:v>
                </c:pt>
                <c:pt idx="644">
                  <c:v>4.8293850192749908</c:v>
                </c:pt>
                <c:pt idx="645">
                  <c:v>4.8158557389442489</c:v>
                </c:pt>
                <c:pt idx="646">
                  <c:v>4.8023254758336709</c:v>
                </c:pt>
                <c:pt idx="647">
                  <c:v>4.7887942389009064</c:v>
                </c:pt>
                <c:pt idx="648">
                  <c:v>4.775262037019945</c:v>
                </c:pt>
                <c:pt idx="649">
                  <c:v>4.7617288789820043</c:v>
                </c:pt>
                <c:pt idx="650">
                  <c:v>4.7481947734963796</c:v>
                </c:pt>
                <c:pt idx="651">
                  <c:v>4.7346597291913026</c:v>
                </c:pt>
                <c:pt idx="652">
                  <c:v>4.7211237546147897</c:v>
                </c:pt>
                <c:pt idx="653">
                  <c:v>4.707586858235465</c:v>
                </c:pt>
                <c:pt idx="654">
                  <c:v>4.6940490484433965</c:v>
                </c:pt>
                <c:pt idx="655">
                  <c:v>4.6805103335508971</c:v>
                </c:pt>
                <c:pt idx="656">
                  <c:v>4.6669707217933398</c:v>
                </c:pt>
                <c:pt idx="657">
                  <c:v>4.6534302213299465</c:v>
                </c:pt>
                <c:pt idx="658">
                  <c:v>4.6398888402445788</c:v>
                </c:pt>
                <c:pt idx="659">
                  <c:v>4.6263465865465125</c:v>
                </c:pt>
                <c:pt idx="660">
                  <c:v>4.6128034681711982</c:v>
                </c:pt>
                <c:pt idx="661">
                  <c:v>4.59925949298104</c:v>
                </c:pt>
                <c:pt idx="662">
                  <c:v>4.5857146687661148</c:v>
                </c:pt>
                <c:pt idx="663">
                  <c:v>4.5721690032449525</c:v>
                </c:pt>
                <c:pt idx="664">
                  <c:v>4.5586225040652284</c:v>
                </c:pt>
                <c:pt idx="665">
                  <c:v>4.5450751788045221</c:v>
                </c:pt>
                <c:pt idx="666">
                  <c:v>4.5315270349710071</c:v>
                </c:pt>
                <c:pt idx="667">
                  <c:v>4.5179780800041733</c:v>
                </c:pt>
                <c:pt idx="668">
                  <c:v>4.5044283212755287</c:v>
                </c:pt>
                <c:pt idx="669">
                  <c:v>4.4908777660892758</c:v>
                </c:pt>
                <c:pt idx="670">
                  <c:v>4.4773264216830153</c:v>
                </c:pt>
                <c:pt idx="671">
                  <c:v>4.4637742952284016</c:v>
                </c:pt>
                <c:pt idx="672">
                  <c:v>4.450221393831832</c:v>
                </c:pt>
                <c:pt idx="673">
                  <c:v>4.4366677245350825</c:v>
                </c:pt>
                <c:pt idx="674">
                  <c:v>4.4231132943159901</c:v>
                </c:pt>
                <c:pt idx="675">
                  <c:v>4.4095581100890682</c:v>
                </c:pt>
                <c:pt idx="676">
                  <c:v>4.3960021787061683</c:v>
                </c:pt>
                <c:pt idx="677">
                  <c:v>4.3824455069571009</c:v>
                </c:pt>
                <c:pt idx="678">
                  <c:v>4.3688881015702563</c:v>
                </c:pt>
                <c:pt idx="679">
                  <c:v>4.3553299692132326</c:v>
                </c:pt>
                <c:pt idx="680">
                  <c:v>4.3417711164934305</c:v>
                </c:pt>
                <c:pt idx="681">
                  <c:v>4.3282115499586729</c:v>
                </c:pt>
                <c:pt idx="682">
                  <c:v>4.3146512760977851</c:v>
                </c:pt>
                <c:pt idx="683">
                  <c:v>4.3010903013411941</c:v>
                </c:pt>
                <c:pt idx="684">
                  <c:v>4.2875286320615125</c:v>
                </c:pt>
                <c:pt idx="685">
                  <c:v>4.2739662745741036</c:v>
                </c:pt>
                <c:pt idx="686">
                  <c:v>4.2604032351376659</c:v>
                </c:pt>
                <c:pt idx="687">
                  <c:v>4.2468395199547864</c:v>
                </c:pt>
                <c:pt idx="688">
                  <c:v>4.2332751351725006</c:v>
                </c:pt>
                <c:pt idx="689">
                  <c:v>4.2197100868828441</c:v>
                </c:pt>
                <c:pt idx="690">
                  <c:v>4.2061443811233969</c:v>
                </c:pt>
                <c:pt idx="691">
                  <c:v>4.1925780238778216</c:v>
                </c:pt>
                <c:pt idx="692">
                  <c:v>4.1790110210763967</c:v>
                </c:pt>
                <c:pt idx="693">
                  <c:v>4.165443378596545</c:v>
                </c:pt>
                <c:pt idx="694">
                  <c:v>4.1518751022633502</c:v>
                </c:pt>
                <c:pt idx="695">
                  <c:v>4.1383061978500777</c:v>
                </c:pt>
                <c:pt idx="696">
                  <c:v>4.1247366710786766</c:v>
                </c:pt>
                <c:pt idx="697">
                  <c:v>4.1111665276202967</c:v>
                </c:pt>
                <c:pt idx="698">
                  <c:v>4.0975957730957679</c:v>
                </c:pt>
                <c:pt idx="699">
                  <c:v>4.0840244130761141</c:v>
                </c:pt>
                <c:pt idx="700">
                  <c:v>4.0704524530830195</c:v>
                </c:pt>
                <c:pt idx="701">
                  <c:v>4.0568798985893277</c:v>
                </c:pt>
                <c:pt idx="702">
                  <c:v>4.0433067550195139</c:v>
                </c:pt>
                <c:pt idx="703">
                  <c:v>4.0297330277501473</c:v>
                </c:pt>
                <c:pt idx="704">
                  <c:v>4.0161587221103732</c:v>
                </c:pt>
                <c:pt idx="705">
                  <c:v>4.0025838433823555</c:v>
                </c:pt>
                <c:pt idx="706">
                  <c:v>3.9890083968017582</c:v>
                </c:pt>
                <c:pt idx="707">
                  <c:v>3.9754323875581656</c:v>
                </c:pt>
                <c:pt idx="708">
                  <c:v>3.9618558207955559</c:v>
                </c:pt>
                <c:pt idx="709">
                  <c:v>3.9482787016127272</c:v>
                </c:pt>
                <c:pt idx="710">
                  <c:v>3.9347010350637412</c:v>
                </c:pt>
                <c:pt idx="711">
                  <c:v>3.9211228261583515</c:v>
                </c:pt>
                <c:pt idx="712">
                  <c:v>3.9075440798624319</c:v>
                </c:pt>
                <c:pt idx="713">
                  <c:v>3.8939648010984023</c:v>
                </c:pt>
                <c:pt idx="714">
                  <c:v>3.880384994745639</c:v>
                </c:pt>
                <c:pt idx="715">
                  <c:v>3.8668046656408994</c:v>
                </c:pt>
                <c:pt idx="716">
                  <c:v>3.8532238185787229</c:v>
                </c:pt>
                <c:pt idx="717">
                  <c:v>3.8396424583118329</c:v>
                </c:pt>
                <c:pt idx="718">
                  <c:v>3.8260605895515516</c:v>
                </c:pt>
                <c:pt idx="719">
                  <c:v>3.8124782169681795</c:v>
                </c:pt>
                <c:pt idx="720">
                  <c:v>3.7988953451914007</c:v>
                </c:pt>
                <c:pt idx="721">
                  <c:v>3.7853119788106562</c:v>
                </c:pt>
                <c:pt idx="722">
                  <c:v>3.7717281223755466</c:v>
                </c:pt>
                <c:pt idx="723">
                  <c:v>3.7581437803961908</c:v>
                </c:pt>
                <c:pt idx="724">
                  <c:v>3.7445589573436209</c:v>
                </c:pt>
                <c:pt idx="725">
                  <c:v>3.7309736576501362</c:v>
                </c:pt>
                <c:pt idx="726">
                  <c:v>3.7173878857096807</c:v>
                </c:pt>
                <c:pt idx="727">
                  <c:v>3.7038016458782081</c:v>
                </c:pt>
                <c:pt idx="728">
                  <c:v>3.6902149424740331</c:v>
                </c:pt>
                <c:pt idx="729">
                  <c:v>3.6766277797781992</c:v>
                </c:pt>
                <c:pt idx="730">
                  <c:v>3.6630401620348159</c:v>
                </c:pt>
                <c:pt idx="731">
                  <c:v>3.6494520934514205</c:v>
                </c:pt>
                <c:pt idx="732">
                  <c:v>3.635863578199316</c:v>
                </c:pt>
                <c:pt idx="733">
                  <c:v>3.6222746204139122</c:v>
                </c:pt>
                <c:pt idx="734">
                  <c:v>3.6086852241950691</c:v>
                </c:pt>
                <c:pt idx="735">
                  <c:v>3.5950953936074193</c:v>
                </c:pt>
                <c:pt idx="736">
                  <c:v>3.5815051326807135</c:v>
                </c:pt>
                <c:pt idx="737">
                  <c:v>3.5679144454101346</c:v>
                </c:pt>
                <c:pt idx="738">
                  <c:v>3.5543233357566288</c:v>
                </c:pt>
                <c:pt idx="739">
                  <c:v>3.5407318076472207</c:v>
                </c:pt>
                <c:pt idx="740">
                  <c:v>3.5271398649753372</c:v>
                </c:pt>
                <c:pt idx="741">
                  <c:v>3.5135475116011112</c:v>
                </c:pt>
                <c:pt idx="742">
                  <c:v>3.4999547513517002</c:v>
                </c:pt>
                <c:pt idx="743">
                  <c:v>3.4863615880215924</c:v>
                </c:pt>
                <c:pt idx="744">
                  <c:v>3.4727680253729032</c:v>
                </c:pt>
                <c:pt idx="745">
                  <c:v>3.4591740671356868</c:v>
                </c:pt>
                <c:pt idx="746">
                  <c:v>3.4455797170082239</c:v>
                </c:pt>
                <c:pt idx="747">
                  <c:v>3.4319849786573262</c:v>
                </c:pt>
                <c:pt idx="748">
                  <c:v>3.4183898557186132</c:v>
                </c:pt>
                <c:pt idx="749">
                  <c:v>3.4047943517968187</c:v>
                </c:pt>
                <c:pt idx="750">
                  <c:v>3.3911984704660618</c:v>
                </c:pt>
                <c:pt idx="751">
                  <c:v>3.3776022152701342</c:v>
                </c:pt>
                <c:pt idx="752">
                  <c:v>3.3640055897227858</c:v>
                </c:pt>
                <c:pt idx="753">
                  <c:v>3.35040859730799</c:v>
                </c:pt>
                <c:pt idx="754">
                  <c:v>3.3368112414802273</c:v>
                </c:pt>
                <c:pt idx="755">
                  <c:v>3.3232135256647495</c:v>
                </c:pt>
                <c:pt idx="756">
                  <c:v>3.3096154532578566</c:v>
                </c:pt>
                <c:pt idx="757">
                  <c:v>3.2960170276271499</c:v>
                </c:pt>
                <c:pt idx="758">
                  <c:v>3.2824182521118042</c:v>
                </c:pt>
                <c:pt idx="759">
                  <c:v>3.2688191300228309</c:v>
                </c:pt>
                <c:pt idx="760">
                  <c:v>3.2552196646433207</c:v>
                </c:pt>
                <c:pt idx="761">
                  <c:v>3.2416198592287158</c:v>
                </c:pt>
                <c:pt idx="762">
                  <c:v>3.2280197170070504</c:v>
                </c:pt>
                <c:pt idx="763">
                  <c:v>3.2144192411792063</c:v>
                </c:pt>
                <c:pt idx="764">
                  <c:v>3.2008184349191553</c:v>
                </c:pt>
                <c:pt idx="765">
                  <c:v>3.1872173013742109</c:v>
                </c:pt>
                <c:pt idx="766">
                  <c:v>3.1736158436652619</c:v>
                </c:pt>
                <c:pt idx="767">
                  <c:v>3.1600140648870174</c:v>
                </c:pt>
                <c:pt idx="768">
                  <c:v>3.146411968108247</c:v>
                </c:pt>
                <c:pt idx="769">
                  <c:v>3.1328095563720058</c:v>
                </c:pt>
                <c:pt idx="770">
                  <c:v>3.1192068326958795</c:v>
                </c:pt>
                <c:pt idx="771">
                  <c:v>3.1056038000722022</c:v>
                </c:pt>
                <c:pt idx="772">
                  <c:v>3.0920004614682965</c:v>
                </c:pt>
                <c:pt idx="773">
                  <c:v>3.0783968198266858</c:v>
                </c:pt>
                <c:pt idx="774">
                  <c:v>3.0647928780653326</c:v>
                </c:pt>
                <c:pt idx="775">
                  <c:v>3.0511886390778473</c:v>
                </c:pt>
                <c:pt idx="776">
                  <c:v>3.0375841057337074</c:v>
                </c:pt>
                <c:pt idx="777">
                  <c:v>3.02397928087849</c:v>
                </c:pt>
                <c:pt idx="778">
                  <c:v>3.0103741673340618</c:v>
                </c:pt>
                <c:pt idx="779">
                  <c:v>2.9967687678988164</c:v>
                </c:pt>
                <c:pt idx="780">
                  <c:v>2.9831630853478615</c:v>
                </c:pt>
                <c:pt idx="781">
                  <c:v>2.9695571224332489</c:v>
                </c:pt>
                <c:pt idx="782">
                  <c:v>2.9559508818841613</c:v>
                </c:pt>
                <c:pt idx="783">
                  <c:v>2.9423443664071267</c:v>
                </c:pt>
                <c:pt idx="784">
                  <c:v>2.928737578686226</c:v>
                </c:pt>
                <c:pt idx="785">
                  <c:v>2.9151305213832743</c:v>
                </c:pt>
                <c:pt idx="786">
                  <c:v>2.9015231971380424</c:v>
                </c:pt>
                <c:pt idx="787">
                  <c:v>2.8879156085684299</c:v>
                </c:pt>
                <c:pt idx="788">
                  <c:v>2.8743077582706813</c:v>
                </c:pt>
                <c:pt idx="789">
                  <c:v>2.8606996488195575</c:v>
                </c:pt>
                <c:pt idx="790">
                  <c:v>2.847091282768544</c:v>
                </c:pt>
                <c:pt idx="791">
                  <c:v>2.8334826626500278</c:v>
                </c:pt>
                <c:pt idx="792">
                  <c:v>2.8198737909754858</c:v>
                </c:pt>
                <c:pt idx="793">
                  <c:v>2.8062646702356773</c:v>
                </c:pt>
                <c:pt idx="794">
                  <c:v>2.792655302900815</c:v>
                </c:pt>
                <c:pt idx="795">
                  <c:v>2.7790456914207597</c:v>
                </c:pt>
                <c:pt idx="796">
                  <c:v>2.7654358382251849</c:v>
                </c:pt>
                <c:pt idx="797">
                  <c:v>2.7518257457237687</c:v>
                </c:pt>
                <c:pt idx="798">
                  <c:v>2.7382154163063595</c:v>
                </c:pt>
                <c:pt idx="799">
                  <c:v>2.724604852343151</c:v>
                </c:pt>
                <c:pt idx="800">
                  <c:v>2.7109940561848669</c:v>
                </c:pt>
                <c:pt idx="801">
                  <c:v>2.6973830301629129</c:v>
                </c:pt>
                <c:pt idx="802">
                  <c:v>2.6837717765895617</c:v>
                </c:pt>
                <c:pt idx="803">
                  <c:v>2.6701602977581098</c:v>
                </c:pt>
                <c:pt idx="804">
                  <c:v>2.6565485959430539</c:v>
                </c:pt>
                <c:pt idx="805">
                  <c:v>2.6429366734002415</c:v>
                </c:pt>
                <c:pt idx="806">
                  <c:v>2.6293245323670482</c:v>
                </c:pt>
                <c:pt idx="807">
                  <c:v>2.6157121750625283</c:v>
                </c:pt>
                <c:pt idx="808">
                  <c:v>2.6020996036875776</c:v>
                </c:pt>
                <c:pt idx="809">
                  <c:v>2.5884868204250968</c:v>
                </c:pt>
                <c:pt idx="810">
                  <c:v>2.5748738274401366</c:v>
                </c:pt>
                <c:pt idx="811">
                  <c:v>2.5612606268800664</c:v>
                </c:pt>
                <c:pt idx="812">
                  <c:v>2.5476472208747118</c:v>
                </c:pt>
                <c:pt idx="813">
                  <c:v>2.5340336115365263</c:v>
                </c:pt>
                <c:pt idx="814">
                  <c:v>2.5204198009607208</c:v>
                </c:pt>
                <c:pt idx="815">
                  <c:v>2.5068057912254345</c:v>
                </c:pt>
                <c:pt idx="816">
                  <c:v>2.4931915843918597</c:v>
                </c:pt>
                <c:pt idx="817">
                  <c:v>2.4795771825044048</c:v>
                </c:pt>
                <c:pt idx="818">
                  <c:v>2.4659625875908384</c:v>
                </c:pt>
                <c:pt idx="819">
                  <c:v>2.4523478016624214</c:v>
                </c:pt>
                <c:pt idx="820">
                  <c:v>2.438732826714062</c:v>
                </c:pt>
                <c:pt idx="821">
                  <c:v>2.4251176647244455</c:v>
                </c:pt>
                <c:pt idx="822">
                  <c:v>2.4115023176561854</c:v>
                </c:pt>
                <c:pt idx="823">
                  <c:v>2.3978867874559513</c:v>
                </c:pt>
                <c:pt idx="824">
                  <c:v>2.3842710760546075</c:v>
                </c:pt>
                <c:pt idx="825">
                  <c:v>2.3706551853673568</c:v>
                </c:pt>
                <c:pt idx="826">
                  <c:v>2.3570391172938643</c:v>
                </c:pt>
                <c:pt idx="827">
                  <c:v>2.3434228737183975</c:v>
                </c:pt>
                <c:pt idx="828">
                  <c:v>2.3298064565099526</c:v>
                </c:pt>
                <c:pt idx="829">
                  <c:v>2.3161898675223922</c:v>
                </c:pt>
                <c:pt idx="830">
                  <c:v>2.3025731085945624</c:v>
                </c:pt>
                <c:pt idx="831">
                  <c:v>2.2889561815504376</c:v>
                </c:pt>
                <c:pt idx="832">
                  <c:v>2.2753390881992326</c:v>
                </c:pt>
                <c:pt idx="833">
                  <c:v>2.2617218303355324</c:v>
                </c:pt>
                <c:pt idx="834">
                  <c:v>2.2481044097394252</c:v>
                </c:pt>
                <c:pt idx="835">
                  <c:v>2.2344868281766108</c:v>
                </c:pt>
                <c:pt idx="836">
                  <c:v>2.2208690873985377</c:v>
                </c:pt>
                <c:pt idx="837">
                  <c:v>2.2072511891425095</c:v>
                </c:pt>
                <c:pt idx="838">
                  <c:v>2.1936331351318197</c:v>
                </c:pt>
                <c:pt idx="839">
                  <c:v>2.1800149270758569</c:v>
                </c:pt>
                <c:pt idx="840">
                  <c:v>2.1663965666702341</c:v>
                </c:pt>
                <c:pt idx="841">
                  <c:v>2.1527780555968943</c:v>
                </c:pt>
                <c:pt idx="842">
                  <c:v>2.1391593955242327</c:v>
                </c:pt>
                <c:pt idx="843">
                  <c:v>2.1255405881072127</c:v>
                </c:pt>
                <c:pt idx="844">
                  <c:v>2.1119216349874717</c:v>
                </c:pt>
                <c:pt idx="845">
                  <c:v>2.0983025377934439</c:v>
                </c:pt>
                <c:pt idx="846">
                  <c:v>2.0846832981404564</c:v>
                </c:pt>
                <c:pt idx="847">
                  <c:v>2.0710639176308585</c:v>
                </c:pt>
                <c:pt idx="848">
                  <c:v>2.0574443978541144</c:v>
                </c:pt>
                <c:pt idx="849">
                  <c:v>2.0438247403869165</c:v>
                </c:pt>
                <c:pt idx="850">
                  <c:v>2.0302049467933005</c:v>
                </c:pt>
                <c:pt idx="851">
                  <c:v>2.0165850186247383</c:v>
                </c:pt>
                <c:pt idx="852">
                  <c:v>2.0029649574202555</c:v>
                </c:pt>
                <c:pt idx="853">
                  <c:v>1.9893447647065223</c:v>
                </c:pt>
                <c:pt idx="854">
                  <c:v>1.9757244419979731</c:v>
                </c:pt>
                <c:pt idx="855">
                  <c:v>1.9621039907968922</c:v>
                </c:pt>
                <c:pt idx="856">
                  <c:v>1.9484834125935306</c:v>
                </c:pt>
                <c:pt idx="857">
                  <c:v>1.9348627088661925</c:v>
                </c:pt>
                <c:pt idx="858">
                  <c:v>1.9212418810813414</c:v>
                </c:pt>
                <c:pt idx="859">
                  <c:v>1.9076209306937046</c:v>
                </c:pt>
                <c:pt idx="860">
                  <c:v>1.8939998591463572</c:v>
                </c:pt>
                <c:pt idx="861">
                  <c:v>1.8803786678708336</c:v>
                </c:pt>
                <c:pt idx="862">
                  <c:v>1.8667573582872099</c:v>
                </c:pt>
                <c:pt idx="863">
                  <c:v>1.85313593180421</c:v>
                </c:pt>
                <c:pt idx="864">
                  <c:v>1.8395143898192916</c:v>
                </c:pt>
                <c:pt idx="865">
                  <c:v>1.8258927337187478</c:v>
                </c:pt>
                <c:pt idx="866">
                  <c:v>1.812270964877791</c:v>
                </c:pt>
                <c:pt idx="867">
                  <c:v>1.7986490846606462</c:v>
                </c:pt>
                <c:pt idx="868">
                  <c:v>1.7850270944206521</c:v>
                </c:pt>
                <c:pt idx="869">
                  <c:v>1.7714049955003339</c:v>
                </c:pt>
                <c:pt idx="870">
                  <c:v>1.7577827892315105</c:v>
                </c:pt>
                <c:pt idx="871">
                  <c:v>1.7441604769353649</c:v>
                </c:pt>
                <c:pt idx="872">
                  <c:v>1.7305380599225491</c:v>
                </c:pt>
                <c:pt idx="873">
                  <c:v>1.7169155394932569</c:v>
                </c:pt>
                <c:pt idx="874">
                  <c:v>1.7032929169373161</c:v>
                </c:pt>
                <c:pt idx="875">
                  <c:v>1.6896701935342777</c:v>
                </c:pt>
                <c:pt idx="876">
                  <c:v>1.6760473705534897</c:v>
                </c:pt>
                <c:pt idx="877">
                  <c:v>1.6624244492541931</c:v>
                </c:pt>
                <c:pt idx="878">
                  <c:v>1.6488014308855914</c:v>
                </c:pt>
                <c:pt idx="879">
                  <c:v>1.6351783166869496</c:v>
                </c:pt>
                <c:pt idx="880">
                  <c:v>1.6215551078876551</c:v>
                </c:pt>
                <c:pt idx="881">
                  <c:v>1.6079318057073206</c:v>
                </c:pt>
                <c:pt idx="882">
                  <c:v>1.5943084113558443</c:v>
                </c:pt>
                <c:pt idx="883">
                  <c:v>1.5806849260334999</c:v>
                </c:pt>
                <c:pt idx="884">
                  <c:v>1.5670613509310174</c:v>
                </c:pt>
                <c:pt idx="885">
                  <c:v>1.5534376872296505</c:v>
                </c:pt>
                <c:pt idx="886">
                  <c:v>1.5398139361012657</c:v>
                </c:pt>
                <c:pt idx="887">
                  <c:v>1.5261900987084078</c:v>
                </c:pt>
                <c:pt idx="888">
                  <c:v>1.5125661762043863</c:v>
                </c:pt>
                <c:pt idx="889">
                  <c:v>1.4989421697333396</c:v>
                </c:pt>
                <c:pt idx="890">
                  <c:v>1.4853180804303212</c:v>
                </c:pt>
                <c:pt idx="891">
                  <c:v>1.4716939094213624</c:v>
                </c:pt>
                <c:pt idx="892">
                  <c:v>1.4580696578235499</c:v>
                </c:pt>
                <c:pt idx="893">
                  <c:v>1.4444453267451056</c:v>
                </c:pt>
                <c:pt idx="894">
                  <c:v>1.4308209172854431</c:v>
                </c:pt>
                <c:pt idx="895">
                  <c:v>1.4171964305352558</c:v>
                </c:pt>
                <c:pt idx="896">
                  <c:v>1.4035718675765716</c:v>
                </c:pt>
                <c:pt idx="897">
                  <c:v>1.3899472294828372</c:v>
                </c:pt>
                <c:pt idx="898">
                  <c:v>1.3763225173189761</c:v>
                </c:pt>
                <c:pt idx="899">
                  <c:v>1.3626977321414622</c:v>
                </c:pt>
                <c:pt idx="900">
                  <c:v>1.3490728749983927</c:v>
                </c:pt>
                <c:pt idx="901">
                  <c:v>1.3354479469295435</c:v>
                </c:pt>
                <c:pt idx="902">
                  <c:v>1.3218229489664506</c:v>
                </c:pt>
                <c:pt idx="903">
                  <c:v>1.3081978821324625</c:v>
                </c:pt>
                <c:pt idx="904">
                  <c:v>1.2945727474428192</c:v>
                </c:pt>
                <c:pt idx="905">
                  <c:v>1.2809475459047048</c:v>
                </c:pt>
                <c:pt idx="906">
                  <c:v>1.2673222785173235</c:v>
                </c:pt>
                <c:pt idx="907">
                  <c:v>1.2536969462719556</c:v>
                </c:pt>
                <c:pt idx="908">
                  <c:v>1.2400715501520212</c:v>
                </c:pt>
                <c:pt idx="909">
                  <c:v>1.2264460911331532</c:v>
                </c:pt>
                <c:pt idx="910">
                  <c:v>1.2128205701832444</c:v>
                </c:pt>
                <c:pt idx="911">
                  <c:v>1.1991949882625239</c:v>
                </c:pt>
                <c:pt idx="912">
                  <c:v>1.1855693463236052</c:v>
                </c:pt>
                <c:pt idx="913">
                  <c:v>1.1719436453115604</c:v>
                </c:pt>
                <c:pt idx="914">
                  <c:v>1.1583178861639669</c:v>
                </c:pt>
                <c:pt idx="915">
                  <c:v>1.1446920698109804</c:v>
                </c:pt>
                <c:pt idx="916">
                  <c:v>1.1310661971753826</c:v>
                </c:pt>
                <c:pt idx="917">
                  <c:v>1.1174402691726446</c:v>
                </c:pt>
                <c:pt idx="918">
                  <c:v>1.1038142867109908</c:v>
                </c:pt>
                <c:pt idx="919">
                  <c:v>1.090188250691444</c:v>
                </c:pt>
                <c:pt idx="920">
                  <c:v>1.0765621620078971</c:v>
                </c:pt>
                <c:pt idx="921">
                  <c:v>1.0629360215471553</c:v>
                </c:pt>
                <c:pt idx="922">
                  <c:v>1.0493098301890063</c:v>
                </c:pt>
                <c:pt idx="923">
                  <c:v>1.0356835888062634</c:v>
                </c:pt>
                <c:pt idx="924">
                  <c:v>1.0220572982648275</c:v>
                </c:pt>
                <c:pt idx="925">
                  <c:v>1.0084309594237459</c:v>
                </c:pt>
                <c:pt idx="926">
                  <c:v>0.99480457313525428</c:v>
                </c:pt>
                <c:pt idx="927">
                  <c:v>0.98117814024484484</c:v>
                </c:pt>
                <c:pt idx="928">
                  <c:v>0.96755166159130612</c:v>
                </c:pt>
                <c:pt idx="929">
                  <c:v>0.95392513800678869</c:v>
                </c:pt>
                <c:pt idx="930">
                  <c:v>0.94029857031684538</c:v>
                </c:pt>
                <c:pt idx="931">
                  <c:v>0.92667195934049562</c:v>
                </c:pt>
                <c:pt idx="932">
                  <c:v>0.91304530589026534</c:v>
                </c:pt>
                <c:pt idx="933">
                  <c:v>0.89941861077224394</c:v>
                </c:pt>
                <c:pt idx="934">
                  <c:v>0.88579187478613963</c:v>
                </c:pt>
                <c:pt idx="935">
                  <c:v>0.87216509872531678</c:v>
                </c:pt>
                <c:pt idx="936">
                  <c:v>0.85853828337686167</c:v>
                </c:pt>
                <c:pt idx="937">
                  <c:v>0.84491142952161558</c:v>
                </c:pt>
                <c:pt idx="938">
                  <c:v>0.83128453793423951</c:v>
                </c:pt>
                <c:pt idx="939">
                  <c:v>0.81765760938325038</c:v>
                </c:pt>
                <c:pt idx="940">
                  <c:v>0.80403064463107277</c:v>
                </c:pt>
                <c:pt idx="941">
                  <c:v>0.79040364443409394</c:v>
                </c:pt>
                <c:pt idx="942">
                  <c:v>0.77677660954269789</c:v>
                </c:pt>
                <c:pt idx="943">
                  <c:v>0.76314954070132657</c:v>
                </c:pt>
                <c:pt idx="944">
                  <c:v>0.74952243864851176</c:v>
                </c:pt>
                <c:pt idx="945">
                  <c:v>0.73589530411693671</c:v>
                </c:pt>
                <c:pt idx="946">
                  <c:v>0.722268137833466</c:v>
                </c:pt>
                <c:pt idx="947">
                  <c:v>0.70864094051920679</c:v>
                </c:pt>
                <c:pt idx="948">
                  <c:v>0.69501371288954006</c:v>
                </c:pt>
                <c:pt idx="949">
                  <c:v>0.681386455654171</c:v>
                </c:pt>
                <c:pt idx="950">
                  <c:v>0.66775916951717929</c:v>
                </c:pt>
                <c:pt idx="951">
                  <c:v>0.65413185517704886</c:v>
                </c:pt>
                <c:pt idx="952">
                  <c:v>0.64050451332672764</c:v>
                </c:pt>
                <c:pt idx="953">
                  <c:v>0.62687714465365485</c:v>
                </c:pt>
                <c:pt idx="954">
                  <c:v>0.61324974983981861</c:v>
                </c:pt>
                <c:pt idx="955">
                  <c:v>0.59962232956178396</c:v>
                </c:pt>
                <c:pt idx="956">
                  <c:v>0.58599488449074988</c:v>
                </c:pt>
                <c:pt idx="957">
                  <c:v>0.57236741529257706</c:v>
                </c:pt>
                <c:pt idx="958">
                  <c:v>0.55873992262783612</c:v>
                </c:pt>
                <c:pt idx="959">
                  <c:v>0.54511240715185316</c:v>
                </c:pt>
                <c:pt idx="960">
                  <c:v>0.53148486951473761</c:v>
                </c:pt>
                <c:pt idx="961">
                  <c:v>0.51785731036143778</c:v>
                </c:pt>
                <c:pt idx="962">
                  <c:v>0.5042297303317661</c:v>
                </c:pt>
                <c:pt idx="963">
                  <c:v>0.49060213006045245</c:v>
                </c:pt>
                <c:pt idx="964">
                  <c:v>0.47697451017717191</c:v>
                </c:pt>
                <c:pt idx="965">
                  <c:v>0.4633468713065893</c:v>
                </c:pt>
                <c:pt idx="966">
                  <c:v>0.4497192140684016</c:v>
                </c:pt>
                <c:pt idx="967">
                  <c:v>0.4360915390773657</c:v>
                </c:pt>
                <c:pt idx="968">
                  <c:v>0.42246384694334932</c:v>
                </c:pt>
                <c:pt idx="969">
                  <c:v>0.40883613827135551</c:v>
                </c:pt>
                <c:pt idx="970">
                  <c:v>0.3952084136615735</c:v>
                </c:pt>
                <c:pt idx="971">
                  <c:v>0.38158067370940196</c:v>
                </c:pt>
                <c:pt idx="972">
                  <c:v>0.36795291900549992</c:v>
                </c:pt>
                <c:pt idx="973">
                  <c:v>0.35432515013581078</c:v>
                </c:pt>
                <c:pt idx="974">
                  <c:v>0.34069736768160408</c:v>
                </c:pt>
                <c:pt idx="975">
                  <c:v>0.32706957221951605</c:v>
                </c:pt>
                <c:pt idx="976">
                  <c:v>0.31344176432157345</c:v>
                </c:pt>
                <c:pt idx="977">
                  <c:v>0.29981394455524324</c:v>
                </c:pt>
                <c:pt idx="978">
                  <c:v>0.28618611348345208</c:v>
                </c:pt>
                <c:pt idx="979">
                  <c:v>0.27255827166463703</c:v>
                </c:pt>
                <c:pt idx="980">
                  <c:v>0.25893041965276425</c:v>
                </c:pt>
                <c:pt idx="981">
                  <c:v>0.24530255799737838</c:v>
                </c:pt>
                <c:pt idx="982">
                  <c:v>0.23167468724362331</c:v>
                </c:pt>
                <c:pt idx="983">
                  <c:v>0.21804680793228157</c:v>
                </c:pt>
                <c:pt idx="984">
                  <c:v>0.20441892059981273</c:v>
                </c:pt>
                <c:pt idx="985">
                  <c:v>0.19079102577837403</c:v>
                </c:pt>
                <c:pt idx="986">
                  <c:v>0.17716312399586751</c:v>
                </c:pt>
                <c:pt idx="987">
                  <c:v>0.16353521577595789</c:v>
                </c:pt>
                <c:pt idx="988">
                  <c:v>0.14990730163811972</c:v>
                </c:pt>
                <c:pt idx="989">
                  <c:v>0.13627938209765619</c:v>
                </c:pt>
                <c:pt idx="990">
                  <c:v>0.12265145766573669</c:v>
                </c:pt>
                <c:pt idx="991">
                  <c:v>0.10902352884943332</c:v>
                </c:pt>
                <c:pt idx="992">
                  <c:v>9.5395596151739773E-2</c:v>
                </c:pt>
                <c:pt idx="993">
                  <c:v>8.1767660071616483E-2</c:v>
                </c:pt>
                <c:pt idx="994">
                  <c:v>6.8139721104007053E-2</c:v>
                </c:pt>
                <c:pt idx="995">
                  <c:v>5.4511779739883033E-2</c:v>
                </c:pt>
                <c:pt idx="996">
                  <c:v>4.0883836466259704E-2</c:v>
                </c:pt>
                <c:pt idx="997">
                  <c:v>2.7255891766240516E-2</c:v>
                </c:pt>
                <c:pt idx="998">
                  <c:v>1.3627946119034095E-2</c:v>
                </c:pt>
                <c:pt idx="999">
                  <c:v>-9.0059878849912687E-15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133568"/>
        <c:axId val="129184896"/>
      </c:scatterChart>
      <c:valAx>
        <c:axId val="129133568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 </a:t>
                </a:r>
                <a:r>
                  <a:rPr lang="en-US" sz="2000" dirty="0"/>
                  <a:t>used for </a:t>
                </a:r>
                <a:r>
                  <a:rPr lang="en-US" sz="2000" dirty="0" smtClean="0"/>
                  <a:t>strap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16852901760915454"/>
              <c:y val="0.795672695255553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9184896"/>
        <c:crosses val="autoZero"/>
        <c:crossBetween val="midCat"/>
      </c:valAx>
      <c:valAx>
        <c:axId val="129184896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max </a:t>
                </a:r>
                <a:r>
                  <a:rPr lang="en-US" sz="2000" dirty="0" smtClean="0"/>
                  <a:t>load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4.2751326241528718E-3"/>
              <c:y val="0.1030206694476119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crossAx val="12913356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62134415620486"/>
          <c:y val="5.1948773368615607E-2"/>
          <c:w val="0.73293462184757252"/>
          <c:h val="0.60506185268991919"/>
        </c:manualLayout>
      </c:layout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Sheet1!$K$7:$K$1006</c:f>
              <c:numCache>
                <c:formatCode>General</c:formatCode>
                <c:ptCount val="10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0.90000000000000013</c:v>
                </c:pt>
                <c:pt idx="9">
                  <c:v>1.0000000000000002</c:v>
                </c:pt>
                <c:pt idx="10">
                  <c:v>1.1000000000000003</c:v>
                </c:pt>
                <c:pt idx="11">
                  <c:v>1.2000000000000004</c:v>
                </c:pt>
                <c:pt idx="12">
                  <c:v>1.3000000000000005</c:v>
                </c:pt>
                <c:pt idx="13">
                  <c:v>1.4000000000000006</c:v>
                </c:pt>
                <c:pt idx="14">
                  <c:v>1.5000000000000007</c:v>
                </c:pt>
                <c:pt idx="15">
                  <c:v>1.6000000000000008</c:v>
                </c:pt>
                <c:pt idx="16">
                  <c:v>1.7000000000000008</c:v>
                </c:pt>
                <c:pt idx="17">
                  <c:v>1.8000000000000009</c:v>
                </c:pt>
                <c:pt idx="18">
                  <c:v>1.900000000000001</c:v>
                </c:pt>
                <c:pt idx="19">
                  <c:v>2.0000000000000009</c:v>
                </c:pt>
                <c:pt idx="20">
                  <c:v>2.100000000000001</c:v>
                </c:pt>
                <c:pt idx="21">
                  <c:v>2.2000000000000011</c:v>
                </c:pt>
                <c:pt idx="22">
                  <c:v>2.3000000000000012</c:v>
                </c:pt>
                <c:pt idx="23">
                  <c:v>2.4000000000000012</c:v>
                </c:pt>
                <c:pt idx="24">
                  <c:v>2.5000000000000013</c:v>
                </c:pt>
                <c:pt idx="25">
                  <c:v>2.6000000000000014</c:v>
                </c:pt>
                <c:pt idx="26">
                  <c:v>2.7000000000000015</c:v>
                </c:pt>
                <c:pt idx="27">
                  <c:v>2.8000000000000016</c:v>
                </c:pt>
                <c:pt idx="28">
                  <c:v>2.9000000000000017</c:v>
                </c:pt>
                <c:pt idx="29">
                  <c:v>3.0000000000000018</c:v>
                </c:pt>
                <c:pt idx="30">
                  <c:v>3.1000000000000019</c:v>
                </c:pt>
                <c:pt idx="31">
                  <c:v>3.200000000000002</c:v>
                </c:pt>
                <c:pt idx="32">
                  <c:v>3.300000000000002</c:v>
                </c:pt>
                <c:pt idx="33">
                  <c:v>3.4000000000000021</c:v>
                </c:pt>
                <c:pt idx="34">
                  <c:v>3.5000000000000022</c:v>
                </c:pt>
                <c:pt idx="35">
                  <c:v>3.6000000000000023</c:v>
                </c:pt>
                <c:pt idx="36">
                  <c:v>3.7000000000000024</c:v>
                </c:pt>
                <c:pt idx="37">
                  <c:v>3.8000000000000025</c:v>
                </c:pt>
                <c:pt idx="38">
                  <c:v>3.9000000000000026</c:v>
                </c:pt>
                <c:pt idx="39">
                  <c:v>4.0000000000000027</c:v>
                </c:pt>
                <c:pt idx="40">
                  <c:v>4.1000000000000032</c:v>
                </c:pt>
                <c:pt idx="41">
                  <c:v>4.2000000000000028</c:v>
                </c:pt>
                <c:pt idx="42">
                  <c:v>4.3000000000000034</c:v>
                </c:pt>
                <c:pt idx="43">
                  <c:v>4.400000000000003</c:v>
                </c:pt>
                <c:pt idx="44">
                  <c:v>4.5000000000000036</c:v>
                </c:pt>
                <c:pt idx="45">
                  <c:v>4.6000000000000032</c:v>
                </c:pt>
                <c:pt idx="46">
                  <c:v>4.7000000000000037</c:v>
                </c:pt>
                <c:pt idx="47">
                  <c:v>4.8000000000000034</c:v>
                </c:pt>
                <c:pt idx="48">
                  <c:v>4.9000000000000039</c:v>
                </c:pt>
                <c:pt idx="49">
                  <c:v>5.0000000000000036</c:v>
                </c:pt>
                <c:pt idx="50">
                  <c:v>5.1000000000000041</c:v>
                </c:pt>
                <c:pt idx="51">
                  <c:v>5.2000000000000037</c:v>
                </c:pt>
                <c:pt idx="52">
                  <c:v>5.3000000000000043</c:v>
                </c:pt>
                <c:pt idx="53">
                  <c:v>5.4000000000000039</c:v>
                </c:pt>
                <c:pt idx="54">
                  <c:v>5.5000000000000044</c:v>
                </c:pt>
                <c:pt idx="55">
                  <c:v>5.6000000000000041</c:v>
                </c:pt>
                <c:pt idx="56">
                  <c:v>5.7000000000000046</c:v>
                </c:pt>
                <c:pt idx="57">
                  <c:v>5.8000000000000043</c:v>
                </c:pt>
                <c:pt idx="58">
                  <c:v>5.9000000000000048</c:v>
                </c:pt>
                <c:pt idx="59">
                  <c:v>6.0000000000000044</c:v>
                </c:pt>
                <c:pt idx="60">
                  <c:v>6.100000000000005</c:v>
                </c:pt>
                <c:pt idx="61">
                  <c:v>6.2000000000000046</c:v>
                </c:pt>
                <c:pt idx="62">
                  <c:v>6.3000000000000043</c:v>
                </c:pt>
                <c:pt idx="63">
                  <c:v>6.4000000000000039</c:v>
                </c:pt>
                <c:pt idx="64">
                  <c:v>6.5000000000000044</c:v>
                </c:pt>
                <c:pt idx="65">
                  <c:v>6.6000000000000041</c:v>
                </c:pt>
                <c:pt idx="66">
                  <c:v>6.7000000000000046</c:v>
                </c:pt>
                <c:pt idx="67">
                  <c:v>6.8000000000000043</c:v>
                </c:pt>
                <c:pt idx="68">
                  <c:v>6.9000000000000048</c:v>
                </c:pt>
                <c:pt idx="69">
                  <c:v>7.0000000000000044</c:v>
                </c:pt>
                <c:pt idx="70">
                  <c:v>7.100000000000005</c:v>
                </c:pt>
                <c:pt idx="71">
                  <c:v>7.2000000000000046</c:v>
                </c:pt>
                <c:pt idx="72">
                  <c:v>7.3000000000000052</c:v>
                </c:pt>
                <c:pt idx="73">
                  <c:v>7.4000000000000048</c:v>
                </c:pt>
                <c:pt idx="74">
                  <c:v>7.5000000000000053</c:v>
                </c:pt>
                <c:pt idx="75">
                  <c:v>7.600000000000005</c:v>
                </c:pt>
                <c:pt idx="76">
                  <c:v>7.7000000000000055</c:v>
                </c:pt>
                <c:pt idx="77">
                  <c:v>7.8000000000000052</c:v>
                </c:pt>
                <c:pt idx="78">
                  <c:v>7.9000000000000057</c:v>
                </c:pt>
                <c:pt idx="79">
                  <c:v>8.0000000000000053</c:v>
                </c:pt>
                <c:pt idx="80">
                  <c:v>8.100000000000005</c:v>
                </c:pt>
                <c:pt idx="81">
                  <c:v>8.2000000000000064</c:v>
                </c:pt>
                <c:pt idx="82">
                  <c:v>8.300000000000006</c:v>
                </c:pt>
                <c:pt idx="83">
                  <c:v>8.4000000000000057</c:v>
                </c:pt>
                <c:pt idx="84">
                  <c:v>8.5000000000000053</c:v>
                </c:pt>
                <c:pt idx="85">
                  <c:v>8.6000000000000068</c:v>
                </c:pt>
                <c:pt idx="86">
                  <c:v>8.7000000000000064</c:v>
                </c:pt>
                <c:pt idx="87">
                  <c:v>8.800000000000006</c:v>
                </c:pt>
                <c:pt idx="88">
                  <c:v>8.9000000000000057</c:v>
                </c:pt>
                <c:pt idx="89">
                  <c:v>9.0000000000000071</c:v>
                </c:pt>
                <c:pt idx="90">
                  <c:v>9.1000000000000068</c:v>
                </c:pt>
                <c:pt idx="91">
                  <c:v>9.2000000000000064</c:v>
                </c:pt>
                <c:pt idx="92">
                  <c:v>9.300000000000006</c:v>
                </c:pt>
                <c:pt idx="93">
                  <c:v>9.4000000000000075</c:v>
                </c:pt>
                <c:pt idx="94">
                  <c:v>9.5000000000000071</c:v>
                </c:pt>
                <c:pt idx="95">
                  <c:v>9.6000000000000068</c:v>
                </c:pt>
                <c:pt idx="96">
                  <c:v>9.7000000000000064</c:v>
                </c:pt>
                <c:pt idx="97">
                  <c:v>9.8000000000000078</c:v>
                </c:pt>
                <c:pt idx="98">
                  <c:v>9.9000000000000075</c:v>
                </c:pt>
                <c:pt idx="99">
                  <c:v>10.000000000000007</c:v>
                </c:pt>
                <c:pt idx="100">
                  <c:v>10.100000000000007</c:v>
                </c:pt>
                <c:pt idx="101">
                  <c:v>10.200000000000008</c:v>
                </c:pt>
                <c:pt idx="102">
                  <c:v>10.300000000000008</c:v>
                </c:pt>
                <c:pt idx="103">
                  <c:v>10.400000000000007</c:v>
                </c:pt>
                <c:pt idx="104">
                  <c:v>10.500000000000007</c:v>
                </c:pt>
                <c:pt idx="105">
                  <c:v>10.600000000000009</c:v>
                </c:pt>
                <c:pt idx="106">
                  <c:v>10.700000000000008</c:v>
                </c:pt>
                <c:pt idx="107">
                  <c:v>10.800000000000008</c:v>
                </c:pt>
                <c:pt idx="108">
                  <c:v>10.900000000000007</c:v>
                </c:pt>
                <c:pt idx="109">
                  <c:v>11.000000000000009</c:v>
                </c:pt>
                <c:pt idx="110">
                  <c:v>11.100000000000009</c:v>
                </c:pt>
                <c:pt idx="111">
                  <c:v>11.200000000000008</c:v>
                </c:pt>
                <c:pt idx="112">
                  <c:v>11.300000000000008</c:v>
                </c:pt>
                <c:pt idx="113">
                  <c:v>11.400000000000009</c:v>
                </c:pt>
                <c:pt idx="114">
                  <c:v>11.500000000000009</c:v>
                </c:pt>
                <c:pt idx="115">
                  <c:v>11.600000000000009</c:v>
                </c:pt>
                <c:pt idx="116">
                  <c:v>11.700000000000008</c:v>
                </c:pt>
                <c:pt idx="117">
                  <c:v>11.80000000000001</c:v>
                </c:pt>
                <c:pt idx="118">
                  <c:v>11.900000000000009</c:v>
                </c:pt>
                <c:pt idx="119">
                  <c:v>12.000000000000009</c:v>
                </c:pt>
                <c:pt idx="120">
                  <c:v>12.100000000000009</c:v>
                </c:pt>
                <c:pt idx="121">
                  <c:v>12.20000000000001</c:v>
                </c:pt>
                <c:pt idx="122">
                  <c:v>12.30000000000001</c:v>
                </c:pt>
                <c:pt idx="123">
                  <c:v>12.400000000000009</c:v>
                </c:pt>
                <c:pt idx="124">
                  <c:v>12.500000000000009</c:v>
                </c:pt>
                <c:pt idx="125">
                  <c:v>12.600000000000009</c:v>
                </c:pt>
                <c:pt idx="126">
                  <c:v>12.700000000000008</c:v>
                </c:pt>
                <c:pt idx="127">
                  <c:v>12.800000000000008</c:v>
                </c:pt>
                <c:pt idx="128">
                  <c:v>12.900000000000009</c:v>
                </c:pt>
                <c:pt idx="129">
                  <c:v>13.000000000000009</c:v>
                </c:pt>
                <c:pt idx="130">
                  <c:v>13.100000000000009</c:v>
                </c:pt>
                <c:pt idx="131">
                  <c:v>13.200000000000008</c:v>
                </c:pt>
                <c:pt idx="132">
                  <c:v>13.30000000000001</c:v>
                </c:pt>
                <c:pt idx="133">
                  <c:v>13.400000000000009</c:v>
                </c:pt>
                <c:pt idx="134">
                  <c:v>13.500000000000009</c:v>
                </c:pt>
                <c:pt idx="135">
                  <c:v>13.600000000000009</c:v>
                </c:pt>
                <c:pt idx="136">
                  <c:v>13.70000000000001</c:v>
                </c:pt>
                <c:pt idx="137">
                  <c:v>13.80000000000001</c:v>
                </c:pt>
                <c:pt idx="138">
                  <c:v>13.900000000000009</c:v>
                </c:pt>
                <c:pt idx="139">
                  <c:v>14.000000000000009</c:v>
                </c:pt>
                <c:pt idx="140">
                  <c:v>14.10000000000001</c:v>
                </c:pt>
                <c:pt idx="141">
                  <c:v>14.20000000000001</c:v>
                </c:pt>
                <c:pt idx="142">
                  <c:v>14.30000000000001</c:v>
                </c:pt>
                <c:pt idx="143">
                  <c:v>14.400000000000009</c:v>
                </c:pt>
                <c:pt idx="144">
                  <c:v>14.500000000000011</c:v>
                </c:pt>
                <c:pt idx="145">
                  <c:v>14.60000000000001</c:v>
                </c:pt>
                <c:pt idx="146">
                  <c:v>14.70000000000001</c:v>
                </c:pt>
                <c:pt idx="147">
                  <c:v>14.80000000000001</c:v>
                </c:pt>
                <c:pt idx="148">
                  <c:v>14.900000000000011</c:v>
                </c:pt>
                <c:pt idx="149">
                  <c:v>15.000000000000011</c:v>
                </c:pt>
                <c:pt idx="150">
                  <c:v>15.10000000000001</c:v>
                </c:pt>
                <c:pt idx="151">
                  <c:v>15.20000000000001</c:v>
                </c:pt>
                <c:pt idx="152">
                  <c:v>15.300000000000011</c:v>
                </c:pt>
                <c:pt idx="153">
                  <c:v>15.400000000000011</c:v>
                </c:pt>
                <c:pt idx="154">
                  <c:v>15.500000000000011</c:v>
                </c:pt>
                <c:pt idx="155">
                  <c:v>15.60000000000001</c:v>
                </c:pt>
                <c:pt idx="156">
                  <c:v>15.700000000000012</c:v>
                </c:pt>
                <c:pt idx="157">
                  <c:v>15.800000000000011</c:v>
                </c:pt>
                <c:pt idx="158">
                  <c:v>15.900000000000011</c:v>
                </c:pt>
                <c:pt idx="159">
                  <c:v>16.000000000000011</c:v>
                </c:pt>
                <c:pt idx="160">
                  <c:v>16.100000000000012</c:v>
                </c:pt>
                <c:pt idx="161">
                  <c:v>16.20000000000001</c:v>
                </c:pt>
                <c:pt idx="162">
                  <c:v>16.300000000000011</c:v>
                </c:pt>
                <c:pt idx="163">
                  <c:v>16.400000000000013</c:v>
                </c:pt>
                <c:pt idx="164">
                  <c:v>16.500000000000011</c:v>
                </c:pt>
                <c:pt idx="165">
                  <c:v>16.600000000000012</c:v>
                </c:pt>
                <c:pt idx="166">
                  <c:v>16.700000000000014</c:v>
                </c:pt>
                <c:pt idx="167">
                  <c:v>16.800000000000011</c:v>
                </c:pt>
                <c:pt idx="168">
                  <c:v>16.900000000000013</c:v>
                </c:pt>
                <c:pt idx="169">
                  <c:v>17.000000000000011</c:v>
                </c:pt>
                <c:pt idx="170">
                  <c:v>17.100000000000012</c:v>
                </c:pt>
                <c:pt idx="171">
                  <c:v>17.200000000000014</c:v>
                </c:pt>
                <c:pt idx="172">
                  <c:v>17.300000000000011</c:v>
                </c:pt>
                <c:pt idx="173">
                  <c:v>17.400000000000013</c:v>
                </c:pt>
                <c:pt idx="174">
                  <c:v>17.500000000000014</c:v>
                </c:pt>
                <c:pt idx="175">
                  <c:v>17.600000000000012</c:v>
                </c:pt>
                <c:pt idx="176">
                  <c:v>17.700000000000014</c:v>
                </c:pt>
                <c:pt idx="177">
                  <c:v>17.800000000000011</c:v>
                </c:pt>
                <c:pt idx="178">
                  <c:v>17.900000000000013</c:v>
                </c:pt>
                <c:pt idx="179">
                  <c:v>18.000000000000014</c:v>
                </c:pt>
                <c:pt idx="180">
                  <c:v>18.100000000000012</c:v>
                </c:pt>
                <c:pt idx="181">
                  <c:v>18.200000000000014</c:v>
                </c:pt>
                <c:pt idx="182">
                  <c:v>18.300000000000015</c:v>
                </c:pt>
                <c:pt idx="183">
                  <c:v>18.400000000000013</c:v>
                </c:pt>
                <c:pt idx="184">
                  <c:v>18.500000000000014</c:v>
                </c:pt>
                <c:pt idx="185">
                  <c:v>18.600000000000012</c:v>
                </c:pt>
                <c:pt idx="186">
                  <c:v>18.700000000000014</c:v>
                </c:pt>
                <c:pt idx="187">
                  <c:v>18.800000000000015</c:v>
                </c:pt>
                <c:pt idx="188">
                  <c:v>18.900000000000013</c:v>
                </c:pt>
                <c:pt idx="189">
                  <c:v>19.000000000000014</c:v>
                </c:pt>
                <c:pt idx="190">
                  <c:v>19.100000000000016</c:v>
                </c:pt>
                <c:pt idx="191">
                  <c:v>19.200000000000014</c:v>
                </c:pt>
                <c:pt idx="192">
                  <c:v>19.300000000000015</c:v>
                </c:pt>
                <c:pt idx="193">
                  <c:v>19.400000000000013</c:v>
                </c:pt>
                <c:pt idx="194">
                  <c:v>19.500000000000014</c:v>
                </c:pt>
                <c:pt idx="195">
                  <c:v>19.600000000000016</c:v>
                </c:pt>
                <c:pt idx="196">
                  <c:v>19.700000000000014</c:v>
                </c:pt>
                <c:pt idx="197">
                  <c:v>19.800000000000015</c:v>
                </c:pt>
                <c:pt idx="198">
                  <c:v>19.900000000000016</c:v>
                </c:pt>
                <c:pt idx="199">
                  <c:v>20.000000000000014</c:v>
                </c:pt>
                <c:pt idx="200">
                  <c:v>20.100000000000016</c:v>
                </c:pt>
                <c:pt idx="201">
                  <c:v>20.200000000000014</c:v>
                </c:pt>
                <c:pt idx="202">
                  <c:v>20.300000000000015</c:v>
                </c:pt>
                <c:pt idx="203">
                  <c:v>20.400000000000016</c:v>
                </c:pt>
                <c:pt idx="204">
                  <c:v>20.500000000000014</c:v>
                </c:pt>
                <c:pt idx="205">
                  <c:v>20.600000000000016</c:v>
                </c:pt>
                <c:pt idx="206">
                  <c:v>20.700000000000017</c:v>
                </c:pt>
                <c:pt idx="207">
                  <c:v>20.800000000000015</c:v>
                </c:pt>
                <c:pt idx="208">
                  <c:v>20.900000000000016</c:v>
                </c:pt>
                <c:pt idx="209">
                  <c:v>21.000000000000014</c:v>
                </c:pt>
                <c:pt idx="210">
                  <c:v>21.100000000000016</c:v>
                </c:pt>
                <c:pt idx="211">
                  <c:v>21.200000000000017</c:v>
                </c:pt>
                <c:pt idx="212">
                  <c:v>21.300000000000015</c:v>
                </c:pt>
                <c:pt idx="213">
                  <c:v>21.400000000000016</c:v>
                </c:pt>
                <c:pt idx="214">
                  <c:v>21.500000000000018</c:v>
                </c:pt>
                <c:pt idx="215">
                  <c:v>21.600000000000016</c:v>
                </c:pt>
                <c:pt idx="216">
                  <c:v>21.700000000000017</c:v>
                </c:pt>
                <c:pt idx="217">
                  <c:v>21.800000000000015</c:v>
                </c:pt>
                <c:pt idx="218">
                  <c:v>21.900000000000016</c:v>
                </c:pt>
                <c:pt idx="219">
                  <c:v>22.000000000000018</c:v>
                </c:pt>
                <c:pt idx="220">
                  <c:v>22.100000000000016</c:v>
                </c:pt>
                <c:pt idx="221">
                  <c:v>22.200000000000017</c:v>
                </c:pt>
                <c:pt idx="222">
                  <c:v>22.300000000000018</c:v>
                </c:pt>
                <c:pt idx="223">
                  <c:v>22.400000000000016</c:v>
                </c:pt>
                <c:pt idx="224">
                  <c:v>22.500000000000018</c:v>
                </c:pt>
                <c:pt idx="225">
                  <c:v>22.600000000000016</c:v>
                </c:pt>
                <c:pt idx="226">
                  <c:v>22.700000000000017</c:v>
                </c:pt>
                <c:pt idx="227">
                  <c:v>22.800000000000018</c:v>
                </c:pt>
                <c:pt idx="228">
                  <c:v>22.900000000000016</c:v>
                </c:pt>
                <c:pt idx="229">
                  <c:v>23.000000000000018</c:v>
                </c:pt>
                <c:pt idx="230">
                  <c:v>23.100000000000019</c:v>
                </c:pt>
                <c:pt idx="231">
                  <c:v>23.200000000000017</c:v>
                </c:pt>
                <c:pt idx="232">
                  <c:v>23.300000000000018</c:v>
                </c:pt>
                <c:pt idx="233">
                  <c:v>23.400000000000016</c:v>
                </c:pt>
                <c:pt idx="234">
                  <c:v>23.500000000000018</c:v>
                </c:pt>
                <c:pt idx="235">
                  <c:v>23.600000000000019</c:v>
                </c:pt>
                <c:pt idx="236">
                  <c:v>23.700000000000017</c:v>
                </c:pt>
                <c:pt idx="237">
                  <c:v>23.800000000000018</c:v>
                </c:pt>
                <c:pt idx="238">
                  <c:v>23.90000000000002</c:v>
                </c:pt>
                <c:pt idx="239">
                  <c:v>24.000000000000018</c:v>
                </c:pt>
                <c:pt idx="240">
                  <c:v>24.100000000000019</c:v>
                </c:pt>
                <c:pt idx="241">
                  <c:v>24.200000000000017</c:v>
                </c:pt>
                <c:pt idx="242">
                  <c:v>24.300000000000018</c:v>
                </c:pt>
                <c:pt idx="243">
                  <c:v>24.40000000000002</c:v>
                </c:pt>
                <c:pt idx="244">
                  <c:v>24.500000000000018</c:v>
                </c:pt>
                <c:pt idx="245">
                  <c:v>24.600000000000019</c:v>
                </c:pt>
                <c:pt idx="246">
                  <c:v>24.700000000000021</c:v>
                </c:pt>
                <c:pt idx="247">
                  <c:v>24.800000000000018</c:v>
                </c:pt>
                <c:pt idx="248">
                  <c:v>24.90000000000002</c:v>
                </c:pt>
                <c:pt idx="249">
                  <c:v>25.000000000000018</c:v>
                </c:pt>
                <c:pt idx="250">
                  <c:v>25.100000000000016</c:v>
                </c:pt>
                <c:pt idx="251">
                  <c:v>25.200000000000017</c:v>
                </c:pt>
                <c:pt idx="252">
                  <c:v>25.300000000000018</c:v>
                </c:pt>
                <c:pt idx="253">
                  <c:v>25.400000000000016</c:v>
                </c:pt>
                <c:pt idx="254">
                  <c:v>25.500000000000018</c:v>
                </c:pt>
                <c:pt idx="255">
                  <c:v>25.600000000000016</c:v>
                </c:pt>
                <c:pt idx="256">
                  <c:v>25.700000000000017</c:v>
                </c:pt>
                <c:pt idx="257">
                  <c:v>25.800000000000018</c:v>
                </c:pt>
                <c:pt idx="258">
                  <c:v>25.900000000000016</c:v>
                </c:pt>
                <c:pt idx="259">
                  <c:v>26.000000000000018</c:v>
                </c:pt>
                <c:pt idx="260">
                  <c:v>26.100000000000019</c:v>
                </c:pt>
                <c:pt idx="261">
                  <c:v>26.200000000000017</c:v>
                </c:pt>
                <c:pt idx="262">
                  <c:v>26.300000000000018</c:v>
                </c:pt>
                <c:pt idx="263">
                  <c:v>26.400000000000016</c:v>
                </c:pt>
                <c:pt idx="264">
                  <c:v>26.500000000000018</c:v>
                </c:pt>
                <c:pt idx="265">
                  <c:v>26.600000000000019</c:v>
                </c:pt>
                <c:pt idx="266">
                  <c:v>26.700000000000017</c:v>
                </c:pt>
                <c:pt idx="267">
                  <c:v>26.800000000000018</c:v>
                </c:pt>
                <c:pt idx="268">
                  <c:v>26.90000000000002</c:v>
                </c:pt>
                <c:pt idx="269">
                  <c:v>27.000000000000018</c:v>
                </c:pt>
                <c:pt idx="270">
                  <c:v>27.100000000000019</c:v>
                </c:pt>
                <c:pt idx="271">
                  <c:v>27.200000000000017</c:v>
                </c:pt>
                <c:pt idx="272">
                  <c:v>27.300000000000018</c:v>
                </c:pt>
                <c:pt idx="273">
                  <c:v>27.40000000000002</c:v>
                </c:pt>
                <c:pt idx="274">
                  <c:v>27.500000000000018</c:v>
                </c:pt>
                <c:pt idx="275">
                  <c:v>27.600000000000019</c:v>
                </c:pt>
                <c:pt idx="276">
                  <c:v>27.700000000000021</c:v>
                </c:pt>
                <c:pt idx="277">
                  <c:v>27.800000000000018</c:v>
                </c:pt>
                <c:pt idx="278">
                  <c:v>27.90000000000002</c:v>
                </c:pt>
                <c:pt idx="279">
                  <c:v>28.000000000000018</c:v>
                </c:pt>
                <c:pt idx="280">
                  <c:v>28.100000000000019</c:v>
                </c:pt>
                <c:pt idx="281">
                  <c:v>28.200000000000021</c:v>
                </c:pt>
                <c:pt idx="282">
                  <c:v>28.300000000000018</c:v>
                </c:pt>
                <c:pt idx="283">
                  <c:v>28.40000000000002</c:v>
                </c:pt>
                <c:pt idx="284">
                  <c:v>28.500000000000021</c:v>
                </c:pt>
                <c:pt idx="285">
                  <c:v>28.600000000000019</c:v>
                </c:pt>
                <c:pt idx="286">
                  <c:v>28.700000000000021</c:v>
                </c:pt>
                <c:pt idx="287">
                  <c:v>28.800000000000018</c:v>
                </c:pt>
                <c:pt idx="288">
                  <c:v>28.90000000000002</c:v>
                </c:pt>
                <c:pt idx="289">
                  <c:v>29.000000000000021</c:v>
                </c:pt>
                <c:pt idx="290">
                  <c:v>29.100000000000019</c:v>
                </c:pt>
                <c:pt idx="291">
                  <c:v>29.200000000000021</c:v>
                </c:pt>
                <c:pt idx="292">
                  <c:v>29.300000000000022</c:v>
                </c:pt>
                <c:pt idx="293">
                  <c:v>29.40000000000002</c:v>
                </c:pt>
                <c:pt idx="294">
                  <c:v>29.500000000000021</c:v>
                </c:pt>
                <c:pt idx="295">
                  <c:v>29.600000000000019</c:v>
                </c:pt>
                <c:pt idx="296">
                  <c:v>29.700000000000021</c:v>
                </c:pt>
                <c:pt idx="297">
                  <c:v>29.800000000000022</c:v>
                </c:pt>
                <c:pt idx="298">
                  <c:v>29.90000000000002</c:v>
                </c:pt>
                <c:pt idx="299">
                  <c:v>30.000000000000021</c:v>
                </c:pt>
                <c:pt idx="300">
                  <c:v>30.100000000000023</c:v>
                </c:pt>
                <c:pt idx="301">
                  <c:v>30.200000000000021</c:v>
                </c:pt>
                <c:pt idx="302">
                  <c:v>30.300000000000022</c:v>
                </c:pt>
                <c:pt idx="303">
                  <c:v>30.40000000000002</c:v>
                </c:pt>
                <c:pt idx="304">
                  <c:v>30.500000000000021</c:v>
                </c:pt>
                <c:pt idx="305">
                  <c:v>30.600000000000023</c:v>
                </c:pt>
                <c:pt idx="306">
                  <c:v>30.700000000000021</c:v>
                </c:pt>
                <c:pt idx="307">
                  <c:v>30.800000000000022</c:v>
                </c:pt>
                <c:pt idx="308">
                  <c:v>30.900000000000023</c:v>
                </c:pt>
                <c:pt idx="309">
                  <c:v>31.000000000000021</c:v>
                </c:pt>
                <c:pt idx="310">
                  <c:v>31.100000000000023</c:v>
                </c:pt>
                <c:pt idx="311">
                  <c:v>31.200000000000021</c:v>
                </c:pt>
                <c:pt idx="312">
                  <c:v>31.300000000000022</c:v>
                </c:pt>
                <c:pt idx="313">
                  <c:v>31.400000000000023</c:v>
                </c:pt>
                <c:pt idx="314">
                  <c:v>31.500000000000021</c:v>
                </c:pt>
                <c:pt idx="315">
                  <c:v>31.600000000000023</c:v>
                </c:pt>
                <c:pt idx="316">
                  <c:v>31.700000000000024</c:v>
                </c:pt>
                <c:pt idx="317">
                  <c:v>31.800000000000022</c:v>
                </c:pt>
                <c:pt idx="318">
                  <c:v>31.900000000000023</c:v>
                </c:pt>
                <c:pt idx="319">
                  <c:v>32.000000000000021</c:v>
                </c:pt>
                <c:pt idx="320">
                  <c:v>32.100000000000023</c:v>
                </c:pt>
                <c:pt idx="321">
                  <c:v>32.200000000000024</c:v>
                </c:pt>
                <c:pt idx="322">
                  <c:v>32.300000000000026</c:v>
                </c:pt>
                <c:pt idx="323">
                  <c:v>32.40000000000002</c:v>
                </c:pt>
                <c:pt idx="324">
                  <c:v>32.500000000000021</c:v>
                </c:pt>
                <c:pt idx="325">
                  <c:v>32.600000000000023</c:v>
                </c:pt>
                <c:pt idx="326">
                  <c:v>32.700000000000024</c:v>
                </c:pt>
                <c:pt idx="327">
                  <c:v>32.800000000000026</c:v>
                </c:pt>
                <c:pt idx="328">
                  <c:v>32.900000000000027</c:v>
                </c:pt>
                <c:pt idx="329">
                  <c:v>33.000000000000021</c:v>
                </c:pt>
                <c:pt idx="330">
                  <c:v>33.100000000000023</c:v>
                </c:pt>
                <c:pt idx="331">
                  <c:v>33.200000000000024</c:v>
                </c:pt>
                <c:pt idx="332">
                  <c:v>33.300000000000026</c:v>
                </c:pt>
                <c:pt idx="333">
                  <c:v>33.400000000000027</c:v>
                </c:pt>
                <c:pt idx="334">
                  <c:v>33.500000000000021</c:v>
                </c:pt>
                <c:pt idx="335">
                  <c:v>33.600000000000023</c:v>
                </c:pt>
                <c:pt idx="336">
                  <c:v>33.700000000000024</c:v>
                </c:pt>
                <c:pt idx="337">
                  <c:v>33.800000000000026</c:v>
                </c:pt>
                <c:pt idx="338">
                  <c:v>33.900000000000027</c:v>
                </c:pt>
                <c:pt idx="339">
                  <c:v>34.000000000000021</c:v>
                </c:pt>
                <c:pt idx="340">
                  <c:v>34.100000000000023</c:v>
                </c:pt>
                <c:pt idx="341">
                  <c:v>34.200000000000024</c:v>
                </c:pt>
                <c:pt idx="342">
                  <c:v>34.300000000000026</c:v>
                </c:pt>
                <c:pt idx="343">
                  <c:v>34.400000000000027</c:v>
                </c:pt>
                <c:pt idx="344">
                  <c:v>34.500000000000028</c:v>
                </c:pt>
                <c:pt idx="345">
                  <c:v>34.600000000000023</c:v>
                </c:pt>
                <c:pt idx="346">
                  <c:v>34.700000000000024</c:v>
                </c:pt>
                <c:pt idx="347">
                  <c:v>34.800000000000026</c:v>
                </c:pt>
                <c:pt idx="348">
                  <c:v>34.900000000000027</c:v>
                </c:pt>
                <c:pt idx="349">
                  <c:v>35.000000000000028</c:v>
                </c:pt>
                <c:pt idx="350">
                  <c:v>35.100000000000023</c:v>
                </c:pt>
                <c:pt idx="351">
                  <c:v>35.200000000000024</c:v>
                </c:pt>
                <c:pt idx="352">
                  <c:v>35.300000000000026</c:v>
                </c:pt>
                <c:pt idx="353">
                  <c:v>35.400000000000027</c:v>
                </c:pt>
                <c:pt idx="354">
                  <c:v>35.500000000000028</c:v>
                </c:pt>
                <c:pt idx="355">
                  <c:v>35.600000000000023</c:v>
                </c:pt>
                <c:pt idx="356">
                  <c:v>35.700000000000024</c:v>
                </c:pt>
                <c:pt idx="357">
                  <c:v>35.800000000000026</c:v>
                </c:pt>
                <c:pt idx="358">
                  <c:v>35.900000000000027</c:v>
                </c:pt>
                <c:pt idx="359">
                  <c:v>36.000000000000028</c:v>
                </c:pt>
                <c:pt idx="360">
                  <c:v>36.10000000000003</c:v>
                </c:pt>
                <c:pt idx="361">
                  <c:v>36.200000000000024</c:v>
                </c:pt>
                <c:pt idx="362">
                  <c:v>36.300000000000026</c:v>
                </c:pt>
                <c:pt idx="363">
                  <c:v>36.400000000000027</c:v>
                </c:pt>
                <c:pt idx="364">
                  <c:v>36.500000000000028</c:v>
                </c:pt>
                <c:pt idx="365">
                  <c:v>36.60000000000003</c:v>
                </c:pt>
                <c:pt idx="366">
                  <c:v>36.700000000000024</c:v>
                </c:pt>
                <c:pt idx="367">
                  <c:v>36.800000000000026</c:v>
                </c:pt>
                <c:pt idx="368">
                  <c:v>36.900000000000027</c:v>
                </c:pt>
                <c:pt idx="369">
                  <c:v>37.000000000000028</c:v>
                </c:pt>
                <c:pt idx="370">
                  <c:v>37.10000000000003</c:v>
                </c:pt>
                <c:pt idx="371">
                  <c:v>37.200000000000024</c:v>
                </c:pt>
                <c:pt idx="372">
                  <c:v>37.300000000000026</c:v>
                </c:pt>
                <c:pt idx="373">
                  <c:v>37.400000000000027</c:v>
                </c:pt>
                <c:pt idx="374">
                  <c:v>37.500000000000028</c:v>
                </c:pt>
                <c:pt idx="375">
                  <c:v>37.60000000000003</c:v>
                </c:pt>
                <c:pt idx="376">
                  <c:v>37.700000000000031</c:v>
                </c:pt>
                <c:pt idx="377">
                  <c:v>37.800000000000026</c:v>
                </c:pt>
                <c:pt idx="378">
                  <c:v>37.900000000000027</c:v>
                </c:pt>
                <c:pt idx="379">
                  <c:v>38.000000000000028</c:v>
                </c:pt>
                <c:pt idx="380">
                  <c:v>38.10000000000003</c:v>
                </c:pt>
                <c:pt idx="381">
                  <c:v>38.200000000000031</c:v>
                </c:pt>
                <c:pt idx="382">
                  <c:v>38.300000000000026</c:v>
                </c:pt>
                <c:pt idx="383">
                  <c:v>38.400000000000027</c:v>
                </c:pt>
                <c:pt idx="384">
                  <c:v>38.500000000000028</c:v>
                </c:pt>
                <c:pt idx="385">
                  <c:v>38.60000000000003</c:v>
                </c:pt>
                <c:pt idx="386">
                  <c:v>38.700000000000031</c:v>
                </c:pt>
                <c:pt idx="387">
                  <c:v>38.800000000000026</c:v>
                </c:pt>
                <c:pt idx="388">
                  <c:v>38.900000000000027</c:v>
                </c:pt>
                <c:pt idx="389">
                  <c:v>39.000000000000028</c:v>
                </c:pt>
                <c:pt idx="390">
                  <c:v>39.10000000000003</c:v>
                </c:pt>
                <c:pt idx="391">
                  <c:v>39.200000000000031</c:v>
                </c:pt>
                <c:pt idx="392">
                  <c:v>39.300000000000033</c:v>
                </c:pt>
                <c:pt idx="393">
                  <c:v>39.400000000000027</c:v>
                </c:pt>
                <c:pt idx="394">
                  <c:v>39.500000000000028</c:v>
                </c:pt>
                <c:pt idx="395">
                  <c:v>39.60000000000003</c:v>
                </c:pt>
                <c:pt idx="396">
                  <c:v>39.700000000000031</c:v>
                </c:pt>
                <c:pt idx="397">
                  <c:v>39.800000000000033</c:v>
                </c:pt>
                <c:pt idx="398">
                  <c:v>39.900000000000027</c:v>
                </c:pt>
                <c:pt idx="399">
                  <c:v>40.000000000000028</c:v>
                </c:pt>
                <c:pt idx="400">
                  <c:v>40.10000000000003</c:v>
                </c:pt>
                <c:pt idx="401">
                  <c:v>40.200000000000031</c:v>
                </c:pt>
                <c:pt idx="402">
                  <c:v>40.300000000000033</c:v>
                </c:pt>
                <c:pt idx="403">
                  <c:v>40.400000000000027</c:v>
                </c:pt>
                <c:pt idx="404">
                  <c:v>40.500000000000028</c:v>
                </c:pt>
                <c:pt idx="405">
                  <c:v>40.60000000000003</c:v>
                </c:pt>
                <c:pt idx="406">
                  <c:v>40.700000000000031</c:v>
                </c:pt>
                <c:pt idx="407">
                  <c:v>40.800000000000033</c:v>
                </c:pt>
                <c:pt idx="408">
                  <c:v>40.900000000000034</c:v>
                </c:pt>
                <c:pt idx="409">
                  <c:v>41.000000000000028</c:v>
                </c:pt>
                <c:pt idx="410">
                  <c:v>41.10000000000003</c:v>
                </c:pt>
                <c:pt idx="411">
                  <c:v>41.200000000000031</c:v>
                </c:pt>
                <c:pt idx="412">
                  <c:v>41.300000000000033</c:v>
                </c:pt>
                <c:pt idx="413">
                  <c:v>41.400000000000034</c:v>
                </c:pt>
                <c:pt idx="414">
                  <c:v>41.500000000000028</c:v>
                </c:pt>
                <c:pt idx="415">
                  <c:v>41.60000000000003</c:v>
                </c:pt>
                <c:pt idx="416">
                  <c:v>41.700000000000031</c:v>
                </c:pt>
                <c:pt idx="417">
                  <c:v>41.800000000000033</c:v>
                </c:pt>
                <c:pt idx="418">
                  <c:v>41.900000000000034</c:v>
                </c:pt>
                <c:pt idx="419">
                  <c:v>42.000000000000028</c:v>
                </c:pt>
                <c:pt idx="420">
                  <c:v>42.10000000000003</c:v>
                </c:pt>
                <c:pt idx="421">
                  <c:v>42.200000000000031</c:v>
                </c:pt>
                <c:pt idx="422">
                  <c:v>42.300000000000033</c:v>
                </c:pt>
                <c:pt idx="423">
                  <c:v>42.400000000000034</c:v>
                </c:pt>
                <c:pt idx="424">
                  <c:v>42.500000000000036</c:v>
                </c:pt>
                <c:pt idx="425">
                  <c:v>42.60000000000003</c:v>
                </c:pt>
                <c:pt idx="426">
                  <c:v>42.700000000000031</c:v>
                </c:pt>
                <c:pt idx="427">
                  <c:v>42.800000000000033</c:v>
                </c:pt>
                <c:pt idx="428">
                  <c:v>42.900000000000034</c:v>
                </c:pt>
                <c:pt idx="429">
                  <c:v>43.000000000000036</c:v>
                </c:pt>
                <c:pt idx="430">
                  <c:v>43.10000000000003</c:v>
                </c:pt>
                <c:pt idx="431">
                  <c:v>43.200000000000031</c:v>
                </c:pt>
                <c:pt idx="432">
                  <c:v>43.300000000000033</c:v>
                </c:pt>
                <c:pt idx="433">
                  <c:v>43.400000000000034</c:v>
                </c:pt>
                <c:pt idx="434">
                  <c:v>43.500000000000036</c:v>
                </c:pt>
                <c:pt idx="435">
                  <c:v>43.60000000000003</c:v>
                </c:pt>
                <c:pt idx="436">
                  <c:v>43.700000000000031</c:v>
                </c:pt>
                <c:pt idx="437">
                  <c:v>43.800000000000033</c:v>
                </c:pt>
                <c:pt idx="438">
                  <c:v>43.900000000000034</c:v>
                </c:pt>
                <c:pt idx="439">
                  <c:v>44.000000000000036</c:v>
                </c:pt>
                <c:pt idx="440">
                  <c:v>44.100000000000037</c:v>
                </c:pt>
                <c:pt idx="441">
                  <c:v>44.200000000000031</c:v>
                </c:pt>
                <c:pt idx="442">
                  <c:v>44.300000000000033</c:v>
                </c:pt>
                <c:pt idx="443">
                  <c:v>44.400000000000034</c:v>
                </c:pt>
                <c:pt idx="444">
                  <c:v>44.500000000000036</c:v>
                </c:pt>
                <c:pt idx="445">
                  <c:v>44.600000000000037</c:v>
                </c:pt>
                <c:pt idx="446">
                  <c:v>44.700000000000031</c:v>
                </c:pt>
                <c:pt idx="447">
                  <c:v>44.800000000000033</c:v>
                </c:pt>
                <c:pt idx="448">
                  <c:v>44.900000000000034</c:v>
                </c:pt>
                <c:pt idx="449">
                  <c:v>45.000000000000036</c:v>
                </c:pt>
                <c:pt idx="450">
                  <c:v>45.100000000000037</c:v>
                </c:pt>
                <c:pt idx="451">
                  <c:v>45.200000000000031</c:v>
                </c:pt>
                <c:pt idx="452">
                  <c:v>45.300000000000033</c:v>
                </c:pt>
                <c:pt idx="453">
                  <c:v>45.400000000000034</c:v>
                </c:pt>
                <c:pt idx="454">
                  <c:v>45.500000000000036</c:v>
                </c:pt>
                <c:pt idx="455">
                  <c:v>45.600000000000037</c:v>
                </c:pt>
                <c:pt idx="456">
                  <c:v>45.700000000000038</c:v>
                </c:pt>
                <c:pt idx="457">
                  <c:v>45.800000000000033</c:v>
                </c:pt>
                <c:pt idx="458">
                  <c:v>45.900000000000034</c:v>
                </c:pt>
                <c:pt idx="459">
                  <c:v>46.000000000000036</c:v>
                </c:pt>
                <c:pt idx="460">
                  <c:v>46.100000000000037</c:v>
                </c:pt>
                <c:pt idx="461">
                  <c:v>46.200000000000038</c:v>
                </c:pt>
                <c:pt idx="462">
                  <c:v>46.300000000000033</c:v>
                </c:pt>
                <c:pt idx="463">
                  <c:v>46.400000000000034</c:v>
                </c:pt>
                <c:pt idx="464">
                  <c:v>46.500000000000036</c:v>
                </c:pt>
                <c:pt idx="465">
                  <c:v>46.600000000000037</c:v>
                </c:pt>
                <c:pt idx="466">
                  <c:v>46.700000000000038</c:v>
                </c:pt>
                <c:pt idx="467">
                  <c:v>46.800000000000033</c:v>
                </c:pt>
                <c:pt idx="468">
                  <c:v>46.900000000000034</c:v>
                </c:pt>
                <c:pt idx="469">
                  <c:v>47.000000000000036</c:v>
                </c:pt>
                <c:pt idx="470">
                  <c:v>47.100000000000037</c:v>
                </c:pt>
                <c:pt idx="471">
                  <c:v>47.200000000000038</c:v>
                </c:pt>
                <c:pt idx="472">
                  <c:v>47.30000000000004</c:v>
                </c:pt>
                <c:pt idx="473">
                  <c:v>47.400000000000034</c:v>
                </c:pt>
                <c:pt idx="474">
                  <c:v>47.500000000000036</c:v>
                </c:pt>
                <c:pt idx="475">
                  <c:v>47.600000000000037</c:v>
                </c:pt>
                <c:pt idx="476">
                  <c:v>47.700000000000038</c:v>
                </c:pt>
                <c:pt idx="477">
                  <c:v>47.80000000000004</c:v>
                </c:pt>
                <c:pt idx="478">
                  <c:v>47.900000000000034</c:v>
                </c:pt>
                <c:pt idx="479">
                  <c:v>48.000000000000036</c:v>
                </c:pt>
                <c:pt idx="480">
                  <c:v>48.100000000000037</c:v>
                </c:pt>
                <c:pt idx="481">
                  <c:v>48.200000000000038</c:v>
                </c:pt>
                <c:pt idx="482">
                  <c:v>48.30000000000004</c:v>
                </c:pt>
                <c:pt idx="483">
                  <c:v>48.400000000000034</c:v>
                </c:pt>
                <c:pt idx="484">
                  <c:v>48.500000000000036</c:v>
                </c:pt>
                <c:pt idx="485">
                  <c:v>48.600000000000037</c:v>
                </c:pt>
                <c:pt idx="486">
                  <c:v>48.700000000000038</c:v>
                </c:pt>
                <c:pt idx="487">
                  <c:v>48.80000000000004</c:v>
                </c:pt>
                <c:pt idx="488">
                  <c:v>48.900000000000041</c:v>
                </c:pt>
                <c:pt idx="489">
                  <c:v>49.000000000000036</c:v>
                </c:pt>
                <c:pt idx="490">
                  <c:v>49.100000000000037</c:v>
                </c:pt>
                <c:pt idx="491">
                  <c:v>49.200000000000038</c:v>
                </c:pt>
                <c:pt idx="492">
                  <c:v>49.30000000000004</c:v>
                </c:pt>
                <c:pt idx="493">
                  <c:v>49.400000000000041</c:v>
                </c:pt>
                <c:pt idx="494">
                  <c:v>49.500000000000036</c:v>
                </c:pt>
                <c:pt idx="495">
                  <c:v>49.600000000000037</c:v>
                </c:pt>
                <c:pt idx="496">
                  <c:v>49.700000000000038</c:v>
                </c:pt>
                <c:pt idx="497">
                  <c:v>49.80000000000004</c:v>
                </c:pt>
                <c:pt idx="498">
                  <c:v>49.900000000000041</c:v>
                </c:pt>
                <c:pt idx="499">
                  <c:v>50.000000000000036</c:v>
                </c:pt>
                <c:pt idx="500">
                  <c:v>50.100000000000037</c:v>
                </c:pt>
                <c:pt idx="501">
                  <c:v>50.200000000000031</c:v>
                </c:pt>
                <c:pt idx="502">
                  <c:v>50.300000000000033</c:v>
                </c:pt>
                <c:pt idx="503">
                  <c:v>50.400000000000034</c:v>
                </c:pt>
                <c:pt idx="504">
                  <c:v>50.500000000000036</c:v>
                </c:pt>
                <c:pt idx="505">
                  <c:v>50.600000000000037</c:v>
                </c:pt>
                <c:pt idx="506">
                  <c:v>50.700000000000031</c:v>
                </c:pt>
                <c:pt idx="507">
                  <c:v>50.800000000000033</c:v>
                </c:pt>
                <c:pt idx="508">
                  <c:v>50.900000000000034</c:v>
                </c:pt>
                <c:pt idx="509">
                  <c:v>51.000000000000036</c:v>
                </c:pt>
                <c:pt idx="510">
                  <c:v>51.100000000000037</c:v>
                </c:pt>
                <c:pt idx="511">
                  <c:v>51.200000000000031</c:v>
                </c:pt>
                <c:pt idx="512">
                  <c:v>51.300000000000033</c:v>
                </c:pt>
                <c:pt idx="513">
                  <c:v>51.400000000000034</c:v>
                </c:pt>
                <c:pt idx="514">
                  <c:v>51.500000000000036</c:v>
                </c:pt>
                <c:pt idx="515">
                  <c:v>51.600000000000037</c:v>
                </c:pt>
                <c:pt idx="516">
                  <c:v>51.700000000000031</c:v>
                </c:pt>
                <c:pt idx="517">
                  <c:v>51.800000000000033</c:v>
                </c:pt>
                <c:pt idx="518">
                  <c:v>51.900000000000034</c:v>
                </c:pt>
                <c:pt idx="519">
                  <c:v>52.000000000000036</c:v>
                </c:pt>
                <c:pt idx="520">
                  <c:v>52.100000000000037</c:v>
                </c:pt>
                <c:pt idx="521">
                  <c:v>52.200000000000038</c:v>
                </c:pt>
                <c:pt idx="522">
                  <c:v>52.300000000000033</c:v>
                </c:pt>
                <c:pt idx="523">
                  <c:v>52.400000000000034</c:v>
                </c:pt>
                <c:pt idx="524">
                  <c:v>52.500000000000036</c:v>
                </c:pt>
                <c:pt idx="525">
                  <c:v>52.600000000000037</c:v>
                </c:pt>
                <c:pt idx="526">
                  <c:v>52.700000000000038</c:v>
                </c:pt>
                <c:pt idx="527">
                  <c:v>52.800000000000033</c:v>
                </c:pt>
                <c:pt idx="528">
                  <c:v>52.900000000000034</c:v>
                </c:pt>
                <c:pt idx="529">
                  <c:v>53.000000000000036</c:v>
                </c:pt>
                <c:pt idx="530">
                  <c:v>53.100000000000037</c:v>
                </c:pt>
                <c:pt idx="531">
                  <c:v>53.200000000000038</c:v>
                </c:pt>
                <c:pt idx="532">
                  <c:v>53.30000000000004</c:v>
                </c:pt>
                <c:pt idx="533">
                  <c:v>53.400000000000034</c:v>
                </c:pt>
                <c:pt idx="534">
                  <c:v>53.500000000000036</c:v>
                </c:pt>
                <c:pt idx="535">
                  <c:v>53.600000000000037</c:v>
                </c:pt>
                <c:pt idx="536">
                  <c:v>53.700000000000038</c:v>
                </c:pt>
                <c:pt idx="537">
                  <c:v>53.80000000000004</c:v>
                </c:pt>
                <c:pt idx="538">
                  <c:v>53.900000000000034</c:v>
                </c:pt>
                <c:pt idx="539">
                  <c:v>54.000000000000036</c:v>
                </c:pt>
                <c:pt idx="540">
                  <c:v>54.100000000000037</c:v>
                </c:pt>
                <c:pt idx="541">
                  <c:v>54.200000000000038</c:v>
                </c:pt>
                <c:pt idx="542">
                  <c:v>54.30000000000004</c:v>
                </c:pt>
                <c:pt idx="543">
                  <c:v>54.400000000000034</c:v>
                </c:pt>
                <c:pt idx="544">
                  <c:v>54.500000000000036</c:v>
                </c:pt>
                <c:pt idx="545">
                  <c:v>54.600000000000037</c:v>
                </c:pt>
                <c:pt idx="546">
                  <c:v>54.700000000000038</c:v>
                </c:pt>
                <c:pt idx="547">
                  <c:v>54.80000000000004</c:v>
                </c:pt>
                <c:pt idx="548">
                  <c:v>54.900000000000034</c:v>
                </c:pt>
                <c:pt idx="549">
                  <c:v>55.000000000000036</c:v>
                </c:pt>
                <c:pt idx="550">
                  <c:v>55.100000000000037</c:v>
                </c:pt>
                <c:pt idx="551">
                  <c:v>55.200000000000038</c:v>
                </c:pt>
                <c:pt idx="552">
                  <c:v>55.30000000000004</c:v>
                </c:pt>
                <c:pt idx="553">
                  <c:v>55.400000000000041</c:v>
                </c:pt>
                <c:pt idx="554">
                  <c:v>55.500000000000036</c:v>
                </c:pt>
                <c:pt idx="555">
                  <c:v>55.600000000000037</c:v>
                </c:pt>
                <c:pt idx="556">
                  <c:v>55.700000000000038</c:v>
                </c:pt>
                <c:pt idx="557">
                  <c:v>55.80000000000004</c:v>
                </c:pt>
                <c:pt idx="558">
                  <c:v>55.900000000000041</c:v>
                </c:pt>
                <c:pt idx="559">
                  <c:v>56.000000000000036</c:v>
                </c:pt>
                <c:pt idx="560">
                  <c:v>56.100000000000037</c:v>
                </c:pt>
                <c:pt idx="561">
                  <c:v>56.200000000000038</c:v>
                </c:pt>
                <c:pt idx="562">
                  <c:v>56.30000000000004</c:v>
                </c:pt>
                <c:pt idx="563">
                  <c:v>56.400000000000041</c:v>
                </c:pt>
                <c:pt idx="564">
                  <c:v>56.500000000000043</c:v>
                </c:pt>
                <c:pt idx="565">
                  <c:v>56.600000000000037</c:v>
                </c:pt>
                <c:pt idx="566">
                  <c:v>56.700000000000038</c:v>
                </c:pt>
                <c:pt idx="567">
                  <c:v>56.80000000000004</c:v>
                </c:pt>
                <c:pt idx="568">
                  <c:v>56.900000000000041</c:v>
                </c:pt>
                <c:pt idx="569">
                  <c:v>57.000000000000043</c:v>
                </c:pt>
                <c:pt idx="570">
                  <c:v>57.100000000000037</c:v>
                </c:pt>
                <c:pt idx="571">
                  <c:v>57.200000000000038</c:v>
                </c:pt>
                <c:pt idx="572">
                  <c:v>57.30000000000004</c:v>
                </c:pt>
                <c:pt idx="573">
                  <c:v>57.400000000000041</c:v>
                </c:pt>
                <c:pt idx="574">
                  <c:v>57.500000000000043</c:v>
                </c:pt>
                <c:pt idx="575">
                  <c:v>57.600000000000037</c:v>
                </c:pt>
                <c:pt idx="576">
                  <c:v>57.700000000000038</c:v>
                </c:pt>
                <c:pt idx="577">
                  <c:v>57.80000000000004</c:v>
                </c:pt>
                <c:pt idx="578">
                  <c:v>57.900000000000041</c:v>
                </c:pt>
                <c:pt idx="579">
                  <c:v>58.000000000000043</c:v>
                </c:pt>
                <c:pt idx="580">
                  <c:v>58.100000000000037</c:v>
                </c:pt>
                <c:pt idx="581">
                  <c:v>58.200000000000038</c:v>
                </c:pt>
                <c:pt idx="582">
                  <c:v>58.30000000000004</c:v>
                </c:pt>
                <c:pt idx="583">
                  <c:v>58.400000000000041</c:v>
                </c:pt>
                <c:pt idx="584">
                  <c:v>58.500000000000043</c:v>
                </c:pt>
                <c:pt idx="585">
                  <c:v>58.600000000000044</c:v>
                </c:pt>
                <c:pt idx="586">
                  <c:v>58.700000000000038</c:v>
                </c:pt>
                <c:pt idx="587">
                  <c:v>58.80000000000004</c:v>
                </c:pt>
                <c:pt idx="588">
                  <c:v>58.900000000000041</c:v>
                </c:pt>
                <c:pt idx="589">
                  <c:v>59.000000000000043</c:v>
                </c:pt>
                <c:pt idx="590">
                  <c:v>59.100000000000044</c:v>
                </c:pt>
                <c:pt idx="591">
                  <c:v>59.200000000000038</c:v>
                </c:pt>
                <c:pt idx="592">
                  <c:v>59.30000000000004</c:v>
                </c:pt>
                <c:pt idx="593">
                  <c:v>59.400000000000041</c:v>
                </c:pt>
                <c:pt idx="594">
                  <c:v>59.500000000000043</c:v>
                </c:pt>
                <c:pt idx="595">
                  <c:v>59.600000000000044</c:v>
                </c:pt>
                <c:pt idx="596">
                  <c:v>59.700000000000045</c:v>
                </c:pt>
                <c:pt idx="597">
                  <c:v>59.80000000000004</c:v>
                </c:pt>
                <c:pt idx="598">
                  <c:v>59.900000000000041</c:v>
                </c:pt>
                <c:pt idx="599">
                  <c:v>60.000000000000043</c:v>
                </c:pt>
                <c:pt idx="600">
                  <c:v>60.100000000000044</c:v>
                </c:pt>
                <c:pt idx="601">
                  <c:v>60.200000000000045</c:v>
                </c:pt>
                <c:pt idx="602">
                  <c:v>60.30000000000004</c:v>
                </c:pt>
                <c:pt idx="603">
                  <c:v>60.400000000000041</c:v>
                </c:pt>
                <c:pt idx="604">
                  <c:v>60.500000000000043</c:v>
                </c:pt>
                <c:pt idx="605">
                  <c:v>60.600000000000044</c:v>
                </c:pt>
                <c:pt idx="606">
                  <c:v>60.700000000000045</c:v>
                </c:pt>
                <c:pt idx="607">
                  <c:v>60.80000000000004</c:v>
                </c:pt>
                <c:pt idx="608">
                  <c:v>60.900000000000041</c:v>
                </c:pt>
                <c:pt idx="609">
                  <c:v>61.000000000000043</c:v>
                </c:pt>
                <c:pt idx="610">
                  <c:v>61.100000000000044</c:v>
                </c:pt>
                <c:pt idx="611">
                  <c:v>61.200000000000045</c:v>
                </c:pt>
                <c:pt idx="612">
                  <c:v>61.30000000000004</c:v>
                </c:pt>
                <c:pt idx="613">
                  <c:v>61.400000000000041</c:v>
                </c:pt>
                <c:pt idx="614">
                  <c:v>61.500000000000043</c:v>
                </c:pt>
                <c:pt idx="615">
                  <c:v>61.600000000000044</c:v>
                </c:pt>
                <c:pt idx="616">
                  <c:v>61.700000000000045</c:v>
                </c:pt>
                <c:pt idx="617">
                  <c:v>61.800000000000047</c:v>
                </c:pt>
                <c:pt idx="618">
                  <c:v>61.900000000000041</c:v>
                </c:pt>
                <c:pt idx="619">
                  <c:v>62.000000000000043</c:v>
                </c:pt>
                <c:pt idx="620">
                  <c:v>62.100000000000044</c:v>
                </c:pt>
                <c:pt idx="621">
                  <c:v>62.200000000000045</c:v>
                </c:pt>
                <c:pt idx="622">
                  <c:v>62.300000000000047</c:v>
                </c:pt>
                <c:pt idx="623">
                  <c:v>62.400000000000041</c:v>
                </c:pt>
                <c:pt idx="624">
                  <c:v>62.500000000000043</c:v>
                </c:pt>
                <c:pt idx="625">
                  <c:v>62.600000000000044</c:v>
                </c:pt>
                <c:pt idx="626">
                  <c:v>62.700000000000045</c:v>
                </c:pt>
                <c:pt idx="627">
                  <c:v>62.800000000000047</c:v>
                </c:pt>
                <c:pt idx="628">
                  <c:v>62.900000000000048</c:v>
                </c:pt>
                <c:pt idx="629">
                  <c:v>63.000000000000043</c:v>
                </c:pt>
                <c:pt idx="630">
                  <c:v>63.100000000000044</c:v>
                </c:pt>
                <c:pt idx="631">
                  <c:v>63.200000000000045</c:v>
                </c:pt>
                <c:pt idx="632">
                  <c:v>63.300000000000047</c:v>
                </c:pt>
                <c:pt idx="633">
                  <c:v>63.400000000000048</c:v>
                </c:pt>
                <c:pt idx="634">
                  <c:v>63.500000000000043</c:v>
                </c:pt>
                <c:pt idx="635">
                  <c:v>63.600000000000044</c:v>
                </c:pt>
                <c:pt idx="636">
                  <c:v>63.700000000000045</c:v>
                </c:pt>
                <c:pt idx="637">
                  <c:v>63.800000000000047</c:v>
                </c:pt>
                <c:pt idx="638">
                  <c:v>63.900000000000048</c:v>
                </c:pt>
                <c:pt idx="639">
                  <c:v>64.000000000000043</c:v>
                </c:pt>
                <c:pt idx="640">
                  <c:v>64.100000000000051</c:v>
                </c:pt>
                <c:pt idx="641">
                  <c:v>64.200000000000045</c:v>
                </c:pt>
                <c:pt idx="642">
                  <c:v>64.30000000000004</c:v>
                </c:pt>
                <c:pt idx="643">
                  <c:v>64.400000000000048</c:v>
                </c:pt>
                <c:pt idx="644">
                  <c:v>64.500000000000043</c:v>
                </c:pt>
                <c:pt idx="645">
                  <c:v>64.600000000000051</c:v>
                </c:pt>
                <c:pt idx="646">
                  <c:v>64.700000000000045</c:v>
                </c:pt>
                <c:pt idx="647">
                  <c:v>64.80000000000004</c:v>
                </c:pt>
                <c:pt idx="648">
                  <c:v>64.900000000000048</c:v>
                </c:pt>
                <c:pt idx="649">
                  <c:v>65.000000000000043</c:v>
                </c:pt>
                <c:pt idx="650">
                  <c:v>65.100000000000051</c:v>
                </c:pt>
                <c:pt idx="651">
                  <c:v>65.200000000000045</c:v>
                </c:pt>
                <c:pt idx="652">
                  <c:v>65.30000000000004</c:v>
                </c:pt>
                <c:pt idx="653">
                  <c:v>65.400000000000048</c:v>
                </c:pt>
                <c:pt idx="654">
                  <c:v>65.500000000000043</c:v>
                </c:pt>
                <c:pt idx="655">
                  <c:v>65.600000000000051</c:v>
                </c:pt>
                <c:pt idx="656">
                  <c:v>65.700000000000045</c:v>
                </c:pt>
                <c:pt idx="657">
                  <c:v>65.800000000000054</c:v>
                </c:pt>
                <c:pt idx="658">
                  <c:v>65.900000000000048</c:v>
                </c:pt>
                <c:pt idx="659">
                  <c:v>66.000000000000043</c:v>
                </c:pt>
                <c:pt idx="660">
                  <c:v>66.100000000000051</c:v>
                </c:pt>
                <c:pt idx="661">
                  <c:v>66.200000000000045</c:v>
                </c:pt>
                <c:pt idx="662">
                  <c:v>66.300000000000054</c:v>
                </c:pt>
                <c:pt idx="663">
                  <c:v>66.400000000000048</c:v>
                </c:pt>
                <c:pt idx="664">
                  <c:v>66.500000000000043</c:v>
                </c:pt>
                <c:pt idx="665">
                  <c:v>66.600000000000051</c:v>
                </c:pt>
                <c:pt idx="666">
                  <c:v>66.700000000000045</c:v>
                </c:pt>
                <c:pt idx="667">
                  <c:v>66.800000000000054</c:v>
                </c:pt>
                <c:pt idx="668">
                  <c:v>66.900000000000048</c:v>
                </c:pt>
                <c:pt idx="669">
                  <c:v>67.000000000000043</c:v>
                </c:pt>
                <c:pt idx="670">
                  <c:v>67.100000000000051</c:v>
                </c:pt>
                <c:pt idx="671">
                  <c:v>67.200000000000045</c:v>
                </c:pt>
                <c:pt idx="672">
                  <c:v>67.300000000000054</c:v>
                </c:pt>
                <c:pt idx="673">
                  <c:v>67.400000000000048</c:v>
                </c:pt>
                <c:pt idx="674">
                  <c:v>67.500000000000043</c:v>
                </c:pt>
                <c:pt idx="675">
                  <c:v>67.600000000000051</c:v>
                </c:pt>
                <c:pt idx="676">
                  <c:v>67.700000000000045</c:v>
                </c:pt>
                <c:pt idx="677">
                  <c:v>67.800000000000054</c:v>
                </c:pt>
                <c:pt idx="678">
                  <c:v>67.900000000000048</c:v>
                </c:pt>
                <c:pt idx="679">
                  <c:v>68.000000000000043</c:v>
                </c:pt>
                <c:pt idx="680">
                  <c:v>68.100000000000051</c:v>
                </c:pt>
                <c:pt idx="681">
                  <c:v>68.200000000000045</c:v>
                </c:pt>
                <c:pt idx="682">
                  <c:v>68.300000000000054</c:v>
                </c:pt>
                <c:pt idx="683">
                  <c:v>68.400000000000048</c:v>
                </c:pt>
                <c:pt idx="684">
                  <c:v>68.500000000000057</c:v>
                </c:pt>
                <c:pt idx="685">
                  <c:v>68.600000000000051</c:v>
                </c:pt>
                <c:pt idx="686">
                  <c:v>68.700000000000045</c:v>
                </c:pt>
                <c:pt idx="687">
                  <c:v>68.800000000000054</c:v>
                </c:pt>
                <c:pt idx="688">
                  <c:v>68.900000000000048</c:v>
                </c:pt>
                <c:pt idx="689">
                  <c:v>69.000000000000057</c:v>
                </c:pt>
                <c:pt idx="690">
                  <c:v>69.100000000000051</c:v>
                </c:pt>
                <c:pt idx="691">
                  <c:v>69.200000000000045</c:v>
                </c:pt>
                <c:pt idx="692">
                  <c:v>69.300000000000054</c:v>
                </c:pt>
                <c:pt idx="693">
                  <c:v>69.400000000000048</c:v>
                </c:pt>
                <c:pt idx="694">
                  <c:v>69.500000000000057</c:v>
                </c:pt>
                <c:pt idx="695">
                  <c:v>69.600000000000051</c:v>
                </c:pt>
                <c:pt idx="696">
                  <c:v>69.700000000000045</c:v>
                </c:pt>
                <c:pt idx="697">
                  <c:v>69.800000000000054</c:v>
                </c:pt>
                <c:pt idx="698">
                  <c:v>69.900000000000048</c:v>
                </c:pt>
                <c:pt idx="699">
                  <c:v>70.000000000000057</c:v>
                </c:pt>
                <c:pt idx="700">
                  <c:v>70.100000000000051</c:v>
                </c:pt>
                <c:pt idx="701">
                  <c:v>70.200000000000045</c:v>
                </c:pt>
                <c:pt idx="702">
                  <c:v>70.300000000000054</c:v>
                </c:pt>
                <c:pt idx="703">
                  <c:v>70.400000000000048</c:v>
                </c:pt>
                <c:pt idx="704">
                  <c:v>70.500000000000057</c:v>
                </c:pt>
                <c:pt idx="705">
                  <c:v>70.600000000000051</c:v>
                </c:pt>
                <c:pt idx="706">
                  <c:v>70.700000000000045</c:v>
                </c:pt>
                <c:pt idx="707">
                  <c:v>70.800000000000054</c:v>
                </c:pt>
                <c:pt idx="708">
                  <c:v>70.900000000000048</c:v>
                </c:pt>
                <c:pt idx="709">
                  <c:v>71.000000000000057</c:v>
                </c:pt>
                <c:pt idx="710">
                  <c:v>71.100000000000051</c:v>
                </c:pt>
                <c:pt idx="711">
                  <c:v>71.200000000000045</c:v>
                </c:pt>
                <c:pt idx="712">
                  <c:v>71.300000000000054</c:v>
                </c:pt>
                <c:pt idx="713">
                  <c:v>71.400000000000048</c:v>
                </c:pt>
                <c:pt idx="714">
                  <c:v>71.500000000000057</c:v>
                </c:pt>
                <c:pt idx="715">
                  <c:v>71.600000000000051</c:v>
                </c:pt>
                <c:pt idx="716">
                  <c:v>71.700000000000045</c:v>
                </c:pt>
                <c:pt idx="717">
                  <c:v>71.800000000000054</c:v>
                </c:pt>
                <c:pt idx="718">
                  <c:v>71.900000000000048</c:v>
                </c:pt>
                <c:pt idx="719">
                  <c:v>72.000000000000057</c:v>
                </c:pt>
                <c:pt idx="720">
                  <c:v>72.100000000000051</c:v>
                </c:pt>
                <c:pt idx="721">
                  <c:v>72.20000000000006</c:v>
                </c:pt>
                <c:pt idx="722">
                  <c:v>72.300000000000054</c:v>
                </c:pt>
                <c:pt idx="723">
                  <c:v>72.400000000000048</c:v>
                </c:pt>
                <c:pt idx="724">
                  <c:v>72.500000000000057</c:v>
                </c:pt>
                <c:pt idx="725">
                  <c:v>72.600000000000051</c:v>
                </c:pt>
                <c:pt idx="726">
                  <c:v>72.70000000000006</c:v>
                </c:pt>
                <c:pt idx="727">
                  <c:v>72.800000000000054</c:v>
                </c:pt>
                <c:pt idx="728">
                  <c:v>72.900000000000048</c:v>
                </c:pt>
                <c:pt idx="729">
                  <c:v>73.000000000000057</c:v>
                </c:pt>
                <c:pt idx="730">
                  <c:v>73.100000000000051</c:v>
                </c:pt>
                <c:pt idx="731">
                  <c:v>73.20000000000006</c:v>
                </c:pt>
                <c:pt idx="732">
                  <c:v>73.300000000000054</c:v>
                </c:pt>
                <c:pt idx="733">
                  <c:v>73.400000000000048</c:v>
                </c:pt>
                <c:pt idx="734">
                  <c:v>73.500000000000057</c:v>
                </c:pt>
                <c:pt idx="735">
                  <c:v>73.600000000000051</c:v>
                </c:pt>
                <c:pt idx="736">
                  <c:v>73.70000000000006</c:v>
                </c:pt>
                <c:pt idx="737">
                  <c:v>73.800000000000054</c:v>
                </c:pt>
                <c:pt idx="738">
                  <c:v>73.900000000000048</c:v>
                </c:pt>
                <c:pt idx="739">
                  <c:v>74.000000000000057</c:v>
                </c:pt>
                <c:pt idx="740">
                  <c:v>74.100000000000051</c:v>
                </c:pt>
                <c:pt idx="741">
                  <c:v>74.20000000000006</c:v>
                </c:pt>
                <c:pt idx="742">
                  <c:v>74.300000000000054</c:v>
                </c:pt>
                <c:pt idx="743">
                  <c:v>74.400000000000048</c:v>
                </c:pt>
                <c:pt idx="744">
                  <c:v>74.500000000000057</c:v>
                </c:pt>
                <c:pt idx="745">
                  <c:v>74.600000000000051</c:v>
                </c:pt>
                <c:pt idx="746">
                  <c:v>74.70000000000006</c:v>
                </c:pt>
                <c:pt idx="747">
                  <c:v>74.800000000000054</c:v>
                </c:pt>
                <c:pt idx="748">
                  <c:v>74.900000000000063</c:v>
                </c:pt>
                <c:pt idx="749">
                  <c:v>75.000000000000057</c:v>
                </c:pt>
                <c:pt idx="750">
                  <c:v>75.100000000000051</c:v>
                </c:pt>
                <c:pt idx="751">
                  <c:v>75.20000000000006</c:v>
                </c:pt>
                <c:pt idx="752">
                  <c:v>75.300000000000054</c:v>
                </c:pt>
                <c:pt idx="753">
                  <c:v>75.400000000000063</c:v>
                </c:pt>
                <c:pt idx="754">
                  <c:v>75.500000000000057</c:v>
                </c:pt>
                <c:pt idx="755">
                  <c:v>75.600000000000051</c:v>
                </c:pt>
                <c:pt idx="756">
                  <c:v>75.70000000000006</c:v>
                </c:pt>
                <c:pt idx="757">
                  <c:v>75.800000000000054</c:v>
                </c:pt>
                <c:pt idx="758">
                  <c:v>75.900000000000063</c:v>
                </c:pt>
                <c:pt idx="759">
                  <c:v>76.000000000000057</c:v>
                </c:pt>
                <c:pt idx="760">
                  <c:v>76.100000000000051</c:v>
                </c:pt>
                <c:pt idx="761">
                  <c:v>76.20000000000006</c:v>
                </c:pt>
                <c:pt idx="762">
                  <c:v>76.300000000000054</c:v>
                </c:pt>
                <c:pt idx="763">
                  <c:v>76.400000000000063</c:v>
                </c:pt>
                <c:pt idx="764">
                  <c:v>76.500000000000057</c:v>
                </c:pt>
                <c:pt idx="765">
                  <c:v>76.600000000000051</c:v>
                </c:pt>
                <c:pt idx="766">
                  <c:v>76.70000000000006</c:v>
                </c:pt>
                <c:pt idx="767">
                  <c:v>76.800000000000054</c:v>
                </c:pt>
                <c:pt idx="768">
                  <c:v>76.900000000000063</c:v>
                </c:pt>
                <c:pt idx="769">
                  <c:v>77.000000000000057</c:v>
                </c:pt>
                <c:pt idx="770">
                  <c:v>77.100000000000051</c:v>
                </c:pt>
                <c:pt idx="771">
                  <c:v>77.20000000000006</c:v>
                </c:pt>
                <c:pt idx="772">
                  <c:v>77.300000000000054</c:v>
                </c:pt>
                <c:pt idx="773">
                  <c:v>77.400000000000063</c:v>
                </c:pt>
                <c:pt idx="774">
                  <c:v>77.500000000000057</c:v>
                </c:pt>
                <c:pt idx="775">
                  <c:v>77.600000000000051</c:v>
                </c:pt>
                <c:pt idx="776">
                  <c:v>77.70000000000006</c:v>
                </c:pt>
                <c:pt idx="777">
                  <c:v>77.800000000000054</c:v>
                </c:pt>
                <c:pt idx="778">
                  <c:v>77.900000000000063</c:v>
                </c:pt>
                <c:pt idx="779">
                  <c:v>78.000000000000057</c:v>
                </c:pt>
                <c:pt idx="780">
                  <c:v>78.100000000000051</c:v>
                </c:pt>
                <c:pt idx="781">
                  <c:v>78.20000000000006</c:v>
                </c:pt>
                <c:pt idx="782">
                  <c:v>78.300000000000054</c:v>
                </c:pt>
                <c:pt idx="783">
                  <c:v>78.400000000000063</c:v>
                </c:pt>
                <c:pt idx="784">
                  <c:v>78.500000000000057</c:v>
                </c:pt>
                <c:pt idx="785">
                  <c:v>78.600000000000065</c:v>
                </c:pt>
                <c:pt idx="786">
                  <c:v>78.70000000000006</c:v>
                </c:pt>
                <c:pt idx="787">
                  <c:v>78.800000000000054</c:v>
                </c:pt>
                <c:pt idx="788">
                  <c:v>78.900000000000063</c:v>
                </c:pt>
                <c:pt idx="789">
                  <c:v>79.000000000000057</c:v>
                </c:pt>
                <c:pt idx="790">
                  <c:v>79.100000000000065</c:v>
                </c:pt>
                <c:pt idx="791">
                  <c:v>79.20000000000006</c:v>
                </c:pt>
                <c:pt idx="792">
                  <c:v>79.300000000000054</c:v>
                </c:pt>
                <c:pt idx="793">
                  <c:v>79.400000000000063</c:v>
                </c:pt>
                <c:pt idx="794">
                  <c:v>79.500000000000057</c:v>
                </c:pt>
                <c:pt idx="795">
                  <c:v>79.600000000000065</c:v>
                </c:pt>
                <c:pt idx="796">
                  <c:v>79.70000000000006</c:v>
                </c:pt>
                <c:pt idx="797">
                  <c:v>79.800000000000054</c:v>
                </c:pt>
                <c:pt idx="798">
                  <c:v>79.900000000000063</c:v>
                </c:pt>
                <c:pt idx="799">
                  <c:v>80.000000000000057</c:v>
                </c:pt>
                <c:pt idx="800">
                  <c:v>80.100000000000065</c:v>
                </c:pt>
                <c:pt idx="801">
                  <c:v>80.20000000000006</c:v>
                </c:pt>
                <c:pt idx="802">
                  <c:v>80.300000000000054</c:v>
                </c:pt>
                <c:pt idx="803">
                  <c:v>80.400000000000063</c:v>
                </c:pt>
                <c:pt idx="804">
                  <c:v>80.500000000000057</c:v>
                </c:pt>
                <c:pt idx="805">
                  <c:v>80.600000000000065</c:v>
                </c:pt>
                <c:pt idx="806">
                  <c:v>80.70000000000006</c:v>
                </c:pt>
                <c:pt idx="807">
                  <c:v>80.800000000000054</c:v>
                </c:pt>
                <c:pt idx="808">
                  <c:v>80.900000000000063</c:v>
                </c:pt>
                <c:pt idx="809">
                  <c:v>81.000000000000057</c:v>
                </c:pt>
                <c:pt idx="810">
                  <c:v>81.100000000000065</c:v>
                </c:pt>
                <c:pt idx="811">
                  <c:v>81.20000000000006</c:v>
                </c:pt>
                <c:pt idx="812">
                  <c:v>81.300000000000068</c:v>
                </c:pt>
                <c:pt idx="813">
                  <c:v>81.400000000000063</c:v>
                </c:pt>
                <c:pt idx="814">
                  <c:v>81.500000000000057</c:v>
                </c:pt>
                <c:pt idx="815">
                  <c:v>81.600000000000065</c:v>
                </c:pt>
                <c:pt idx="816">
                  <c:v>81.70000000000006</c:v>
                </c:pt>
                <c:pt idx="817">
                  <c:v>81.800000000000068</c:v>
                </c:pt>
                <c:pt idx="818">
                  <c:v>81.900000000000063</c:v>
                </c:pt>
                <c:pt idx="819">
                  <c:v>82.000000000000057</c:v>
                </c:pt>
                <c:pt idx="820">
                  <c:v>82.100000000000065</c:v>
                </c:pt>
                <c:pt idx="821">
                  <c:v>82.20000000000006</c:v>
                </c:pt>
                <c:pt idx="822">
                  <c:v>82.300000000000068</c:v>
                </c:pt>
                <c:pt idx="823">
                  <c:v>82.400000000000063</c:v>
                </c:pt>
                <c:pt idx="824">
                  <c:v>82.500000000000057</c:v>
                </c:pt>
                <c:pt idx="825">
                  <c:v>82.600000000000065</c:v>
                </c:pt>
                <c:pt idx="826">
                  <c:v>82.70000000000006</c:v>
                </c:pt>
                <c:pt idx="827">
                  <c:v>82.800000000000068</c:v>
                </c:pt>
                <c:pt idx="828">
                  <c:v>82.900000000000063</c:v>
                </c:pt>
                <c:pt idx="829">
                  <c:v>83.000000000000057</c:v>
                </c:pt>
                <c:pt idx="830">
                  <c:v>83.100000000000065</c:v>
                </c:pt>
                <c:pt idx="831">
                  <c:v>83.20000000000006</c:v>
                </c:pt>
                <c:pt idx="832">
                  <c:v>83.300000000000068</c:v>
                </c:pt>
                <c:pt idx="833">
                  <c:v>83.400000000000063</c:v>
                </c:pt>
                <c:pt idx="834">
                  <c:v>83.500000000000057</c:v>
                </c:pt>
                <c:pt idx="835">
                  <c:v>83.600000000000065</c:v>
                </c:pt>
                <c:pt idx="836">
                  <c:v>83.70000000000006</c:v>
                </c:pt>
                <c:pt idx="837">
                  <c:v>83.800000000000068</c:v>
                </c:pt>
                <c:pt idx="838">
                  <c:v>83.900000000000063</c:v>
                </c:pt>
                <c:pt idx="839">
                  <c:v>84.000000000000057</c:v>
                </c:pt>
                <c:pt idx="840">
                  <c:v>84.100000000000065</c:v>
                </c:pt>
                <c:pt idx="841">
                  <c:v>84.20000000000006</c:v>
                </c:pt>
                <c:pt idx="842">
                  <c:v>84.300000000000068</c:v>
                </c:pt>
                <c:pt idx="843">
                  <c:v>84.400000000000063</c:v>
                </c:pt>
                <c:pt idx="844">
                  <c:v>84.500000000000057</c:v>
                </c:pt>
                <c:pt idx="845">
                  <c:v>84.600000000000065</c:v>
                </c:pt>
                <c:pt idx="846">
                  <c:v>84.70000000000006</c:v>
                </c:pt>
                <c:pt idx="847">
                  <c:v>84.800000000000068</c:v>
                </c:pt>
                <c:pt idx="848">
                  <c:v>84.900000000000063</c:v>
                </c:pt>
                <c:pt idx="849">
                  <c:v>85.000000000000071</c:v>
                </c:pt>
                <c:pt idx="850">
                  <c:v>85.100000000000065</c:v>
                </c:pt>
                <c:pt idx="851">
                  <c:v>85.20000000000006</c:v>
                </c:pt>
                <c:pt idx="852">
                  <c:v>85.300000000000068</c:v>
                </c:pt>
                <c:pt idx="853">
                  <c:v>85.400000000000063</c:v>
                </c:pt>
                <c:pt idx="854">
                  <c:v>85.500000000000071</c:v>
                </c:pt>
                <c:pt idx="855">
                  <c:v>85.600000000000065</c:v>
                </c:pt>
                <c:pt idx="856">
                  <c:v>85.70000000000006</c:v>
                </c:pt>
                <c:pt idx="857">
                  <c:v>85.800000000000068</c:v>
                </c:pt>
                <c:pt idx="858">
                  <c:v>85.900000000000063</c:v>
                </c:pt>
                <c:pt idx="859">
                  <c:v>86.000000000000071</c:v>
                </c:pt>
                <c:pt idx="860">
                  <c:v>86.100000000000065</c:v>
                </c:pt>
                <c:pt idx="861">
                  <c:v>86.20000000000006</c:v>
                </c:pt>
                <c:pt idx="862">
                  <c:v>86.300000000000068</c:v>
                </c:pt>
                <c:pt idx="863">
                  <c:v>86.400000000000063</c:v>
                </c:pt>
                <c:pt idx="864">
                  <c:v>86.500000000000071</c:v>
                </c:pt>
                <c:pt idx="865">
                  <c:v>86.600000000000065</c:v>
                </c:pt>
                <c:pt idx="866">
                  <c:v>86.70000000000006</c:v>
                </c:pt>
                <c:pt idx="867">
                  <c:v>86.800000000000068</c:v>
                </c:pt>
                <c:pt idx="868">
                  <c:v>86.900000000000063</c:v>
                </c:pt>
                <c:pt idx="869">
                  <c:v>87.000000000000071</c:v>
                </c:pt>
                <c:pt idx="870">
                  <c:v>87.100000000000065</c:v>
                </c:pt>
                <c:pt idx="871">
                  <c:v>87.20000000000006</c:v>
                </c:pt>
                <c:pt idx="872">
                  <c:v>87.300000000000068</c:v>
                </c:pt>
                <c:pt idx="873">
                  <c:v>87.400000000000063</c:v>
                </c:pt>
                <c:pt idx="874">
                  <c:v>87.500000000000071</c:v>
                </c:pt>
                <c:pt idx="875">
                  <c:v>87.600000000000065</c:v>
                </c:pt>
                <c:pt idx="876">
                  <c:v>87.700000000000074</c:v>
                </c:pt>
                <c:pt idx="877">
                  <c:v>87.800000000000068</c:v>
                </c:pt>
                <c:pt idx="878">
                  <c:v>87.900000000000063</c:v>
                </c:pt>
                <c:pt idx="879">
                  <c:v>88.000000000000071</c:v>
                </c:pt>
                <c:pt idx="880">
                  <c:v>88.100000000000065</c:v>
                </c:pt>
                <c:pt idx="881">
                  <c:v>88.200000000000074</c:v>
                </c:pt>
                <c:pt idx="882">
                  <c:v>88.300000000000068</c:v>
                </c:pt>
                <c:pt idx="883">
                  <c:v>88.400000000000063</c:v>
                </c:pt>
                <c:pt idx="884">
                  <c:v>88.500000000000071</c:v>
                </c:pt>
                <c:pt idx="885">
                  <c:v>88.600000000000065</c:v>
                </c:pt>
                <c:pt idx="886">
                  <c:v>88.700000000000074</c:v>
                </c:pt>
                <c:pt idx="887">
                  <c:v>88.800000000000068</c:v>
                </c:pt>
                <c:pt idx="888">
                  <c:v>88.900000000000063</c:v>
                </c:pt>
                <c:pt idx="889">
                  <c:v>89.000000000000071</c:v>
                </c:pt>
                <c:pt idx="890">
                  <c:v>89.100000000000065</c:v>
                </c:pt>
                <c:pt idx="891">
                  <c:v>89.200000000000074</c:v>
                </c:pt>
                <c:pt idx="892">
                  <c:v>89.300000000000068</c:v>
                </c:pt>
                <c:pt idx="893">
                  <c:v>89.400000000000063</c:v>
                </c:pt>
                <c:pt idx="894">
                  <c:v>89.500000000000071</c:v>
                </c:pt>
                <c:pt idx="895">
                  <c:v>89.600000000000065</c:v>
                </c:pt>
                <c:pt idx="896">
                  <c:v>89.700000000000074</c:v>
                </c:pt>
                <c:pt idx="897">
                  <c:v>89.800000000000068</c:v>
                </c:pt>
                <c:pt idx="898">
                  <c:v>89.900000000000063</c:v>
                </c:pt>
                <c:pt idx="899">
                  <c:v>90.000000000000071</c:v>
                </c:pt>
                <c:pt idx="900">
                  <c:v>90.100000000000065</c:v>
                </c:pt>
                <c:pt idx="901">
                  <c:v>90.200000000000074</c:v>
                </c:pt>
                <c:pt idx="902">
                  <c:v>90.300000000000068</c:v>
                </c:pt>
                <c:pt idx="903">
                  <c:v>90.400000000000063</c:v>
                </c:pt>
                <c:pt idx="904">
                  <c:v>90.500000000000071</c:v>
                </c:pt>
                <c:pt idx="905">
                  <c:v>90.600000000000065</c:v>
                </c:pt>
                <c:pt idx="906">
                  <c:v>90.700000000000074</c:v>
                </c:pt>
                <c:pt idx="907">
                  <c:v>90.800000000000068</c:v>
                </c:pt>
                <c:pt idx="908">
                  <c:v>90.900000000000063</c:v>
                </c:pt>
                <c:pt idx="909">
                  <c:v>91.000000000000071</c:v>
                </c:pt>
                <c:pt idx="910">
                  <c:v>91.100000000000065</c:v>
                </c:pt>
                <c:pt idx="911">
                  <c:v>91.200000000000074</c:v>
                </c:pt>
                <c:pt idx="912">
                  <c:v>91.300000000000068</c:v>
                </c:pt>
                <c:pt idx="913">
                  <c:v>91.400000000000077</c:v>
                </c:pt>
                <c:pt idx="914">
                  <c:v>91.500000000000071</c:v>
                </c:pt>
                <c:pt idx="915">
                  <c:v>91.600000000000065</c:v>
                </c:pt>
                <c:pt idx="916">
                  <c:v>91.700000000000074</c:v>
                </c:pt>
                <c:pt idx="917">
                  <c:v>91.800000000000068</c:v>
                </c:pt>
                <c:pt idx="918">
                  <c:v>91.900000000000077</c:v>
                </c:pt>
                <c:pt idx="919">
                  <c:v>92.000000000000071</c:v>
                </c:pt>
                <c:pt idx="920">
                  <c:v>92.100000000000065</c:v>
                </c:pt>
                <c:pt idx="921">
                  <c:v>92.200000000000074</c:v>
                </c:pt>
                <c:pt idx="922">
                  <c:v>92.300000000000068</c:v>
                </c:pt>
                <c:pt idx="923">
                  <c:v>92.400000000000077</c:v>
                </c:pt>
                <c:pt idx="924">
                  <c:v>92.500000000000071</c:v>
                </c:pt>
                <c:pt idx="925">
                  <c:v>92.600000000000065</c:v>
                </c:pt>
                <c:pt idx="926">
                  <c:v>92.700000000000074</c:v>
                </c:pt>
                <c:pt idx="927">
                  <c:v>92.800000000000068</c:v>
                </c:pt>
                <c:pt idx="928">
                  <c:v>92.900000000000077</c:v>
                </c:pt>
                <c:pt idx="929">
                  <c:v>93.000000000000071</c:v>
                </c:pt>
                <c:pt idx="930">
                  <c:v>93.100000000000065</c:v>
                </c:pt>
                <c:pt idx="931">
                  <c:v>93.200000000000074</c:v>
                </c:pt>
                <c:pt idx="932">
                  <c:v>93.300000000000068</c:v>
                </c:pt>
                <c:pt idx="933">
                  <c:v>93.400000000000077</c:v>
                </c:pt>
                <c:pt idx="934">
                  <c:v>93.500000000000071</c:v>
                </c:pt>
                <c:pt idx="935">
                  <c:v>93.600000000000065</c:v>
                </c:pt>
                <c:pt idx="936">
                  <c:v>93.700000000000074</c:v>
                </c:pt>
                <c:pt idx="937">
                  <c:v>93.800000000000068</c:v>
                </c:pt>
                <c:pt idx="938">
                  <c:v>93.900000000000077</c:v>
                </c:pt>
                <c:pt idx="939">
                  <c:v>94.000000000000071</c:v>
                </c:pt>
                <c:pt idx="940">
                  <c:v>94.10000000000008</c:v>
                </c:pt>
                <c:pt idx="941">
                  <c:v>94.200000000000074</c:v>
                </c:pt>
                <c:pt idx="942">
                  <c:v>94.300000000000068</c:v>
                </c:pt>
                <c:pt idx="943">
                  <c:v>94.400000000000077</c:v>
                </c:pt>
                <c:pt idx="944">
                  <c:v>94.500000000000071</c:v>
                </c:pt>
                <c:pt idx="945">
                  <c:v>94.60000000000008</c:v>
                </c:pt>
                <c:pt idx="946">
                  <c:v>94.700000000000074</c:v>
                </c:pt>
                <c:pt idx="947">
                  <c:v>94.800000000000068</c:v>
                </c:pt>
                <c:pt idx="948">
                  <c:v>94.900000000000077</c:v>
                </c:pt>
                <c:pt idx="949">
                  <c:v>95.000000000000071</c:v>
                </c:pt>
                <c:pt idx="950">
                  <c:v>95.10000000000008</c:v>
                </c:pt>
                <c:pt idx="951">
                  <c:v>95.200000000000074</c:v>
                </c:pt>
                <c:pt idx="952">
                  <c:v>95.300000000000068</c:v>
                </c:pt>
                <c:pt idx="953">
                  <c:v>95.400000000000077</c:v>
                </c:pt>
                <c:pt idx="954">
                  <c:v>95.500000000000071</c:v>
                </c:pt>
                <c:pt idx="955">
                  <c:v>95.60000000000008</c:v>
                </c:pt>
                <c:pt idx="956">
                  <c:v>95.700000000000074</c:v>
                </c:pt>
                <c:pt idx="957">
                  <c:v>95.800000000000068</c:v>
                </c:pt>
                <c:pt idx="958">
                  <c:v>95.900000000000077</c:v>
                </c:pt>
                <c:pt idx="959">
                  <c:v>96.000000000000071</c:v>
                </c:pt>
                <c:pt idx="960">
                  <c:v>96.10000000000008</c:v>
                </c:pt>
                <c:pt idx="961">
                  <c:v>96.200000000000074</c:v>
                </c:pt>
                <c:pt idx="962">
                  <c:v>96.300000000000068</c:v>
                </c:pt>
                <c:pt idx="963">
                  <c:v>96.400000000000077</c:v>
                </c:pt>
                <c:pt idx="964">
                  <c:v>96.500000000000071</c:v>
                </c:pt>
                <c:pt idx="965">
                  <c:v>96.60000000000008</c:v>
                </c:pt>
                <c:pt idx="966">
                  <c:v>96.700000000000074</c:v>
                </c:pt>
                <c:pt idx="967">
                  <c:v>96.800000000000068</c:v>
                </c:pt>
                <c:pt idx="968">
                  <c:v>96.900000000000077</c:v>
                </c:pt>
                <c:pt idx="969">
                  <c:v>97.000000000000071</c:v>
                </c:pt>
                <c:pt idx="970">
                  <c:v>97.10000000000008</c:v>
                </c:pt>
                <c:pt idx="971">
                  <c:v>97.200000000000074</c:v>
                </c:pt>
                <c:pt idx="972">
                  <c:v>97.300000000000068</c:v>
                </c:pt>
                <c:pt idx="973">
                  <c:v>97.400000000000077</c:v>
                </c:pt>
                <c:pt idx="974">
                  <c:v>97.500000000000071</c:v>
                </c:pt>
                <c:pt idx="975">
                  <c:v>97.60000000000008</c:v>
                </c:pt>
                <c:pt idx="976">
                  <c:v>97.700000000000074</c:v>
                </c:pt>
                <c:pt idx="977">
                  <c:v>97.800000000000082</c:v>
                </c:pt>
                <c:pt idx="978">
                  <c:v>97.900000000000077</c:v>
                </c:pt>
                <c:pt idx="979">
                  <c:v>98.000000000000071</c:v>
                </c:pt>
                <c:pt idx="980">
                  <c:v>98.10000000000008</c:v>
                </c:pt>
                <c:pt idx="981">
                  <c:v>98.200000000000074</c:v>
                </c:pt>
                <c:pt idx="982">
                  <c:v>98.300000000000082</c:v>
                </c:pt>
                <c:pt idx="983">
                  <c:v>98.400000000000077</c:v>
                </c:pt>
                <c:pt idx="984">
                  <c:v>98.500000000000071</c:v>
                </c:pt>
                <c:pt idx="985">
                  <c:v>98.60000000000008</c:v>
                </c:pt>
                <c:pt idx="986">
                  <c:v>98.700000000000074</c:v>
                </c:pt>
                <c:pt idx="987">
                  <c:v>98.800000000000082</c:v>
                </c:pt>
                <c:pt idx="988">
                  <c:v>98.900000000000077</c:v>
                </c:pt>
                <c:pt idx="989">
                  <c:v>99.000000000000071</c:v>
                </c:pt>
                <c:pt idx="990">
                  <c:v>99.10000000000008</c:v>
                </c:pt>
                <c:pt idx="991">
                  <c:v>99.200000000000074</c:v>
                </c:pt>
                <c:pt idx="992">
                  <c:v>99.300000000000082</c:v>
                </c:pt>
                <c:pt idx="993">
                  <c:v>99.400000000000077</c:v>
                </c:pt>
                <c:pt idx="994">
                  <c:v>99.500000000000071</c:v>
                </c:pt>
                <c:pt idx="995">
                  <c:v>99.60000000000008</c:v>
                </c:pt>
                <c:pt idx="996">
                  <c:v>99.700000000000074</c:v>
                </c:pt>
                <c:pt idx="997">
                  <c:v>99.800000000000082</c:v>
                </c:pt>
                <c:pt idx="998">
                  <c:v>99.900000000000077</c:v>
                </c:pt>
                <c:pt idx="999">
                  <c:v>100.00000000000007</c:v>
                </c:pt>
              </c:numCache>
            </c:numRef>
          </c:xVal>
          <c:yVal>
            <c:numRef>
              <c:f>Sheet1!$I$7:$I$1006</c:f>
              <c:numCache>
                <c:formatCode>General</c:formatCode>
                <c:ptCount val="1000"/>
                <c:pt idx="1">
                  <c:v>0.11675229357798163</c:v>
                </c:pt>
                <c:pt idx="2">
                  <c:v>0.17512844036697248</c:v>
                </c:pt>
                <c:pt idx="3">
                  <c:v>0.23350458715596326</c:v>
                </c:pt>
                <c:pt idx="4">
                  <c:v>0.29188073394495406</c:v>
                </c:pt>
                <c:pt idx="5">
                  <c:v>0.35025688073394495</c:v>
                </c:pt>
                <c:pt idx="6">
                  <c:v>0.40863302752293573</c:v>
                </c:pt>
                <c:pt idx="7">
                  <c:v>0.46700917431192651</c:v>
                </c:pt>
                <c:pt idx="8">
                  <c:v>0.52538532110091751</c:v>
                </c:pt>
                <c:pt idx="9">
                  <c:v>0.58376146788990835</c:v>
                </c:pt>
                <c:pt idx="10">
                  <c:v>0.64213761467889918</c:v>
                </c:pt>
                <c:pt idx="11">
                  <c:v>0.70051376146789002</c:v>
                </c:pt>
                <c:pt idx="12">
                  <c:v>0.75888990825688085</c:v>
                </c:pt>
                <c:pt idx="13">
                  <c:v>0.8172660550458718</c:v>
                </c:pt>
                <c:pt idx="14">
                  <c:v>0.87564220183486263</c:v>
                </c:pt>
                <c:pt idx="15">
                  <c:v>0.93401834862385358</c:v>
                </c:pt>
                <c:pt idx="16">
                  <c:v>0.99239449541284441</c:v>
                </c:pt>
                <c:pt idx="17">
                  <c:v>1.0507706422018352</c:v>
                </c:pt>
                <c:pt idx="18">
                  <c:v>1.1091467889908262</c:v>
                </c:pt>
                <c:pt idx="19">
                  <c:v>1.1675229357798171</c:v>
                </c:pt>
                <c:pt idx="20">
                  <c:v>1.2258990825688081</c:v>
                </c:pt>
                <c:pt idx="21">
                  <c:v>1.2842752293577988</c:v>
                </c:pt>
                <c:pt idx="22">
                  <c:v>1.3426513761467895</c:v>
                </c:pt>
                <c:pt idx="23">
                  <c:v>1.4010275229357805</c:v>
                </c:pt>
                <c:pt idx="24">
                  <c:v>1.4594036697247714</c:v>
                </c:pt>
                <c:pt idx="25">
                  <c:v>1.5177798165137621</c:v>
                </c:pt>
                <c:pt idx="26">
                  <c:v>1.5761559633027529</c:v>
                </c:pt>
                <c:pt idx="27">
                  <c:v>1.634532110091744</c:v>
                </c:pt>
                <c:pt idx="28">
                  <c:v>1.6929082568807348</c:v>
                </c:pt>
                <c:pt idx="29">
                  <c:v>1.7512844036697257</c:v>
                </c:pt>
                <c:pt idx="30">
                  <c:v>1.8096605504587169</c:v>
                </c:pt>
                <c:pt idx="31">
                  <c:v>1.8680366972477074</c:v>
                </c:pt>
                <c:pt idx="32">
                  <c:v>1.9264128440366985</c:v>
                </c:pt>
                <c:pt idx="33">
                  <c:v>1.9847889908256893</c:v>
                </c:pt>
                <c:pt idx="34">
                  <c:v>2.0431651376146798</c:v>
                </c:pt>
                <c:pt idx="35">
                  <c:v>2.1015412844036709</c:v>
                </c:pt>
                <c:pt idx="36">
                  <c:v>2.1599174311926621</c:v>
                </c:pt>
                <c:pt idx="37">
                  <c:v>2.2182935779816528</c:v>
                </c:pt>
                <c:pt idx="38">
                  <c:v>2.2766697247706436</c:v>
                </c:pt>
                <c:pt idx="39">
                  <c:v>2.3350458715596347</c:v>
                </c:pt>
                <c:pt idx="40">
                  <c:v>2.3934220183486254</c:v>
                </c:pt>
                <c:pt idx="41">
                  <c:v>2.4517981651376166</c:v>
                </c:pt>
                <c:pt idx="42">
                  <c:v>2.5101743119266073</c:v>
                </c:pt>
                <c:pt idx="43">
                  <c:v>2.5685504587155981</c:v>
                </c:pt>
                <c:pt idx="44">
                  <c:v>2.6269266055045888</c:v>
                </c:pt>
                <c:pt idx="45">
                  <c:v>2.68530275229358</c:v>
                </c:pt>
                <c:pt idx="46">
                  <c:v>2.7436788990825707</c:v>
                </c:pt>
                <c:pt idx="47">
                  <c:v>2.8020550458715618</c:v>
                </c:pt>
                <c:pt idx="48">
                  <c:v>2.8604311926605521</c:v>
                </c:pt>
                <c:pt idx="49">
                  <c:v>2.9188073394495433</c:v>
                </c:pt>
                <c:pt idx="50">
                  <c:v>2.977183486238534</c:v>
                </c:pt>
                <c:pt idx="51">
                  <c:v>3.0355596330275247</c:v>
                </c:pt>
                <c:pt idx="52">
                  <c:v>3.0939357798165159</c:v>
                </c:pt>
                <c:pt idx="53">
                  <c:v>3.1523119266055066</c:v>
                </c:pt>
                <c:pt idx="54">
                  <c:v>3.2106880733944974</c:v>
                </c:pt>
                <c:pt idx="55">
                  <c:v>3.2690642201834881</c:v>
                </c:pt>
                <c:pt idx="56">
                  <c:v>3.3274403669724788</c:v>
                </c:pt>
                <c:pt idx="57">
                  <c:v>3.38581651376147</c:v>
                </c:pt>
                <c:pt idx="58">
                  <c:v>3.4441926605504602</c:v>
                </c:pt>
                <c:pt idx="59">
                  <c:v>3.5025688073394514</c:v>
                </c:pt>
                <c:pt idx="60">
                  <c:v>3.5609449541284426</c:v>
                </c:pt>
                <c:pt idx="61">
                  <c:v>3.6193211009174338</c:v>
                </c:pt>
                <c:pt idx="62">
                  <c:v>3.677697247706424</c:v>
                </c:pt>
                <c:pt idx="63">
                  <c:v>3.7360733944954148</c:v>
                </c:pt>
                <c:pt idx="64">
                  <c:v>3.7944495412844059</c:v>
                </c:pt>
                <c:pt idx="65">
                  <c:v>3.8528256880733971</c:v>
                </c:pt>
                <c:pt idx="66">
                  <c:v>3.9112018348623874</c:v>
                </c:pt>
                <c:pt idx="67">
                  <c:v>3.9695779816513785</c:v>
                </c:pt>
                <c:pt idx="68">
                  <c:v>4.0279541284403697</c:v>
                </c:pt>
                <c:pt idx="69">
                  <c:v>4.0863302752293595</c:v>
                </c:pt>
                <c:pt idx="70">
                  <c:v>4.1447064220183512</c:v>
                </c:pt>
                <c:pt idx="71">
                  <c:v>4.2030825688073419</c:v>
                </c:pt>
                <c:pt idx="72">
                  <c:v>4.2614587155963326</c:v>
                </c:pt>
                <c:pt idx="73">
                  <c:v>4.3198348623853242</c:v>
                </c:pt>
                <c:pt idx="74">
                  <c:v>4.3782110091743141</c:v>
                </c:pt>
                <c:pt idx="75">
                  <c:v>4.4365871559633057</c:v>
                </c:pt>
                <c:pt idx="76">
                  <c:v>4.4949633027522964</c:v>
                </c:pt>
                <c:pt idx="77">
                  <c:v>4.5533394495412871</c:v>
                </c:pt>
                <c:pt idx="78">
                  <c:v>4.6117155963302778</c:v>
                </c:pt>
                <c:pt idx="79">
                  <c:v>4.6700917431192694</c:v>
                </c:pt>
                <c:pt idx="80">
                  <c:v>4.7284678899082593</c:v>
                </c:pt>
                <c:pt idx="81">
                  <c:v>4.7868440366972509</c:v>
                </c:pt>
                <c:pt idx="82">
                  <c:v>4.8452201834862407</c:v>
                </c:pt>
                <c:pt idx="83">
                  <c:v>4.9035963302752332</c:v>
                </c:pt>
                <c:pt idx="84">
                  <c:v>4.9619724770642222</c:v>
                </c:pt>
                <c:pt idx="85">
                  <c:v>5.0203486238532147</c:v>
                </c:pt>
                <c:pt idx="86">
                  <c:v>5.0787247706422045</c:v>
                </c:pt>
                <c:pt idx="87">
                  <c:v>5.1371009174311961</c:v>
                </c:pt>
                <c:pt idx="88">
                  <c:v>5.1954770642201868</c:v>
                </c:pt>
                <c:pt idx="89">
                  <c:v>5.2538532110091776</c:v>
                </c:pt>
                <c:pt idx="90">
                  <c:v>5.3122293577981674</c:v>
                </c:pt>
                <c:pt idx="91">
                  <c:v>5.3706055045871599</c:v>
                </c:pt>
                <c:pt idx="92">
                  <c:v>5.4289816513761497</c:v>
                </c:pt>
                <c:pt idx="93">
                  <c:v>5.4873577981651414</c:v>
                </c:pt>
                <c:pt idx="94">
                  <c:v>5.5457339449541312</c:v>
                </c:pt>
                <c:pt idx="95">
                  <c:v>5.6041100917431237</c:v>
                </c:pt>
                <c:pt idx="96">
                  <c:v>5.6624862385321126</c:v>
                </c:pt>
                <c:pt idx="97">
                  <c:v>5.7208623853211042</c:v>
                </c:pt>
                <c:pt idx="98">
                  <c:v>5.779238532110095</c:v>
                </c:pt>
                <c:pt idx="99">
                  <c:v>5.8376146788990866</c:v>
                </c:pt>
                <c:pt idx="100">
                  <c:v>5.8959908256880755</c:v>
                </c:pt>
                <c:pt idx="101">
                  <c:v>5.954366972477068</c:v>
                </c:pt>
                <c:pt idx="102">
                  <c:v>6.0127431192660579</c:v>
                </c:pt>
                <c:pt idx="103">
                  <c:v>6.0711192660550495</c:v>
                </c:pt>
                <c:pt idx="104">
                  <c:v>6.1294954128440411</c:v>
                </c:pt>
                <c:pt idx="105">
                  <c:v>6.1878715596330318</c:v>
                </c:pt>
                <c:pt idx="106">
                  <c:v>6.2462477064220225</c:v>
                </c:pt>
                <c:pt idx="107">
                  <c:v>6.3046238532110133</c:v>
                </c:pt>
                <c:pt idx="108">
                  <c:v>6.363000000000004</c:v>
                </c:pt>
                <c:pt idx="109">
                  <c:v>6.4213761467889947</c:v>
                </c:pt>
                <c:pt idx="110">
                  <c:v>6.4797522935779863</c:v>
                </c:pt>
                <c:pt idx="111">
                  <c:v>6.5381284403669762</c:v>
                </c:pt>
                <c:pt idx="112">
                  <c:v>6.5965045871559669</c:v>
                </c:pt>
                <c:pt idx="113">
                  <c:v>6.6548807339449576</c:v>
                </c:pt>
                <c:pt idx="114">
                  <c:v>6.7132568807339492</c:v>
                </c:pt>
                <c:pt idx="115">
                  <c:v>6.7716330275229399</c:v>
                </c:pt>
                <c:pt idx="116">
                  <c:v>6.8300091743119316</c:v>
                </c:pt>
                <c:pt idx="117">
                  <c:v>6.8883853211009205</c:v>
                </c:pt>
                <c:pt idx="118">
                  <c:v>6.946761467889913</c:v>
                </c:pt>
                <c:pt idx="119">
                  <c:v>7.0051376146789028</c:v>
                </c:pt>
                <c:pt idx="120">
                  <c:v>7.0635137614678936</c:v>
                </c:pt>
                <c:pt idx="121">
                  <c:v>7.1218899082568852</c:v>
                </c:pt>
                <c:pt idx="122">
                  <c:v>7.1802660550458759</c:v>
                </c:pt>
                <c:pt idx="123">
                  <c:v>7.2386422018348675</c:v>
                </c:pt>
                <c:pt idx="124">
                  <c:v>7.2970183486238565</c:v>
                </c:pt>
                <c:pt idx="125">
                  <c:v>7.3553944954128481</c:v>
                </c:pt>
                <c:pt idx="126">
                  <c:v>7.4137706422018388</c:v>
                </c:pt>
                <c:pt idx="127">
                  <c:v>7.4721467889908295</c:v>
                </c:pt>
                <c:pt idx="128">
                  <c:v>7.5305229357798193</c:v>
                </c:pt>
                <c:pt idx="129">
                  <c:v>7.5888990825688118</c:v>
                </c:pt>
                <c:pt idx="130">
                  <c:v>7.6472752293578017</c:v>
                </c:pt>
                <c:pt idx="131">
                  <c:v>7.7056513761467942</c:v>
                </c:pt>
                <c:pt idx="132">
                  <c:v>7.764027522935784</c:v>
                </c:pt>
                <c:pt idx="133">
                  <c:v>7.8224036697247747</c:v>
                </c:pt>
                <c:pt idx="134">
                  <c:v>7.8807798165137646</c:v>
                </c:pt>
                <c:pt idx="135">
                  <c:v>7.9391559633027571</c:v>
                </c:pt>
                <c:pt idx="136">
                  <c:v>7.997532110091746</c:v>
                </c:pt>
                <c:pt idx="137">
                  <c:v>8.0559082568807394</c:v>
                </c:pt>
                <c:pt idx="138">
                  <c:v>8.1142844036697301</c:v>
                </c:pt>
                <c:pt idx="139">
                  <c:v>8.1726605504587191</c:v>
                </c:pt>
                <c:pt idx="140">
                  <c:v>8.2310366972477098</c:v>
                </c:pt>
                <c:pt idx="141">
                  <c:v>8.2894128440367023</c:v>
                </c:pt>
                <c:pt idx="142">
                  <c:v>8.347788990825693</c:v>
                </c:pt>
                <c:pt idx="143">
                  <c:v>8.4061651376146838</c:v>
                </c:pt>
                <c:pt idx="144">
                  <c:v>8.4645412844036745</c:v>
                </c:pt>
                <c:pt idx="145">
                  <c:v>8.5229174311926652</c:v>
                </c:pt>
                <c:pt idx="146">
                  <c:v>8.5812935779816559</c:v>
                </c:pt>
                <c:pt idx="147">
                  <c:v>8.6396697247706484</c:v>
                </c:pt>
                <c:pt idx="148">
                  <c:v>8.6980458715596374</c:v>
                </c:pt>
                <c:pt idx="149">
                  <c:v>8.7564220183486281</c:v>
                </c:pt>
                <c:pt idx="150">
                  <c:v>8.8147981651376206</c:v>
                </c:pt>
                <c:pt idx="151">
                  <c:v>8.8731743119266113</c:v>
                </c:pt>
                <c:pt idx="152">
                  <c:v>8.9152075715885051</c:v>
                </c:pt>
                <c:pt idx="153">
                  <c:v>8.9537488672114343</c:v>
                </c:pt>
                <c:pt idx="154">
                  <c:v>8.9908361886458543</c:v>
                </c:pt>
                <c:pt idx="155">
                  <c:v>9.0265256169381232</c:v>
                </c:pt>
                <c:pt idx="156">
                  <c:v>9.0608703372638466</c:v>
                </c:pt>
                <c:pt idx="157">
                  <c:v>9.0939208321210714</c:v>
                </c:pt>
                <c:pt idx="158">
                  <c:v>9.1257250584549929</c:v>
                </c:pt>
                <c:pt idx="159">
                  <c:v>9.1563286103249304</c:v>
                </c:pt>
                <c:pt idx="160">
                  <c:v>9.1857748685353773</c:v>
                </c:pt>
                <c:pt idx="161">
                  <c:v>9.2141051384893586</c:v>
                </c:pt>
                <c:pt idx="162">
                  <c:v>9.2413587773802224</c:v>
                </c:pt>
                <c:pt idx="163">
                  <c:v>9.2675733117142265</c:v>
                </c:pt>
                <c:pt idx="164">
                  <c:v>9.292784546048221</c:v>
                </c:pt>
                <c:pt idx="165">
                  <c:v>9.3170266637319905</c:v>
                </c:pt>
                <c:pt idx="166">
                  <c:v>9.3403323203618918</c:v>
                </c:pt>
                <c:pt idx="167">
                  <c:v>9.3627327305792996</c:v>
                </c:pt>
                <c:pt idx="168">
                  <c:v>9.3842577487828738</c:v>
                </c:pt>
                <c:pt idx="169">
                  <c:v>9.4049359442669207</c:v>
                </c:pt>
                <c:pt idx="170">
                  <c:v>9.424794671247426</c:v>
                </c:pt>
                <c:pt idx="171">
                  <c:v>9.4438601341928976</c:v>
                </c:pt>
                <c:pt idx="172">
                  <c:v>9.4621574488371163</c:v>
                </c:pt>
                <c:pt idx="173">
                  <c:v>9.4797106992156959</c:v>
                </c:pt>
                <c:pt idx="174">
                  <c:v>9.496542991036458</c:v>
                </c:pt>
                <c:pt idx="175">
                  <c:v>9.5126765016656343</c:v>
                </c:pt>
                <c:pt idx="176">
                  <c:v>9.5281325269863597</c:v>
                </c:pt>
                <c:pt idx="177">
                  <c:v>9.5429315253633362</c:v>
                </c:pt>
                <c:pt idx="178">
                  <c:v>9.5570931589270192</c:v>
                </c:pt>
                <c:pt idx="179">
                  <c:v>9.5706363323724375</c:v>
                </c:pt>
                <c:pt idx="180">
                  <c:v>9.5835792294510238</c:v>
                </c:pt>
                <c:pt idx="181">
                  <c:v>9.595939347319062</c:v>
                </c:pt>
                <c:pt idx="182">
                  <c:v>9.6077335288926431</c:v>
                </c:pt>
                <c:pt idx="183">
                  <c:v>9.6189779933469488</c:v>
                </c:pt>
                <c:pt idx="184">
                  <c:v>9.6296883648864906</c:v>
                </c:pt>
                <c:pt idx="185">
                  <c:v>9.6398796999028615</c:v>
                </c:pt>
                <c:pt idx="186">
                  <c:v>9.6495665126274215</c:v>
                </c:pt>
                <c:pt idx="187">
                  <c:v>9.6587627993780458</c:v>
                </c:pt>
                <c:pt idx="188">
                  <c:v>9.6674820614913113</c:v>
                </c:pt>
                <c:pt idx="189">
                  <c:v>9.6757373270248159</c:v>
                </c:pt>
                <c:pt idx="190">
                  <c:v>9.6835411713077164</c:v>
                </c:pt>
                <c:pt idx="191">
                  <c:v>9.6909057364120521</c:v>
                </c:pt>
                <c:pt idx="192">
                  <c:v>9.6978427496118886</c:v>
                </c:pt>
                <c:pt idx="193">
                  <c:v>9.7043635408926257</c:v>
                </c:pt>
                <c:pt idx="194">
                  <c:v>9.7104790595682982</c:v>
                </c:pt>
                <c:pt idx="195">
                  <c:v>9.7161998900605866</c:v>
                </c:pt>
                <c:pt idx="196">
                  <c:v>9.7215362668895242</c:v>
                </c:pt>
                <c:pt idx="197">
                  <c:v>9.7264980889224546</c:v>
                </c:pt>
                <c:pt idx="198">
                  <c:v>9.7310949329245151</c:v>
                </c:pt>
                <c:pt idx="199">
                  <c:v>9.735336066451115</c:v>
                </c:pt>
                <c:pt idx="200">
                  <c:v>9.739230460120055</c:v>
                </c:pt>
                <c:pt idx="201">
                  <c:v>9.7427867992984698</c:v>
                </c:pt>
                <c:pt idx="202">
                  <c:v>9.7460134952375164</c:v>
                </c:pt>
                <c:pt idx="203">
                  <c:v>9.7489186956854823</c:v>
                </c:pt>
                <c:pt idx="204">
                  <c:v>9.7515102950081278</c:v>
                </c:pt>
                <c:pt idx="205">
                  <c:v>9.7537959438431283</c:v>
                </c:pt>
                <c:pt idx="206">
                  <c:v>9.7557830583138863</c:v>
                </c:pt>
                <c:pt idx="207">
                  <c:v>9.7574788288263239</c:v>
                </c:pt>
                <c:pt idx="208">
                  <c:v>9.7588902284708272</c:v>
                </c:pt>
                <c:pt idx="209">
                  <c:v>9.7600240210501763</c:v>
                </c:pt>
                <c:pt idx="210">
                  <c:v>9.7608867687529646</c:v>
                </c:pt>
                <c:pt idx="211">
                  <c:v>9.761484839490949</c:v>
                </c:pt>
                <c:pt idx="212">
                  <c:v>9.761824413917477</c:v>
                </c:pt>
                <c:pt idx="213">
                  <c:v>9.7619114921433763</c:v>
                </c:pt>
                <c:pt idx="214">
                  <c:v>9.7617519001654589</c:v>
                </c:pt>
                <c:pt idx="215">
                  <c:v>9.7613512960221378</c:v>
                </c:pt>
                <c:pt idx="216">
                  <c:v>9.760715175689672</c:v>
                </c:pt>
                <c:pt idx="217">
                  <c:v>9.7598488787318303</c:v>
                </c:pt>
                <c:pt idx="218">
                  <c:v>9.7587575937150515</c:v>
                </c:pt>
                <c:pt idx="219">
                  <c:v>9.7574463634004989</c:v>
                </c:pt>
                <c:pt idx="220">
                  <c:v>9.7559200897236718</c:v>
                </c:pt>
                <c:pt idx="221">
                  <c:v>9.7541835385718549</c:v>
                </c:pt>
                <c:pt idx="222">
                  <c:v>9.7522413443688851</c:v>
                </c:pt>
                <c:pt idx="223">
                  <c:v>9.7500980144763592</c:v>
                </c:pt>
                <c:pt idx="224">
                  <c:v>9.7477579334198552</c:v>
                </c:pt>
                <c:pt idx="225">
                  <c:v>9.7452253669482563</c:v>
                </c:pt>
                <c:pt idx="226">
                  <c:v>9.7425044659339211</c:v>
                </c:pt>
                <c:pt idx="227">
                  <c:v>9.7395992701208858</c:v>
                </c:pt>
                <c:pt idx="228">
                  <c:v>9.7365137117281133</c:v>
                </c:pt>
                <c:pt idx="229">
                  <c:v>9.7332516189142151</c:v>
                </c:pt>
                <c:pt idx="230">
                  <c:v>9.7298167191098841</c:v>
                </c:pt>
                <c:pt idx="231">
                  <c:v>9.7262126422239739</c:v>
                </c:pt>
                <c:pt idx="232">
                  <c:v>9.7224429237286998</c:v>
                </c:pt>
                <c:pt idx="233">
                  <c:v>9.7185110076293544</c:v>
                </c:pt>
                <c:pt idx="234">
                  <c:v>9.7144202493234904</c:v>
                </c:pt>
                <c:pt idx="235">
                  <c:v>9.7101739183544336</c:v>
                </c:pt>
                <c:pt idx="236">
                  <c:v>9.7057752010635774</c:v>
                </c:pt>
                <c:pt idx="237">
                  <c:v>9.7012272031458711</c:v>
                </c:pt>
                <c:pt idx="238">
                  <c:v>9.6965329521125216</c:v>
                </c:pt>
                <c:pt idx="239">
                  <c:v>9.6916953996648871</c:v>
                </c:pt>
                <c:pt idx="240">
                  <c:v>9.6867174239832554</c:v>
                </c:pt>
                <c:pt idx="241">
                  <c:v>9.6816018319340351</c:v>
                </c:pt>
                <c:pt idx="242">
                  <c:v>9.6763513611987513</c:v>
                </c:pt>
                <c:pt idx="243">
                  <c:v>9.6709686823280645</c:v>
                </c:pt>
                <c:pt idx="244">
                  <c:v>9.6654564007238619</c:v>
                </c:pt>
                <c:pt idx="245">
                  <c:v>9.6598170585523295</c:v>
                </c:pt>
                <c:pt idx="246">
                  <c:v>9.6540531365908304</c:v>
                </c:pt>
                <c:pt idx="247">
                  <c:v>9.6481670560112089</c:v>
                </c:pt>
                <c:pt idx="248">
                  <c:v>9.6421611801020415</c:v>
                </c:pt>
                <c:pt idx="249">
                  <c:v>9.6360378159323297</c:v>
                </c:pt>
                <c:pt idx="250">
                  <c:v>9.6297992159588315</c:v>
                </c:pt>
                <c:pt idx="251">
                  <c:v>9.6234475795793433</c:v>
                </c:pt>
                <c:pt idx="252">
                  <c:v>9.6169850546339699</c:v>
                </c:pt>
                <c:pt idx="253">
                  <c:v>9.6104137388564244</c:v>
                </c:pt>
                <c:pt idx="254">
                  <c:v>9.6037356812772661</c:v>
                </c:pt>
                <c:pt idx="255">
                  <c:v>9.5969528835809594</c:v>
                </c:pt>
                <c:pt idx="256">
                  <c:v>9.5900673014184221</c:v>
                </c:pt>
                <c:pt idx="257">
                  <c:v>9.5830808456768732</c:v>
                </c:pt>
                <c:pt idx="258">
                  <c:v>9.5759953837084613</c:v>
                </c:pt>
                <c:pt idx="259">
                  <c:v>9.56881274051932</c:v>
                </c:pt>
                <c:pt idx="260">
                  <c:v>9.5615346999204558</c:v>
                </c:pt>
                <c:pt idx="261">
                  <c:v>9.5541630056419038</c:v>
                </c:pt>
                <c:pt idx="262">
                  <c:v>9.5466993624115357</c:v>
                </c:pt>
                <c:pt idx="263">
                  <c:v>9.5391454369997586</c:v>
                </c:pt>
                <c:pt idx="264">
                  <c:v>9.531502859231388</c:v>
                </c:pt>
                <c:pt idx="265">
                  <c:v>9.5237732229658842</c:v>
                </c:pt>
                <c:pt idx="266">
                  <c:v>9.5159580870470695</c:v>
                </c:pt>
                <c:pt idx="267">
                  <c:v>9.5080589762234453</c:v>
                </c:pt>
                <c:pt idx="268">
                  <c:v>9.5000773820401445</c:v>
                </c:pt>
                <c:pt idx="269">
                  <c:v>9.4920147637035459</c:v>
                </c:pt>
                <c:pt idx="270">
                  <c:v>9.4838725489194733</c:v>
                </c:pt>
                <c:pt idx="271">
                  <c:v>9.4756521347059799</c:v>
                </c:pt>
                <c:pt idx="272">
                  <c:v>9.4673548881815321</c:v>
                </c:pt>
                <c:pt idx="273">
                  <c:v>9.4589821473295004</c:v>
                </c:pt>
                <c:pt idx="274">
                  <c:v>9.450535221739754</c:v>
                </c:pt>
                <c:pt idx="275">
                  <c:v>9.4420153933281608</c:v>
                </c:pt>
                <c:pt idx="276">
                  <c:v>9.4334239170347374</c:v>
                </c:pt>
                <c:pt idx="277">
                  <c:v>9.4247620215012002</c:v>
                </c:pt>
                <c:pt idx="278">
                  <c:v>9.4160309097285992</c:v>
                </c:pt>
                <c:pt idx="279">
                  <c:v>9.4072317597156889</c:v>
                </c:pt>
                <c:pt idx="280">
                  <c:v>9.3983657250787633</c:v>
                </c:pt>
                <c:pt idx="281">
                  <c:v>9.3894339356534626</c:v>
                </c:pt>
                <c:pt idx="282">
                  <c:v>9.380437498079246</c:v>
                </c:pt>
                <c:pt idx="283">
                  <c:v>9.3713774963670655</c:v>
                </c:pt>
                <c:pt idx="284">
                  <c:v>9.362254992450799</c:v>
                </c:pt>
                <c:pt idx="285">
                  <c:v>9.3530710267229811</c:v>
                </c:pt>
                <c:pt idx="286">
                  <c:v>9.3438266185553296</c:v>
                </c:pt>
                <c:pt idx="287">
                  <c:v>9.3345227668046302</c:v>
                </c:pt>
                <c:pt idx="288">
                  <c:v>9.3251604503043062</c:v>
                </c:pt>
                <c:pt idx="289">
                  <c:v>9.3157406283423452</c:v>
                </c:pt>
                <c:pt idx="290">
                  <c:v>9.3062642411258096</c:v>
                </c:pt>
                <c:pt idx="291">
                  <c:v>9.2967322102325234</c:v>
                </c:pt>
                <c:pt idx="292">
                  <c:v>9.2871454390502475</c:v>
                </c:pt>
                <c:pt idx="293">
                  <c:v>9.2775048132037785</c:v>
                </c:pt>
                <c:pt idx="294">
                  <c:v>9.2678112009703444</c:v>
                </c:pt>
                <c:pt idx="295">
                  <c:v>9.2580654536836686</c:v>
                </c:pt>
                <c:pt idx="296">
                  <c:v>9.2482684061270728</c:v>
                </c:pt>
                <c:pt idx="297">
                  <c:v>9.238420876915896</c:v>
                </c:pt>
                <c:pt idx="298">
                  <c:v>9.2285236688696628</c:v>
                </c:pt>
                <c:pt idx="299">
                  <c:v>9.2185775693742187</c:v>
                </c:pt>
                <c:pt idx="300">
                  <c:v>9.2085833507342301</c:v>
                </c:pt>
                <c:pt idx="301">
                  <c:v>9.1985417705162469</c:v>
                </c:pt>
                <c:pt idx="302">
                  <c:v>9.1884535718827305</c:v>
                </c:pt>
                <c:pt idx="303">
                  <c:v>9.1783194839171891</c:v>
                </c:pt>
                <c:pt idx="304">
                  <c:v>9.1681402219408437</c:v>
                </c:pt>
                <c:pt idx="305">
                  <c:v>9.1579164878209216</c:v>
                </c:pt>
                <c:pt idx="306">
                  <c:v>9.1476489702709536</c:v>
                </c:pt>
                <c:pt idx="307">
                  <c:v>9.1373383451432542</c:v>
                </c:pt>
                <c:pt idx="308">
                  <c:v>9.1269852757137997</c:v>
                </c:pt>
                <c:pt idx="309">
                  <c:v>9.1165904129598072</c:v>
                </c:pt>
                <c:pt idx="310">
                  <c:v>9.1061543958301598</c:v>
                </c:pt>
                <c:pt idx="311">
                  <c:v>9.0956778515088832</c:v>
                </c:pt>
                <c:pt idx="312">
                  <c:v>9.0851613956719586</c:v>
                </c:pt>
                <c:pt idx="313">
                  <c:v>9.0746056327375708</c:v>
                </c:pt>
                <c:pt idx="314">
                  <c:v>9.0640111561100323</c:v>
                </c:pt>
                <c:pt idx="315">
                  <c:v>9.0533785484175784</c:v>
                </c:pt>
                <c:pt idx="316">
                  <c:v>9.0427083817441769</c:v>
                </c:pt>
                <c:pt idx="317">
                  <c:v>9.0320012178555213</c:v>
                </c:pt>
                <c:pt idx="318">
                  <c:v>9.0212576084194147</c:v>
                </c:pt>
                <c:pt idx="319">
                  <c:v>9.0104780952206909</c:v>
                </c:pt>
                <c:pt idx="320">
                  <c:v>8.9996632103707785</c:v>
                </c:pt>
                <c:pt idx="321">
                  <c:v>8.9888134765121173</c:v>
                </c:pt>
                <c:pt idx="322">
                  <c:v>8.9779294070175801</c:v>
                </c:pt>
                <c:pt idx="323">
                  <c:v>8.9670115061849671</c:v>
                </c:pt>
                <c:pt idx="324">
                  <c:v>8.9560602694267963</c:v>
                </c:pt>
                <c:pt idx="325">
                  <c:v>8.9450761834554662</c:v>
                </c:pt>
                <c:pt idx="326">
                  <c:v>8.9340597264639179</c:v>
                </c:pt>
                <c:pt idx="327">
                  <c:v>8.9230113683019869</c:v>
                </c:pt>
                <c:pt idx="328">
                  <c:v>8.9119315706484628</c:v>
                </c:pt>
                <c:pt idx="329">
                  <c:v>8.9008207871790592</c:v>
                </c:pt>
                <c:pt idx="330">
                  <c:v>8.8896794637303742</c:v>
                </c:pt>
                <c:pt idx="331">
                  <c:v>8.8785080384599304</c:v>
                </c:pt>
                <c:pt idx="332">
                  <c:v>8.8673069420024362</c:v>
                </c:pt>
                <c:pt idx="333">
                  <c:v>8.8560765976223568</c:v>
                </c:pt>
                <c:pt idx="334">
                  <c:v>8.8448174213629027</c:v>
                </c:pt>
                <c:pt idx="335">
                  <c:v>8.8335298221914815</c:v>
                </c:pt>
                <c:pt idx="336">
                  <c:v>8.8222142021418062</c:v>
                </c:pt>
                <c:pt idx="337">
                  <c:v>8.8108709564526571</c:v>
                </c:pt>
                <c:pt idx="338">
                  <c:v>8.799500473703425</c:v>
                </c:pt>
                <c:pt idx="339">
                  <c:v>8.78810313594653</c:v>
                </c:pt>
                <c:pt idx="340">
                  <c:v>8.7766793188367753</c:v>
                </c:pt>
                <c:pt idx="341">
                  <c:v>8.76522939175773</c:v>
                </c:pt>
                <c:pt idx="342">
                  <c:v>8.7537537179452354</c:v>
                </c:pt>
                <c:pt idx="343">
                  <c:v>8.7422526546080483</c:v>
                </c:pt>
                <c:pt idx="344">
                  <c:v>8.7307265530457805</c:v>
                </c:pt>
                <c:pt idx="345">
                  <c:v>8.7191757587641519</c:v>
                </c:pt>
                <c:pt idx="346">
                  <c:v>8.7076006115876137</c:v>
                </c:pt>
                <c:pt idx="347">
                  <c:v>8.6960014457694843</c:v>
                </c:pt>
                <c:pt idx="348">
                  <c:v>8.6843785900995538</c:v>
                </c:pt>
                <c:pt idx="349">
                  <c:v>8.6727323680093296</c:v>
                </c:pt>
                <c:pt idx="350">
                  <c:v>8.6610630976748855</c:v>
                </c:pt>
                <c:pt idx="351">
                  <c:v>8.6493710921174678</c:v>
                </c:pt>
                <c:pt idx="352">
                  <c:v>8.6376566593018609</c:v>
                </c:pt>
                <c:pt idx="353">
                  <c:v>8.6259201022325378</c:v>
                </c:pt>
                <c:pt idx="354">
                  <c:v>8.6141617190477522</c:v>
                </c:pt>
                <c:pt idx="355">
                  <c:v>8.6023818031115251</c:v>
                </c:pt>
                <c:pt idx="356">
                  <c:v>8.5905806431036282</c:v>
                </c:pt>
                <c:pt idx="357">
                  <c:v>8.5787585231076164</c:v>
                </c:pt>
                <c:pt idx="358">
                  <c:v>8.5669157226969119</c:v>
                </c:pt>
                <c:pt idx="359">
                  <c:v>8.5550525170190657</c:v>
                </c:pt>
                <c:pt idx="360">
                  <c:v>8.5431691768781608</c:v>
                </c:pt>
                <c:pt idx="361">
                  <c:v>8.5312659688154557</c:v>
                </c:pt>
                <c:pt idx="362">
                  <c:v>8.5193431551882988</c:v>
                </c:pt>
                <c:pt idx="363">
                  <c:v>8.5074009942473356</c:v>
                </c:pt>
                <c:pt idx="364">
                  <c:v>8.4954397402120936</c:v>
                </c:pt>
                <c:pt idx="365">
                  <c:v>8.4834596433449274</c:v>
                </c:pt>
                <c:pt idx="366">
                  <c:v>8.4714609500234221</c:v>
                </c:pt>
                <c:pt idx="367">
                  <c:v>8.4594439028112429</c:v>
                </c:pt>
                <c:pt idx="368">
                  <c:v>8.4474087405275071</c:v>
                </c:pt>
                <c:pt idx="369">
                  <c:v>8.4353556983146856</c:v>
                </c:pt>
                <c:pt idx="370">
                  <c:v>8.4232850077050827</c:v>
                </c:pt>
                <c:pt idx="371">
                  <c:v>8.4111968966859383</c:v>
                </c:pt>
                <c:pt idx="372">
                  <c:v>8.3990915897631417</c:v>
                </c:pt>
                <c:pt idx="373">
                  <c:v>8.3869693080236623</c:v>
                </c:pt>
                <c:pt idx="374">
                  <c:v>8.374830269196659</c:v>
                </c:pt>
                <c:pt idx="375">
                  <c:v>8.3626746877133389</c:v>
                </c:pt>
                <c:pt idx="376">
                  <c:v>8.3505027747655642</c:v>
                </c:pt>
                <c:pt idx="377">
                  <c:v>8.3383147383632821</c:v>
                </c:pt>
                <c:pt idx="378">
                  <c:v>8.3261107833907673</c:v>
                </c:pt>
                <c:pt idx="379">
                  <c:v>8.3138911116617074</c:v>
                </c:pt>
                <c:pt idx="380">
                  <c:v>8.3016559219731771</c:v>
                </c:pt>
                <c:pt idx="381">
                  <c:v>8.2894054101585102</c:v>
                </c:pt>
                <c:pt idx="382">
                  <c:v>8.2771397691391115</c:v>
                </c:pt>
                <c:pt idx="383">
                  <c:v>8.2648591889752065</c:v>
                </c:pt>
                <c:pt idx="384">
                  <c:v>8.2525638569155912</c:v>
                </c:pt>
                <c:pt idx="385">
                  <c:v>8.2402539574463471</c:v>
                </c:pt>
                <c:pt idx="386">
                  <c:v>8.2279296723386306</c:v>
                </c:pt>
                <c:pt idx="387">
                  <c:v>8.2155911806954744</c:v>
                </c:pt>
                <c:pt idx="388">
                  <c:v>8.2032386589976518</c:v>
                </c:pt>
                <c:pt idx="389">
                  <c:v>8.1908722811486641</c:v>
                </c:pt>
                <c:pt idx="390">
                  <c:v>8.1784922185188034</c:v>
                </c:pt>
                <c:pt idx="391">
                  <c:v>8.1660986399883679</c:v>
                </c:pt>
                <c:pt idx="392">
                  <c:v>8.1536917119900174</c:v>
                </c:pt>
                <c:pt idx="393">
                  <c:v>8.1412715985503006</c:v>
                </c:pt>
                <c:pt idx="394">
                  <c:v>8.128838461330357</c:v>
                </c:pt>
                <c:pt idx="395">
                  <c:v>8.1163924596658497</c:v>
                </c:pt>
                <c:pt idx="396">
                  <c:v>8.1039337506060978</c:v>
                </c:pt>
                <c:pt idx="397">
                  <c:v>8.0914624889524553</c:v>
                </c:pt>
                <c:pt idx="398">
                  <c:v>8.0789788272959679</c:v>
                </c:pt>
                <c:pt idx="399">
                  <c:v>8.0664829160542499</c:v>
                </c:pt>
                <c:pt idx="400">
                  <c:v>8.0539749035077133</c:v>
                </c:pt>
                <c:pt idx="401">
                  <c:v>8.0414549358350609</c:v>
                </c:pt>
                <c:pt idx="402">
                  <c:v>8.028923157148121</c:v>
                </c:pt>
                <c:pt idx="403">
                  <c:v>8.0163797095259834</c:v>
                </c:pt>
                <c:pt idx="404">
                  <c:v>8.0038247330485426</c:v>
                </c:pt>
                <c:pt idx="405">
                  <c:v>7.9912583658293395</c:v>
                </c:pt>
                <c:pt idx="406">
                  <c:v>7.9786807440478249</c:v>
                </c:pt>
                <c:pt idx="407">
                  <c:v>7.9660920019810018</c:v>
                </c:pt>
                <c:pt idx="408">
                  <c:v>7.9534922720344579</c:v>
                </c:pt>
                <c:pt idx="409">
                  <c:v>7.940881684772835</c:v>
                </c:pt>
                <c:pt idx="410">
                  <c:v>7.9282603689497151</c:v>
                </c:pt>
                <c:pt idx="411">
                  <c:v>7.9156284515369428</c:v>
                </c:pt>
                <c:pt idx="412">
                  <c:v>7.9029860577534139</c:v>
                </c:pt>
                <c:pt idx="413">
                  <c:v>7.8903333110933183</c:v>
                </c:pt>
                <c:pt idx="414">
                  <c:v>7.8776703333538727</c:v>
                </c:pt>
                <c:pt idx="415">
                  <c:v>7.8649972446625105</c:v>
                </c:pt>
                <c:pt idx="416">
                  <c:v>7.8523141635036087</c:v>
                </c:pt>
                <c:pt idx="417">
                  <c:v>7.8396212067446855</c:v>
                </c:pt>
                <c:pt idx="418">
                  <c:v>7.826918489662142</c:v>
                </c:pt>
                <c:pt idx="419">
                  <c:v>7.814206125966531</c:v>
                </c:pt>
                <c:pt idx="420">
                  <c:v>7.8014842278273431</c:v>
                </c:pt>
                <c:pt idx="421">
                  <c:v>7.7887529058973586</c:v>
                </c:pt>
                <c:pt idx="422">
                  <c:v>7.7760122693365572</c:v>
                </c:pt>
                <c:pt idx="423">
                  <c:v>7.7632624258355891</c:v>
                </c:pt>
                <c:pt idx="424">
                  <c:v>7.7505034816388143</c:v>
                </c:pt>
                <c:pt idx="425">
                  <c:v>7.737735541566944</c:v>
                </c:pt>
                <c:pt idx="426">
                  <c:v>7.7249587090392549</c:v>
                </c:pt>
                <c:pt idx="427">
                  <c:v>7.7121730860954152</c:v>
                </c:pt>
                <c:pt idx="428">
                  <c:v>7.6993787734169228</c:v>
                </c:pt>
                <c:pt idx="429">
                  <c:v>7.6865758703481522</c:v>
                </c:pt>
                <c:pt idx="430">
                  <c:v>7.6737644749170277</c:v>
                </c:pt>
                <c:pt idx="431">
                  <c:v>7.6609446838553303</c:v>
                </c:pt>
                <c:pt idx="432">
                  <c:v>7.6481165926186483</c:v>
                </c:pt>
                <c:pt idx="433">
                  <c:v>7.6352802954059698</c:v>
                </c:pt>
                <c:pt idx="434">
                  <c:v>7.6224358851789331</c:v>
                </c:pt>
                <c:pt idx="435">
                  <c:v>7.6095834536807265</c:v>
                </c:pt>
                <c:pt idx="436">
                  <c:v>7.5967230914546731</c:v>
                </c:pt>
                <c:pt idx="437">
                  <c:v>7.5838548878624845</c:v>
                </c:pt>
                <c:pt idx="438">
                  <c:v>7.570978931102184</c:v>
                </c:pt>
                <c:pt idx="439">
                  <c:v>7.5580953082257327</c:v>
                </c:pt>
                <c:pt idx="440">
                  <c:v>7.5452041051563414</c:v>
                </c:pt>
                <c:pt idx="441">
                  <c:v>7.5323054067054818</c:v>
                </c:pt>
                <c:pt idx="442">
                  <c:v>7.5193992965895964</c:v>
                </c:pt>
                <c:pt idx="443">
                  <c:v>7.5064858574465436</c:v>
                </c:pt>
                <c:pt idx="444">
                  <c:v>7.4935651708517304</c:v>
                </c:pt>
                <c:pt idx="445">
                  <c:v>7.4806373173339828</c:v>
                </c:pt>
                <c:pt idx="446">
                  <c:v>7.4677023763911423</c:v>
                </c:pt>
                <c:pt idx="447">
                  <c:v>7.4547604265053975</c:v>
                </c:pt>
                <c:pt idx="448">
                  <c:v>7.4418115451583464</c:v>
                </c:pt>
                <c:pt idx="449">
                  <c:v>7.428855808845805</c:v>
                </c:pt>
                <c:pt idx="450">
                  <c:v>7.4158932930923775</c:v>
                </c:pt>
                <c:pt idx="451">
                  <c:v>7.4029240724657503</c:v>
                </c:pt>
                <c:pt idx="452">
                  <c:v>7.3899482205907754</c:v>
                </c:pt>
                <c:pt idx="453">
                  <c:v>7.3769658101632976</c:v>
                </c:pt>
                <c:pt idx="454">
                  <c:v>7.3639769129637518</c:v>
                </c:pt>
                <c:pt idx="455">
                  <c:v>7.3509815998705372</c:v>
                </c:pt>
                <c:pt idx="456">
                  <c:v>7.3379799408731561</c:v>
                </c:pt>
                <c:pt idx="457">
                  <c:v>7.3249720050851543</c:v>
                </c:pt>
                <c:pt idx="458">
                  <c:v>7.3119578607568174</c:v>
                </c:pt>
                <c:pt idx="459">
                  <c:v>7.2989375752876775</c:v>
                </c:pt>
                <c:pt idx="460">
                  <c:v>7.2859112152388006</c:v>
                </c:pt>
                <c:pt idx="461">
                  <c:v>7.2728788463448826</c:v>
                </c:pt>
                <c:pt idx="462">
                  <c:v>7.2598405335261216</c:v>
                </c:pt>
                <c:pt idx="463">
                  <c:v>7.2467963408999241</c:v>
                </c:pt>
                <c:pt idx="464">
                  <c:v>7.2337463317924042</c:v>
                </c:pt>
                <c:pt idx="465">
                  <c:v>7.2206905687496787</c:v>
                </c:pt>
                <c:pt idx="466">
                  <c:v>7.2076291135490056</c:v>
                </c:pt>
                <c:pt idx="467">
                  <c:v>7.1945620272097255</c:v>
                </c:pt>
                <c:pt idx="468">
                  <c:v>7.1814893700040168</c:v>
                </c:pt>
                <c:pt idx="469">
                  <c:v>7.1684112014674977</c:v>
                </c:pt>
                <c:pt idx="470">
                  <c:v>7.1553275804096295</c:v>
                </c:pt>
                <c:pt idx="471">
                  <c:v>7.1422385649239759</c:v>
                </c:pt>
                <c:pt idx="472">
                  <c:v>7.1291442123982804</c:v>
                </c:pt>
                <c:pt idx="473">
                  <c:v>7.1160445795243863</c:v>
                </c:pt>
                <c:pt idx="474">
                  <c:v>7.1029397223079922</c:v>
                </c:pt>
                <c:pt idx="475">
                  <c:v>7.0898296960782643</c:v>
                </c:pt>
                <c:pt idx="476">
                  <c:v>7.076714555497273</c:v>
                </c:pt>
                <c:pt idx="477">
                  <c:v>7.0635943545693038</c:v>
                </c:pt>
                <c:pt idx="478">
                  <c:v>7.0504691466499914</c:v>
                </c:pt>
                <c:pt idx="479">
                  <c:v>7.0373389844553378</c:v>
                </c:pt>
                <c:pt idx="480">
                  <c:v>7.0242039200705673</c:v>
                </c:pt>
                <c:pt idx="481">
                  <c:v>7.0110640049588389</c:v>
                </c:pt>
                <c:pt idx="482">
                  <c:v>6.9979192899698361</c:v>
                </c:pt>
                <c:pt idx="483">
                  <c:v>6.9847698253482102</c:v>
                </c:pt>
                <c:pt idx="484">
                  <c:v>6.9716156607418931</c:v>
                </c:pt>
                <c:pt idx="485">
                  <c:v>6.9584568452102804</c:v>
                </c:pt>
                <c:pt idx="486">
                  <c:v>6.9452934272322828</c:v>
                </c:pt>
                <c:pt idx="487">
                  <c:v>6.9321254547142521</c:v>
                </c:pt>
                <c:pt idx="488">
                  <c:v>6.9189529749977909</c:v>
                </c:pt>
                <c:pt idx="489">
                  <c:v>6.9057760348674311</c:v>
                </c:pt>
                <c:pt idx="490">
                  <c:v>6.8925946805581875</c:v>
                </c:pt>
                <c:pt idx="491">
                  <c:v>6.8794089577630242</c:v>
                </c:pt>
                <c:pt idx="492">
                  <c:v>6.8662189116401553</c:v>
                </c:pt>
                <c:pt idx="493">
                  <c:v>6.8530245868202835</c:v>
                </c:pt>
                <c:pt idx="494">
                  <c:v>6.8398260274136922</c:v>
                </c:pt>
                <c:pt idx="495">
                  <c:v>6.8266232770172453</c:v>
                </c:pt>
                <c:pt idx="496">
                  <c:v>6.8134163787212758</c:v>
                </c:pt>
                <c:pt idx="497">
                  <c:v>6.8002053751163629</c:v>
                </c:pt>
                <c:pt idx="498">
                  <c:v>6.786990308300008</c:v>
                </c:pt>
                <c:pt idx="499">
                  <c:v>6.7737712198832245</c:v>
                </c:pt>
                <c:pt idx="500">
                  <c:v>6.7605481509969909</c:v>
                </c:pt>
                <c:pt idx="501">
                  <c:v>6.7473211422986479</c:v>
                </c:pt>
                <c:pt idx="502">
                  <c:v>6.7340902339781659</c:v>
                </c:pt>
                <c:pt idx="503">
                  <c:v>6.7208554657643385</c:v>
                </c:pt>
                <c:pt idx="504">
                  <c:v>6.7076168769308646</c:v>
                </c:pt>
                <c:pt idx="505">
                  <c:v>6.6943745063023519</c:v>
                </c:pt>
                <c:pt idx="506">
                  <c:v>6.6811283922602289</c:v>
                </c:pt>
                <c:pt idx="507">
                  <c:v>6.6678785727485632</c:v>
                </c:pt>
                <c:pt idx="508">
                  <c:v>6.654625085279787</c:v>
                </c:pt>
                <c:pt idx="509">
                  <c:v>6.641367966940356</c:v>
                </c:pt>
                <c:pt idx="510">
                  <c:v>6.6281072543963004</c:v>
                </c:pt>
                <c:pt idx="511">
                  <c:v>6.6148429838987122</c:v>
                </c:pt>
                <c:pt idx="512">
                  <c:v>6.6015751912891378</c:v>
                </c:pt>
                <c:pt idx="513">
                  <c:v>6.5883039120048954</c:v>
                </c:pt>
                <c:pt idx="514">
                  <c:v>6.5750291810843216</c:v>
                </c:pt>
                <c:pt idx="515">
                  <c:v>6.5617510331719222</c:v>
                </c:pt>
                <c:pt idx="516">
                  <c:v>6.5484695025234618</c:v>
                </c:pt>
                <c:pt idx="517">
                  <c:v>6.5351846230109754</c:v>
                </c:pt>
                <c:pt idx="518">
                  <c:v>6.5218964281276985</c:v>
                </c:pt>
                <c:pt idx="519">
                  <c:v>6.5086049509929387</c:v>
                </c:pt>
                <c:pt idx="520">
                  <c:v>6.4953102243568583</c:v>
                </c:pt>
                <c:pt idx="521">
                  <c:v>6.4820122806052076</c:v>
                </c:pt>
                <c:pt idx="522">
                  <c:v>6.4687111517639693</c:v>
                </c:pt>
                <c:pt idx="523">
                  <c:v>6.4554068695039462</c:v>
                </c:pt>
                <c:pt idx="524">
                  <c:v>6.4420994651452812</c:v>
                </c:pt>
                <c:pt idx="525">
                  <c:v>6.4287889696619143</c:v>
                </c:pt>
                <c:pt idx="526">
                  <c:v>6.4154754136859573</c:v>
                </c:pt>
                <c:pt idx="527">
                  <c:v>6.4021588275120358</c:v>
                </c:pt>
                <c:pt idx="528">
                  <c:v>6.388839241101544</c:v>
                </c:pt>
                <c:pt idx="529">
                  <c:v>6.3755166840868407</c:v>
                </c:pt>
                <c:pt idx="530">
                  <c:v>6.362191185775397</c:v>
                </c:pt>
                <c:pt idx="531">
                  <c:v>6.3488627751538793</c:v>
                </c:pt>
                <c:pt idx="532">
                  <c:v>6.3355314808921648</c:v>
                </c:pt>
                <c:pt idx="533">
                  <c:v>6.3221973313473114</c:v>
                </c:pt>
                <c:pt idx="534">
                  <c:v>6.3088603545674689</c:v>
                </c:pt>
                <c:pt idx="535">
                  <c:v>6.2955205782957231</c:v>
                </c:pt>
                <c:pt idx="536">
                  <c:v>6.2821780299739043</c:v>
                </c:pt>
                <c:pt idx="537">
                  <c:v>6.2688327367463241</c:v>
                </c:pt>
                <c:pt idx="538">
                  <c:v>6.2554847254634698</c:v>
                </c:pt>
                <c:pt idx="539">
                  <c:v>6.2421340226856419</c:v>
                </c:pt>
                <c:pt idx="540">
                  <c:v>6.2287806546865463</c:v>
                </c:pt>
                <c:pt idx="541">
                  <c:v>6.2154246474568238</c:v>
                </c:pt>
                <c:pt idx="542">
                  <c:v>6.2020660267075396</c:v>
                </c:pt>
                <c:pt idx="543">
                  <c:v>6.1887048178736315</c:v>
                </c:pt>
                <c:pt idx="544">
                  <c:v>6.1753410461172811</c:v>
                </c:pt>
                <c:pt idx="545">
                  <c:v>6.1619747363312758</c:v>
                </c:pt>
                <c:pt idx="546">
                  <c:v>6.1486059131422923</c:v>
                </c:pt>
                <c:pt idx="547">
                  <c:v>6.1352346009141545</c:v>
                </c:pt>
                <c:pt idx="548">
                  <c:v>6.1218608237510255</c:v>
                </c:pt>
                <c:pt idx="549">
                  <c:v>6.108484605500589</c:v>
                </c:pt>
                <c:pt idx="550">
                  <c:v>6.0951059697571468</c:v>
                </c:pt>
                <c:pt idx="551">
                  <c:v>6.0817249398646993</c:v>
                </c:pt>
                <c:pt idx="552">
                  <c:v>6.06834153891998</c:v>
                </c:pt>
                <c:pt idx="553">
                  <c:v>6.0549557897754385</c:v>
                </c:pt>
                <c:pt idx="554">
                  <c:v>6.0415677150421931</c:v>
                </c:pt>
                <c:pt idx="555">
                  <c:v>6.0281773370929344</c:v>
                </c:pt>
                <c:pt idx="556">
                  <c:v>6.0147846780647978</c:v>
                </c:pt>
                <c:pt idx="557">
                  <c:v>6.0013897598621888</c:v>
                </c:pt>
                <c:pt idx="558">
                  <c:v>5.9879926041595715</c:v>
                </c:pt>
                <c:pt idx="559">
                  <c:v>5.9745932324042217</c:v>
                </c:pt>
                <c:pt idx="560">
                  <c:v>5.9611916658189443</c:v>
                </c:pt>
                <c:pt idx="561">
                  <c:v>5.9477879254047465</c:v>
                </c:pt>
                <c:pt idx="562">
                  <c:v>5.9343820319434792</c:v>
                </c:pt>
                <c:pt idx="563">
                  <c:v>5.9209740060004403</c:v>
                </c:pt>
                <c:pt idx="564">
                  <c:v>5.9075638679269558</c:v>
                </c:pt>
                <c:pt idx="565">
                  <c:v>5.8941516378629002</c:v>
                </c:pt>
                <c:pt idx="566">
                  <c:v>5.8807373357392034</c:v>
                </c:pt>
                <c:pt idx="567">
                  <c:v>5.8673209812803222</c:v>
                </c:pt>
                <c:pt idx="568">
                  <c:v>5.853902594006672</c:v>
                </c:pt>
                <c:pt idx="569">
                  <c:v>5.8404821932370234</c:v>
                </c:pt>
                <c:pt idx="570">
                  <c:v>5.8270597980908825</c:v>
                </c:pt>
                <c:pt idx="571">
                  <c:v>5.8136354274908175</c:v>
                </c:pt>
                <c:pt idx="572">
                  <c:v>5.8002091001647722</c:v>
                </c:pt>
                <c:pt idx="573">
                  <c:v>5.78678083464834</c:v>
                </c:pt>
                <c:pt idx="574">
                  <c:v>5.7733506492870106</c:v>
                </c:pt>
                <c:pt idx="575">
                  <c:v>5.7599185622383864</c:v>
                </c:pt>
                <c:pt idx="576">
                  <c:v>5.7464845914743643</c:v>
                </c:pt>
                <c:pt idx="577">
                  <c:v>5.7330487547833018</c:v>
                </c:pt>
                <c:pt idx="578">
                  <c:v>5.7196110697721378</c:v>
                </c:pt>
                <c:pt idx="579">
                  <c:v>5.7061715538685025</c:v>
                </c:pt>
                <c:pt idx="580">
                  <c:v>5.6927302243227782</c:v>
                </c:pt>
                <c:pt idx="581">
                  <c:v>5.6792870982101578</c:v>
                </c:pt>
                <c:pt idx="582">
                  <c:v>5.6658421924326632</c:v>
                </c:pt>
                <c:pt idx="583">
                  <c:v>5.6523955237211263</c:v>
                </c:pt>
                <c:pt idx="584">
                  <c:v>5.6389471086371739</c:v>
                </c:pt>
                <c:pt idx="585">
                  <c:v>5.6254969635751531</c:v>
                </c:pt>
                <c:pt idx="586">
                  <c:v>5.6120451047640554</c:v>
                </c:pt>
                <c:pt idx="587">
                  <c:v>5.5985915482694075</c:v>
                </c:pt>
                <c:pt idx="588">
                  <c:v>5.585136309995133</c:v>
                </c:pt>
                <c:pt idx="589">
                  <c:v>5.5716794056854013</c:v>
                </c:pt>
                <c:pt idx="590">
                  <c:v>5.5582208509264444</c:v>
                </c:pt>
                <c:pt idx="591">
                  <c:v>5.5447606611483469</c:v>
                </c:pt>
                <c:pt idx="592">
                  <c:v>5.5312988516268229</c:v>
                </c:pt>
                <c:pt idx="593">
                  <c:v>5.5178354374849672</c:v>
                </c:pt>
                <c:pt idx="594">
                  <c:v>5.5043704336949704</c:v>
                </c:pt>
                <c:pt idx="595">
                  <c:v>5.4909038550798401</c:v>
                </c:pt>
                <c:pt idx="596">
                  <c:v>5.4774357163150666</c:v>
                </c:pt>
                <c:pt idx="597">
                  <c:v>5.4639660319303021</c:v>
                </c:pt>
                <c:pt idx="598">
                  <c:v>5.450494816310977</c:v>
                </c:pt>
                <c:pt idx="599">
                  <c:v>5.4370220836999446</c:v>
                </c:pt>
                <c:pt idx="600">
                  <c:v>5.4235478481990613</c:v>
                </c:pt>
                <c:pt idx="601">
                  <c:v>5.4100721237707674</c:v>
                </c:pt>
                <c:pt idx="602">
                  <c:v>5.3965949242396558</c:v>
                </c:pt>
                <c:pt idx="603">
                  <c:v>5.3831162632939966</c:v>
                </c:pt>
                <c:pt idx="604">
                  <c:v>5.3696361544872664</c:v>
                </c:pt>
                <c:pt idx="605">
                  <c:v>5.3561546112396341</c:v>
                </c:pt>
                <c:pt idx="606">
                  <c:v>5.3426716468394639</c:v>
                </c:pt>
                <c:pt idx="607">
                  <c:v>5.3291872744447542</c:v>
                </c:pt>
                <c:pt idx="608">
                  <c:v>5.3157015070845963</c:v>
                </c:pt>
                <c:pt idx="609">
                  <c:v>5.302214357660592</c:v>
                </c:pt>
                <c:pt idx="610">
                  <c:v>5.288725838948265</c:v>
                </c:pt>
                <c:pt idx="611">
                  <c:v>5.2752359635984529</c:v>
                </c:pt>
                <c:pt idx="612">
                  <c:v>5.2617447441386735</c:v>
                </c:pt>
                <c:pt idx="613">
                  <c:v>5.2482521929744896</c:v>
                </c:pt>
                <c:pt idx="614">
                  <c:v>5.2347583223908352</c:v>
                </c:pt>
                <c:pt idx="615">
                  <c:v>5.2212631445533537</c:v>
                </c:pt>
                <c:pt idx="616">
                  <c:v>5.2077666715096846</c:v>
                </c:pt>
                <c:pt idx="617">
                  <c:v>5.1942689151907704</c:v>
                </c:pt>
                <c:pt idx="618">
                  <c:v>5.1807698874121231</c:v>
                </c:pt>
                <c:pt idx="619">
                  <c:v>5.1672695998750777</c:v>
                </c:pt>
                <c:pt idx="620">
                  <c:v>5.1537680641680419</c:v>
                </c:pt>
                <c:pt idx="621">
                  <c:v>5.140265291767717</c:v>
                </c:pt>
                <c:pt idx="622">
                  <c:v>5.1267612940403167</c:v>
                </c:pt>
                <c:pt idx="623">
                  <c:v>5.1132560822427591</c:v>
                </c:pt>
                <c:pt idx="624">
                  <c:v>5.0997496675238478</c:v>
                </c:pt>
                <c:pt idx="625">
                  <c:v>5.0862420609254437</c:v>
                </c:pt>
                <c:pt idx="626">
                  <c:v>5.0727332733836166</c:v>
                </c:pt>
                <c:pt idx="627">
                  <c:v>5.0592233157297901</c:v>
                </c:pt>
                <c:pt idx="628">
                  <c:v>5.0457121986918523</c:v>
                </c:pt>
                <c:pt idx="629">
                  <c:v>5.0321999328952902</c:v>
                </c:pt>
                <c:pt idx="630">
                  <c:v>5.0186865288642659</c:v>
                </c:pt>
                <c:pt idx="631">
                  <c:v>5.0051719970227202</c:v>
                </c:pt>
                <c:pt idx="632">
                  <c:v>4.9916563476954288</c:v>
                </c:pt>
                <c:pt idx="633">
                  <c:v>4.9781395911090742</c:v>
                </c:pt>
                <c:pt idx="634">
                  <c:v>4.9646217373932853</c:v>
                </c:pt>
                <c:pt idx="635">
                  <c:v>4.9511027965816679</c:v>
                </c:pt>
                <c:pt idx="636">
                  <c:v>4.9375827786128417</c:v>
                </c:pt>
                <c:pt idx="637">
                  <c:v>4.9240616933314252</c:v>
                </c:pt>
                <c:pt idx="638">
                  <c:v>4.9105395504890526</c:v>
                </c:pt>
                <c:pt idx="639">
                  <c:v>4.8970163597453515</c:v>
                </c:pt>
                <c:pt idx="640">
                  <c:v>4.8834921306689134</c:v>
                </c:pt>
                <c:pt idx="641">
                  <c:v>4.8699668727382592</c:v>
                </c:pt>
                <c:pt idx="642">
                  <c:v>4.8564405953427858</c:v>
                </c:pt>
                <c:pt idx="643">
                  <c:v>4.8429133077837108</c:v>
                </c:pt>
                <c:pt idx="644">
                  <c:v>4.8293850192749908</c:v>
                </c:pt>
                <c:pt idx="645">
                  <c:v>4.8158557389442489</c:v>
                </c:pt>
                <c:pt idx="646">
                  <c:v>4.8023254758336709</c:v>
                </c:pt>
                <c:pt idx="647">
                  <c:v>4.7887942389009064</c:v>
                </c:pt>
                <c:pt idx="648">
                  <c:v>4.775262037019945</c:v>
                </c:pt>
                <c:pt idx="649">
                  <c:v>4.7617288789820043</c:v>
                </c:pt>
                <c:pt idx="650">
                  <c:v>4.7481947734963796</c:v>
                </c:pt>
                <c:pt idx="651">
                  <c:v>4.7346597291913026</c:v>
                </c:pt>
                <c:pt idx="652">
                  <c:v>4.7211237546147897</c:v>
                </c:pt>
                <c:pt idx="653">
                  <c:v>4.707586858235465</c:v>
                </c:pt>
                <c:pt idx="654">
                  <c:v>4.6940490484433965</c:v>
                </c:pt>
                <c:pt idx="655">
                  <c:v>4.6805103335508971</c:v>
                </c:pt>
                <c:pt idx="656">
                  <c:v>4.6669707217933398</c:v>
                </c:pt>
                <c:pt idx="657">
                  <c:v>4.6534302213299465</c:v>
                </c:pt>
                <c:pt idx="658">
                  <c:v>4.6398888402445788</c:v>
                </c:pt>
                <c:pt idx="659">
                  <c:v>4.6263465865465125</c:v>
                </c:pt>
                <c:pt idx="660">
                  <c:v>4.6128034681711982</c:v>
                </c:pt>
                <c:pt idx="661">
                  <c:v>4.59925949298104</c:v>
                </c:pt>
                <c:pt idx="662">
                  <c:v>4.5857146687661148</c:v>
                </c:pt>
                <c:pt idx="663">
                  <c:v>4.5721690032449525</c:v>
                </c:pt>
                <c:pt idx="664">
                  <c:v>4.5586225040652284</c:v>
                </c:pt>
                <c:pt idx="665">
                  <c:v>4.5450751788045221</c:v>
                </c:pt>
                <c:pt idx="666">
                  <c:v>4.5315270349710071</c:v>
                </c:pt>
                <c:pt idx="667">
                  <c:v>4.5179780800041733</c:v>
                </c:pt>
                <c:pt idx="668">
                  <c:v>4.5044283212755287</c:v>
                </c:pt>
                <c:pt idx="669">
                  <c:v>4.4908777660892758</c:v>
                </c:pt>
                <c:pt idx="670">
                  <c:v>4.4773264216830153</c:v>
                </c:pt>
                <c:pt idx="671">
                  <c:v>4.4637742952284016</c:v>
                </c:pt>
                <c:pt idx="672">
                  <c:v>4.450221393831832</c:v>
                </c:pt>
                <c:pt idx="673">
                  <c:v>4.4366677245350825</c:v>
                </c:pt>
                <c:pt idx="674">
                  <c:v>4.4231132943159901</c:v>
                </c:pt>
                <c:pt idx="675">
                  <c:v>4.4095581100890682</c:v>
                </c:pt>
                <c:pt idx="676">
                  <c:v>4.3960021787061683</c:v>
                </c:pt>
                <c:pt idx="677">
                  <c:v>4.3824455069571009</c:v>
                </c:pt>
                <c:pt idx="678">
                  <c:v>4.3688881015702563</c:v>
                </c:pt>
                <c:pt idx="679">
                  <c:v>4.3553299692132326</c:v>
                </c:pt>
                <c:pt idx="680">
                  <c:v>4.3417711164934305</c:v>
                </c:pt>
                <c:pt idx="681">
                  <c:v>4.3282115499586729</c:v>
                </c:pt>
                <c:pt idx="682">
                  <c:v>4.3146512760977851</c:v>
                </c:pt>
                <c:pt idx="683">
                  <c:v>4.3010903013411941</c:v>
                </c:pt>
                <c:pt idx="684">
                  <c:v>4.2875286320615125</c:v>
                </c:pt>
                <c:pt idx="685">
                  <c:v>4.2739662745741036</c:v>
                </c:pt>
                <c:pt idx="686">
                  <c:v>4.2604032351376659</c:v>
                </c:pt>
                <c:pt idx="687">
                  <c:v>4.2468395199547864</c:v>
                </c:pt>
                <c:pt idx="688">
                  <c:v>4.2332751351725006</c:v>
                </c:pt>
                <c:pt idx="689">
                  <c:v>4.2197100868828441</c:v>
                </c:pt>
                <c:pt idx="690">
                  <c:v>4.2061443811233969</c:v>
                </c:pt>
                <c:pt idx="691">
                  <c:v>4.1925780238778216</c:v>
                </c:pt>
                <c:pt idx="692">
                  <c:v>4.1790110210763967</c:v>
                </c:pt>
                <c:pt idx="693">
                  <c:v>4.165443378596545</c:v>
                </c:pt>
                <c:pt idx="694">
                  <c:v>4.1518751022633502</c:v>
                </c:pt>
                <c:pt idx="695">
                  <c:v>4.1383061978500777</c:v>
                </c:pt>
                <c:pt idx="696">
                  <c:v>4.1247366710786766</c:v>
                </c:pt>
                <c:pt idx="697">
                  <c:v>4.1111665276202967</c:v>
                </c:pt>
                <c:pt idx="698">
                  <c:v>4.0975957730957679</c:v>
                </c:pt>
                <c:pt idx="699">
                  <c:v>4.0840244130761141</c:v>
                </c:pt>
                <c:pt idx="700">
                  <c:v>4.0704524530830195</c:v>
                </c:pt>
                <c:pt idx="701">
                  <c:v>4.0568798985893277</c:v>
                </c:pt>
                <c:pt idx="702">
                  <c:v>4.0433067550195139</c:v>
                </c:pt>
                <c:pt idx="703">
                  <c:v>4.0297330277501473</c:v>
                </c:pt>
                <c:pt idx="704">
                  <c:v>4.0161587221103732</c:v>
                </c:pt>
                <c:pt idx="705">
                  <c:v>4.0025838433823555</c:v>
                </c:pt>
                <c:pt idx="706">
                  <c:v>3.9890083968017582</c:v>
                </c:pt>
                <c:pt idx="707">
                  <c:v>3.9754323875581656</c:v>
                </c:pt>
                <c:pt idx="708">
                  <c:v>3.9618558207955559</c:v>
                </c:pt>
                <c:pt idx="709">
                  <c:v>3.9482787016127272</c:v>
                </c:pt>
                <c:pt idx="710">
                  <c:v>3.9347010350637412</c:v>
                </c:pt>
                <c:pt idx="711">
                  <c:v>3.9211228261583515</c:v>
                </c:pt>
                <c:pt idx="712">
                  <c:v>3.9075440798624319</c:v>
                </c:pt>
                <c:pt idx="713">
                  <c:v>3.8939648010984023</c:v>
                </c:pt>
                <c:pt idx="714">
                  <c:v>3.880384994745639</c:v>
                </c:pt>
                <c:pt idx="715">
                  <c:v>3.8668046656408994</c:v>
                </c:pt>
                <c:pt idx="716">
                  <c:v>3.8532238185787229</c:v>
                </c:pt>
                <c:pt idx="717">
                  <c:v>3.8396424583118329</c:v>
                </c:pt>
                <c:pt idx="718">
                  <c:v>3.8260605895515516</c:v>
                </c:pt>
                <c:pt idx="719">
                  <c:v>3.8124782169681795</c:v>
                </c:pt>
                <c:pt idx="720">
                  <c:v>3.7988953451914007</c:v>
                </c:pt>
                <c:pt idx="721">
                  <c:v>3.7853119788106562</c:v>
                </c:pt>
                <c:pt idx="722">
                  <c:v>3.7717281223755466</c:v>
                </c:pt>
                <c:pt idx="723">
                  <c:v>3.7581437803961908</c:v>
                </c:pt>
                <c:pt idx="724">
                  <c:v>3.7445589573436209</c:v>
                </c:pt>
                <c:pt idx="725">
                  <c:v>3.7309736576501362</c:v>
                </c:pt>
                <c:pt idx="726">
                  <c:v>3.7173878857096807</c:v>
                </c:pt>
                <c:pt idx="727">
                  <c:v>3.7038016458782081</c:v>
                </c:pt>
                <c:pt idx="728">
                  <c:v>3.6902149424740331</c:v>
                </c:pt>
                <c:pt idx="729">
                  <c:v>3.6766277797781992</c:v>
                </c:pt>
                <c:pt idx="730">
                  <c:v>3.6630401620348159</c:v>
                </c:pt>
                <c:pt idx="731">
                  <c:v>3.6494520934514205</c:v>
                </c:pt>
                <c:pt idx="732">
                  <c:v>3.635863578199316</c:v>
                </c:pt>
                <c:pt idx="733">
                  <c:v>3.6222746204139122</c:v>
                </c:pt>
                <c:pt idx="734">
                  <c:v>3.6086852241950691</c:v>
                </c:pt>
                <c:pt idx="735">
                  <c:v>3.5950953936074193</c:v>
                </c:pt>
                <c:pt idx="736">
                  <c:v>3.5815051326807135</c:v>
                </c:pt>
                <c:pt idx="737">
                  <c:v>3.5679144454101346</c:v>
                </c:pt>
                <c:pt idx="738">
                  <c:v>3.5543233357566288</c:v>
                </c:pt>
                <c:pt idx="739">
                  <c:v>3.5407318076472207</c:v>
                </c:pt>
                <c:pt idx="740">
                  <c:v>3.5271398649753372</c:v>
                </c:pt>
                <c:pt idx="741">
                  <c:v>3.5135475116011112</c:v>
                </c:pt>
                <c:pt idx="742">
                  <c:v>3.4999547513517002</c:v>
                </c:pt>
                <c:pt idx="743">
                  <c:v>3.4863615880215924</c:v>
                </c:pt>
                <c:pt idx="744">
                  <c:v>3.4727680253729032</c:v>
                </c:pt>
                <c:pt idx="745">
                  <c:v>3.4591740671356868</c:v>
                </c:pt>
                <c:pt idx="746">
                  <c:v>3.4455797170082239</c:v>
                </c:pt>
                <c:pt idx="747">
                  <c:v>3.4319849786573262</c:v>
                </c:pt>
                <c:pt idx="748">
                  <c:v>3.4183898557186132</c:v>
                </c:pt>
                <c:pt idx="749">
                  <c:v>3.4047943517968187</c:v>
                </c:pt>
                <c:pt idx="750">
                  <c:v>3.3911984704660618</c:v>
                </c:pt>
                <c:pt idx="751">
                  <c:v>3.3776022152701342</c:v>
                </c:pt>
                <c:pt idx="752">
                  <c:v>3.3640055897227858</c:v>
                </c:pt>
                <c:pt idx="753">
                  <c:v>3.35040859730799</c:v>
                </c:pt>
                <c:pt idx="754">
                  <c:v>3.3368112414802273</c:v>
                </c:pt>
                <c:pt idx="755">
                  <c:v>3.3232135256647495</c:v>
                </c:pt>
                <c:pt idx="756">
                  <c:v>3.3096154532578566</c:v>
                </c:pt>
                <c:pt idx="757">
                  <c:v>3.2960170276271499</c:v>
                </c:pt>
                <c:pt idx="758">
                  <c:v>3.2824182521118042</c:v>
                </c:pt>
                <c:pt idx="759">
                  <c:v>3.2688191300228309</c:v>
                </c:pt>
                <c:pt idx="760">
                  <c:v>3.2552196646433207</c:v>
                </c:pt>
                <c:pt idx="761">
                  <c:v>3.2416198592287158</c:v>
                </c:pt>
                <c:pt idx="762">
                  <c:v>3.2280197170070504</c:v>
                </c:pt>
                <c:pt idx="763">
                  <c:v>3.2144192411792063</c:v>
                </c:pt>
                <c:pt idx="764">
                  <c:v>3.2008184349191553</c:v>
                </c:pt>
                <c:pt idx="765">
                  <c:v>3.1872173013742109</c:v>
                </c:pt>
                <c:pt idx="766">
                  <c:v>3.1736158436652619</c:v>
                </c:pt>
                <c:pt idx="767">
                  <c:v>3.1600140648870174</c:v>
                </c:pt>
                <c:pt idx="768">
                  <c:v>3.146411968108247</c:v>
                </c:pt>
                <c:pt idx="769">
                  <c:v>3.1328095563720058</c:v>
                </c:pt>
                <c:pt idx="770">
                  <c:v>3.1192068326958795</c:v>
                </c:pt>
                <c:pt idx="771">
                  <c:v>3.1056038000722022</c:v>
                </c:pt>
                <c:pt idx="772">
                  <c:v>3.0920004614682965</c:v>
                </c:pt>
                <c:pt idx="773">
                  <c:v>3.0783968198266858</c:v>
                </c:pt>
                <c:pt idx="774">
                  <c:v>3.0647928780653326</c:v>
                </c:pt>
                <c:pt idx="775">
                  <c:v>3.0511886390778473</c:v>
                </c:pt>
                <c:pt idx="776">
                  <c:v>3.0375841057337074</c:v>
                </c:pt>
                <c:pt idx="777">
                  <c:v>3.02397928087849</c:v>
                </c:pt>
                <c:pt idx="778">
                  <c:v>3.0103741673340618</c:v>
                </c:pt>
                <c:pt idx="779">
                  <c:v>2.9967687678988164</c:v>
                </c:pt>
                <c:pt idx="780">
                  <c:v>2.9831630853478615</c:v>
                </c:pt>
                <c:pt idx="781">
                  <c:v>2.9695571224332489</c:v>
                </c:pt>
                <c:pt idx="782">
                  <c:v>2.9559508818841613</c:v>
                </c:pt>
                <c:pt idx="783">
                  <c:v>2.9423443664071267</c:v>
                </c:pt>
                <c:pt idx="784">
                  <c:v>2.928737578686226</c:v>
                </c:pt>
                <c:pt idx="785">
                  <c:v>2.9151305213832743</c:v>
                </c:pt>
                <c:pt idx="786">
                  <c:v>2.9015231971380424</c:v>
                </c:pt>
                <c:pt idx="787">
                  <c:v>2.8879156085684299</c:v>
                </c:pt>
                <c:pt idx="788">
                  <c:v>2.8743077582706813</c:v>
                </c:pt>
                <c:pt idx="789">
                  <c:v>2.8606996488195575</c:v>
                </c:pt>
                <c:pt idx="790">
                  <c:v>2.847091282768544</c:v>
                </c:pt>
                <c:pt idx="791">
                  <c:v>2.8334826626500278</c:v>
                </c:pt>
                <c:pt idx="792">
                  <c:v>2.8198737909754858</c:v>
                </c:pt>
                <c:pt idx="793">
                  <c:v>2.8062646702356773</c:v>
                </c:pt>
                <c:pt idx="794">
                  <c:v>2.792655302900815</c:v>
                </c:pt>
                <c:pt idx="795">
                  <c:v>2.7790456914207597</c:v>
                </c:pt>
                <c:pt idx="796">
                  <c:v>2.7654358382251849</c:v>
                </c:pt>
                <c:pt idx="797">
                  <c:v>2.7518257457237687</c:v>
                </c:pt>
                <c:pt idx="798">
                  <c:v>2.7382154163063595</c:v>
                </c:pt>
                <c:pt idx="799">
                  <c:v>2.724604852343151</c:v>
                </c:pt>
                <c:pt idx="800">
                  <c:v>2.7109940561848669</c:v>
                </c:pt>
                <c:pt idx="801">
                  <c:v>2.6973830301629129</c:v>
                </c:pt>
                <c:pt idx="802">
                  <c:v>2.6837717765895617</c:v>
                </c:pt>
                <c:pt idx="803">
                  <c:v>2.6701602977581098</c:v>
                </c:pt>
                <c:pt idx="804">
                  <c:v>2.6565485959430539</c:v>
                </c:pt>
                <c:pt idx="805">
                  <c:v>2.6429366734002415</c:v>
                </c:pt>
                <c:pt idx="806">
                  <c:v>2.6293245323670482</c:v>
                </c:pt>
                <c:pt idx="807">
                  <c:v>2.6157121750625283</c:v>
                </c:pt>
                <c:pt idx="808">
                  <c:v>2.6020996036875776</c:v>
                </c:pt>
                <c:pt idx="809">
                  <c:v>2.5884868204250968</c:v>
                </c:pt>
                <c:pt idx="810">
                  <c:v>2.5748738274401366</c:v>
                </c:pt>
                <c:pt idx="811">
                  <c:v>2.5612606268800664</c:v>
                </c:pt>
                <c:pt idx="812">
                  <c:v>2.5476472208747118</c:v>
                </c:pt>
                <c:pt idx="813">
                  <c:v>2.5340336115365263</c:v>
                </c:pt>
                <c:pt idx="814">
                  <c:v>2.5204198009607208</c:v>
                </c:pt>
                <c:pt idx="815">
                  <c:v>2.5068057912254345</c:v>
                </c:pt>
                <c:pt idx="816">
                  <c:v>2.4931915843918597</c:v>
                </c:pt>
                <c:pt idx="817">
                  <c:v>2.4795771825044048</c:v>
                </c:pt>
                <c:pt idx="818">
                  <c:v>2.4659625875908384</c:v>
                </c:pt>
                <c:pt idx="819">
                  <c:v>2.4523478016624214</c:v>
                </c:pt>
                <c:pt idx="820">
                  <c:v>2.438732826714062</c:v>
                </c:pt>
                <c:pt idx="821">
                  <c:v>2.4251176647244455</c:v>
                </c:pt>
                <c:pt idx="822">
                  <c:v>2.4115023176561854</c:v>
                </c:pt>
                <c:pt idx="823">
                  <c:v>2.3978867874559513</c:v>
                </c:pt>
                <c:pt idx="824">
                  <c:v>2.3842710760546075</c:v>
                </c:pt>
                <c:pt idx="825">
                  <c:v>2.3706551853673568</c:v>
                </c:pt>
                <c:pt idx="826">
                  <c:v>2.3570391172938643</c:v>
                </c:pt>
                <c:pt idx="827">
                  <c:v>2.3434228737183975</c:v>
                </c:pt>
                <c:pt idx="828">
                  <c:v>2.3298064565099526</c:v>
                </c:pt>
                <c:pt idx="829">
                  <c:v>2.3161898675223922</c:v>
                </c:pt>
                <c:pt idx="830">
                  <c:v>2.3025731085945624</c:v>
                </c:pt>
                <c:pt idx="831">
                  <c:v>2.2889561815504376</c:v>
                </c:pt>
                <c:pt idx="832">
                  <c:v>2.2753390881992326</c:v>
                </c:pt>
                <c:pt idx="833">
                  <c:v>2.2617218303355324</c:v>
                </c:pt>
                <c:pt idx="834">
                  <c:v>2.2481044097394252</c:v>
                </c:pt>
                <c:pt idx="835">
                  <c:v>2.2344868281766108</c:v>
                </c:pt>
                <c:pt idx="836">
                  <c:v>2.2208690873985377</c:v>
                </c:pt>
                <c:pt idx="837">
                  <c:v>2.2072511891425095</c:v>
                </c:pt>
                <c:pt idx="838">
                  <c:v>2.1936331351318197</c:v>
                </c:pt>
                <c:pt idx="839">
                  <c:v>2.1800149270758569</c:v>
                </c:pt>
                <c:pt idx="840">
                  <c:v>2.1663965666702341</c:v>
                </c:pt>
                <c:pt idx="841">
                  <c:v>2.1527780555968943</c:v>
                </c:pt>
                <c:pt idx="842">
                  <c:v>2.1391593955242327</c:v>
                </c:pt>
                <c:pt idx="843">
                  <c:v>2.1255405881072127</c:v>
                </c:pt>
                <c:pt idx="844">
                  <c:v>2.1119216349874717</c:v>
                </c:pt>
                <c:pt idx="845">
                  <c:v>2.0983025377934439</c:v>
                </c:pt>
                <c:pt idx="846">
                  <c:v>2.0846832981404564</c:v>
                </c:pt>
                <c:pt idx="847">
                  <c:v>2.0710639176308585</c:v>
                </c:pt>
                <c:pt idx="848">
                  <c:v>2.0574443978541144</c:v>
                </c:pt>
                <c:pt idx="849">
                  <c:v>2.0438247403869165</c:v>
                </c:pt>
                <c:pt idx="850">
                  <c:v>2.0302049467933005</c:v>
                </c:pt>
                <c:pt idx="851">
                  <c:v>2.0165850186247383</c:v>
                </c:pt>
                <c:pt idx="852">
                  <c:v>2.0029649574202555</c:v>
                </c:pt>
                <c:pt idx="853">
                  <c:v>1.9893447647065223</c:v>
                </c:pt>
                <c:pt idx="854">
                  <c:v>1.9757244419979731</c:v>
                </c:pt>
                <c:pt idx="855">
                  <c:v>1.9621039907968922</c:v>
                </c:pt>
                <c:pt idx="856">
                  <c:v>1.9484834125935306</c:v>
                </c:pt>
                <c:pt idx="857">
                  <c:v>1.9348627088661925</c:v>
                </c:pt>
                <c:pt idx="858">
                  <c:v>1.9212418810813414</c:v>
                </c:pt>
                <c:pt idx="859">
                  <c:v>1.9076209306937046</c:v>
                </c:pt>
                <c:pt idx="860">
                  <c:v>1.8939998591463572</c:v>
                </c:pt>
                <c:pt idx="861">
                  <c:v>1.8803786678708336</c:v>
                </c:pt>
                <c:pt idx="862">
                  <c:v>1.8667573582872099</c:v>
                </c:pt>
                <c:pt idx="863">
                  <c:v>1.85313593180421</c:v>
                </c:pt>
                <c:pt idx="864">
                  <c:v>1.8395143898192916</c:v>
                </c:pt>
                <c:pt idx="865">
                  <c:v>1.8258927337187478</c:v>
                </c:pt>
                <c:pt idx="866">
                  <c:v>1.812270964877791</c:v>
                </c:pt>
                <c:pt idx="867">
                  <c:v>1.7986490846606462</c:v>
                </c:pt>
                <c:pt idx="868">
                  <c:v>1.7850270944206521</c:v>
                </c:pt>
                <c:pt idx="869">
                  <c:v>1.7714049955003339</c:v>
                </c:pt>
                <c:pt idx="870">
                  <c:v>1.7577827892315105</c:v>
                </c:pt>
                <c:pt idx="871">
                  <c:v>1.7441604769353649</c:v>
                </c:pt>
                <c:pt idx="872">
                  <c:v>1.7305380599225491</c:v>
                </c:pt>
                <c:pt idx="873">
                  <c:v>1.7169155394932569</c:v>
                </c:pt>
                <c:pt idx="874">
                  <c:v>1.7032929169373161</c:v>
                </c:pt>
                <c:pt idx="875">
                  <c:v>1.6896701935342777</c:v>
                </c:pt>
                <c:pt idx="876">
                  <c:v>1.6760473705534897</c:v>
                </c:pt>
                <c:pt idx="877">
                  <c:v>1.6624244492541931</c:v>
                </c:pt>
                <c:pt idx="878">
                  <c:v>1.6488014308855914</c:v>
                </c:pt>
                <c:pt idx="879">
                  <c:v>1.6351783166869496</c:v>
                </c:pt>
                <c:pt idx="880">
                  <c:v>1.6215551078876551</c:v>
                </c:pt>
                <c:pt idx="881">
                  <c:v>1.6079318057073206</c:v>
                </c:pt>
                <c:pt idx="882">
                  <c:v>1.5943084113558443</c:v>
                </c:pt>
                <c:pt idx="883">
                  <c:v>1.5806849260334999</c:v>
                </c:pt>
                <c:pt idx="884">
                  <c:v>1.5670613509310174</c:v>
                </c:pt>
                <c:pt idx="885">
                  <c:v>1.5534376872296505</c:v>
                </c:pt>
                <c:pt idx="886">
                  <c:v>1.5398139361012657</c:v>
                </c:pt>
                <c:pt idx="887">
                  <c:v>1.5261900987084078</c:v>
                </c:pt>
                <c:pt idx="888">
                  <c:v>1.5125661762043863</c:v>
                </c:pt>
                <c:pt idx="889">
                  <c:v>1.4989421697333396</c:v>
                </c:pt>
                <c:pt idx="890">
                  <c:v>1.4853180804303212</c:v>
                </c:pt>
                <c:pt idx="891">
                  <c:v>1.4716939094213624</c:v>
                </c:pt>
                <c:pt idx="892">
                  <c:v>1.4580696578235499</c:v>
                </c:pt>
                <c:pt idx="893">
                  <c:v>1.4444453267451056</c:v>
                </c:pt>
                <c:pt idx="894">
                  <c:v>1.4308209172854431</c:v>
                </c:pt>
                <c:pt idx="895">
                  <c:v>1.4171964305352558</c:v>
                </c:pt>
                <c:pt idx="896">
                  <c:v>1.4035718675765716</c:v>
                </c:pt>
                <c:pt idx="897">
                  <c:v>1.3899472294828372</c:v>
                </c:pt>
                <c:pt idx="898">
                  <c:v>1.3763225173189761</c:v>
                </c:pt>
                <c:pt idx="899">
                  <c:v>1.3626977321414622</c:v>
                </c:pt>
                <c:pt idx="900">
                  <c:v>1.3490728749983927</c:v>
                </c:pt>
                <c:pt idx="901">
                  <c:v>1.3354479469295435</c:v>
                </c:pt>
                <c:pt idx="902">
                  <c:v>1.3218229489664506</c:v>
                </c:pt>
                <c:pt idx="903">
                  <c:v>1.3081978821324625</c:v>
                </c:pt>
                <c:pt idx="904">
                  <c:v>1.2945727474428192</c:v>
                </c:pt>
                <c:pt idx="905">
                  <c:v>1.2809475459047048</c:v>
                </c:pt>
                <c:pt idx="906">
                  <c:v>1.2673222785173235</c:v>
                </c:pt>
                <c:pt idx="907">
                  <c:v>1.2536969462719556</c:v>
                </c:pt>
                <c:pt idx="908">
                  <c:v>1.2400715501520212</c:v>
                </c:pt>
                <c:pt idx="909">
                  <c:v>1.2264460911331532</c:v>
                </c:pt>
                <c:pt idx="910">
                  <c:v>1.2128205701832444</c:v>
                </c:pt>
                <c:pt idx="911">
                  <c:v>1.1991949882625239</c:v>
                </c:pt>
                <c:pt idx="912">
                  <c:v>1.1855693463236052</c:v>
                </c:pt>
                <c:pt idx="913">
                  <c:v>1.1719436453115604</c:v>
                </c:pt>
                <c:pt idx="914">
                  <c:v>1.1583178861639669</c:v>
                </c:pt>
                <c:pt idx="915">
                  <c:v>1.1446920698109804</c:v>
                </c:pt>
                <c:pt idx="916">
                  <c:v>1.1310661971753826</c:v>
                </c:pt>
                <c:pt idx="917">
                  <c:v>1.1174402691726446</c:v>
                </c:pt>
                <c:pt idx="918">
                  <c:v>1.1038142867109908</c:v>
                </c:pt>
                <c:pt idx="919">
                  <c:v>1.090188250691444</c:v>
                </c:pt>
                <c:pt idx="920">
                  <c:v>1.0765621620078971</c:v>
                </c:pt>
                <c:pt idx="921">
                  <c:v>1.0629360215471553</c:v>
                </c:pt>
                <c:pt idx="922">
                  <c:v>1.0493098301890063</c:v>
                </c:pt>
                <c:pt idx="923">
                  <c:v>1.0356835888062634</c:v>
                </c:pt>
                <c:pt idx="924">
                  <c:v>1.0220572982648275</c:v>
                </c:pt>
                <c:pt idx="925">
                  <c:v>1.0084309594237459</c:v>
                </c:pt>
                <c:pt idx="926">
                  <c:v>0.99480457313525428</c:v>
                </c:pt>
                <c:pt idx="927">
                  <c:v>0.98117814024484484</c:v>
                </c:pt>
                <c:pt idx="928">
                  <c:v>0.96755166159130612</c:v>
                </c:pt>
                <c:pt idx="929">
                  <c:v>0.95392513800678869</c:v>
                </c:pt>
                <c:pt idx="930">
                  <c:v>0.94029857031684538</c:v>
                </c:pt>
                <c:pt idx="931">
                  <c:v>0.92667195934049562</c:v>
                </c:pt>
                <c:pt idx="932">
                  <c:v>0.91304530589026534</c:v>
                </c:pt>
                <c:pt idx="933">
                  <c:v>0.89941861077224394</c:v>
                </c:pt>
                <c:pt idx="934">
                  <c:v>0.88579187478613963</c:v>
                </c:pt>
                <c:pt idx="935">
                  <c:v>0.87216509872531678</c:v>
                </c:pt>
                <c:pt idx="936">
                  <c:v>0.85853828337686167</c:v>
                </c:pt>
                <c:pt idx="937">
                  <c:v>0.84491142952161558</c:v>
                </c:pt>
                <c:pt idx="938">
                  <c:v>0.83128453793423951</c:v>
                </c:pt>
                <c:pt idx="939">
                  <c:v>0.81765760938325038</c:v>
                </c:pt>
                <c:pt idx="940">
                  <c:v>0.80403064463107277</c:v>
                </c:pt>
                <c:pt idx="941">
                  <c:v>0.79040364443409394</c:v>
                </c:pt>
                <c:pt idx="942">
                  <c:v>0.77677660954269789</c:v>
                </c:pt>
                <c:pt idx="943">
                  <c:v>0.76314954070132657</c:v>
                </c:pt>
                <c:pt idx="944">
                  <c:v>0.74952243864851176</c:v>
                </c:pt>
                <c:pt idx="945">
                  <c:v>0.73589530411693671</c:v>
                </c:pt>
                <c:pt idx="946">
                  <c:v>0.722268137833466</c:v>
                </c:pt>
                <c:pt idx="947">
                  <c:v>0.70864094051920679</c:v>
                </c:pt>
                <c:pt idx="948">
                  <c:v>0.69501371288954006</c:v>
                </c:pt>
                <c:pt idx="949">
                  <c:v>0.681386455654171</c:v>
                </c:pt>
                <c:pt idx="950">
                  <c:v>0.66775916951717929</c:v>
                </c:pt>
                <c:pt idx="951">
                  <c:v>0.65413185517704886</c:v>
                </c:pt>
                <c:pt idx="952">
                  <c:v>0.64050451332672764</c:v>
                </c:pt>
                <c:pt idx="953">
                  <c:v>0.62687714465365485</c:v>
                </c:pt>
                <c:pt idx="954">
                  <c:v>0.61324974983981861</c:v>
                </c:pt>
                <c:pt idx="955">
                  <c:v>0.59962232956178396</c:v>
                </c:pt>
                <c:pt idx="956">
                  <c:v>0.58599488449074988</c:v>
                </c:pt>
                <c:pt idx="957">
                  <c:v>0.57236741529257706</c:v>
                </c:pt>
                <c:pt idx="958">
                  <c:v>0.55873992262783612</c:v>
                </c:pt>
                <c:pt idx="959">
                  <c:v>0.54511240715185316</c:v>
                </c:pt>
                <c:pt idx="960">
                  <c:v>0.53148486951473761</c:v>
                </c:pt>
                <c:pt idx="961">
                  <c:v>0.51785731036143778</c:v>
                </c:pt>
                <c:pt idx="962">
                  <c:v>0.5042297303317661</c:v>
                </c:pt>
                <c:pt idx="963">
                  <c:v>0.49060213006045245</c:v>
                </c:pt>
                <c:pt idx="964">
                  <c:v>0.47697451017717191</c:v>
                </c:pt>
                <c:pt idx="965">
                  <c:v>0.4633468713065893</c:v>
                </c:pt>
                <c:pt idx="966">
                  <c:v>0.4497192140684016</c:v>
                </c:pt>
                <c:pt idx="967">
                  <c:v>0.4360915390773657</c:v>
                </c:pt>
                <c:pt idx="968">
                  <c:v>0.42246384694334932</c:v>
                </c:pt>
                <c:pt idx="969">
                  <c:v>0.40883613827135551</c:v>
                </c:pt>
                <c:pt idx="970">
                  <c:v>0.3952084136615735</c:v>
                </c:pt>
                <c:pt idx="971">
                  <c:v>0.38158067370940196</c:v>
                </c:pt>
                <c:pt idx="972">
                  <c:v>0.36795291900549992</c:v>
                </c:pt>
                <c:pt idx="973">
                  <c:v>0.35432515013581078</c:v>
                </c:pt>
                <c:pt idx="974">
                  <c:v>0.34069736768160408</c:v>
                </c:pt>
                <c:pt idx="975">
                  <c:v>0.32706957221951605</c:v>
                </c:pt>
                <c:pt idx="976">
                  <c:v>0.31344176432157345</c:v>
                </c:pt>
                <c:pt idx="977">
                  <c:v>0.29981394455524324</c:v>
                </c:pt>
                <c:pt idx="978">
                  <c:v>0.28618611348345208</c:v>
                </c:pt>
                <c:pt idx="979">
                  <c:v>0.27255827166463703</c:v>
                </c:pt>
                <c:pt idx="980">
                  <c:v>0.25893041965276425</c:v>
                </c:pt>
                <c:pt idx="981">
                  <c:v>0.24530255799737838</c:v>
                </c:pt>
                <c:pt idx="982">
                  <c:v>0.23167468724362331</c:v>
                </c:pt>
                <c:pt idx="983">
                  <c:v>0.21804680793228157</c:v>
                </c:pt>
                <c:pt idx="984">
                  <c:v>0.20441892059981273</c:v>
                </c:pt>
                <c:pt idx="985">
                  <c:v>0.19079102577837403</c:v>
                </c:pt>
                <c:pt idx="986">
                  <c:v>0.17716312399586751</c:v>
                </c:pt>
                <c:pt idx="987">
                  <c:v>0.16353521577595789</c:v>
                </c:pt>
                <c:pt idx="988">
                  <c:v>0.14990730163811972</c:v>
                </c:pt>
                <c:pt idx="989">
                  <c:v>0.13627938209765619</c:v>
                </c:pt>
                <c:pt idx="990">
                  <c:v>0.12265145766573669</c:v>
                </c:pt>
                <c:pt idx="991">
                  <c:v>0.10902352884943332</c:v>
                </c:pt>
                <c:pt idx="992">
                  <c:v>9.5395596151739773E-2</c:v>
                </c:pt>
                <c:pt idx="993">
                  <c:v>8.1767660071616483E-2</c:v>
                </c:pt>
                <c:pt idx="994">
                  <c:v>6.8139721104007053E-2</c:v>
                </c:pt>
                <c:pt idx="995">
                  <c:v>5.4511779739883033E-2</c:v>
                </c:pt>
                <c:pt idx="996">
                  <c:v>4.0883836466259704E-2</c:v>
                </c:pt>
                <c:pt idx="997">
                  <c:v>2.7255891766240516E-2</c:v>
                </c:pt>
                <c:pt idx="998">
                  <c:v>1.3627946119034095E-2</c:v>
                </c:pt>
                <c:pt idx="999">
                  <c:v>-9.0059878849912687E-15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384832"/>
        <c:axId val="129386752"/>
      </c:scatterChart>
      <c:valAx>
        <c:axId val="129384832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 </a:t>
                </a:r>
                <a:r>
                  <a:rPr lang="en-US" sz="2000" dirty="0"/>
                  <a:t>used for </a:t>
                </a:r>
                <a:r>
                  <a:rPr lang="en-US" sz="2000" dirty="0" smtClean="0"/>
                  <a:t>strap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14648873485640951"/>
              <c:y val="0.79567260439198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9386752"/>
        <c:crosses val="autoZero"/>
        <c:crossBetween val="midCat"/>
      </c:valAx>
      <c:valAx>
        <c:axId val="129386752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max </a:t>
                </a:r>
                <a:r>
                  <a:rPr lang="en-US" sz="2000" dirty="0" smtClean="0"/>
                  <a:t>load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4.2751326241528718E-3"/>
              <c:y val="0.1030206694476119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crossAx val="12938483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20"/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Sheet1!$A$1:$A$9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  <c:pt idx="6">
                  <c:v>11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Sheet1!$B$1:$B$9</c:f>
              <c:numCache>
                <c:formatCode>General</c:formatCode>
                <c:ptCount val="9"/>
                <c:pt idx="0">
                  <c:v>15</c:v>
                </c:pt>
                <c:pt idx="1">
                  <c:v>55</c:v>
                </c:pt>
                <c:pt idx="2">
                  <c:v>150</c:v>
                </c:pt>
                <c:pt idx="3">
                  <c:v>250</c:v>
                </c:pt>
                <c:pt idx="4">
                  <c:v>315</c:v>
                </c:pt>
                <c:pt idx="5">
                  <c:v>360</c:v>
                </c:pt>
                <c:pt idx="6">
                  <c:v>310</c:v>
                </c:pt>
                <c:pt idx="7">
                  <c:v>230</c:v>
                </c:pt>
                <c:pt idx="8">
                  <c:v>180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540608"/>
        <c:axId val="83546880"/>
      </c:scatterChart>
      <c:valAx>
        <c:axId val="83540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number of dents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546880"/>
        <c:crosses val="autoZero"/>
        <c:crossBetween val="midCat"/>
      </c:valAx>
      <c:valAx>
        <c:axId val="835468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54060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62134415620486"/>
          <c:y val="5.1948773368615607E-2"/>
          <c:w val="0.73293462184757252"/>
          <c:h val="0.60506185268991919"/>
        </c:manualLayout>
      </c:layout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Sheet1!$K$7:$K$1006</c:f>
              <c:numCache>
                <c:formatCode>General</c:formatCode>
                <c:ptCount val="10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0.70000000000000007</c:v>
                </c:pt>
                <c:pt idx="7">
                  <c:v>0.8</c:v>
                </c:pt>
                <c:pt idx="8">
                  <c:v>0.90000000000000013</c:v>
                </c:pt>
                <c:pt idx="9">
                  <c:v>1.0000000000000002</c:v>
                </c:pt>
                <c:pt idx="10">
                  <c:v>1.1000000000000003</c:v>
                </c:pt>
                <c:pt idx="11">
                  <c:v>1.2000000000000004</c:v>
                </c:pt>
                <c:pt idx="12">
                  <c:v>1.3000000000000005</c:v>
                </c:pt>
                <c:pt idx="13">
                  <c:v>1.4000000000000006</c:v>
                </c:pt>
                <c:pt idx="14">
                  <c:v>1.5000000000000007</c:v>
                </c:pt>
                <c:pt idx="15">
                  <c:v>1.6000000000000008</c:v>
                </c:pt>
                <c:pt idx="16">
                  <c:v>1.7000000000000008</c:v>
                </c:pt>
                <c:pt idx="17">
                  <c:v>1.8000000000000009</c:v>
                </c:pt>
                <c:pt idx="18">
                  <c:v>1.900000000000001</c:v>
                </c:pt>
                <c:pt idx="19">
                  <c:v>2.0000000000000009</c:v>
                </c:pt>
                <c:pt idx="20">
                  <c:v>2.100000000000001</c:v>
                </c:pt>
                <c:pt idx="21">
                  <c:v>2.2000000000000011</c:v>
                </c:pt>
                <c:pt idx="22">
                  <c:v>2.3000000000000012</c:v>
                </c:pt>
                <c:pt idx="23">
                  <c:v>2.4000000000000012</c:v>
                </c:pt>
                <c:pt idx="24">
                  <c:v>2.5000000000000013</c:v>
                </c:pt>
                <c:pt idx="25">
                  <c:v>2.6000000000000014</c:v>
                </c:pt>
                <c:pt idx="26">
                  <c:v>2.7000000000000015</c:v>
                </c:pt>
                <c:pt idx="27">
                  <c:v>2.8000000000000016</c:v>
                </c:pt>
                <c:pt idx="28">
                  <c:v>2.9000000000000017</c:v>
                </c:pt>
                <c:pt idx="29">
                  <c:v>3.0000000000000018</c:v>
                </c:pt>
                <c:pt idx="30">
                  <c:v>3.1000000000000019</c:v>
                </c:pt>
                <c:pt idx="31">
                  <c:v>3.200000000000002</c:v>
                </c:pt>
                <c:pt idx="32">
                  <c:v>3.300000000000002</c:v>
                </c:pt>
                <c:pt idx="33">
                  <c:v>3.4000000000000021</c:v>
                </c:pt>
                <c:pt idx="34">
                  <c:v>3.5000000000000022</c:v>
                </c:pt>
                <c:pt idx="35">
                  <c:v>3.6000000000000023</c:v>
                </c:pt>
                <c:pt idx="36">
                  <c:v>3.7000000000000024</c:v>
                </c:pt>
                <c:pt idx="37">
                  <c:v>3.8000000000000025</c:v>
                </c:pt>
                <c:pt idx="38">
                  <c:v>3.9000000000000026</c:v>
                </c:pt>
                <c:pt idx="39">
                  <c:v>4.0000000000000027</c:v>
                </c:pt>
                <c:pt idx="40">
                  <c:v>4.1000000000000032</c:v>
                </c:pt>
                <c:pt idx="41">
                  <c:v>4.2000000000000028</c:v>
                </c:pt>
                <c:pt idx="42">
                  <c:v>4.3000000000000034</c:v>
                </c:pt>
                <c:pt idx="43">
                  <c:v>4.400000000000003</c:v>
                </c:pt>
                <c:pt idx="44">
                  <c:v>4.5000000000000036</c:v>
                </c:pt>
                <c:pt idx="45">
                  <c:v>4.6000000000000032</c:v>
                </c:pt>
                <c:pt idx="46">
                  <c:v>4.7000000000000037</c:v>
                </c:pt>
                <c:pt idx="47">
                  <c:v>4.8000000000000034</c:v>
                </c:pt>
                <c:pt idx="48">
                  <c:v>4.9000000000000039</c:v>
                </c:pt>
                <c:pt idx="49">
                  <c:v>5.0000000000000036</c:v>
                </c:pt>
                <c:pt idx="50">
                  <c:v>5.1000000000000041</c:v>
                </c:pt>
                <c:pt idx="51">
                  <c:v>5.2000000000000037</c:v>
                </c:pt>
                <c:pt idx="52">
                  <c:v>5.3000000000000043</c:v>
                </c:pt>
                <c:pt idx="53">
                  <c:v>5.4000000000000039</c:v>
                </c:pt>
                <c:pt idx="54">
                  <c:v>5.5000000000000044</c:v>
                </c:pt>
                <c:pt idx="55">
                  <c:v>5.6000000000000041</c:v>
                </c:pt>
                <c:pt idx="56">
                  <c:v>5.7000000000000046</c:v>
                </c:pt>
                <c:pt idx="57">
                  <c:v>5.8000000000000043</c:v>
                </c:pt>
                <c:pt idx="58">
                  <c:v>5.9000000000000048</c:v>
                </c:pt>
                <c:pt idx="59">
                  <c:v>6.0000000000000044</c:v>
                </c:pt>
                <c:pt idx="60">
                  <c:v>6.100000000000005</c:v>
                </c:pt>
                <c:pt idx="61">
                  <c:v>6.2000000000000046</c:v>
                </c:pt>
                <c:pt idx="62">
                  <c:v>6.3000000000000043</c:v>
                </c:pt>
                <c:pt idx="63">
                  <c:v>6.4000000000000039</c:v>
                </c:pt>
                <c:pt idx="64">
                  <c:v>6.5000000000000044</c:v>
                </c:pt>
                <c:pt idx="65">
                  <c:v>6.6000000000000041</c:v>
                </c:pt>
                <c:pt idx="66">
                  <c:v>6.7000000000000046</c:v>
                </c:pt>
                <c:pt idx="67">
                  <c:v>6.8000000000000043</c:v>
                </c:pt>
                <c:pt idx="68">
                  <c:v>6.9000000000000048</c:v>
                </c:pt>
                <c:pt idx="69">
                  <c:v>7.0000000000000044</c:v>
                </c:pt>
                <c:pt idx="70">
                  <c:v>7.100000000000005</c:v>
                </c:pt>
                <c:pt idx="71">
                  <c:v>7.2000000000000046</c:v>
                </c:pt>
                <c:pt idx="72">
                  <c:v>7.3000000000000052</c:v>
                </c:pt>
                <c:pt idx="73">
                  <c:v>7.4000000000000048</c:v>
                </c:pt>
                <c:pt idx="74">
                  <c:v>7.5000000000000053</c:v>
                </c:pt>
                <c:pt idx="75">
                  <c:v>7.600000000000005</c:v>
                </c:pt>
                <c:pt idx="76">
                  <c:v>7.7000000000000055</c:v>
                </c:pt>
                <c:pt idx="77">
                  <c:v>7.8000000000000052</c:v>
                </c:pt>
                <c:pt idx="78">
                  <c:v>7.9000000000000057</c:v>
                </c:pt>
                <c:pt idx="79">
                  <c:v>8.0000000000000053</c:v>
                </c:pt>
                <c:pt idx="80">
                  <c:v>8.100000000000005</c:v>
                </c:pt>
                <c:pt idx="81">
                  <c:v>8.2000000000000064</c:v>
                </c:pt>
                <c:pt idx="82">
                  <c:v>8.300000000000006</c:v>
                </c:pt>
                <c:pt idx="83">
                  <c:v>8.4000000000000057</c:v>
                </c:pt>
                <c:pt idx="84">
                  <c:v>8.5000000000000053</c:v>
                </c:pt>
                <c:pt idx="85">
                  <c:v>8.6000000000000068</c:v>
                </c:pt>
                <c:pt idx="86">
                  <c:v>8.7000000000000064</c:v>
                </c:pt>
                <c:pt idx="87">
                  <c:v>8.800000000000006</c:v>
                </c:pt>
                <c:pt idx="88">
                  <c:v>8.9000000000000057</c:v>
                </c:pt>
                <c:pt idx="89">
                  <c:v>9.0000000000000071</c:v>
                </c:pt>
                <c:pt idx="90">
                  <c:v>9.1000000000000068</c:v>
                </c:pt>
                <c:pt idx="91">
                  <c:v>9.2000000000000064</c:v>
                </c:pt>
                <c:pt idx="92">
                  <c:v>9.300000000000006</c:v>
                </c:pt>
                <c:pt idx="93">
                  <c:v>9.4000000000000075</c:v>
                </c:pt>
                <c:pt idx="94">
                  <c:v>9.5000000000000071</c:v>
                </c:pt>
                <c:pt idx="95">
                  <c:v>9.6000000000000068</c:v>
                </c:pt>
                <c:pt idx="96">
                  <c:v>9.7000000000000064</c:v>
                </c:pt>
                <c:pt idx="97">
                  <c:v>9.8000000000000078</c:v>
                </c:pt>
                <c:pt idx="98">
                  <c:v>9.9000000000000075</c:v>
                </c:pt>
                <c:pt idx="99">
                  <c:v>10.000000000000007</c:v>
                </c:pt>
                <c:pt idx="100">
                  <c:v>10.100000000000007</c:v>
                </c:pt>
                <c:pt idx="101">
                  <c:v>10.200000000000008</c:v>
                </c:pt>
                <c:pt idx="102">
                  <c:v>10.300000000000008</c:v>
                </c:pt>
                <c:pt idx="103">
                  <c:v>10.400000000000007</c:v>
                </c:pt>
                <c:pt idx="104">
                  <c:v>10.500000000000007</c:v>
                </c:pt>
                <c:pt idx="105">
                  <c:v>10.600000000000009</c:v>
                </c:pt>
                <c:pt idx="106">
                  <c:v>10.700000000000008</c:v>
                </c:pt>
                <c:pt idx="107">
                  <c:v>10.800000000000008</c:v>
                </c:pt>
                <c:pt idx="108">
                  <c:v>10.900000000000007</c:v>
                </c:pt>
                <c:pt idx="109">
                  <c:v>11.000000000000009</c:v>
                </c:pt>
                <c:pt idx="110">
                  <c:v>11.100000000000009</c:v>
                </c:pt>
                <c:pt idx="111">
                  <c:v>11.200000000000008</c:v>
                </c:pt>
                <c:pt idx="112">
                  <c:v>11.300000000000008</c:v>
                </c:pt>
                <c:pt idx="113">
                  <c:v>11.400000000000009</c:v>
                </c:pt>
                <c:pt idx="114">
                  <c:v>11.500000000000009</c:v>
                </c:pt>
                <c:pt idx="115">
                  <c:v>11.600000000000009</c:v>
                </c:pt>
                <c:pt idx="116">
                  <c:v>11.700000000000008</c:v>
                </c:pt>
                <c:pt idx="117">
                  <c:v>11.80000000000001</c:v>
                </c:pt>
                <c:pt idx="118">
                  <c:v>11.900000000000009</c:v>
                </c:pt>
                <c:pt idx="119">
                  <c:v>12.000000000000009</c:v>
                </c:pt>
                <c:pt idx="120">
                  <c:v>12.100000000000009</c:v>
                </c:pt>
                <c:pt idx="121">
                  <c:v>12.20000000000001</c:v>
                </c:pt>
                <c:pt idx="122">
                  <c:v>12.30000000000001</c:v>
                </c:pt>
                <c:pt idx="123">
                  <c:v>12.400000000000009</c:v>
                </c:pt>
                <c:pt idx="124">
                  <c:v>12.500000000000009</c:v>
                </c:pt>
                <c:pt idx="125">
                  <c:v>12.600000000000009</c:v>
                </c:pt>
                <c:pt idx="126">
                  <c:v>12.700000000000008</c:v>
                </c:pt>
                <c:pt idx="127">
                  <c:v>12.800000000000008</c:v>
                </c:pt>
                <c:pt idx="128">
                  <c:v>12.900000000000009</c:v>
                </c:pt>
                <c:pt idx="129">
                  <c:v>13.000000000000009</c:v>
                </c:pt>
                <c:pt idx="130">
                  <c:v>13.100000000000009</c:v>
                </c:pt>
                <c:pt idx="131">
                  <c:v>13.200000000000008</c:v>
                </c:pt>
                <c:pt idx="132">
                  <c:v>13.30000000000001</c:v>
                </c:pt>
                <c:pt idx="133">
                  <c:v>13.400000000000009</c:v>
                </c:pt>
                <c:pt idx="134">
                  <c:v>13.500000000000009</c:v>
                </c:pt>
                <c:pt idx="135">
                  <c:v>13.600000000000009</c:v>
                </c:pt>
                <c:pt idx="136">
                  <c:v>13.70000000000001</c:v>
                </c:pt>
                <c:pt idx="137">
                  <c:v>13.80000000000001</c:v>
                </c:pt>
                <c:pt idx="138">
                  <c:v>13.900000000000009</c:v>
                </c:pt>
                <c:pt idx="139">
                  <c:v>14.000000000000009</c:v>
                </c:pt>
                <c:pt idx="140">
                  <c:v>14.10000000000001</c:v>
                </c:pt>
                <c:pt idx="141">
                  <c:v>14.20000000000001</c:v>
                </c:pt>
                <c:pt idx="142">
                  <c:v>14.30000000000001</c:v>
                </c:pt>
                <c:pt idx="143">
                  <c:v>14.400000000000009</c:v>
                </c:pt>
                <c:pt idx="144">
                  <c:v>14.500000000000011</c:v>
                </c:pt>
                <c:pt idx="145">
                  <c:v>14.60000000000001</c:v>
                </c:pt>
                <c:pt idx="146">
                  <c:v>14.70000000000001</c:v>
                </c:pt>
                <c:pt idx="147">
                  <c:v>14.80000000000001</c:v>
                </c:pt>
                <c:pt idx="148">
                  <c:v>14.900000000000011</c:v>
                </c:pt>
                <c:pt idx="149">
                  <c:v>15.000000000000011</c:v>
                </c:pt>
                <c:pt idx="150">
                  <c:v>15.10000000000001</c:v>
                </c:pt>
                <c:pt idx="151">
                  <c:v>15.20000000000001</c:v>
                </c:pt>
                <c:pt idx="152">
                  <c:v>15.300000000000011</c:v>
                </c:pt>
                <c:pt idx="153">
                  <c:v>15.400000000000011</c:v>
                </c:pt>
                <c:pt idx="154">
                  <c:v>15.500000000000011</c:v>
                </c:pt>
                <c:pt idx="155">
                  <c:v>15.60000000000001</c:v>
                </c:pt>
                <c:pt idx="156">
                  <c:v>15.700000000000012</c:v>
                </c:pt>
                <c:pt idx="157">
                  <c:v>15.800000000000011</c:v>
                </c:pt>
                <c:pt idx="158">
                  <c:v>15.900000000000011</c:v>
                </c:pt>
                <c:pt idx="159">
                  <c:v>16.000000000000011</c:v>
                </c:pt>
                <c:pt idx="160">
                  <c:v>16.100000000000012</c:v>
                </c:pt>
                <c:pt idx="161">
                  <c:v>16.20000000000001</c:v>
                </c:pt>
                <c:pt idx="162">
                  <c:v>16.300000000000011</c:v>
                </c:pt>
                <c:pt idx="163">
                  <c:v>16.400000000000013</c:v>
                </c:pt>
                <c:pt idx="164">
                  <c:v>16.500000000000011</c:v>
                </c:pt>
                <c:pt idx="165">
                  <c:v>16.600000000000012</c:v>
                </c:pt>
                <c:pt idx="166">
                  <c:v>16.700000000000014</c:v>
                </c:pt>
                <c:pt idx="167">
                  <c:v>16.800000000000011</c:v>
                </c:pt>
                <c:pt idx="168">
                  <c:v>16.900000000000013</c:v>
                </c:pt>
                <c:pt idx="169">
                  <c:v>17.000000000000011</c:v>
                </c:pt>
                <c:pt idx="170">
                  <c:v>17.100000000000012</c:v>
                </c:pt>
                <c:pt idx="171">
                  <c:v>17.200000000000014</c:v>
                </c:pt>
                <c:pt idx="172">
                  <c:v>17.300000000000011</c:v>
                </c:pt>
                <c:pt idx="173">
                  <c:v>17.400000000000013</c:v>
                </c:pt>
                <c:pt idx="174">
                  <c:v>17.500000000000014</c:v>
                </c:pt>
                <c:pt idx="175">
                  <c:v>17.600000000000012</c:v>
                </c:pt>
                <c:pt idx="176">
                  <c:v>17.700000000000014</c:v>
                </c:pt>
                <c:pt idx="177">
                  <c:v>17.800000000000011</c:v>
                </c:pt>
                <c:pt idx="178">
                  <c:v>17.900000000000013</c:v>
                </c:pt>
                <c:pt idx="179">
                  <c:v>18.000000000000014</c:v>
                </c:pt>
                <c:pt idx="180">
                  <c:v>18.100000000000012</c:v>
                </c:pt>
                <c:pt idx="181">
                  <c:v>18.200000000000014</c:v>
                </c:pt>
                <c:pt idx="182">
                  <c:v>18.300000000000015</c:v>
                </c:pt>
                <c:pt idx="183">
                  <c:v>18.400000000000013</c:v>
                </c:pt>
                <c:pt idx="184">
                  <c:v>18.500000000000014</c:v>
                </c:pt>
                <c:pt idx="185">
                  <c:v>18.600000000000012</c:v>
                </c:pt>
                <c:pt idx="186">
                  <c:v>18.700000000000014</c:v>
                </c:pt>
                <c:pt idx="187">
                  <c:v>18.800000000000015</c:v>
                </c:pt>
                <c:pt idx="188">
                  <c:v>18.900000000000013</c:v>
                </c:pt>
                <c:pt idx="189">
                  <c:v>19.000000000000014</c:v>
                </c:pt>
                <c:pt idx="190">
                  <c:v>19.100000000000016</c:v>
                </c:pt>
                <c:pt idx="191">
                  <c:v>19.200000000000014</c:v>
                </c:pt>
                <c:pt idx="192">
                  <c:v>19.300000000000015</c:v>
                </c:pt>
                <c:pt idx="193">
                  <c:v>19.400000000000013</c:v>
                </c:pt>
                <c:pt idx="194">
                  <c:v>19.500000000000014</c:v>
                </c:pt>
                <c:pt idx="195">
                  <c:v>19.600000000000016</c:v>
                </c:pt>
                <c:pt idx="196">
                  <c:v>19.700000000000014</c:v>
                </c:pt>
                <c:pt idx="197">
                  <c:v>19.800000000000015</c:v>
                </c:pt>
                <c:pt idx="198">
                  <c:v>19.900000000000016</c:v>
                </c:pt>
                <c:pt idx="199">
                  <c:v>20.000000000000014</c:v>
                </c:pt>
                <c:pt idx="200">
                  <c:v>20.100000000000016</c:v>
                </c:pt>
                <c:pt idx="201">
                  <c:v>20.200000000000014</c:v>
                </c:pt>
                <c:pt idx="202">
                  <c:v>20.300000000000015</c:v>
                </c:pt>
                <c:pt idx="203">
                  <c:v>20.400000000000016</c:v>
                </c:pt>
                <c:pt idx="204">
                  <c:v>20.500000000000014</c:v>
                </c:pt>
                <c:pt idx="205">
                  <c:v>20.600000000000016</c:v>
                </c:pt>
                <c:pt idx="206">
                  <c:v>20.700000000000017</c:v>
                </c:pt>
                <c:pt idx="207">
                  <c:v>20.800000000000015</c:v>
                </c:pt>
                <c:pt idx="208">
                  <c:v>20.900000000000016</c:v>
                </c:pt>
                <c:pt idx="209">
                  <c:v>21.000000000000014</c:v>
                </c:pt>
                <c:pt idx="210">
                  <c:v>21.100000000000016</c:v>
                </c:pt>
                <c:pt idx="211">
                  <c:v>21.200000000000017</c:v>
                </c:pt>
                <c:pt idx="212">
                  <c:v>21.300000000000015</c:v>
                </c:pt>
                <c:pt idx="213">
                  <c:v>21.400000000000016</c:v>
                </c:pt>
                <c:pt idx="214">
                  <c:v>21.500000000000018</c:v>
                </c:pt>
                <c:pt idx="215">
                  <c:v>21.600000000000016</c:v>
                </c:pt>
                <c:pt idx="216">
                  <c:v>21.700000000000017</c:v>
                </c:pt>
                <c:pt idx="217">
                  <c:v>21.800000000000015</c:v>
                </c:pt>
                <c:pt idx="218">
                  <c:v>21.900000000000016</c:v>
                </c:pt>
                <c:pt idx="219">
                  <c:v>22.000000000000018</c:v>
                </c:pt>
                <c:pt idx="220">
                  <c:v>22.100000000000016</c:v>
                </c:pt>
                <c:pt idx="221">
                  <c:v>22.200000000000017</c:v>
                </c:pt>
                <c:pt idx="222">
                  <c:v>22.300000000000018</c:v>
                </c:pt>
                <c:pt idx="223">
                  <c:v>22.400000000000016</c:v>
                </c:pt>
                <c:pt idx="224">
                  <c:v>22.500000000000018</c:v>
                </c:pt>
                <c:pt idx="225">
                  <c:v>22.600000000000016</c:v>
                </c:pt>
                <c:pt idx="226">
                  <c:v>22.700000000000017</c:v>
                </c:pt>
                <c:pt idx="227">
                  <c:v>22.800000000000018</c:v>
                </c:pt>
                <c:pt idx="228">
                  <c:v>22.900000000000016</c:v>
                </c:pt>
                <c:pt idx="229">
                  <c:v>23.000000000000018</c:v>
                </c:pt>
                <c:pt idx="230">
                  <c:v>23.100000000000019</c:v>
                </c:pt>
                <c:pt idx="231">
                  <c:v>23.200000000000017</c:v>
                </c:pt>
                <c:pt idx="232">
                  <c:v>23.300000000000018</c:v>
                </c:pt>
                <c:pt idx="233">
                  <c:v>23.400000000000016</c:v>
                </c:pt>
                <c:pt idx="234">
                  <c:v>23.500000000000018</c:v>
                </c:pt>
                <c:pt idx="235">
                  <c:v>23.600000000000019</c:v>
                </c:pt>
                <c:pt idx="236">
                  <c:v>23.700000000000017</c:v>
                </c:pt>
                <c:pt idx="237">
                  <c:v>23.800000000000018</c:v>
                </c:pt>
                <c:pt idx="238">
                  <c:v>23.90000000000002</c:v>
                </c:pt>
                <c:pt idx="239">
                  <c:v>24.000000000000018</c:v>
                </c:pt>
                <c:pt idx="240">
                  <c:v>24.100000000000019</c:v>
                </c:pt>
                <c:pt idx="241">
                  <c:v>24.200000000000017</c:v>
                </c:pt>
                <c:pt idx="242">
                  <c:v>24.300000000000018</c:v>
                </c:pt>
                <c:pt idx="243">
                  <c:v>24.40000000000002</c:v>
                </c:pt>
                <c:pt idx="244">
                  <c:v>24.500000000000018</c:v>
                </c:pt>
                <c:pt idx="245">
                  <c:v>24.600000000000019</c:v>
                </c:pt>
                <c:pt idx="246">
                  <c:v>24.700000000000021</c:v>
                </c:pt>
                <c:pt idx="247">
                  <c:v>24.800000000000018</c:v>
                </c:pt>
                <c:pt idx="248">
                  <c:v>24.90000000000002</c:v>
                </c:pt>
                <c:pt idx="249">
                  <c:v>25.000000000000018</c:v>
                </c:pt>
                <c:pt idx="250">
                  <c:v>25.100000000000016</c:v>
                </c:pt>
                <c:pt idx="251">
                  <c:v>25.200000000000017</c:v>
                </c:pt>
                <c:pt idx="252">
                  <c:v>25.300000000000018</c:v>
                </c:pt>
                <c:pt idx="253">
                  <c:v>25.400000000000016</c:v>
                </c:pt>
                <c:pt idx="254">
                  <c:v>25.500000000000018</c:v>
                </c:pt>
                <c:pt idx="255">
                  <c:v>25.600000000000016</c:v>
                </c:pt>
                <c:pt idx="256">
                  <c:v>25.700000000000017</c:v>
                </c:pt>
                <c:pt idx="257">
                  <c:v>25.800000000000018</c:v>
                </c:pt>
                <c:pt idx="258">
                  <c:v>25.900000000000016</c:v>
                </c:pt>
                <c:pt idx="259">
                  <c:v>26.000000000000018</c:v>
                </c:pt>
                <c:pt idx="260">
                  <c:v>26.100000000000019</c:v>
                </c:pt>
                <c:pt idx="261">
                  <c:v>26.200000000000017</c:v>
                </c:pt>
                <c:pt idx="262">
                  <c:v>26.300000000000018</c:v>
                </c:pt>
                <c:pt idx="263">
                  <c:v>26.400000000000016</c:v>
                </c:pt>
                <c:pt idx="264">
                  <c:v>26.500000000000018</c:v>
                </c:pt>
                <c:pt idx="265">
                  <c:v>26.600000000000019</c:v>
                </c:pt>
                <c:pt idx="266">
                  <c:v>26.700000000000017</c:v>
                </c:pt>
                <c:pt idx="267">
                  <c:v>26.800000000000018</c:v>
                </c:pt>
                <c:pt idx="268">
                  <c:v>26.90000000000002</c:v>
                </c:pt>
                <c:pt idx="269">
                  <c:v>27.000000000000018</c:v>
                </c:pt>
                <c:pt idx="270">
                  <c:v>27.100000000000019</c:v>
                </c:pt>
                <c:pt idx="271">
                  <c:v>27.200000000000017</c:v>
                </c:pt>
                <c:pt idx="272">
                  <c:v>27.300000000000018</c:v>
                </c:pt>
                <c:pt idx="273">
                  <c:v>27.40000000000002</c:v>
                </c:pt>
                <c:pt idx="274">
                  <c:v>27.500000000000018</c:v>
                </c:pt>
                <c:pt idx="275">
                  <c:v>27.600000000000019</c:v>
                </c:pt>
                <c:pt idx="276">
                  <c:v>27.700000000000021</c:v>
                </c:pt>
                <c:pt idx="277">
                  <c:v>27.800000000000018</c:v>
                </c:pt>
                <c:pt idx="278">
                  <c:v>27.90000000000002</c:v>
                </c:pt>
                <c:pt idx="279">
                  <c:v>28.000000000000018</c:v>
                </c:pt>
                <c:pt idx="280">
                  <c:v>28.100000000000019</c:v>
                </c:pt>
                <c:pt idx="281">
                  <c:v>28.200000000000021</c:v>
                </c:pt>
                <c:pt idx="282">
                  <c:v>28.300000000000018</c:v>
                </c:pt>
                <c:pt idx="283">
                  <c:v>28.40000000000002</c:v>
                </c:pt>
                <c:pt idx="284">
                  <c:v>28.500000000000021</c:v>
                </c:pt>
                <c:pt idx="285">
                  <c:v>28.600000000000019</c:v>
                </c:pt>
                <c:pt idx="286">
                  <c:v>28.700000000000021</c:v>
                </c:pt>
                <c:pt idx="287">
                  <c:v>28.800000000000018</c:v>
                </c:pt>
                <c:pt idx="288">
                  <c:v>28.90000000000002</c:v>
                </c:pt>
                <c:pt idx="289">
                  <c:v>29.000000000000021</c:v>
                </c:pt>
                <c:pt idx="290">
                  <c:v>29.100000000000019</c:v>
                </c:pt>
                <c:pt idx="291">
                  <c:v>29.200000000000021</c:v>
                </c:pt>
                <c:pt idx="292">
                  <c:v>29.300000000000022</c:v>
                </c:pt>
                <c:pt idx="293">
                  <c:v>29.40000000000002</c:v>
                </c:pt>
                <c:pt idx="294">
                  <c:v>29.500000000000021</c:v>
                </c:pt>
                <c:pt idx="295">
                  <c:v>29.600000000000019</c:v>
                </c:pt>
                <c:pt idx="296">
                  <c:v>29.700000000000021</c:v>
                </c:pt>
                <c:pt idx="297">
                  <c:v>29.800000000000022</c:v>
                </c:pt>
                <c:pt idx="298">
                  <c:v>29.90000000000002</c:v>
                </c:pt>
                <c:pt idx="299">
                  <c:v>30.000000000000021</c:v>
                </c:pt>
                <c:pt idx="300">
                  <c:v>30.100000000000023</c:v>
                </c:pt>
                <c:pt idx="301">
                  <c:v>30.200000000000021</c:v>
                </c:pt>
                <c:pt idx="302">
                  <c:v>30.300000000000022</c:v>
                </c:pt>
                <c:pt idx="303">
                  <c:v>30.40000000000002</c:v>
                </c:pt>
                <c:pt idx="304">
                  <c:v>30.500000000000021</c:v>
                </c:pt>
                <c:pt idx="305">
                  <c:v>30.600000000000023</c:v>
                </c:pt>
                <c:pt idx="306">
                  <c:v>30.700000000000021</c:v>
                </c:pt>
                <c:pt idx="307">
                  <c:v>30.800000000000022</c:v>
                </c:pt>
                <c:pt idx="308">
                  <c:v>30.900000000000023</c:v>
                </c:pt>
                <c:pt idx="309">
                  <c:v>31.000000000000021</c:v>
                </c:pt>
                <c:pt idx="310">
                  <c:v>31.100000000000023</c:v>
                </c:pt>
                <c:pt idx="311">
                  <c:v>31.200000000000021</c:v>
                </c:pt>
                <c:pt idx="312">
                  <c:v>31.300000000000022</c:v>
                </c:pt>
                <c:pt idx="313">
                  <c:v>31.400000000000023</c:v>
                </c:pt>
                <c:pt idx="314">
                  <c:v>31.500000000000021</c:v>
                </c:pt>
                <c:pt idx="315">
                  <c:v>31.600000000000023</c:v>
                </c:pt>
                <c:pt idx="316">
                  <c:v>31.700000000000024</c:v>
                </c:pt>
                <c:pt idx="317">
                  <c:v>31.800000000000022</c:v>
                </c:pt>
                <c:pt idx="318">
                  <c:v>31.900000000000023</c:v>
                </c:pt>
                <c:pt idx="319">
                  <c:v>32.000000000000021</c:v>
                </c:pt>
                <c:pt idx="320">
                  <c:v>32.100000000000023</c:v>
                </c:pt>
                <c:pt idx="321">
                  <c:v>32.200000000000024</c:v>
                </c:pt>
                <c:pt idx="322">
                  <c:v>32.300000000000026</c:v>
                </c:pt>
                <c:pt idx="323">
                  <c:v>32.40000000000002</c:v>
                </c:pt>
                <c:pt idx="324">
                  <c:v>32.500000000000021</c:v>
                </c:pt>
                <c:pt idx="325">
                  <c:v>32.600000000000023</c:v>
                </c:pt>
                <c:pt idx="326">
                  <c:v>32.700000000000024</c:v>
                </c:pt>
                <c:pt idx="327">
                  <c:v>32.800000000000026</c:v>
                </c:pt>
                <c:pt idx="328">
                  <c:v>32.900000000000027</c:v>
                </c:pt>
                <c:pt idx="329">
                  <c:v>33.000000000000021</c:v>
                </c:pt>
                <c:pt idx="330">
                  <c:v>33.100000000000023</c:v>
                </c:pt>
                <c:pt idx="331">
                  <c:v>33.200000000000024</c:v>
                </c:pt>
                <c:pt idx="332">
                  <c:v>33.300000000000026</c:v>
                </c:pt>
                <c:pt idx="333">
                  <c:v>33.400000000000027</c:v>
                </c:pt>
                <c:pt idx="334">
                  <c:v>33.500000000000021</c:v>
                </c:pt>
                <c:pt idx="335">
                  <c:v>33.600000000000023</c:v>
                </c:pt>
                <c:pt idx="336">
                  <c:v>33.700000000000024</c:v>
                </c:pt>
                <c:pt idx="337">
                  <c:v>33.800000000000026</c:v>
                </c:pt>
                <c:pt idx="338">
                  <c:v>33.900000000000027</c:v>
                </c:pt>
                <c:pt idx="339">
                  <c:v>34.000000000000021</c:v>
                </c:pt>
                <c:pt idx="340">
                  <c:v>34.100000000000023</c:v>
                </c:pt>
                <c:pt idx="341">
                  <c:v>34.200000000000024</c:v>
                </c:pt>
                <c:pt idx="342">
                  <c:v>34.300000000000026</c:v>
                </c:pt>
                <c:pt idx="343">
                  <c:v>34.400000000000027</c:v>
                </c:pt>
                <c:pt idx="344">
                  <c:v>34.500000000000028</c:v>
                </c:pt>
                <c:pt idx="345">
                  <c:v>34.600000000000023</c:v>
                </c:pt>
                <c:pt idx="346">
                  <c:v>34.700000000000024</c:v>
                </c:pt>
                <c:pt idx="347">
                  <c:v>34.800000000000026</c:v>
                </c:pt>
                <c:pt idx="348">
                  <c:v>34.900000000000027</c:v>
                </c:pt>
                <c:pt idx="349">
                  <c:v>35.000000000000028</c:v>
                </c:pt>
                <c:pt idx="350">
                  <c:v>35.100000000000023</c:v>
                </c:pt>
                <c:pt idx="351">
                  <c:v>35.200000000000024</c:v>
                </c:pt>
                <c:pt idx="352">
                  <c:v>35.300000000000026</c:v>
                </c:pt>
                <c:pt idx="353">
                  <c:v>35.400000000000027</c:v>
                </c:pt>
                <c:pt idx="354">
                  <c:v>35.500000000000028</c:v>
                </c:pt>
                <c:pt idx="355">
                  <c:v>35.600000000000023</c:v>
                </c:pt>
                <c:pt idx="356">
                  <c:v>35.700000000000024</c:v>
                </c:pt>
                <c:pt idx="357">
                  <c:v>35.800000000000026</c:v>
                </c:pt>
                <c:pt idx="358">
                  <c:v>35.900000000000027</c:v>
                </c:pt>
                <c:pt idx="359">
                  <c:v>36.000000000000028</c:v>
                </c:pt>
                <c:pt idx="360">
                  <c:v>36.10000000000003</c:v>
                </c:pt>
                <c:pt idx="361">
                  <c:v>36.200000000000024</c:v>
                </c:pt>
                <c:pt idx="362">
                  <c:v>36.300000000000026</c:v>
                </c:pt>
                <c:pt idx="363">
                  <c:v>36.400000000000027</c:v>
                </c:pt>
                <c:pt idx="364">
                  <c:v>36.500000000000028</c:v>
                </c:pt>
                <c:pt idx="365">
                  <c:v>36.60000000000003</c:v>
                </c:pt>
                <c:pt idx="366">
                  <c:v>36.700000000000024</c:v>
                </c:pt>
                <c:pt idx="367">
                  <c:v>36.800000000000026</c:v>
                </c:pt>
                <c:pt idx="368">
                  <c:v>36.900000000000027</c:v>
                </c:pt>
                <c:pt idx="369">
                  <c:v>37.000000000000028</c:v>
                </c:pt>
                <c:pt idx="370">
                  <c:v>37.10000000000003</c:v>
                </c:pt>
                <c:pt idx="371">
                  <c:v>37.200000000000024</c:v>
                </c:pt>
                <c:pt idx="372">
                  <c:v>37.300000000000026</c:v>
                </c:pt>
                <c:pt idx="373">
                  <c:v>37.400000000000027</c:v>
                </c:pt>
                <c:pt idx="374">
                  <c:v>37.500000000000028</c:v>
                </c:pt>
                <c:pt idx="375">
                  <c:v>37.60000000000003</c:v>
                </c:pt>
                <c:pt idx="376">
                  <c:v>37.700000000000031</c:v>
                </c:pt>
                <c:pt idx="377">
                  <c:v>37.800000000000026</c:v>
                </c:pt>
                <c:pt idx="378">
                  <c:v>37.900000000000027</c:v>
                </c:pt>
                <c:pt idx="379">
                  <c:v>38.000000000000028</c:v>
                </c:pt>
                <c:pt idx="380">
                  <c:v>38.10000000000003</c:v>
                </c:pt>
                <c:pt idx="381">
                  <c:v>38.200000000000031</c:v>
                </c:pt>
                <c:pt idx="382">
                  <c:v>38.300000000000026</c:v>
                </c:pt>
                <c:pt idx="383">
                  <c:v>38.400000000000027</c:v>
                </c:pt>
                <c:pt idx="384">
                  <c:v>38.500000000000028</c:v>
                </c:pt>
                <c:pt idx="385">
                  <c:v>38.60000000000003</c:v>
                </c:pt>
                <c:pt idx="386">
                  <c:v>38.700000000000031</c:v>
                </c:pt>
                <c:pt idx="387">
                  <c:v>38.800000000000026</c:v>
                </c:pt>
                <c:pt idx="388">
                  <c:v>38.900000000000027</c:v>
                </c:pt>
                <c:pt idx="389">
                  <c:v>39.000000000000028</c:v>
                </c:pt>
                <c:pt idx="390">
                  <c:v>39.10000000000003</c:v>
                </c:pt>
                <c:pt idx="391">
                  <c:v>39.200000000000031</c:v>
                </c:pt>
                <c:pt idx="392">
                  <c:v>39.300000000000033</c:v>
                </c:pt>
                <c:pt idx="393">
                  <c:v>39.400000000000027</c:v>
                </c:pt>
                <c:pt idx="394">
                  <c:v>39.500000000000028</c:v>
                </c:pt>
                <c:pt idx="395">
                  <c:v>39.60000000000003</c:v>
                </c:pt>
                <c:pt idx="396">
                  <c:v>39.700000000000031</c:v>
                </c:pt>
                <c:pt idx="397">
                  <c:v>39.800000000000033</c:v>
                </c:pt>
                <c:pt idx="398">
                  <c:v>39.900000000000027</c:v>
                </c:pt>
                <c:pt idx="399">
                  <c:v>40.000000000000028</c:v>
                </c:pt>
                <c:pt idx="400">
                  <c:v>40.10000000000003</c:v>
                </c:pt>
                <c:pt idx="401">
                  <c:v>40.200000000000031</c:v>
                </c:pt>
                <c:pt idx="402">
                  <c:v>40.300000000000033</c:v>
                </c:pt>
                <c:pt idx="403">
                  <c:v>40.400000000000027</c:v>
                </c:pt>
                <c:pt idx="404">
                  <c:v>40.500000000000028</c:v>
                </c:pt>
                <c:pt idx="405">
                  <c:v>40.60000000000003</c:v>
                </c:pt>
                <c:pt idx="406">
                  <c:v>40.700000000000031</c:v>
                </c:pt>
                <c:pt idx="407">
                  <c:v>40.800000000000033</c:v>
                </c:pt>
                <c:pt idx="408">
                  <c:v>40.900000000000034</c:v>
                </c:pt>
                <c:pt idx="409">
                  <c:v>41.000000000000028</c:v>
                </c:pt>
                <c:pt idx="410">
                  <c:v>41.10000000000003</c:v>
                </c:pt>
                <c:pt idx="411">
                  <c:v>41.200000000000031</c:v>
                </c:pt>
                <c:pt idx="412">
                  <c:v>41.300000000000033</c:v>
                </c:pt>
                <c:pt idx="413">
                  <c:v>41.400000000000034</c:v>
                </c:pt>
                <c:pt idx="414">
                  <c:v>41.500000000000028</c:v>
                </c:pt>
                <c:pt idx="415">
                  <c:v>41.60000000000003</c:v>
                </c:pt>
                <c:pt idx="416">
                  <c:v>41.700000000000031</c:v>
                </c:pt>
                <c:pt idx="417">
                  <c:v>41.800000000000033</c:v>
                </c:pt>
                <c:pt idx="418">
                  <c:v>41.900000000000034</c:v>
                </c:pt>
                <c:pt idx="419">
                  <c:v>42.000000000000028</c:v>
                </c:pt>
                <c:pt idx="420">
                  <c:v>42.10000000000003</c:v>
                </c:pt>
                <c:pt idx="421">
                  <c:v>42.200000000000031</c:v>
                </c:pt>
                <c:pt idx="422">
                  <c:v>42.300000000000033</c:v>
                </c:pt>
                <c:pt idx="423">
                  <c:v>42.400000000000034</c:v>
                </c:pt>
                <c:pt idx="424">
                  <c:v>42.500000000000036</c:v>
                </c:pt>
                <c:pt idx="425">
                  <c:v>42.60000000000003</c:v>
                </c:pt>
                <c:pt idx="426">
                  <c:v>42.700000000000031</c:v>
                </c:pt>
                <c:pt idx="427">
                  <c:v>42.800000000000033</c:v>
                </c:pt>
                <c:pt idx="428">
                  <c:v>42.900000000000034</c:v>
                </c:pt>
                <c:pt idx="429">
                  <c:v>43.000000000000036</c:v>
                </c:pt>
                <c:pt idx="430">
                  <c:v>43.10000000000003</c:v>
                </c:pt>
                <c:pt idx="431">
                  <c:v>43.200000000000031</c:v>
                </c:pt>
                <c:pt idx="432">
                  <c:v>43.300000000000033</c:v>
                </c:pt>
                <c:pt idx="433">
                  <c:v>43.400000000000034</c:v>
                </c:pt>
                <c:pt idx="434">
                  <c:v>43.500000000000036</c:v>
                </c:pt>
                <c:pt idx="435">
                  <c:v>43.60000000000003</c:v>
                </c:pt>
                <c:pt idx="436">
                  <c:v>43.700000000000031</c:v>
                </c:pt>
                <c:pt idx="437">
                  <c:v>43.800000000000033</c:v>
                </c:pt>
                <c:pt idx="438">
                  <c:v>43.900000000000034</c:v>
                </c:pt>
                <c:pt idx="439">
                  <c:v>44.000000000000036</c:v>
                </c:pt>
                <c:pt idx="440">
                  <c:v>44.100000000000037</c:v>
                </c:pt>
                <c:pt idx="441">
                  <c:v>44.200000000000031</c:v>
                </c:pt>
                <c:pt idx="442">
                  <c:v>44.300000000000033</c:v>
                </c:pt>
                <c:pt idx="443">
                  <c:v>44.400000000000034</c:v>
                </c:pt>
                <c:pt idx="444">
                  <c:v>44.500000000000036</c:v>
                </c:pt>
                <c:pt idx="445">
                  <c:v>44.600000000000037</c:v>
                </c:pt>
                <c:pt idx="446">
                  <c:v>44.700000000000031</c:v>
                </c:pt>
                <c:pt idx="447">
                  <c:v>44.800000000000033</c:v>
                </c:pt>
                <c:pt idx="448">
                  <c:v>44.900000000000034</c:v>
                </c:pt>
                <c:pt idx="449">
                  <c:v>45.000000000000036</c:v>
                </c:pt>
                <c:pt idx="450">
                  <c:v>45.100000000000037</c:v>
                </c:pt>
                <c:pt idx="451">
                  <c:v>45.200000000000031</c:v>
                </c:pt>
                <c:pt idx="452">
                  <c:v>45.300000000000033</c:v>
                </c:pt>
                <c:pt idx="453">
                  <c:v>45.400000000000034</c:v>
                </c:pt>
                <c:pt idx="454">
                  <c:v>45.500000000000036</c:v>
                </c:pt>
                <c:pt idx="455">
                  <c:v>45.600000000000037</c:v>
                </c:pt>
                <c:pt idx="456">
                  <c:v>45.700000000000038</c:v>
                </c:pt>
                <c:pt idx="457">
                  <c:v>45.800000000000033</c:v>
                </c:pt>
                <c:pt idx="458">
                  <c:v>45.900000000000034</c:v>
                </c:pt>
                <c:pt idx="459">
                  <c:v>46.000000000000036</c:v>
                </c:pt>
                <c:pt idx="460">
                  <c:v>46.100000000000037</c:v>
                </c:pt>
                <c:pt idx="461">
                  <c:v>46.200000000000038</c:v>
                </c:pt>
                <c:pt idx="462">
                  <c:v>46.300000000000033</c:v>
                </c:pt>
                <c:pt idx="463">
                  <c:v>46.400000000000034</c:v>
                </c:pt>
                <c:pt idx="464">
                  <c:v>46.500000000000036</c:v>
                </c:pt>
                <c:pt idx="465">
                  <c:v>46.600000000000037</c:v>
                </c:pt>
                <c:pt idx="466">
                  <c:v>46.700000000000038</c:v>
                </c:pt>
                <c:pt idx="467">
                  <c:v>46.800000000000033</c:v>
                </c:pt>
                <c:pt idx="468">
                  <c:v>46.900000000000034</c:v>
                </c:pt>
                <c:pt idx="469">
                  <c:v>47.000000000000036</c:v>
                </c:pt>
                <c:pt idx="470">
                  <c:v>47.100000000000037</c:v>
                </c:pt>
                <c:pt idx="471">
                  <c:v>47.200000000000038</c:v>
                </c:pt>
                <c:pt idx="472">
                  <c:v>47.30000000000004</c:v>
                </c:pt>
                <c:pt idx="473">
                  <c:v>47.400000000000034</c:v>
                </c:pt>
                <c:pt idx="474">
                  <c:v>47.500000000000036</c:v>
                </c:pt>
                <c:pt idx="475">
                  <c:v>47.600000000000037</c:v>
                </c:pt>
                <c:pt idx="476">
                  <c:v>47.700000000000038</c:v>
                </c:pt>
                <c:pt idx="477">
                  <c:v>47.80000000000004</c:v>
                </c:pt>
                <c:pt idx="478">
                  <c:v>47.900000000000034</c:v>
                </c:pt>
                <c:pt idx="479">
                  <c:v>48.000000000000036</c:v>
                </c:pt>
                <c:pt idx="480">
                  <c:v>48.100000000000037</c:v>
                </c:pt>
                <c:pt idx="481">
                  <c:v>48.200000000000038</c:v>
                </c:pt>
                <c:pt idx="482">
                  <c:v>48.30000000000004</c:v>
                </c:pt>
                <c:pt idx="483">
                  <c:v>48.400000000000034</c:v>
                </c:pt>
                <c:pt idx="484">
                  <c:v>48.500000000000036</c:v>
                </c:pt>
                <c:pt idx="485">
                  <c:v>48.600000000000037</c:v>
                </c:pt>
                <c:pt idx="486">
                  <c:v>48.700000000000038</c:v>
                </c:pt>
                <c:pt idx="487">
                  <c:v>48.80000000000004</c:v>
                </c:pt>
                <c:pt idx="488">
                  <c:v>48.900000000000041</c:v>
                </c:pt>
                <c:pt idx="489">
                  <c:v>49.000000000000036</c:v>
                </c:pt>
                <c:pt idx="490">
                  <c:v>49.100000000000037</c:v>
                </c:pt>
                <c:pt idx="491">
                  <c:v>49.200000000000038</c:v>
                </c:pt>
                <c:pt idx="492">
                  <c:v>49.30000000000004</c:v>
                </c:pt>
                <c:pt idx="493">
                  <c:v>49.400000000000041</c:v>
                </c:pt>
                <c:pt idx="494">
                  <c:v>49.500000000000036</c:v>
                </c:pt>
                <c:pt idx="495">
                  <c:v>49.600000000000037</c:v>
                </c:pt>
                <c:pt idx="496">
                  <c:v>49.700000000000038</c:v>
                </c:pt>
                <c:pt idx="497">
                  <c:v>49.80000000000004</c:v>
                </c:pt>
                <c:pt idx="498">
                  <c:v>49.900000000000041</c:v>
                </c:pt>
                <c:pt idx="499">
                  <c:v>50.000000000000036</c:v>
                </c:pt>
                <c:pt idx="500">
                  <c:v>50.100000000000037</c:v>
                </c:pt>
                <c:pt idx="501">
                  <c:v>50.200000000000031</c:v>
                </c:pt>
                <c:pt idx="502">
                  <c:v>50.300000000000033</c:v>
                </c:pt>
                <c:pt idx="503">
                  <c:v>50.400000000000034</c:v>
                </c:pt>
                <c:pt idx="504">
                  <c:v>50.500000000000036</c:v>
                </c:pt>
                <c:pt idx="505">
                  <c:v>50.600000000000037</c:v>
                </c:pt>
                <c:pt idx="506">
                  <c:v>50.700000000000031</c:v>
                </c:pt>
                <c:pt idx="507">
                  <c:v>50.800000000000033</c:v>
                </c:pt>
                <c:pt idx="508">
                  <c:v>50.900000000000034</c:v>
                </c:pt>
                <c:pt idx="509">
                  <c:v>51.000000000000036</c:v>
                </c:pt>
                <c:pt idx="510">
                  <c:v>51.100000000000037</c:v>
                </c:pt>
                <c:pt idx="511">
                  <c:v>51.200000000000031</c:v>
                </c:pt>
                <c:pt idx="512">
                  <c:v>51.300000000000033</c:v>
                </c:pt>
                <c:pt idx="513">
                  <c:v>51.400000000000034</c:v>
                </c:pt>
                <c:pt idx="514">
                  <c:v>51.500000000000036</c:v>
                </c:pt>
                <c:pt idx="515">
                  <c:v>51.600000000000037</c:v>
                </c:pt>
                <c:pt idx="516">
                  <c:v>51.700000000000031</c:v>
                </c:pt>
                <c:pt idx="517">
                  <c:v>51.800000000000033</c:v>
                </c:pt>
                <c:pt idx="518">
                  <c:v>51.900000000000034</c:v>
                </c:pt>
                <c:pt idx="519">
                  <c:v>52.000000000000036</c:v>
                </c:pt>
                <c:pt idx="520">
                  <c:v>52.100000000000037</c:v>
                </c:pt>
                <c:pt idx="521">
                  <c:v>52.200000000000038</c:v>
                </c:pt>
                <c:pt idx="522">
                  <c:v>52.300000000000033</c:v>
                </c:pt>
                <c:pt idx="523">
                  <c:v>52.400000000000034</c:v>
                </c:pt>
                <c:pt idx="524">
                  <c:v>52.500000000000036</c:v>
                </c:pt>
                <c:pt idx="525">
                  <c:v>52.600000000000037</c:v>
                </c:pt>
                <c:pt idx="526">
                  <c:v>52.700000000000038</c:v>
                </c:pt>
                <c:pt idx="527">
                  <c:v>52.800000000000033</c:v>
                </c:pt>
                <c:pt idx="528">
                  <c:v>52.900000000000034</c:v>
                </c:pt>
                <c:pt idx="529">
                  <c:v>53.000000000000036</c:v>
                </c:pt>
                <c:pt idx="530">
                  <c:v>53.100000000000037</c:v>
                </c:pt>
                <c:pt idx="531">
                  <c:v>53.200000000000038</c:v>
                </c:pt>
                <c:pt idx="532">
                  <c:v>53.30000000000004</c:v>
                </c:pt>
                <c:pt idx="533">
                  <c:v>53.400000000000034</c:v>
                </c:pt>
                <c:pt idx="534">
                  <c:v>53.500000000000036</c:v>
                </c:pt>
                <c:pt idx="535">
                  <c:v>53.600000000000037</c:v>
                </c:pt>
                <c:pt idx="536">
                  <c:v>53.700000000000038</c:v>
                </c:pt>
                <c:pt idx="537">
                  <c:v>53.80000000000004</c:v>
                </c:pt>
                <c:pt idx="538">
                  <c:v>53.900000000000034</c:v>
                </c:pt>
                <c:pt idx="539">
                  <c:v>54.000000000000036</c:v>
                </c:pt>
                <c:pt idx="540">
                  <c:v>54.100000000000037</c:v>
                </c:pt>
                <c:pt idx="541">
                  <c:v>54.200000000000038</c:v>
                </c:pt>
                <c:pt idx="542">
                  <c:v>54.30000000000004</c:v>
                </c:pt>
                <c:pt idx="543">
                  <c:v>54.400000000000034</c:v>
                </c:pt>
                <c:pt idx="544">
                  <c:v>54.500000000000036</c:v>
                </c:pt>
                <c:pt idx="545">
                  <c:v>54.600000000000037</c:v>
                </c:pt>
                <c:pt idx="546">
                  <c:v>54.700000000000038</c:v>
                </c:pt>
                <c:pt idx="547">
                  <c:v>54.80000000000004</c:v>
                </c:pt>
                <c:pt idx="548">
                  <c:v>54.900000000000034</c:v>
                </c:pt>
                <c:pt idx="549">
                  <c:v>55.000000000000036</c:v>
                </c:pt>
                <c:pt idx="550">
                  <c:v>55.100000000000037</c:v>
                </c:pt>
                <c:pt idx="551">
                  <c:v>55.200000000000038</c:v>
                </c:pt>
                <c:pt idx="552">
                  <c:v>55.30000000000004</c:v>
                </c:pt>
                <c:pt idx="553">
                  <c:v>55.400000000000041</c:v>
                </c:pt>
                <c:pt idx="554">
                  <c:v>55.500000000000036</c:v>
                </c:pt>
                <c:pt idx="555">
                  <c:v>55.600000000000037</c:v>
                </c:pt>
                <c:pt idx="556">
                  <c:v>55.700000000000038</c:v>
                </c:pt>
                <c:pt idx="557">
                  <c:v>55.80000000000004</c:v>
                </c:pt>
                <c:pt idx="558">
                  <c:v>55.900000000000041</c:v>
                </c:pt>
                <c:pt idx="559">
                  <c:v>56.000000000000036</c:v>
                </c:pt>
                <c:pt idx="560">
                  <c:v>56.100000000000037</c:v>
                </c:pt>
                <c:pt idx="561">
                  <c:v>56.200000000000038</c:v>
                </c:pt>
                <c:pt idx="562">
                  <c:v>56.30000000000004</c:v>
                </c:pt>
                <c:pt idx="563">
                  <c:v>56.400000000000041</c:v>
                </c:pt>
                <c:pt idx="564">
                  <c:v>56.500000000000043</c:v>
                </c:pt>
                <c:pt idx="565">
                  <c:v>56.600000000000037</c:v>
                </c:pt>
                <c:pt idx="566">
                  <c:v>56.700000000000038</c:v>
                </c:pt>
                <c:pt idx="567">
                  <c:v>56.80000000000004</c:v>
                </c:pt>
                <c:pt idx="568">
                  <c:v>56.900000000000041</c:v>
                </c:pt>
                <c:pt idx="569">
                  <c:v>57.000000000000043</c:v>
                </c:pt>
                <c:pt idx="570">
                  <c:v>57.100000000000037</c:v>
                </c:pt>
                <c:pt idx="571">
                  <c:v>57.200000000000038</c:v>
                </c:pt>
                <c:pt idx="572">
                  <c:v>57.30000000000004</c:v>
                </c:pt>
                <c:pt idx="573">
                  <c:v>57.400000000000041</c:v>
                </c:pt>
                <c:pt idx="574">
                  <c:v>57.500000000000043</c:v>
                </c:pt>
                <c:pt idx="575">
                  <c:v>57.600000000000037</c:v>
                </c:pt>
                <c:pt idx="576">
                  <c:v>57.700000000000038</c:v>
                </c:pt>
                <c:pt idx="577">
                  <c:v>57.80000000000004</c:v>
                </c:pt>
                <c:pt idx="578">
                  <c:v>57.900000000000041</c:v>
                </c:pt>
                <c:pt idx="579">
                  <c:v>58.000000000000043</c:v>
                </c:pt>
                <c:pt idx="580">
                  <c:v>58.100000000000037</c:v>
                </c:pt>
                <c:pt idx="581">
                  <c:v>58.200000000000038</c:v>
                </c:pt>
                <c:pt idx="582">
                  <c:v>58.30000000000004</c:v>
                </c:pt>
                <c:pt idx="583">
                  <c:v>58.400000000000041</c:v>
                </c:pt>
                <c:pt idx="584">
                  <c:v>58.500000000000043</c:v>
                </c:pt>
                <c:pt idx="585">
                  <c:v>58.600000000000044</c:v>
                </c:pt>
                <c:pt idx="586">
                  <c:v>58.700000000000038</c:v>
                </c:pt>
                <c:pt idx="587">
                  <c:v>58.80000000000004</c:v>
                </c:pt>
                <c:pt idx="588">
                  <c:v>58.900000000000041</c:v>
                </c:pt>
                <c:pt idx="589">
                  <c:v>59.000000000000043</c:v>
                </c:pt>
                <c:pt idx="590">
                  <c:v>59.100000000000044</c:v>
                </c:pt>
                <c:pt idx="591">
                  <c:v>59.200000000000038</c:v>
                </c:pt>
                <c:pt idx="592">
                  <c:v>59.30000000000004</c:v>
                </c:pt>
                <c:pt idx="593">
                  <c:v>59.400000000000041</c:v>
                </c:pt>
                <c:pt idx="594">
                  <c:v>59.500000000000043</c:v>
                </c:pt>
                <c:pt idx="595">
                  <c:v>59.600000000000044</c:v>
                </c:pt>
                <c:pt idx="596">
                  <c:v>59.700000000000045</c:v>
                </c:pt>
                <c:pt idx="597">
                  <c:v>59.80000000000004</c:v>
                </c:pt>
                <c:pt idx="598">
                  <c:v>59.900000000000041</c:v>
                </c:pt>
                <c:pt idx="599">
                  <c:v>60.000000000000043</c:v>
                </c:pt>
                <c:pt idx="600">
                  <c:v>60.100000000000044</c:v>
                </c:pt>
                <c:pt idx="601">
                  <c:v>60.200000000000045</c:v>
                </c:pt>
                <c:pt idx="602">
                  <c:v>60.30000000000004</c:v>
                </c:pt>
                <c:pt idx="603">
                  <c:v>60.400000000000041</c:v>
                </c:pt>
                <c:pt idx="604">
                  <c:v>60.500000000000043</c:v>
                </c:pt>
                <c:pt idx="605">
                  <c:v>60.600000000000044</c:v>
                </c:pt>
                <c:pt idx="606">
                  <c:v>60.700000000000045</c:v>
                </c:pt>
                <c:pt idx="607">
                  <c:v>60.80000000000004</c:v>
                </c:pt>
                <c:pt idx="608">
                  <c:v>60.900000000000041</c:v>
                </c:pt>
                <c:pt idx="609">
                  <c:v>61.000000000000043</c:v>
                </c:pt>
                <c:pt idx="610">
                  <c:v>61.100000000000044</c:v>
                </c:pt>
                <c:pt idx="611">
                  <c:v>61.200000000000045</c:v>
                </c:pt>
                <c:pt idx="612">
                  <c:v>61.30000000000004</c:v>
                </c:pt>
                <c:pt idx="613">
                  <c:v>61.400000000000041</c:v>
                </c:pt>
                <c:pt idx="614">
                  <c:v>61.500000000000043</c:v>
                </c:pt>
                <c:pt idx="615">
                  <c:v>61.600000000000044</c:v>
                </c:pt>
                <c:pt idx="616">
                  <c:v>61.700000000000045</c:v>
                </c:pt>
                <c:pt idx="617">
                  <c:v>61.800000000000047</c:v>
                </c:pt>
                <c:pt idx="618">
                  <c:v>61.900000000000041</c:v>
                </c:pt>
                <c:pt idx="619">
                  <c:v>62.000000000000043</c:v>
                </c:pt>
                <c:pt idx="620">
                  <c:v>62.100000000000044</c:v>
                </c:pt>
                <c:pt idx="621">
                  <c:v>62.200000000000045</c:v>
                </c:pt>
                <c:pt idx="622">
                  <c:v>62.300000000000047</c:v>
                </c:pt>
                <c:pt idx="623">
                  <c:v>62.400000000000041</c:v>
                </c:pt>
                <c:pt idx="624">
                  <c:v>62.500000000000043</c:v>
                </c:pt>
                <c:pt idx="625">
                  <c:v>62.600000000000044</c:v>
                </c:pt>
                <c:pt idx="626">
                  <c:v>62.700000000000045</c:v>
                </c:pt>
                <c:pt idx="627">
                  <c:v>62.800000000000047</c:v>
                </c:pt>
                <c:pt idx="628">
                  <c:v>62.900000000000048</c:v>
                </c:pt>
                <c:pt idx="629">
                  <c:v>63.000000000000043</c:v>
                </c:pt>
                <c:pt idx="630">
                  <c:v>63.100000000000044</c:v>
                </c:pt>
                <c:pt idx="631">
                  <c:v>63.200000000000045</c:v>
                </c:pt>
                <c:pt idx="632">
                  <c:v>63.300000000000047</c:v>
                </c:pt>
                <c:pt idx="633">
                  <c:v>63.400000000000048</c:v>
                </c:pt>
                <c:pt idx="634">
                  <c:v>63.500000000000043</c:v>
                </c:pt>
                <c:pt idx="635">
                  <c:v>63.600000000000044</c:v>
                </c:pt>
                <c:pt idx="636">
                  <c:v>63.700000000000045</c:v>
                </c:pt>
                <c:pt idx="637">
                  <c:v>63.800000000000047</c:v>
                </c:pt>
                <c:pt idx="638">
                  <c:v>63.900000000000048</c:v>
                </c:pt>
                <c:pt idx="639">
                  <c:v>64.000000000000043</c:v>
                </c:pt>
                <c:pt idx="640">
                  <c:v>64.100000000000051</c:v>
                </c:pt>
                <c:pt idx="641">
                  <c:v>64.200000000000045</c:v>
                </c:pt>
                <c:pt idx="642">
                  <c:v>64.30000000000004</c:v>
                </c:pt>
                <c:pt idx="643">
                  <c:v>64.400000000000048</c:v>
                </c:pt>
                <c:pt idx="644">
                  <c:v>64.500000000000043</c:v>
                </c:pt>
                <c:pt idx="645">
                  <c:v>64.600000000000051</c:v>
                </c:pt>
                <c:pt idx="646">
                  <c:v>64.700000000000045</c:v>
                </c:pt>
                <c:pt idx="647">
                  <c:v>64.80000000000004</c:v>
                </c:pt>
                <c:pt idx="648">
                  <c:v>64.900000000000048</c:v>
                </c:pt>
                <c:pt idx="649">
                  <c:v>65.000000000000043</c:v>
                </c:pt>
                <c:pt idx="650">
                  <c:v>65.100000000000051</c:v>
                </c:pt>
                <c:pt idx="651">
                  <c:v>65.200000000000045</c:v>
                </c:pt>
                <c:pt idx="652">
                  <c:v>65.30000000000004</c:v>
                </c:pt>
                <c:pt idx="653">
                  <c:v>65.400000000000048</c:v>
                </c:pt>
                <c:pt idx="654">
                  <c:v>65.500000000000043</c:v>
                </c:pt>
                <c:pt idx="655">
                  <c:v>65.600000000000051</c:v>
                </c:pt>
                <c:pt idx="656">
                  <c:v>65.700000000000045</c:v>
                </c:pt>
                <c:pt idx="657">
                  <c:v>65.800000000000054</c:v>
                </c:pt>
                <c:pt idx="658">
                  <c:v>65.900000000000048</c:v>
                </c:pt>
                <c:pt idx="659">
                  <c:v>66.000000000000043</c:v>
                </c:pt>
                <c:pt idx="660">
                  <c:v>66.100000000000051</c:v>
                </c:pt>
                <c:pt idx="661">
                  <c:v>66.200000000000045</c:v>
                </c:pt>
                <c:pt idx="662">
                  <c:v>66.300000000000054</c:v>
                </c:pt>
                <c:pt idx="663">
                  <c:v>66.400000000000048</c:v>
                </c:pt>
                <c:pt idx="664">
                  <c:v>66.500000000000043</c:v>
                </c:pt>
                <c:pt idx="665">
                  <c:v>66.600000000000051</c:v>
                </c:pt>
                <c:pt idx="666">
                  <c:v>66.700000000000045</c:v>
                </c:pt>
                <c:pt idx="667">
                  <c:v>66.800000000000054</c:v>
                </c:pt>
                <c:pt idx="668">
                  <c:v>66.900000000000048</c:v>
                </c:pt>
                <c:pt idx="669">
                  <c:v>67.000000000000043</c:v>
                </c:pt>
                <c:pt idx="670">
                  <c:v>67.100000000000051</c:v>
                </c:pt>
                <c:pt idx="671">
                  <c:v>67.200000000000045</c:v>
                </c:pt>
                <c:pt idx="672">
                  <c:v>67.300000000000054</c:v>
                </c:pt>
                <c:pt idx="673">
                  <c:v>67.400000000000048</c:v>
                </c:pt>
                <c:pt idx="674">
                  <c:v>67.500000000000043</c:v>
                </c:pt>
                <c:pt idx="675">
                  <c:v>67.600000000000051</c:v>
                </c:pt>
                <c:pt idx="676">
                  <c:v>67.700000000000045</c:v>
                </c:pt>
                <c:pt idx="677">
                  <c:v>67.800000000000054</c:v>
                </c:pt>
                <c:pt idx="678">
                  <c:v>67.900000000000048</c:v>
                </c:pt>
                <c:pt idx="679">
                  <c:v>68.000000000000043</c:v>
                </c:pt>
                <c:pt idx="680">
                  <c:v>68.100000000000051</c:v>
                </c:pt>
                <c:pt idx="681">
                  <c:v>68.200000000000045</c:v>
                </c:pt>
                <c:pt idx="682">
                  <c:v>68.300000000000054</c:v>
                </c:pt>
                <c:pt idx="683">
                  <c:v>68.400000000000048</c:v>
                </c:pt>
                <c:pt idx="684">
                  <c:v>68.500000000000057</c:v>
                </c:pt>
                <c:pt idx="685">
                  <c:v>68.600000000000051</c:v>
                </c:pt>
                <c:pt idx="686">
                  <c:v>68.700000000000045</c:v>
                </c:pt>
                <c:pt idx="687">
                  <c:v>68.800000000000054</c:v>
                </c:pt>
                <c:pt idx="688">
                  <c:v>68.900000000000048</c:v>
                </c:pt>
                <c:pt idx="689">
                  <c:v>69.000000000000057</c:v>
                </c:pt>
                <c:pt idx="690">
                  <c:v>69.100000000000051</c:v>
                </c:pt>
                <c:pt idx="691">
                  <c:v>69.200000000000045</c:v>
                </c:pt>
                <c:pt idx="692">
                  <c:v>69.300000000000054</c:v>
                </c:pt>
                <c:pt idx="693">
                  <c:v>69.400000000000048</c:v>
                </c:pt>
                <c:pt idx="694">
                  <c:v>69.500000000000057</c:v>
                </c:pt>
                <c:pt idx="695">
                  <c:v>69.600000000000051</c:v>
                </c:pt>
                <c:pt idx="696">
                  <c:v>69.700000000000045</c:v>
                </c:pt>
                <c:pt idx="697">
                  <c:v>69.800000000000054</c:v>
                </c:pt>
                <c:pt idx="698">
                  <c:v>69.900000000000048</c:v>
                </c:pt>
                <c:pt idx="699">
                  <c:v>70.000000000000057</c:v>
                </c:pt>
                <c:pt idx="700">
                  <c:v>70.100000000000051</c:v>
                </c:pt>
                <c:pt idx="701">
                  <c:v>70.200000000000045</c:v>
                </c:pt>
                <c:pt idx="702">
                  <c:v>70.300000000000054</c:v>
                </c:pt>
                <c:pt idx="703">
                  <c:v>70.400000000000048</c:v>
                </c:pt>
                <c:pt idx="704">
                  <c:v>70.500000000000057</c:v>
                </c:pt>
                <c:pt idx="705">
                  <c:v>70.600000000000051</c:v>
                </c:pt>
                <c:pt idx="706">
                  <c:v>70.700000000000045</c:v>
                </c:pt>
                <c:pt idx="707">
                  <c:v>70.800000000000054</c:v>
                </c:pt>
                <c:pt idx="708">
                  <c:v>70.900000000000048</c:v>
                </c:pt>
                <c:pt idx="709">
                  <c:v>71.000000000000057</c:v>
                </c:pt>
                <c:pt idx="710">
                  <c:v>71.100000000000051</c:v>
                </c:pt>
                <c:pt idx="711">
                  <c:v>71.200000000000045</c:v>
                </c:pt>
                <c:pt idx="712">
                  <c:v>71.300000000000054</c:v>
                </c:pt>
                <c:pt idx="713">
                  <c:v>71.400000000000048</c:v>
                </c:pt>
                <c:pt idx="714">
                  <c:v>71.500000000000057</c:v>
                </c:pt>
                <c:pt idx="715">
                  <c:v>71.600000000000051</c:v>
                </c:pt>
                <c:pt idx="716">
                  <c:v>71.700000000000045</c:v>
                </c:pt>
                <c:pt idx="717">
                  <c:v>71.800000000000054</c:v>
                </c:pt>
                <c:pt idx="718">
                  <c:v>71.900000000000048</c:v>
                </c:pt>
                <c:pt idx="719">
                  <c:v>72.000000000000057</c:v>
                </c:pt>
                <c:pt idx="720">
                  <c:v>72.100000000000051</c:v>
                </c:pt>
                <c:pt idx="721">
                  <c:v>72.20000000000006</c:v>
                </c:pt>
                <c:pt idx="722">
                  <c:v>72.300000000000054</c:v>
                </c:pt>
                <c:pt idx="723">
                  <c:v>72.400000000000048</c:v>
                </c:pt>
                <c:pt idx="724">
                  <c:v>72.500000000000057</c:v>
                </c:pt>
                <c:pt idx="725">
                  <c:v>72.600000000000051</c:v>
                </c:pt>
                <c:pt idx="726">
                  <c:v>72.70000000000006</c:v>
                </c:pt>
                <c:pt idx="727">
                  <c:v>72.800000000000054</c:v>
                </c:pt>
                <c:pt idx="728">
                  <c:v>72.900000000000048</c:v>
                </c:pt>
                <c:pt idx="729">
                  <c:v>73.000000000000057</c:v>
                </c:pt>
                <c:pt idx="730">
                  <c:v>73.100000000000051</c:v>
                </c:pt>
                <c:pt idx="731">
                  <c:v>73.20000000000006</c:v>
                </c:pt>
                <c:pt idx="732">
                  <c:v>73.300000000000054</c:v>
                </c:pt>
                <c:pt idx="733">
                  <c:v>73.400000000000048</c:v>
                </c:pt>
                <c:pt idx="734">
                  <c:v>73.500000000000057</c:v>
                </c:pt>
                <c:pt idx="735">
                  <c:v>73.600000000000051</c:v>
                </c:pt>
                <c:pt idx="736">
                  <c:v>73.70000000000006</c:v>
                </c:pt>
                <c:pt idx="737">
                  <c:v>73.800000000000054</c:v>
                </c:pt>
                <c:pt idx="738">
                  <c:v>73.900000000000048</c:v>
                </c:pt>
                <c:pt idx="739">
                  <c:v>74.000000000000057</c:v>
                </c:pt>
                <c:pt idx="740">
                  <c:v>74.100000000000051</c:v>
                </c:pt>
                <c:pt idx="741">
                  <c:v>74.20000000000006</c:v>
                </c:pt>
                <c:pt idx="742">
                  <c:v>74.300000000000054</c:v>
                </c:pt>
                <c:pt idx="743">
                  <c:v>74.400000000000048</c:v>
                </c:pt>
                <c:pt idx="744">
                  <c:v>74.500000000000057</c:v>
                </c:pt>
                <c:pt idx="745">
                  <c:v>74.600000000000051</c:v>
                </c:pt>
                <c:pt idx="746">
                  <c:v>74.70000000000006</c:v>
                </c:pt>
                <c:pt idx="747">
                  <c:v>74.800000000000054</c:v>
                </c:pt>
                <c:pt idx="748">
                  <c:v>74.900000000000063</c:v>
                </c:pt>
                <c:pt idx="749">
                  <c:v>75.000000000000057</c:v>
                </c:pt>
                <c:pt idx="750">
                  <c:v>75.100000000000051</c:v>
                </c:pt>
                <c:pt idx="751">
                  <c:v>75.20000000000006</c:v>
                </c:pt>
                <c:pt idx="752">
                  <c:v>75.300000000000054</c:v>
                </c:pt>
                <c:pt idx="753">
                  <c:v>75.400000000000063</c:v>
                </c:pt>
                <c:pt idx="754">
                  <c:v>75.500000000000057</c:v>
                </c:pt>
                <c:pt idx="755">
                  <c:v>75.600000000000051</c:v>
                </c:pt>
                <c:pt idx="756">
                  <c:v>75.70000000000006</c:v>
                </c:pt>
                <c:pt idx="757">
                  <c:v>75.800000000000054</c:v>
                </c:pt>
                <c:pt idx="758">
                  <c:v>75.900000000000063</c:v>
                </c:pt>
                <c:pt idx="759">
                  <c:v>76.000000000000057</c:v>
                </c:pt>
                <c:pt idx="760">
                  <c:v>76.100000000000051</c:v>
                </c:pt>
                <c:pt idx="761">
                  <c:v>76.20000000000006</c:v>
                </c:pt>
                <c:pt idx="762">
                  <c:v>76.300000000000054</c:v>
                </c:pt>
                <c:pt idx="763">
                  <c:v>76.400000000000063</c:v>
                </c:pt>
                <c:pt idx="764">
                  <c:v>76.500000000000057</c:v>
                </c:pt>
                <c:pt idx="765">
                  <c:v>76.600000000000051</c:v>
                </c:pt>
                <c:pt idx="766">
                  <c:v>76.70000000000006</c:v>
                </c:pt>
                <c:pt idx="767">
                  <c:v>76.800000000000054</c:v>
                </c:pt>
                <c:pt idx="768">
                  <c:v>76.900000000000063</c:v>
                </c:pt>
                <c:pt idx="769">
                  <c:v>77.000000000000057</c:v>
                </c:pt>
                <c:pt idx="770">
                  <c:v>77.100000000000051</c:v>
                </c:pt>
                <c:pt idx="771">
                  <c:v>77.20000000000006</c:v>
                </c:pt>
                <c:pt idx="772">
                  <c:v>77.300000000000054</c:v>
                </c:pt>
                <c:pt idx="773">
                  <c:v>77.400000000000063</c:v>
                </c:pt>
                <c:pt idx="774">
                  <c:v>77.500000000000057</c:v>
                </c:pt>
                <c:pt idx="775">
                  <c:v>77.600000000000051</c:v>
                </c:pt>
                <c:pt idx="776">
                  <c:v>77.70000000000006</c:v>
                </c:pt>
                <c:pt idx="777">
                  <c:v>77.800000000000054</c:v>
                </c:pt>
                <c:pt idx="778">
                  <c:v>77.900000000000063</c:v>
                </c:pt>
                <c:pt idx="779">
                  <c:v>78.000000000000057</c:v>
                </c:pt>
                <c:pt idx="780">
                  <c:v>78.100000000000051</c:v>
                </c:pt>
                <c:pt idx="781">
                  <c:v>78.20000000000006</c:v>
                </c:pt>
                <c:pt idx="782">
                  <c:v>78.300000000000054</c:v>
                </c:pt>
                <c:pt idx="783">
                  <c:v>78.400000000000063</c:v>
                </c:pt>
                <c:pt idx="784">
                  <c:v>78.500000000000057</c:v>
                </c:pt>
                <c:pt idx="785">
                  <c:v>78.600000000000065</c:v>
                </c:pt>
                <c:pt idx="786">
                  <c:v>78.70000000000006</c:v>
                </c:pt>
                <c:pt idx="787">
                  <c:v>78.800000000000054</c:v>
                </c:pt>
                <c:pt idx="788">
                  <c:v>78.900000000000063</c:v>
                </c:pt>
                <c:pt idx="789">
                  <c:v>79.000000000000057</c:v>
                </c:pt>
                <c:pt idx="790">
                  <c:v>79.100000000000065</c:v>
                </c:pt>
                <c:pt idx="791">
                  <c:v>79.20000000000006</c:v>
                </c:pt>
                <c:pt idx="792">
                  <c:v>79.300000000000054</c:v>
                </c:pt>
                <c:pt idx="793">
                  <c:v>79.400000000000063</c:v>
                </c:pt>
                <c:pt idx="794">
                  <c:v>79.500000000000057</c:v>
                </c:pt>
                <c:pt idx="795">
                  <c:v>79.600000000000065</c:v>
                </c:pt>
                <c:pt idx="796">
                  <c:v>79.70000000000006</c:v>
                </c:pt>
                <c:pt idx="797">
                  <c:v>79.800000000000054</c:v>
                </c:pt>
                <c:pt idx="798">
                  <c:v>79.900000000000063</c:v>
                </c:pt>
                <c:pt idx="799">
                  <c:v>80.000000000000057</c:v>
                </c:pt>
                <c:pt idx="800">
                  <c:v>80.100000000000065</c:v>
                </c:pt>
                <c:pt idx="801">
                  <c:v>80.20000000000006</c:v>
                </c:pt>
                <c:pt idx="802">
                  <c:v>80.300000000000054</c:v>
                </c:pt>
                <c:pt idx="803">
                  <c:v>80.400000000000063</c:v>
                </c:pt>
                <c:pt idx="804">
                  <c:v>80.500000000000057</c:v>
                </c:pt>
                <c:pt idx="805">
                  <c:v>80.600000000000065</c:v>
                </c:pt>
                <c:pt idx="806">
                  <c:v>80.70000000000006</c:v>
                </c:pt>
                <c:pt idx="807">
                  <c:v>80.800000000000054</c:v>
                </c:pt>
                <c:pt idx="808">
                  <c:v>80.900000000000063</c:v>
                </c:pt>
                <c:pt idx="809">
                  <c:v>81.000000000000057</c:v>
                </c:pt>
                <c:pt idx="810">
                  <c:v>81.100000000000065</c:v>
                </c:pt>
                <c:pt idx="811">
                  <c:v>81.20000000000006</c:v>
                </c:pt>
                <c:pt idx="812">
                  <c:v>81.300000000000068</c:v>
                </c:pt>
                <c:pt idx="813">
                  <c:v>81.400000000000063</c:v>
                </c:pt>
                <c:pt idx="814">
                  <c:v>81.500000000000057</c:v>
                </c:pt>
                <c:pt idx="815">
                  <c:v>81.600000000000065</c:v>
                </c:pt>
                <c:pt idx="816">
                  <c:v>81.70000000000006</c:v>
                </c:pt>
                <c:pt idx="817">
                  <c:v>81.800000000000068</c:v>
                </c:pt>
                <c:pt idx="818">
                  <c:v>81.900000000000063</c:v>
                </c:pt>
                <c:pt idx="819">
                  <c:v>82.000000000000057</c:v>
                </c:pt>
                <c:pt idx="820">
                  <c:v>82.100000000000065</c:v>
                </c:pt>
                <c:pt idx="821">
                  <c:v>82.20000000000006</c:v>
                </c:pt>
                <c:pt idx="822">
                  <c:v>82.300000000000068</c:v>
                </c:pt>
                <c:pt idx="823">
                  <c:v>82.400000000000063</c:v>
                </c:pt>
                <c:pt idx="824">
                  <c:v>82.500000000000057</c:v>
                </c:pt>
                <c:pt idx="825">
                  <c:v>82.600000000000065</c:v>
                </c:pt>
                <c:pt idx="826">
                  <c:v>82.70000000000006</c:v>
                </c:pt>
                <c:pt idx="827">
                  <c:v>82.800000000000068</c:v>
                </c:pt>
                <c:pt idx="828">
                  <c:v>82.900000000000063</c:v>
                </c:pt>
                <c:pt idx="829">
                  <c:v>83.000000000000057</c:v>
                </c:pt>
                <c:pt idx="830">
                  <c:v>83.100000000000065</c:v>
                </c:pt>
                <c:pt idx="831">
                  <c:v>83.20000000000006</c:v>
                </c:pt>
                <c:pt idx="832">
                  <c:v>83.300000000000068</c:v>
                </c:pt>
                <c:pt idx="833">
                  <c:v>83.400000000000063</c:v>
                </c:pt>
                <c:pt idx="834">
                  <c:v>83.500000000000057</c:v>
                </c:pt>
                <c:pt idx="835">
                  <c:v>83.600000000000065</c:v>
                </c:pt>
                <c:pt idx="836">
                  <c:v>83.70000000000006</c:v>
                </c:pt>
                <c:pt idx="837">
                  <c:v>83.800000000000068</c:v>
                </c:pt>
                <c:pt idx="838">
                  <c:v>83.900000000000063</c:v>
                </c:pt>
                <c:pt idx="839">
                  <c:v>84.000000000000057</c:v>
                </c:pt>
                <c:pt idx="840">
                  <c:v>84.100000000000065</c:v>
                </c:pt>
                <c:pt idx="841">
                  <c:v>84.20000000000006</c:v>
                </c:pt>
                <c:pt idx="842">
                  <c:v>84.300000000000068</c:v>
                </c:pt>
                <c:pt idx="843">
                  <c:v>84.400000000000063</c:v>
                </c:pt>
                <c:pt idx="844">
                  <c:v>84.500000000000057</c:v>
                </c:pt>
                <c:pt idx="845">
                  <c:v>84.600000000000065</c:v>
                </c:pt>
                <c:pt idx="846">
                  <c:v>84.70000000000006</c:v>
                </c:pt>
                <c:pt idx="847">
                  <c:v>84.800000000000068</c:v>
                </c:pt>
                <c:pt idx="848">
                  <c:v>84.900000000000063</c:v>
                </c:pt>
                <c:pt idx="849">
                  <c:v>85.000000000000071</c:v>
                </c:pt>
                <c:pt idx="850">
                  <c:v>85.100000000000065</c:v>
                </c:pt>
                <c:pt idx="851">
                  <c:v>85.20000000000006</c:v>
                </c:pt>
                <c:pt idx="852">
                  <c:v>85.300000000000068</c:v>
                </c:pt>
                <c:pt idx="853">
                  <c:v>85.400000000000063</c:v>
                </c:pt>
                <c:pt idx="854">
                  <c:v>85.500000000000071</c:v>
                </c:pt>
                <c:pt idx="855">
                  <c:v>85.600000000000065</c:v>
                </c:pt>
                <c:pt idx="856">
                  <c:v>85.70000000000006</c:v>
                </c:pt>
                <c:pt idx="857">
                  <c:v>85.800000000000068</c:v>
                </c:pt>
                <c:pt idx="858">
                  <c:v>85.900000000000063</c:v>
                </c:pt>
                <c:pt idx="859">
                  <c:v>86.000000000000071</c:v>
                </c:pt>
                <c:pt idx="860">
                  <c:v>86.100000000000065</c:v>
                </c:pt>
                <c:pt idx="861">
                  <c:v>86.20000000000006</c:v>
                </c:pt>
                <c:pt idx="862">
                  <c:v>86.300000000000068</c:v>
                </c:pt>
                <c:pt idx="863">
                  <c:v>86.400000000000063</c:v>
                </c:pt>
                <c:pt idx="864">
                  <c:v>86.500000000000071</c:v>
                </c:pt>
                <c:pt idx="865">
                  <c:v>86.600000000000065</c:v>
                </c:pt>
                <c:pt idx="866">
                  <c:v>86.70000000000006</c:v>
                </c:pt>
                <c:pt idx="867">
                  <c:v>86.800000000000068</c:v>
                </c:pt>
                <c:pt idx="868">
                  <c:v>86.900000000000063</c:v>
                </c:pt>
                <c:pt idx="869">
                  <c:v>87.000000000000071</c:v>
                </c:pt>
                <c:pt idx="870">
                  <c:v>87.100000000000065</c:v>
                </c:pt>
                <c:pt idx="871">
                  <c:v>87.20000000000006</c:v>
                </c:pt>
                <c:pt idx="872">
                  <c:v>87.300000000000068</c:v>
                </c:pt>
                <c:pt idx="873">
                  <c:v>87.400000000000063</c:v>
                </c:pt>
                <c:pt idx="874">
                  <c:v>87.500000000000071</c:v>
                </c:pt>
                <c:pt idx="875">
                  <c:v>87.600000000000065</c:v>
                </c:pt>
                <c:pt idx="876">
                  <c:v>87.700000000000074</c:v>
                </c:pt>
                <c:pt idx="877">
                  <c:v>87.800000000000068</c:v>
                </c:pt>
                <c:pt idx="878">
                  <c:v>87.900000000000063</c:v>
                </c:pt>
                <c:pt idx="879">
                  <c:v>88.000000000000071</c:v>
                </c:pt>
                <c:pt idx="880">
                  <c:v>88.100000000000065</c:v>
                </c:pt>
                <c:pt idx="881">
                  <c:v>88.200000000000074</c:v>
                </c:pt>
                <c:pt idx="882">
                  <c:v>88.300000000000068</c:v>
                </c:pt>
                <c:pt idx="883">
                  <c:v>88.400000000000063</c:v>
                </c:pt>
                <c:pt idx="884">
                  <c:v>88.500000000000071</c:v>
                </c:pt>
                <c:pt idx="885">
                  <c:v>88.600000000000065</c:v>
                </c:pt>
                <c:pt idx="886">
                  <c:v>88.700000000000074</c:v>
                </c:pt>
                <c:pt idx="887">
                  <c:v>88.800000000000068</c:v>
                </c:pt>
                <c:pt idx="888">
                  <c:v>88.900000000000063</c:v>
                </c:pt>
                <c:pt idx="889">
                  <c:v>89.000000000000071</c:v>
                </c:pt>
                <c:pt idx="890">
                  <c:v>89.100000000000065</c:v>
                </c:pt>
                <c:pt idx="891">
                  <c:v>89.200000000000074</c:v>
                </c:pt>
                <c:pt idx="892">
                  <c:v>89.300000000000068</c:v>
                </c:pt>
                <c:pt idx="893">
                  <c:v>89.400000000000063</c:v>
                </c:pt>
                <c:pt idx="894">
                  <c:v>89.500000000000071</c:v>
                </c:pt>
                <c:pt idx="895">
                  <c:v>89.600000000000065</c:v>
                </c:pt>
                <c:pt idx="896">
                  <c:v>89.700000000000074</c:v>
                </c:pt>
                <c:pt idx="897">
                  <c:v>89.800000000000068</c:v>
                </c:pt>
                <c:pt idx="898">
                  <c:v>89.900000000000063</c:v>
                </c:pt>
                <c:pt idx="899">
                  <c:v>90.000000000000071</c:v>
                </c:pt>
                <c:pt idx="900">
                  <c:v>90.100000000000065</c:v>
                </c:pt>
                <c:pt idx="901">
                  <c:v>90.200000000000074</c:v>
                </c:pt>
                <c:pt idx="902">
                  <c:v>90.300000000000068</c:v>
                </c:pt>
                <c:pt idx="903">
                  <c:v>90.400000000000063</c:v>
                </c:pt>
                <c:pt idx="904">
                  <c:v>90.500000000000071</c:v>
                </c:pt>
                <c:pt idx="905">
                  <c:v>90.600000000000065</c:v>
                </c:pt>
                <c:pt idx="906">
                  <c:v>90.700000000000074</c:v>
                </c:pt>
                <c:pt idx="907">
                  <c:v>90.800000000000068</c:v>
                </c:pt>
                <c:pt idx="908">
                  <c:v>90.900000000000063</c:v>
                </c:pt>
                <c:pt idx="909">
                  <c:v>91.000000000000071</c:v>
                </c:pt>
                <c:pt idx="910">
                  <c:v>91.100000000000065</c:v>
                </c:pt>
                <c:pt idx="911">
                  <c:v>91.200000000000074</c:v>
                </c:pt>
                <c:pt idx="912">
                  <c:v>91.300000000000068</c:v>
                </c:pt>
                <c:pt idx="913">
                  <c:v>91.400000000000077</c:v>
                </c:pt>
                <c:pt idx="914">
                  <c:v>91.500000000000071</c:v>
                </c:pt>
                <c:pt idx="915">
                  <c:v>91.600000000000065</c:v>
                </c:pt>
                <c:pt idx="916">
                  <c:v>91.700000000000074</c:v>
                </c:pt>
                <c:pt idx="917">
                  <c:v>91.800000000000068</c:v>
                </c:pt>
                <c:pt idx="918">
                  <c:v>91.900000000000077</c:v>
                </c:pt>
                <c:pt idx="919">
                  <c:v>92.000000000000071</c:v>
                </c:pt>
                <c:pt idx="920">
                  <c:v>92.100000000000065</c:v>
                </c:pt>
                <c:pt idx="921">
                  <c:v>92.200000000000074</c:v>
                </c:pt>
                <c:pt idx="922">
                  <c:v>92.300000000000068</c:v>
                </c:pt>
                <c:pt idx="923">
                  <c:v>92.400000000000077</c:v>
                </c:pt>
                <c:pt idx="924">
                  <c:v>92.500000000000071</c:v>
                </c:pt>
                <c:pt idx="925">
                  <c:v>92.600000000000065</c:v>
                </c:pt>
                <c:pt idx="926">
                  <c:v>92.700000000000074</c:v>
                </c:pt>
                <c:pt idx="927">
                  <c:v>92.800000000000068</c:v>
                </c:pt>
                <c:pt idx="928">
                  <c:v>92.900000000000077</c:v>
                </c:pt>
                <c:pt idx="929">
                  <c:v>93.000000000000071</c:v>
                </c:pt>
                <c:pt idx="930">
                  <c:v>93.100000000000065</c:v>
                </c:pt>
                <c:pt idx="931">
                  <c:v>93.200000000000074</c:v>
                </c:pt>
                <c:pt idx="932">
                  <c:v>93.300000000000068</c:v>
                </c:pt>
                <c:pt idx="933">
                  <c:v>93.400000000000077</c:v>
                </c:pt>
                <c:pt idx="934">
                  <c:v>93.500000000000071</c:v>
                </c:pt>
                <c:pt idx="935">
                  <c:v>93.600000000000065</c:v>
                </c:pt>
                <c:pt idx="936">
                  <c:v>93.700000000000074</c:v>
                </c:pt>
                <c:pt idx="937">
                  <c:v>93.800000000000068</c:v>
                </c:pt>
                <c:pt idx="938">
                  <c:v>93.900000000000077</c:v>
                </c:pt>
                <c:pt idx="939">
                  <c:v>94.000000000000071</c:v>
                </c:pt>
                <c:pt idx="940">
                  <c:v>94.10000000000008</c:v>
                </c:pt>
                <c:pt idx="941">
                  <c:v>94.200000000000074</c:v>
                </c:pt>
                <c:pt idx="942">
                  <c:v>94.300000000000068</c:v>
                </c:pt>
                <c:pt idx="943">
                  <c:v>94.400000000000077</c:v>
                </c:pt>
                <c:pt idx="944">
                  <c:v>94.500000000000071</c:v>
                </c:pt>
                <c:pt idx="945">
                  <c:v>94.60000000000008</c:v>
                </c:pt>
                <c:pt idx="946">
                  <c:v>94.700000000000074</c:v>
                </c:pt>
                <c:pt idx="947">
                  <c:v>94.800000000000068</c:v>
                </c:pt>
                <c:pt idx="948">
                  <c:v>94.900000000000077</c:v>
                </c:pt>
                <c:pt idx="949">
                  <c:v>95.000000000000071</c:v>
                </c:pt>
                <c:pt idx="950">
                  <c:v>95.10000000000008</c:v>
                </c:pt>
                <c:pt idx="951">
                  <c:v>95.200000000000074</c:v>
                </c:pt>
                <c:pt idx="952">
                  <c:v>95.300000000000068</c:v>
                </c:pt>
                <c:pt idx="953">
                  <c:v>95.400000000000077</c:v>
                </c:pt>
                <c:pt idx="954">
                  <c:v>95.500000000000071</c:v>
                </c:pt>
                <c:pt idx="955">
                  <c:v>95.60000000000008</c:v>
                </c:pt>
                <c:pt idx="956">
                  <c:v>95.700000000000074</c:v>
                </c:pt>
                <c:pt idx="957">
                  <c:v>95.800000000000068</c:v>
                </c:pt>
                <c:pt idx="958">
                  <c:v>95.900000000000077</c:v>
                </c:pt>
                <c:pt idx="959">
                  <c:v>96.000000000000071</c:v>
                </c:pt>
                <c:pt idx="960">
                  <c:v>96.10000000000008</c:v>
                </c:pt>
                <c:pt idx="961">
                  <c:v>96.200000000000074</c:v>
                </c:pt>
                <c:pt idx="962">
                  <c:v>96.300000000000068</c:v>
                </c:pt>
                <c:pt idx="963">
                  <c:v>96.400000000000077</c:v>
                </c:pt>
                <c:pt idx="964">
                  <c:v>96.500000000000071</c:v>
                </c:pt>
                <c:pt idx="965">
                  <c:v>96.60000000000008</c:v>
                </c:pt>
                <c:pt idx="966">
                  <c:v>96.700000000000074</c:v>
                </c:pt>
                <c:pt idx="967">
                  <c:v>96.800000000000068</c:v>
                </c:pt>
                <c:pt idx="968">
                  <c:v>96.900000000000077</c:v>
                </c:pt>
                <c:pt idx="969">
                  <c:v>97.000000000000071</c:v>
                </c:pt>
                <c:pt idx="970">
                  <c:v>97.10000000000008</c:v>
                </c:pt>
                <c:pt idx="971">
                  <c:v>97.200000000000074</c:v>
                </c:pt>
                <c:pt idx="972">
                  <c:v>97.300000000000068</c:v>
                </c:pt>
                <c:pt idx="973">
                  <c:v>97.400000000000077</c:v>
                </c:pt>
                <c:pt idx="974">
                  <c:v>97.500000000000071</c:v>
                </c:pt>
                <c:pt idx="975">
                  <c:v>97.60000000000008</c:v>
                </c:pt>
                <c:pt idx="976">
                  <c:v>97.700000000000074</c:v>
                </c:pt>
                <c:pt idx="977">
                  <c:v>97.800000000000082</c:v>
                </c:pt>
                <c:pt idx="978">
                  <c:v>97.900000000000077</c:v>
                </c:pt>
                <c:pt idx="979">
                  <c:v>98.000000000000071</c:v>
                </c:pt>
                <c:pt idx="980">
                  <c:v>98.10000000000008</c:v>
                </c:pt>
                <c:pt idx="981">
                  <c:v>98.200000000000074</c:v>
                </c:pt>
                <c:pt idx="982">
                  <c:v>98.300000000000082</c:v>
                </c:pt>
                <c:pt idx="983">
                  <c:v>98.400000000000077</c:v>
                </c:pt>
                <c:pt idx="984">
                  <c:v>98.500000000000071</c:v>
                </c:pt>
                <c:pt idx="985">
                  <c:v>98.60000000000008</c:v>
                </c:pt>
                <c:pt idx="986">
                  <c:v>98.700000000000074</c:v>
                </c:pt>
                <c:pt idx="987">
                  <c:v>98.800000000000082</c:v>
                </c:pt>
                <c:pt idx="988">
                  <c:v>98.900000000000077</c:v>
                </c:pt>
                <c:pt idx="989">
                  <c:v>99.000000000000071</c:v>
                </c:pt>
                <c:pt idx="990">
                  <c:v>99.10000000000008</c:v>
                </c:pt>
                <c:pt idx="991">
                  <c:v>99.200000000000074</c:v>
                </c:pt>
                <c:pt idx="992">
                  <c:v>99.300000000000082</c:v>
                </c:pt>
                <c:pt idx="993">
                  <c:v>99.400000000000077</c:v>
                </c:pt>
                <c:pt idx="994">
                  <c:v>99.500000000000071</c:v>
                </c:pt>
                <c:pt idx="995">
                  <c:v>99.60000000000008</c:v>
                </c:pt>
                <c:pt idx="996">
                  <c:v>99.700000000000074</c:v>
                </c:pt>
                <c:pt idx="997">
                  <c:v>99.800000000000082</c:v>
                </c:pt>
                <c:pt idx="998">
                  <c:v>99.900000000000077</c:v>
                </c:pt>
                <c:pt idx="999">
                  <c:v>100.00000000000007</c:v>
                </c:pt>
              </c:numCache>
            </c:numRef>
          </c:xVal>
          <c:yVal>
            <c:numRef>
              <c:f>Sheet1!$I$7:$I$1006</c:f>
              <c:numCache>
                <c:formatCode>General</c:formatCode>
                <c:ptCount val="1000"/>
                <c:pt idx="1">
                  <c:v>0.11675229357798163</c:v>
                </c:pt>
                <c:pt idx="2">
                  <c:v>0.17512844036697248</c:v>
                </c:pt>
                <c:pt idx="3">
                  <c:v>0.23350458715596326</c:v>
                </c:pt>
                <c:pt idx="4">
                  <c:v>0.29188073394495406</c:v>
                </c:pt>
                <c:pt idx="5">
                  <c:v>0.35025688073394495</c:v>
                </c:pt>
                <c:pt idx="6">
                  <c:v>0.40863302752293573</c:v>
                </c:pt>
                <c:pt idx="7">
                  <c:v>0.46700917431192651</c:v>
                </c:pt>
                <c:pt idx="8">
                  <c:v>0.52538532110091751</c:v>
                </c:pt>
                <c:pt idx="9">
                  <c:v>0.58376146788990835</c:v>
                </c:pt>
                <c:pt idx="10">
                  <c:v>0.64213761467889918</c:v>
                </c:pt>
                <c:pt idx="11">
                  <c:v>0.70051376146789002</c:v>
                </c:pt>
                <c:pt idx="12">
                  <c:v>0.75888990825688085</c:v>
                </c:pt>
                <c:pt idx="13">
                  <c:v>0.8172660550458718</c:v>
                </c:pt>
                <c:pt idx="14">
                  <c:v>0.87564220183486263</c:v>
                </c:pt>
                <c:pt idx="15">
                  <c:v>0.93401834862385358</c:v>
                </c:pt>
                <c:pt idx="16">
                  <c:v>0.99239449541284441</c:v>
                </c:pt>
                <c:pt idx="17">
                  <c:v>1.0507706422018352</c:v>
                </c:pt>
                <c:pt idx="18">
                  <c:v>1.1091467889908262</c:v>
                </c:pt>
                <c:pt idx="19">
                  <c:v>1.1675229357798171</c:v>
                </c:pt>
                <c:pt idx="20">
                  <c:v>1.2258990825688081</c:v>
                </c:pt>
                <c:pt idx="21">
                  <c:v>1.2842752293577988</c:v>
                </c:pt>
                <c:pt idx="22">
                  <c:v>1.3426513761467895</c:v>
                </c:pt>
                <c:pt idx="23">
                  <c:v>1.4010275229357805</c:v>
                </c:pt>
                <c:pt idx="24">
                  <c:v>1.4594036697247714</c:v>
                </c:pt>
                <c:pt idx="25">
                  <c:v>1.5177798165137621</c:v>
                </c:pt>
                <c:pt idx="26">
                  <c:v>1.5761559633027529</c:v>
                </c:pt>
                <c:pt idx="27">
                  <c:v>1.634532110091744</c:v>
                </c:pt>
                <c:pt idx="28">
                  <c:v>1.6929082568807348</c:v>
                </c:pt>
                <c:pt idx="29">
                  <c:v>1.7512844036697257</c:v>
                </c:pt>
                <c:pt idx="30">
                  <c:v>1.8096605504587169</c:v>
                </c:pt>
                <c:pt idx="31">
                  <c:v>1.8680366972477074</c:v>
                </c:pt>
                <c:pt idx="32">
                  <c:v>1.9264128440366985</c:v>
                </c:pt>
                <c:pt idx="33">
                  <c:v>1.9847889908256893</c:v>
                </c:pt>
                <c:pt idx="34">
                  <c:v>2.0431651376146798</c:v>
                </c:pt>
                <c:pt idx="35">
                  <c:v>2.1015412844036709</c:v>
                </c:pt>
                <c:pt idx="36">
                  <c:v>2.1599174311926621</c:v>
                </c:pt>
                <c:pt idx="37">
                  <c:v>2.2182935779816528</c:v>
                </c:pt>
                <c:pt idx="38">
                  <c:v>2.2766697247706436</c:v>
                </c:pt>
                <c:pt idx="39">
                  <c:v>2.3350458715596347</c:v>
                </c:pt>
                <c:pt idx="40">
                  <c:v>2.3934220183486254</c:v>
                </c:pt>
                <c:pt idx="41">
                  <c:v>2.4517981651376166</c:v>
                </c:pt>
                <c:pt idx="42">
                  <c:v>2.5101743119266073</c:v>
                </c:pt>
                <c:pt idx="43">
                  <c:v>2.5685504587155981</c:v>
                </c:pt>
                <c:pt idx="44">
                  <c:v>2.6269266055045888</c:v>
                </c:pt>
                <c:pt idx="45">
                  <c:v>2.68530275229358</c:v>
                </c:pt>
                <c:pt idx="46">
                  <c:v>2.7436788990825707</c:v>
                </c:pt>
                <c:pt idx="47">
                  <c:v>2.8020550458715618</c:v>
                </c:pt>
                <c:pt idx="48">
                  <c:v>2.8604311926605521</c:v>
                </c:pt>
                <c:pt idx="49">
                  <c:v>2.9188073394495433</c:v>
                </c:pt>
                <c:pt idx="50">
                  <c:v>2.977183486238534</c:v>
                </c:pt>
                <c:pt idx="51">
                  <c:v>3.0355596330275247</c:v>
                </c:pt>
                <c:pt idx="52">
                  <c:v>3.0939357798165159</c:v>
                </c:pt>
                <c:pt idx="53">
                  <c:v>3.1523119266055066</c:v>
                </c:pt>
                <c:pt idx="54">
                  <c:v>3.2106880733944974</c:v>
                </c:pt>
                <c:pt idx="55">
                  <c:v>3.2690642201834881</c:v>
                </c:pt>
                <c:pt idx="56">
                  <c:v>3.3274403669724788</c:v>
                </c:pt>
                <c:pt idx="57">
                  <c:v>3.38581651376147</c:v>
                </c:pt>
                <c:pt idx="58">
                  <c:v>3.4441926605504602</c:v>
                </c:pt>
                <c:pt idx="59">
                  <c:v>3.5025688073394514</c:v>
                </c:pt>
                <c:pt idx="60">
                  <c:v>3.5609449541284426</c:v>
                </c:pt>
                <c:pt idx="61">
                  <c:v>3.6193211009174338</c:v>
                </c:pt>
                <c:pt idx="62">
                  <c:v>3.677697247706424</c:v>
                </c:pt>
                <c:pt idx="63">
                  <c:v>3.7360733944954148</c:v>
                </c:pt>
                <c:pt idx="64">
                  <c:v>3.7944495412844059</c:v>
                </c:pt>
                <c:pt idx="65">
                  <c:v>3.8528256880733971</c:v>
                </c:pt>
                <c:pt idx="66">
                  <c:v>3.9112018348623874</c:v>
                </c:pt>
                <c:pt idx="67">
                  <c:v>3.9695779816513785</c:v>
                </c:pt>
                <c:pt idx="68">
                  <c:v>4.0279541284403697</c:v>
                </c:pt>
                <c:pt idx="69">
                  <c:v>4.0863302752293595</c:v>
                </c:pt>
                <c:pt idx="70">
                  <c:v>4.1447064220183512</c:v>
                </c:pt>
                <c:pt idx="71">
                  <c:v>4.2030825688073419</c:v>
                </c:pt>
                <c:pt idx="72">
                  <c:v>4.2614587155963326</c:v>
                </c:pt>
                <c:pt idx="73">
                  <c:v>4.3198348623853242</c:v>
                </c:pt>
                <c:pt idx="74">
                  <c:v>4.3782110091743141</c:v>
                </c:pt>
                <c:pt idx="75">
                  <c:v>4.4365871559633057</c:v>
                </c:pt>
                <c:pt idx="76">
                  <c:v>4.4949633027522964</c:v>
                </c:pt>
                <c:pt idx="77">
                  <c:v>4.5533394495412871</c:v>
                </c:pt>
                <c:pt idx="78">
                  <c:v>4.6117155963302778</c:v>
                </c:pt>
                <c:pt idx="79">
                  <c:v>4.6700917431192694</c:v>
                </c:pt>
                <c:pt idx="80">
                  <c:v>4.7284678899082593</c:v>
                </c:pt>
                <c:pt idx="81">
                  <c:v>4.7868440366972509</c:v>
                </c:pt>
                <c:pt idx="82">
                  <c:v>4.8452201834862407</c:v>
                </c:pt>
                <c:pt idx="83">
                  <c:v>4.9035963302752332</c:v>
                </c:pt>
                <c:pt idx="84">
                  <c:v>4.9619724770642222</c:v>
                </c:pt>
                <c:pt idx="85">
                  <c:v>5.0203486238532147</c:v>
                </c:pt>
                <c:pt idx="86">
                  <c:v>5.0787247706422045</c:v>
                </c:pt>
                <c:pt idx="87">
                  <c:v>5.1371009174311961</c:v>
                </c:pt>
                <c:pt idx="88">
                  <c:v>5.1954770642201868</c:v>
                </c:pt>
                <c:pt idx="89">
                  <c:v>5.2538532110091776</c:v>
                </c:pt>
                <c:pt idx="90">
                  <c:v>5.3122293577981674</c:v>
                </c:pt>
                <c:pt idx="91">
                  <c:v>5.3706055045871599</c:v>
                </c:pt>
                <c:pt idx="92">
                  <c:v>5.4289816513761497</c:v>
                </c:pt>
                <c:pt idx="93">
                  <c:v>5.4873577981651414</c:v>
                </c:pt>
                <c:pt idx="94">
                  <c:v>5.5457339449541312</c:v>
                </c:pt>
                <c:pt idx="95">
                  <c:v>5.6041100917431237</c:v>
                </c:pt>
                <c:pt idx="96">
                  <c:v>5.6624862385321126</c:v>
                </c:pt>
                <c:pt idx="97">
                  <c:v>5.7208623853211042</c:v>
                </c:pt>
                <c:pt idx="98">
                  <c:v>5.779238532110095</c:v>
                </c:pt>
                <c:pt idx="99">
                  <c:v>5.8376146788990866</c:v>
                </c:pt>
                <c:pt idx="100">
                  <c:v>5.8959908256880755</c:v>
                </c:pt>
                <c:pt idx="101">
                  <c:v>5.954366972477068</c:v>
                </c:pt>
                <c:pt idx="102">
                  <c:v>6.0127431192660579</c:v>
                </c:pt>
                <c:pt idx="103">
                  <c:v>6.0711192660550495</c:v>
                </c:pt>
                <c:pt idx="104">
                  <c:v>6.1294954128440411</c:v>
                </c:pt>
                <c:pt idx="105">
                  <c:v>6.1878715596330318</c:v>
                </c:pt>
                <c:pt idx="106">
                  <c:v>6.2462477064220225</c:v>
                </c:pt>
                <c:pt idx="107">
                  <c:v>6.3046238532110133</c:v>
                </c:pt>
                <c:pt idx="108">
                  <c:v>6.363000000000004</c:v>
                </c:pt>
                <c:pt idx="109">
                  <c:v>6.4213761467889947</c:v>
                </c:pt>
                <c:pt idx="110">
                  <c:v>6.4797522935779863</c:v>
                </c:pt>
                <c:pt idx="111">
                  <c:v>6.5381284403669762</c:v>
                </c:pt>
                <c:pt idx="112">
                  <c:v>6.5965045871559669</c:v>
                </c:pt>
                <c:pt idx="113">
                  <c:v>6.6548807339449576</c:v>
                </c:pt>
                <c:pt idx="114">
                  <c:v>6.7132568807339492</c:v>
                </c:pt>
                <c:pt idx="115">
                  <c:v>6.7716330275229399</c:v>
                </c:pt>
                <c:pt idx="116">
                  <c:v>6.8300091743119316</c:v>
                </c:pt>
                <c:pt idx="117">
                  <c:v>6.8883853211009205</c:v>
                </c:pt>
                <c:pt idx="118">
                  <c:v>6.946761467889913</c:v>
                </c:pt>
                <c:pt idx="119">
                  <c:v>7.0051376146789028</c:v>
                </c:pt>
                <c:pt idx="120">
                  <c:v>7.0635137614678936</c:v>
                </c:pt>
                <c:pt idx="121">
                  <c:v>7.1218899082568852</c:v>
                </c:pt>
                <c:pt idx="122">
                  <c:v>7.1802660550458759</c:v>
                </c:pt>
                <c:pt idx="123">
                  <c:v>7.2386422018348675</c:v>
                </c:pt>
                <c:pt idx="124">
                  <c:v>7.2970183486238565</c:v>
                </c:pt>
                <c:pt idx="125">
                  <c:v>7.3553944954128481</c:v>
                </c:pt>
                <c:pt idx="126">
                  <c:v>7.4137706422018388</c:v>
                </c:pt>
                <c:pt idx="127">
                  <c:v>7.4721467889908295</c:v>
                </c:pt>
                <c:pt idx="128">
                  <c:v>7.5305229357798193</c:v>
                </c:pt>
                <c:pt idx="129">
                  <c:v>7.5888990825688118</c:v>
                </c:pt>
                <c:pt idx="130">
                  <c:v>7.6472752293578017</c:v>
                </c:pt>
                <c:pt idx="131">
                  <c:v>7.7056513761467942</c:v>
                </c:pt>
                <c:pt idx="132">
                  <c:v>7.764027522935784</c:v>
                </c:pt>
                <c:pt idx="133">
                  <c:v>7.8224036697247747</c:v>
                </c:pt>
                <c:pt idx="134">
                  <c:v>7.8807798165137646</c:v>
                </c:pt>
                <c:pt idx="135">
                  <c:v>7.9391559633027571</c:v>
                </c:pt>
                <c:pt idx="136">
                  <c:v>7.997532110091746</c:v>
                </c:pt>
                <c:pt idx="137">
                  <c:v>8.0559082568807394</c:v>
                </c:pt>
                <c:pt idx="138">
                  <c:v>8.1142844036697301</c:v>
                </c:pt>
                <c:pt idx="139">
                  <c:v>8.1726605504587191</c:v>
                </c:pt>
                <c:pt idx="140">
                  <c:v>8.2310366972477098</c:v>
                </c:pt>
                <c:pt idx="141">
                  <c:v>8.2894128440367023</c:v>
                </c:pt>
                <c:pt idx="142">
                  <c:v>8.347788990825693</c:v>
                </c:pt>
                <c:pt idx="143">
                  <c:v>8.4061651376146838</c:v>
                </c:pt>
                <c:pt idx="144">
                  <c:v>8.4645412844036745</c:v>
                </c:pt>
                <c:pt idx="145">
                  <c:v>8.5229174311926652</c:v>
                </c:pt>
                <c:pt idx="146">
                  <c:v>8.5812935779816559</c:v>
                </c:pt>
                <c:pt idx="147">
                  <c:v>8.6396697247706484</c:v>
                </c:pt>
                <c:pt idx="148">
                  <c:v>8.6980458715596374</c:v>
                </c:pt>
                <c:pt idx="149">
                  <c:v>8.7564220183486281</c:v>
                </c:pt>
                <c:pt idx="150">
                  <c:v>8.8147981651376206</c:v>
                </c:pt>
                <c:pt idx="151">
                  <c:v>8.8731743119266113</c:v>
                </c:pt>
                <c:pt idx="152">
                  <c:v>8.9152075715885051</c:v>
                </c:pt>
                <c:pt idx="153">
                  <c:v>8.9537488672114343</c:v>
                </c:pt>
                <c:pt idx="154">
                  <c:v>8.9908361886458543</c:v>
                </c:pt>
                <c:pt idx="155">
                  <c:v>9.0265256169381232</c:v>
                </c:pt>
                <c:pt idx="156">
                  <c:v>9.0608703372638466</c:v>
                </c:pt>
                <c:pt idx="157">
                  <c:v>9.0939208321210714</c:v>
                </c:pt>
                <c:pt idx="158">
                  <c:v>9.1257250584549929</c:v>
                </c:pt>
                <c:pt idx="159">
                  <c:v>9.1563286103249304</c:v>
                </c:pt>
                <c:pt idx="160">
                  <c:v>9.1857748685353773</c:v>
                </c:pt>
                <c:pt idx="161">
                  <c:v>9.2141051384893586</c:v>
                </c:pt>
                <c:pt idx="162">
                  <c:v>9.2413587773802224</c:v>
                </c:pt>
                <c:pt idx="163">
                  <c:v>9.2675733117142265</c:v>
                </c:pt>
                <c:pt idx="164">
                  <c:v>9.292784546048221</c:v>
                </c:pt>
                <c:pt idx="165">
                  <c:v>9.3170266637319905</c:v>
                </c:pt>
                <c:pt idx="166">
                  <c:v>9.3403323203618918</c:v>
                </c:pt>
                <c:pt idx="167">
                  <c:v>9.3627327305792996</c:v>
                </c:pt>
                <c:pt idx="168">
                  <c:v>9.3842577487828738</c:v>
                </c:pt>
                <c:pt idx="169">
                  <c:v>9.4049359442669207</c:v>
                </c:pt>
                <c:pt idx="170">
                  <c:v>9.424794671247426</c:v>
                </c:pt>
                <c:pt idx="171">
                  <c:v>9.4438601341928976</c:v>
                </c:pt>
                <c:pt idx="172">
                  <c:v>9.4621574488371163</c:v>
                </c:pt>
                <c:pt idx="173">
                  <c:v>9.4797106992156959</c:v>
                </c:pt>
                <c:pt idx="174">
                  <c:v>9.496542991036458</c:v>
                </c:pt>
                <c:pt idx="175">
                  <c:v>9.5126765016656343</c:v>
                </c:pt>
                <c:pt idx="176">
                  <c:v>9.5281325269863597</c:v>
                </c:pt>
                <c:pt idx="177">
                  <c:v>9.5429315253633362</c:v>
                </c:pt>
                <c:pt idx="178">
                  <c:v>9.5570931589270192</c:v>
                </c:pt>
                <c:pt idx="179">
                  <c:v>9.5706363323724375</c:v>
                </c:pt>
                <c:pt idx="180">
                  <c:v>9.5835792294510238</c:v>
                </c:pt>
                <c:pt idx="181">
                  <c:v>9.595939347319062</c:v>
                </c:pt>
                <c:pt idx="182">
                  <c:v>9.6077335288926431</c:v>
                </c:pt>
                <c:pt idx="183">
                  <c:v>9.6189779933469488</c:v>
                </c:pt>
                <c:pt idx="184">
                  <c:v>9.6296883648864906</c:v>
                </c:pt>
                <c:pt idx="185">
                  <c:v>9.6398796999028615</c:v>
                </c:pt>
                <c:pt idx="186">
                  <c:v>9.6495665126274215</c:v>
                </c:pt>
                <c:pt idx="187">
                  <c:v>9.6587627993780458</c:v>
                </c:pt>
                <c:pt idx="188">
                  <c:v>9.6674820614913113</c:v>
                </c:pt>
                <c:pt idx="189">
                  <c:v>9.6757373270248159</c:v>
                </c:pt>
                <c:pt idx="190">
                  <c:v>9.6835411713077164</c:v>
                </c:pt>
                <c:pt idx="191">
                  <c:v>9.6909057364120521</c:v>
                </c:pt>
                <c:pt idx="192">
                  <c:v>9.6978427496118886</c:v>
                </c:pt>
                <c:pt idx="193">
                  <c:v>9.7043635408926257</c:v>
                </c:pt>
                <c:pt idx="194">
                  <c:v>9.7104790595682982</c:v>
                </c:pt>
                <c:pt idx="195">
                  <c:v>9.7161998900605866</c:v>
                </c:pt>
                <c:pt idx="196">
                  <c:v>9.7215362668895242</c:v>
                </c:pt>
                <c:pt idx="197">
                  <c:v>9.7264980889224546</c:v>
                </c:pt>
                <c:pt idx="198">
                  <c:v>9.7310949329245151</c:v>
                </c:pt>
                <c:pt idx="199">
                  <c:v>9.735336066451115</c:v>
                </c:pt>
                <c:pt idx="200">
                  <c:v>9.739230460120055</c:v>
                </c:pt>
                <c:pt idx="201">
                  <c:v>9.7427867992984698</c:v>
                </c:pt>
                <c:pt idx="202">
                  <c:v>9.7460134952375164</c:v>
                </c:pt>
                <c:pt idx="203">
                  <c:v>9.7489186956854823</c:v>
                </c:pt>
                <c:pt idx="204">
                  <c:v>9.7515102950081278</c:v>
                </c:pt>
                <c:pt idx="205">
                  <c:v>9.7537959438431283</c:v>
                </c:pt>
                <c:pt idx="206">
                  <c:v>9.7557830583138863</c:v>
                </c:pt>
                <c:pt idx="207">
                  <c:v>9.7574788288263239</c:v>
                </c:pt>
                <c:pt idx="208">
                  <c:v>9.7588902284708272</c:v>
                </c:pt>
                <c:pt idx="209">
                  <c:v>9.7600240210501763</c:v>
                </c:pt>
                <c:pt idx="210">
                  <c:v>9.7608867687529646</c:v>
                </c:pt>
                <c:pt idx="211">
                  <c:v>9.761484839490949</c:v>
                </c:pt>
                <c:pt idx="212">
                  <c:v>9.761824413917477</c:v>
                </c:pt>
                <c:pt idx="213">
                  <c:v>9.7619114921433763</c:v>
                </c:pt>
                <c:pt idx="214">
                  <c:v>9.7617519001654589</c:v>
                </c:pt>
                <c:pt idx="215">
                  <c:v>9.7613512960221378</c:v>
                </c:pt>
                <c:pt idx="216">
                  <c:v>9.760715175689672</c:v>
                </c:pt>
                <c:pt idx="217">
                  <c:v>9.7598488787318303</c:v>
                </c:pt>
                <c:pt idx="218">
                  <c:v>9.7587575937150515</c:v>
                </c:pt>
                <c:pt idx="219">
                  <c:v>9.7574463634004989</c:v>
                </c:pt>
                <c:pt idx="220">
                  <c:v>9.7559200897236718</c:v>
                </c:pt>
                <c:pt idx="221">
                  <c:v>9.7541835385718549</c:v>
                </c:pt>
                <c:pt idx="222">
                  <c:v>9.7522413443688851</c:v>
                </c:pt>
                <c:pt idx="223">
                  <c:v>9.7500980144763592</c:v>
                </c:pt>
                <c:pt idx="224">
                  <c:v>9.7477579334198552</c:v>
                </c:pt>
                <c:pt idx="225">
                  <c:v>9.7452253669482563</c:v>
                </c:pt>
                <c:pt idx="226">
                  <c:v>9.7425044659339211</c:v>
                </c:pt>
                <c:pt idx="227">
                  <c:v>9.7395992701208858</c:v>
                </c:pt>
                <c:pt idx="228">
                  <c:v>9.7365137117281133</c:v>
                </c:pt>
                <c:pt idx="229">
                  <c:v>9.7332516189142151</c:v>
                </c:pt>
                <c:pt idx="230">
                  <c:v>9.7298167191098841</c:v>
                </c:pt>
                <c:pt idx="231">
                  <c:v>9.7262126422239739</c:v>
                </c:pt>
                <c:pt idx="232">
                  <c:v>9.7224429237286998</c:v>
                </c:pt>
                <c:pt idx="233">
                  <c:v>9.7185110076293544</c:v>
                </c:pt>
                <c:pt idx="234">
                  <c:v>9.7144202493234904</c:v>
                </c:pt>
                <c:pt idx="235">
                  <c:v>9.7101739183544336</c:v>
                </c:pt>
                <c:pt idx="236">
                  <c:v>9.7057752010635774</c:v>
                </c:pt>
                <c:pt idx="237">
                  <c:v>9.7012272031458711</c:v>
                </c:pt>
                <c:pt idx="238">
                  <c:v>9.6965329521125216</c:v>
                </c:pt>
                <c:pt idx="239">
                  <c:v>9.6916953996648871</c:v>
                </c:pt>
                <c:pt idx="240">
                  <c:v>9.6867174239832554</c:v>
                </c:pt>
                <c:pt idx="241">
                  <c:v>9.6816018319340351</c:v>
                </c:pt>
                <c:pt idx="242">
                  <c:v>9.6763513611987513</c:v>
                </c:pt>
                <c:pt idx="243">
                  <c:v>9.6709686823280645</c:v>
                </c:pt>
                <c:pt idx="244">
                  <c:v>9.6654564007238619</c:v>
                </c:pt>
                <c:pt idx="245">
                  <c:v>9.6598170585523295</c:v>
                </c:pt>
                <c:pt idx="246">
                  <c:v>9.6540531365908304</c:v>
                </c:pt>
                <c:pt idx="247">
                  <c:v>9.6481670560112089</c:v>
                </c:pt>
                <c:pt idx="248">
                  <c:v>9.6421611801020415</c:v>
                </c:pt>
                <c:pt idx="249">
                  <c:v>9.6360378159323297</c:v>
                </c:pt>
                <c:pt idx="250">
                  <c:v>9.6297992159588315</c:v>
                </c:pt>
                <c:pt idx="251">
                  <c:v>9.6234475795793433</c:v>
                </c:pt>
                <c:pt idx="252">
                  <c:v>9.6169850546339699</c:v>
                </c:pt>
                <c:pt idx="253">
                  <c:v>9.6104137388564244</c:v>
                </c:pt>
                <c:pt idx="254">
                  <c:v>9.6037356812772661</c:v>
                </c:pt>
                <c:pt idx="255">
                  <c:v>9.5969528835809594</c:v>
                </c:pt>
                <c:pt idx="256">
                  <c:v>9.5900673014184221</c:v>
                </c:pt>
                <c:pt idx="257">
                  <c:v>9.5830808456768732</c:v>
                </c:pt>
                <c:pt idx="258">
                  <c:v>9.5759953837084613</c:v>
                </c:pt>
                <c:pt idx="259">
                  <c:v>9.56881274051932</c:v>
                </c:pt>
                <c:pt idx="260">
                  <c:v>9.5615346999204558</c:v>
                </c:pt>
                <c:pt idx="261">
                  <c:v>9.5541630056419038</c:v>
                </c:pt>
                <c:pt idx="262">
                  <c:v>9.5466993624115357</c:v>
                </c:pt>
                <c:pt idx="263">
                  <c:v>9.5391454369997586</c:v>
                </c:pt>
                <c:pt idx="264">
                  <c:v>9.531502859231388</c:v>
                </c:pt>
                <c:pt idx="265">
                  <c:v>9.5237732229658842</c:v>
                </c:pt>
                <c:pt idx="266">
                  <c:v>9.5159580870470695</c:v>
                </c:pt>
                <c:pt idx="267">
                  <c:v>9.5080589762234453</c:v>
                </c:pt>
                <c:pt idx="268">
                  <c:v>9.5000773820401445</c:v>
                </c:pt>
                <c:pt idx="269">
                  <c:v>9.4920147637035459</c:v>
                </c:pt>
                <c:pt idx="270">
                  <c:v>9.4838725489194733</c:v>
                </c:pt>
                <c:pt idx="271">
                  <c:v>9.4756521347059799</c:v>
                </c:pt>
                <c:pt idx="272">
                  <c:v>9.4673548881815321</c:v>
                </c:pt>
                <c:pt idx="273">
                  <c:v>9.4589821473295004</c:v>
                </c:pt>
                <c:pt idx="274">
                  <c:v>9.450535221739754</c:v>
                </c:pt>
                <c:pt idx="275">
                  <c:v>9.4420153933281608</c:v>
                </c:pt>
                <c:pt idx="276">
                  <c:v>9.4334239170347374</c:v>
                </c:pt>
                <c:pt idx="277">
                  <c:v>9.4247620215012002</c:v>
                </c:pt>
                <c:pt idx="278">
                  <c:v>9.4160309097285992</c:v>
                </c:pt>
                <c:pt idx="279">
                  <c:v>9.4072317597156889</c:v>
                </c:pt>
                <c:pt idx="280">
                  <c:v>9.3983657250787633</c:v>
                </c:pt>
                <c:pt idx="281">
                  <c:v>9.3894339356534626</c:v>
                </c:pt>
                <c:pt idx="282">
                  <c:v>9.380437498079246</c:v>
                </c:pt>
                <c:pt idx="283">
                  <c:v>9.3713774963670655</c:v>
                </c:pt>
                <c:pt idx="284">
                  <c:v>9.362254992450799</c:v>
                </c:pt>
                <c:pt idx="285">
                  <c:v>9.3530710267229811</c:v>
                </c:pt>
                <c:pt idx="286">
                  <c:v>9.3438266185553296</c:v>
                </c:pt>
                <c:pt idx="287">
                  <c:v>9.3345227668046302</c:v>
                </c:pt>
                <c:pt idx="288">
                  <c:v>9.3251604503043062</c:v>
                </c:pt>
                <c:pt idx="289">
                  <c:v>9.3157406283423452</c:v>
                </c:pt>
                <c:pt idx="290">
                  <c:v>9.3062642411258096</c:v>
                </c:pt>
                <c:pt idx="291">
                  <c:v>9.2967322102325234</c:v>
                </c:pt>
                <c:pt idx="292">
                  <c:v>9.2871454390502475</c:v>
                </c:pt>
                <c:pt idx="293">
                  <c:v>9.2775048132037785</c:v>
                </c:pt>
                <c:pt idx="294">
                  <c:v>9.2678112009703444</c:v>
                </c:pt>
                <c:pt idx="295">
                  <c:v>9.2580654536836686</c:v>
                </c:pt>
                <c:pt idx="296">
                  <c:v>9.2482684061270728</c:v>
                </c:pt>
                <c:pt idx="297">
                  <c:v>9.238420876915896</c:v>
                </c:pt>
                <c:pt idx="298">
                  <c:v>9.2285236688696628</c:v>
                </c:pt>
                <c:pt idx="299">
                  <c:v>9.2185775693742187</c:v>
                </c:pt>
                <c:pt idx="300">
                  <c:v>9.2085833507342301</c:v>
                </c:pt>
                <c:pt idx="301">
                  <c:v>9.1985417705162469</c:v>
                </c:pt>
                <c:pt idx="302">
                  <c:v>9.1884535718827305</c:v>
                </c:pt>
                <c:pt idx="303">
                  <c:v>9.1783194839171891</c:v>
                </c:pt>
                <c:pt idx="304">
                  <c:v>9.1681402219408437</c:v>
                </c:pt>
                <c:pt idx="305">
                  <c:v>9.1579164878209216</c:v>
                </c:pt>
                <c:pt idx="306">
                  <c:v>9.1476489702709536</c:v>
                </c:pt>
                <c:pt idx="307">
                  <c:v>9.1373383451432542</c:v>
                </c:pt>
                <c:pt idx="308">
                  <c:v>9.1269852757137997</c:v>
                </c:pt>
                <c:pt idx="309">
                  <c:v>9.1165904129598072</c:v>
                </c:pt>
                <c:pt idx="310">
                  <c:v>9.1061543958301598</c:v>
                </c:pt>
                <c:pt idx="311">
                  <c:v>9.0956778515088832</c:v>
                </c:pt>
                <c:pt idx="312">
                  <c:v>9.0851613956719586</c:v>
                </c:pt>
                <c:pt idx="313">
                  <c:v>9.0746056327375708</c:v>
                </c:pt>
                <c:pt idx="314">
                  <c:v>9.0640111561100323</c:v>
                </c:pt>
                <c:pt idx="315">
                  <c:v>9.0533785484175784</c:v>
                </c:pt>
                <c:pt idx="316">
                  <c:v>9.0427083817441769</c:v>
                </c:pt>
                <c:pt idx="317">
                  <c:v>9.0320012178555213</c:v>
                </c:pt>
                <c:pt idx="318">
                  <c:v>9.0212576084194147</c:v>
                </c:pt>
                <c:pt idx="319">
                  <c:v>9.0104780952206909</c:v>
                </c:pt>
                <c:pt idx="320">
                  <c:v>8.9996632103707785</c:v>
                </c:pt>
                <c:pt idx="321">
                  <c:v>8.9888134765121173</c:v>
                </c:pt>
                <c:pt idx="322">
                  <c:v>8.9779294070175801</c:v>
                </c:pt>
                <c:pt idx="323">
                  <c:v>8.9670115061849671</c:v>
                </c:pt>
                <c:pt idx="324">
                  <c:v>8.9560602694267963</c:v>
                </c:pt>
                <c:pt idx="325">
                  <c:v>8.9450761834554662</c:v>
                </c:pt>
                <c:pt idx="326">
                  <c:v>8.9340597264639179</c:v>
                </c:pt>
                <c:pt idx="327">
                  <c:v>8.9230113683019869</c:v>
                </c:pt>
                <c:pt idx="328">
                  <c:v>8.9119315706484628</c:v>
                </c:pt>
                <c:pt idx="329">
                  <c:v>8.9008207871790592</c:v>
                </c:pt>
                <c:pt idx="330">
                  <c:v>8.8896794637303742</c:v>
                </c:pt>
                <c:pt idx="331">
                  <c:v>8.8785080384599304</c:v>
                </c:pt>
                <c:pt idx="332">
                  <c:v>8.8673069420024362</c:v>
                </c:pt>
                <c:pt idx="333">
                  <c:v>8.8560765976223568</c:v>
                </c:pt>
                <c:pt idx="334">
                  <c:v>8.8448174213629027</c:v>
                </c:pt>
                <c:pt idx="335">
                  <c:v>8.8335298221914815</c:v>
                </c:pt>
                <c:pt idx="336">
                  <c:v>8.8222142021418062</c:v>
                </c:pt>
                <c:pt idx="337">
                  <c:v>8.8108709564526571</c:v>
                </c:pt>
                <c:pt idx="338">
                  <c:v>8.799500473703425</c:v>
                </c:pt>
                <c:pt idx="339">
                  <c:v>8.78810313594653</c:v>
                </c:pt>
                <c:pt idx="340">
                  <c:v>8.7766793188367753</c:v>
                </c:pt>
                <c:pt idx="341">
                  <c:v>8.76522939175773</c:v>
                </c:pt>
                <c:pt idx="342">
                  <c:v>8.7537537179452354</c:v>
                </c:pt>
                <c:pt idx="343">
                  <c:v>8.7422526546080483</c:v>
                </c:pt>
                <c:pt idx="344">
                  <c:v>8.7307265530457805</c:v>
                </c:pt>
                <c:pt idx="345">
                  <c:v>8.7191757587641519</c:v>
                </c:pt>
                <c:pt idx="346">
                  <c:v>8.7076006115876137</c:v>
                </c:pt>
                <c:pt idx="347">
                  <c:v>8.6960014457694843</c:v>
                </c:pt>
                <c:pt idx="348">
                  <c:v>8.6843785900995538</c:v>
                </c:pt>
                <c:pt idx="349">
                  <c:v>8.6727323680093296</c:v>
                </c:pt>
                <c:pt idx="350">
                  <c:v>8.6610630976748855</c:v>
                </c:pt>
                <c:pt idx="351">
                  <c:v>8.6493710921174678</c:v>
                </c:pt>
                <c:pt idx="352">
                  <c:v>8.6376566593018609</c:v>
                </c:pt>
                <c:pt idx="353">
                  <c:v>8.6259201022325378</c:v>
                </c:pt>
                <c:pt idx="354">
                  <c:v>8.6141617190477522</c:v>
                </c:pt>
                <c:pt idx="355">
                  <c:v>8.6023818031115251</c:v>
                </c:pt>
                <c:pt idx="356">
                  <c:v>8.5905806431036282</c:v>
                </c:pt>
                <c:pt idx="357">
                  <c:v>8.5787585231076164</c:v>
                </c:pt>
                <c:pt idx="358">
                  <c:v>8.5669157226969119</c:v>
                </c:pt>
                <c:pt idx="359">
                  <c:v>8.5550525170190657</c:v>
                </c:pt>
                <c:pt idx="360">
                  <c:v>8.5431691768781608</c:v>
                </c:pt>
                <c:pt idx="361">
                  <c:v>8.5312659688154557</c:v>
                </c:pt>
                <c:pt idx="362">
                  <c:v>8.5193431551882988</c:v>
                </c:pt>
                <c:pt idx="363">
                  <c:v>8.5074009942473356</c:v>
                </c:pt>
                <c:pt idx="364">
                  <c:v>8.4954397402120936</c:v>
                </c:pt>
                <c:pt idx="365">
                  <c:v>8.4834596433449274</c:v>
                </c:pt>
                <c:pt idx="366">
                  <c:v>8.4714609500234221</c:v>
                </c:pt>
                <c:pt idx="367">
                  <c:v>8.4594439028112429</c:v>
                </c:pt>
                <c:pt idx="368">
                  <c:v>8.4474087405275071</c:v>
                </c:pt>
                <c:pt idx="369">
                  <c:v>8.4353556983146856</c:v>
                </c:pt>
                <c:pt idx="370">
                  <c:v>8.4232850077050827</c:v>
                </c:pt>
                <c:pt idx="371">
                  <c:v>8.4111968966859383</c:v>
                </c:pt>
                <c:pt idx="372">
                  <c:v>8.3990915897631417</c:v>
                </c:pt>
                <c:pt idx="373">
                  <c:v>8.3869693080236623</c:v>
                </c:pt>
                <c:pt idx="374">
                  <c:v>8.374830269196659</c:v>
                </c:pt>
                <c:pt idx="375">
                  <c:v>8.3626746877133389</c:v>
                </c:pt>
                <c:pt idx="376">
                  <c:v>8.3505027747655642</c:v>
                </c:pt>
                <c:pt idx="377">
                  <c:v>8.3383147383632821</c:v>
                </c:pt>
                <c:pt idx="378">
                  <c:v>8.3261107833907673</c:v>
                </c:pt>
                <c:pt idx="379">
                  <c:v>8.3138911116617074</c:v>
                </c:pt>
                <c:pt idx="380">
                  <c:v>8.3016559219731771</c:v>
                </c:pt>
                <c:pt idx="381">
                  <c:v>8.2894054101585102</c:v>
                </c:pt>
                <c:pt idx="382">
                  <c:v>8.2771397691391115</c:v>
                </c:pt>
                <c:pt idx="383">
                  <c:v>8.2648591889752065</c:v>
                </c:pt>
                <c:pt idx="384">
                  <c:v>8.2525638569155912</c:v>
                </c:pt>
                <c:pt idx="385">
                  <c:v>8.2402539574463471</c:v>
                </c:pt>
                <c:pt idx="386">
                  <c:v>8.2279296723386306</c:v>
                </c:pt>
                <c:pt idx="387">
                  <c:v>8.2155911806954744</c:v>
                </c:pt>
                <c:pt idx="388">
                  <c:v>8.2032386589976518</c:v>
                </c:pt>
                <c:pt idx="389">
                  <c:v>8.1908722811486641</c:v>
                </c:pt>
                <c:pt idx="390">
                  <c:v>8.1784922185188034</c:v>
                </c:pt>
                <c:pt idx="391">
                  <c:v>8.1660986399883679</c:v>
                </c:pt>
                <c:pt idx="392">
                  <c:v>8.1536917119900174</c:v>
                </c:pt>
                <c:pt idx="393">
                  <c:v>8.1412715985503006</c:v>
                </c:pt>
                <c:pt idx="394">
                  <c:v>8.128838461330357</c:v>
                </c:pt>
                <c:pt idx="395">
                  <c:v>8.1163924596658497</c:v>
                </c:pt>
                <c:pt idx="396">
                  <c:v>8.1039337506060978</c:v>
                </c:pt>
                <c:pt idx="397">
                  <c:v>8.0914624889524553</c:v>
                </c:pt>
                <c:pt idx="398">
                  <c:v>8.0789788272959679</c:v>
                </c:pt>
                <c:pt idx="399">
                  <c:v>8.0664829160542499</c:v>
                </c:pt>
                <c:pt idx="400">
                  <c:v>8.0539749035077133</c:v>
                </c:pt>
                <c:pt idx="401">
                  <c:v>8.0414549358350609</c:v>
                </c:pt>
                <c:pt idx="402">
                  <c:v>8.028923157148121</c:v>
                </c:pt>
                <c:pt idx="403">
                  <c:v>8.0163797095259834</c:v>
                </c:pt>
                <c:pt idx="404">
                  <c:v>8.0038247330485426</c:v>
                </c:pt>
                <c:pt idx="405">
                  <c:v>7.9912583658293395</c:v>
                </c:pt>
                <c:pt idx="406">
                  <c:v>7.9786807440478249</c:v>
                </c:pt>
                <c:pt idx="407">
                  <c:v>7.9660920019810018</c:v>
                </c:pt>
                <c:pt idx="408">
                  <c:v>7.9534922720344579</c:v>
                </c:pt>
                <c:pt idx="409">
                  <c:v>7.940881684772835</c:v>
                </c:pt>
                <c:pt idx="410">
                  <c:v>7.9282603689497151</c:v>
                </c:pt>
                <c:pt idx="411">
                  <c:v>7.9156284515369428</c:v>
                </c:pt>
                <c:pt idx="412">
                  <c:v>7.9029860577534139</c:v>
                </c:pt>
                <c:pt idx="413">
                  <c:v>7.8903333110933183</c:v>
                </c:pt>
                <c:pt idx="414">
                  <c:v>7.8776703333538727</c:v>
                </c:pt>
                <c:pt idx="415">
                  <c:v>7.8649972446625105</c:v>
                </c:pt>
                <c:pt idx="416">
                  <c:v>7.8523141635036087</c:v>
                </c:pt>
                <c:pt idx="417">
                  <c:v>7.8396212067446855</c:v>
                </c:pt>
                <c:pt idx="418">
                  <c:v>7.826918489662142</c:v>
                </c:pt>
                <c:pt idx="419">
                  <c:v>7.814206125966531</c:v>
                </c:pt>
                <c:pt idx="420">
                  <c:v>7.8014842278273431</c:v>
                </c:pt>
                <c:pt idx="421">
                  <c:v>7.7887529058973586</c:v>
                </c:pt>
                <c:pt idx="422">
                  <c:v>7.7760122693365572</c:v>
                </c:pt>
                <c:pt idx="423">
                  <c:v>7.7632624258355891</c:v>
                </c:pt>
                <c:pt idx="424">
                  <c:v>7.7505034816388143</c:v>
                </c:pt>
                <c:pt idx="425">
                  <c:v>7.737735541566944</c:v>
                </c:pt>
                <c:pt idx="426">
                  <c:v>7.7249587090392549</c:v>
                </c:pt>
                <c:pt idx="427">
                  <c:v>7.7121730860954152</c:v>
                </c:pt>
                <c:pt idx="428">
                  <c:v>7.6993787734169228</c:v>
                </c:pt>
                <c:pt idx="429">
                  <c:v>7.6865758703481522</c:v>
                </c:pt>
                <c:pt idx="430">
                  <c:v>7.6737644749170277</c:v>
                </c:pt>
                <c:pt idx="431">
                  <c:v>7.6609446838553303</c:v>
                </c:pt>
                <c:pt idx="432">
                  <c:v>7.6481165926186483</c:v>
                </c:pt>
                <c:pt idx="433">
                  <c:v>7.6352802954059698</c:v>
                </c:pt>
                <c:pt idx="434">
                  <c:v>7.6224358851789331</c:v>
                </c:pt>
                <c:pt idx="435">
                  <c:v>7.6095834536807265</c:v>
                </c:pt>
                <c:pt idx="436">
                  <c:v>7.5967230914546731</c:v>
                </c:pt>
                <c:pt idx="437">
                  <c:v>7.5838548878624845</c:v>
                </c:pt>
                <c:pt idx="438">
                  <c:v>7.570978931102184</c:v>
                </c:pt>
                <c:pt idx="439">
                  <c:v>7.5580953082257327</c:v>
                </c:pt>
                <c:pt idx="440">
                  <c:v>7.5452041051563414</c:v>
                </c:pt>
                <c:pt idx="441">
                  <c:v>7.5323054067054818</c:v>
                </c:pt>
                <c:pt idx="442">
                  <c:v>7.5193992965895964</c:v>
                </c:pt>
                <c:pt idx="443">
                  <c:v>7.5064858574465436</c:v>
                </c:pt>
                <c:pt idx="444">
                  <c:v>7.4935651708517304</c:v>
                </c:pt>
                <c:pt idx="445">
                  <c:v>7.4806373173339828</c:v>
                </c:pt>
                <c:pt idx="446">
                  <c:v>7.4677023763911423</c:v>
                </c:pt>
                <c:pt idx="447">
                  <c:v>7.4547604265053975</c:v>
                </c:pt>
                <c:pt idx="448">
                  <c:v>7.4418115451583464</c:v>
                </c:pt>
                <c:pt idx="449">
                  <c:v>7.428855808845805</c:v>
                </c:pt>
                <c:pt idx="450">
                  <c:v>7.4158932930923775</c:v>
                </c:pt>
                <c:pt idx="451">
                  <c:v>7.4029240724657503</c:v>
                </c:pt>
                <c:pt idx="452">
                  <c:v>7.3899482205907754</c:v>
                </c:pt>
                <c:pt idx="453">
                  <c:v>7.3769658101632976</c:v>
                </c:pt>
                <c:pt idx="454">
                  <c:v>7.3639769129637518</c:v>
                </c:pt>
                <c:pt idx="455">
                  <c:v>7.3509815998705372</c:v>
                </c:pt>
                <c:pt idx="456">
                  <c:v>7.3379799408731561</c:v>
                </c:pt>
                <c:pt idx="457">
                  <c:v>7.3249720050851543</c:v>
                </c:pt>
                <c:pt idx="458">
                  <c:v>7.3119578607568174</c:v>
                </c:pt>
                <c:pt idx="459">
                  <c:v>7.2989375752876775</c:v>
                </c:pt>
                <c:pt idx="460">
                  <c:v>7.2859112152388006</c:v>
                </c:pt>
                <c:pt idx="461">
                  <c:v>7.2728788463448826</c:v>
                </c:pt>
                <c:pt idx="462">
                  <c:v>7.2598405335261216</c:v>
                </c:pt>
                <c:pt idx="463">
                  <c:v>7.2467963408999241</c:v>
                </c:pt>
                <c:pt idx="464">
                  <c:v>7.2337463317924042</c:v>
                </c:pt>
                <c:pt idx="465">
                  <c:v>7.2206905687496787</c:v>
                </c:pt>
                <c:pt idx="466">
                  <c:v>7.2076291135490056</c:v>
                </c:pt>
                <c:pt idx="467">
                  <c:v>7.1945620272097255</c:v>
                </c:pt>
                <c:pt idx="468">
                  <c:v>7.1814893700040168</c:v>
                </c:pt>
                <c:pt idx="469">
                  <c:v>7.1684112014674977</c:v>
                </c:pt>
                <c:pt idx="470">
                  <c:v>7.1553275804096295</c:v>
                </c:pt>
                <c:pt idx="471">
                  <c:v>7.1422385649239759</c:v>
                </c:pt>
                <c:pt idx="472">
                  <c:v>7.1291442123982804</c:v>
                </c:pt>
                <c:pt idx="473">
                  <c:v>7.1160445795243863</c:v>
                </c:pt>
                <c:pt idx="474">
                  <c:v>7.1029397223079922</c:v>
                </c:pt>
                <c:pt idx="475">
                  <c:v>7.0898296960782643</c:v>
                </c:pt>
                <c:pt idx="476">
                  <c:v>7.076714555497273</c:v>
                </c:pt>
                <c:pt idx="477">
                  <c:v>7.0635943545693038</c:v>
                </c:pt>
                <c:pt idx="478">
                  <c:v>7.0504691466499914</c:v>
                </c:pt>
                <c:pt idx="479">
                  <c:v>7.0373389844553378</c:v>
                </c:pt>
                <c:pt idx="480">
                  <c:v>7.0242039200705673</c:v>
                </c:pt>
                <c:pt idx="481">
                  <c:v>7.0110640049588389</c:v>
                </c:pt>
                <c:pt idx="482">
                  <c:v>6.9979192899698361</c:v>
                </c:pt>
                <c:pt idx="483">
                  <c:v>6.9847698253482102</c:v>
                </c:pt>
                <c:pt idx="484">
                  <c:v>6.9716156607418931</c:v>
                </c:pt>
                <c:pt idx="485">
                  <c:v>6.9584568452102804</c:v>
                </c:pt>
                <c:pt idx="486">
                  <c:v>6.9452934272322828</c:v>
                </c:pt>
                <c:pt idx="487">
                  <c:v>6.9321254547142521</c:v>
                </c:pt>
                <c:pt idx="488">
                  <c:v>6.9189529749977909</c:v>
                </c:pt>
                <c:pt idx="489">
                  <c:v>6.9057760348674311</c:v>
                </c:pt>
                <c:pt idx="490">
                  <c:v>6.8925946805581875</c:v>
                </c:pt>
                <c:pt idx="491">
                  <c:v>6.8794089577630242</c:v>
                </c:pt>
                <c:pt idx="492">
                  <c:v>6.8662189116401553</c:v>
                </c:pt>
                <c:pt idx="493">
                  <c:v>6.8530245868202835</c:v>
                </c:pt>
                <c:pt idx="494">
                  <c:v>6.8398260274136922</c:v>
                </c:pt>
                <c:pt idx="495">
                  <c:v>6.8266232770172453</c:v>
                </c:pt>
                <c:pt idx="496">
                  <c:v>6.8134163787212758</c:v>
                </c:pt>
                <c:pt idx="497">
                  <c:v>6.8002053751163629</c:v>
                </c:pt>
                <c:pt idx="498">
                  <c:v>6.786990308300008</c:v>
                </c:pt>
                <c:pt idx="499">
                  <c:v>6.7737712198832245</c:v>
                </c:pt>
                <c:pt idx="500">
                  <c:v>6.7605481509969909</c:v>
                </c:pt>
                <c:pt idx="501">
                  <c:v>6.7473211422986479</c:v>
                </c:pt>
                <c:pt idx="502">
                  <c:v>6.7340902339781659</c:v>
                </c:pt>
                <c:pt idx="503">
                  <c:v>6.7208554657643385</c:v>
                </c:pt>
                <c:pt idx="504">
                  <c:v>6.7076168769308646</c:v>
                </c:pt>
                <c:pt idx="505">
                  <c:v>6.6943745063023519</c:v>
                </c:pt>
                <c:pt idx="506">
                  <c:v>6.6811283922602289</c:v>
                </c:pt>
                <c:pt idx="507">
                  <c:v>6.6678785727485632</c:v>
                </c:pt>
                <c:pt idx="508">
                  <c:v>6.654625085279787</c:v>
                </c:pt>
                <c:pt idx="509">
                  <c:v>6.641367966940356</c:v>
                </c:pt>
                <c:pt idx="510">
                  <c:v>6.6281072543963004</c:v>
                </c:pt>
                <c:pt idx="511">
                  <c:v>6.6148429838987122</c:v>
                </c:pt>
                <c:pt idx="512">
                  <c:v>6.6015751912891378</c:v>
                </c:pt>
                <c:pt idx="513">
                  <c:v>6.5883039120048954</c:v>
                </c:pt>
                <c:pt idx="514">
                  <c:v>6.5750291810843216</c:v>
                </c:pt>
                <c:pt idx="515">
                  <c:v>6.5617510331719222</c:v>
                </c:pt>
                <c:pt idx="516">
                  <c:v>6.5484695025234618</c:v>
                </c:pt>
                <c:pt idx="517">
                  <c:v>6.5351846230109754</c:v>
                </c:pt>
                <c:pt idx="518">
                  <c:v>6.5218964281276985</c:v>
                </c:pt>
                <c:pt idx="519">
                  <c:v>6.5086049509929387</c:v>
                </c:pt>
                <c:pt idx="520">
                  <c:v>6.4953102243568583</c:v>
                </c:pt>
                <c:pt idx="521">
                  <c:v>6.4820122806052076</c:v>
                </c:pt>
                <c:pt idx="522">
                  <c:v>6.4687111517639693</c:v>
                </c:pt>
                <c:pt idx="523">
                  <c:v>6.4554068695039462</c:v>
                </c:pt>
                <c:pt idx="524">
                  <c:v>6.4420994651452812</c:v>
                </c:pt>
                <c:pt idx="525">
                  <c:v>6.4287889696619143</c:v>
                </c:pt>
                <c:pt idx="526">
                  <c:v>6.4154754136859573</c:v>
                </c:pt>
                <c:pt idx="527">
                  <c:v>6.4021588275120358</c:v>
                </c:pt>
                <c:pt idx="528">
                  <c:v>6.388839241101544</c:v>
                </c:pt>
                <c:pt idx="529">
                  <c:v>6.3755166840868407</c:v>
                </c:pt>
                <c:pt idx="530">
                  <c:v>6.362191185775397</c:v>
                </c:pt>
                <c:pt idx="531">
                  <c:v>6.3488627751538793</c:v>
                </c:pt>
                <c:pt idx="532">
                  <c:v>6.3355314808921648</c:v>
                </c:pt>
                <c:pt idx="533">
                  <c:v>6.3221973313473114</c:v>
                </c:pt>
                <c:pt idx="534">
                  <c:v>6.3088603545674689</c:v>
                </c:pt>
                <c:pt idx="535">
                  <c:v>6.2955205782957231</c:v>
                </c:pt>
                <c:pt idx="536">
                  <c:v>6.2821780299739043</c:v>
                </c:pt>
                <c:pt idx="537">
                  <c:v>6.2688327367463241</c:v>
                </c:pt>
                <c:pt idx="538">
                  <c:v>6.2554847254634698</c:v>
                </c:pt>
                <c:pt idx="539">
                  <c:v>6.2421340226856419</c:v>
                </c:pt>
                <c:pt idx="540">
                  <c:v>6.2287806546865463</c:v>
                </c:pt>
                <c:pt idx="541">
                  <c:v>6.2154246474568238</c:v>
                </c:pt>
                <c:pt idx="542">
                  <c:v>6.2020660267075396</c:v>
                </c:pt>
                <c:pt idx="543">
                  <c:v>6.1887048178736315</c:v>
                </c:pt>
                <c:pt idx="544">
                  <c:v>6.1753410461172811</c:v>
                </c:pt>
                <c:pt idx="545">
                  <c:v>6.1619747363312758</c:v>
                </c:pt>
                <c:pt idx="546">
                  <c:v>6.1486059131422923</c:v>
                </c:pt>
                <c:pt idx="547">
                  <c:v>6.1352346009141545</c:v>
                </c:pt>
                <c:pt idx="548">
                  <c:v>6.1218608237510255</c:v>
                </c:pt>
                <c:pt idx="549">
                  <c:v>6.108484605500589</c:v>
                </c:pt>
                <c:pt idx="550">
                  <c:v>6.0951059697571468</c:v>
                </c:pt>
                <c:pt idx="551">
                  <c:v>6.0817249398646993</c:v>
                </c:pt>
                <c:pt idx="552">
                  <c:v>6.06834153891998</c:v>
                </c:pt>
                <c:pt idx="553">
                  <c:v>6.0549557897754385</c:v>
                </c:pt>
                <c:pt idx="554">
                  <c:v>6.0415677150421931</c:v>
                </c:pt>
                <c:pt idx="555">
                  <c:v>6.0281773370929344</c:v>
                </c:pt>
                <c:pt idx="556">
                  <c:v>6.0147846780647978</c:v>
                </c:pt>
                <c:pt idx="557">
                  <c:v>6.0013897598621888</c:v>
                </c:pt>
                <c:pt idx="558">
                  <c:v>5.9879926041595715</c:v>
                </c:pt>
                <c:pt idx="559">
                  <c:v>5.9745932324042217</c:v>
                </c:pt>
                <c:pt idx="560">
                  <c:v>5.9611916658189443</c:v>
                </c:pt>
                <c:pt idx="561">
                  <c:v>5.9477879254047465</c:v>
                </c:pt>
                <c:pt idx="562">
                  <c:v>5.9343820319434792</c:v>
                </c:pt>
                <c:pt idx="563">
                  <c:v>5.9209740060004403</c:v>
                </c:pt>
                <c:pt idx="564">
                  <c:v>5.9075638679269558</c:v>
                </c:pt>
                <c:pt idx="565">
                  <c:v>5.8941516378629002</c:v>
                </c:pt>
                <c:pt idx="566">
                  <c:v>5.8807373357392034</c:v>
                </c:pt>
                <c:pt idx="567">
                  <c:v>5.8673209812803222</c:v>
                </c:pt>
                <c:pt idx="568">
                  <c:v>5.853902594006672</c:v>
                </c:pt>
                <c:pt idx="569">
                  <c:v>5.8404821932370234</c:v>
                </c:pt>
                <c:pt idx="570">
                  <c:v>5.8270597980908825</c:v>
                </c:pt>
                <c:pt idx="571">
                  <c:v>5.8136354274908175</c:v>
                </c:pt>
                <c:pt idx="572">
                  <c:v>5.8002091001647722</c:v>
                </c:pt>
                <c:pt idx="573">
                  <c:v>5.78678083464834</c:v>
                </c:pt>
                <c:pt idx="574">
                  <c:v>5.7733506492870106</c:v>
                </c:pt>
                <c:pt idx="575">
                  <c:v>5.7599185622383864</c:v>
                </c:pt>
                <c:pt idx="576">
                  <c:v>5.7464845914743643</c:v>
                </c:pt>
                <c:pt idx="577">
                  <c:v>5.7330487547833018</c:v>
                </c:pt>
                <c:pt idx="578">
                  <c:v>5.7196110697721378</c:v>
                </c:pt>
                <c:pt idx="579">
                  <c:v>5.7061715538685025</c:v>
                </c:pt>
                <c:pt idx="580">
                  <c:v>5.6927302243227782</c:v>
                </c:pt>
                <c:pt idx="581">
                  <c:v>5.6792870982101578</c:v>
                </c:pt>
                <c:pt idx="582">
                  <c:v>5.6658421924326632</c:v>
                </c:pt>
                <c:pt idx="583">
                  <c:v>5.6523955237211263</c:v>
                </c:pt>
                <c:pt idx="584">
                  <c:v>5.6389471086371739</c:v>
                </c:pt>
                <c:pt idx="585">
                  <c:v>5.6254969635751531</c:v>
                </c:pt>
                <c:pt idx="586">
                  <c:v>5.6120451047640554</c:v>
                </c:pt>
                <c:pt idx="587">
                  <c:v>5.5985915482694075</c:v>
                </c:pt>
                <c:pt idx="588">
                  <c:v>5.585136309995133</c:v>
                </c:pt>
                <c:pt idx="589">
                  <c:v>5.5716794056854013</c:v>
                </c:pt>
                <c:pt idx="590">
                  <c:v>5.5582208509264444</c:v>
                </c:pt>
                <c:pt idx="591">
                  <c:v>5.5447606611483469</c:v>
                </c:pt>
                <c:pt idx="592">
                  <c:v>5.5312988516268229</c:v>
                </c:pt>
                <c:pt idx="593">
                  <c:v>5.5178354374849672</c:v>
                </c:pt>
                <c:pt idx="594">
                  <c:v>5.5043704336949704</c:v>
                </c:pt>
                <c:pt idx="595">
                  <c:v>5.4909038550798401</c:v>
                </c:pt>
                <c:pt idx="596">
                  <c:v>5.4774357163150666</c:v>
                </c:pt>
                <c:pt idx="597">
                  <c:v>5.4639660319303021</c:v>
                </c:pt>
                <c:pt idx="598">
                  <c:v>5.450494816310977</c:v>
                </c:pt>
                <c:pt idx="599">
                  <c:v>5.4370220836999446</c:v>
                </c:pt>
                <c:pt idx="600">
                  <c:v>5.4235478481990613</c:v>
                </c:pt>
                <c:pt idx="601">
                  <c:v>5.4100721237707674</c:v>
                </c:pt>
                <c:pt idx="602">
                  <c:v>5.3965949242396558</c:v>
                </c:pt>
                <c:pt idx="603">
                  <c:v>5.3831162632939966</c:v>
                </c:pt>
                <c:pt idx="604">
                  <c:v>5.3696361544872664</c:v>
                </c:pt>
                <c:pt idx="605">
                  <c:v>5.3561546112396341</c:v>
                </c:pt>
                <c:pt idx="606">
                  <c:v>5.3426716468394639</c:v>
                </c:pt>
                <c:pt idx="607">
                  <c:v>5.3291872744447542</c:v>
                </c:pt>
                <c:pt idx="608">
                  <c:v>5.3157015070845963</c:v>
                </c:pt>
                <c:pt idx="609">
                  <c:v>5.302214357660592</c:v>
                </c:pt>
                <c:pt idx="610">
                  <c:v>5.288725838948265</c:v>
                </c:pt>
                <c:pt idx="611">
                  <c:v>5.2752359635984529</c:v>
                </c:pt>
                <c:pt idx="612">
                  <c:v>5.2617447441386735</c:v>
                </c:pt>
                <c:pt idx="613">
                  <c:v>5.2482521929744896</c:v>
                </c:pt>
                <c:pt idx="614">
                  <c:v>5.2347583223908352</c:v>
                </c:pt>
                <c:pt idx="615">
                  <c:v>5.2212631445533537</c:v>
                </c:pt>
                <c:pt idx="616">
                  <c:v>5.2077666715096846</c:v>
                </c:pt>
                <c:pt idx="617">
                  <c:v>5.1942689151907704</c:v>
                </c:pt>
                <c:pt idx="618">
                  <c:v>5.1807698874121231</c:v>
                </c:pt>
                <c:pt idx="619">
                  <c:v>5.1672695998750777</c:v>
                </c:pt>
                <c:pt idx="620">
                  <c:v>5.1537680641680419</c:v>
                </c:pt>
                <c:pt idx="621">
                  <c:v>5.140265291767717</c:v>
                </c:pt>
                <c:pt idx="622">
                  <c:v>5.1267612940403167</c:v>
                </c:pt>
                <c:pt idx="623">
                  <c:v>5.1132560822427591</c:v>
                </c:pt>
                <c:pt idx="624">
                  <c:v>5.0997496675238478</c:v>
                </c:pt>
                <c:pt idx="625">
                  <c:v>5.0862420609254437</c:v>
                </c:pt>
                <c:pt idx="626">
                  <c:v>5.0727332733836166</c:v>
                </c:pt>
                <c:pt idx="627">
                  <c:v>5.0592233157297901</c:v>
                </c:pt>
                <c:pt idx="628">
                  <c:v>5.0457121986918523</c:v>
                </c:pt>
                <c:pt idx="629">
                  <c:v>5.0321999328952902</c:v>
                </c:pt>
                <c:pt idx="630">
                  <c:v>5.0186865288642659</c:v>
                </c:pt>
                <c:pt idx="631">
                  <c:v>5.0051719970227202</c:v>
                </c:pt>
                <c:pt idx="632">
                  <c:v>4.9916563476954288</c:v>
                </c:pt>
                <c:pt idx="633">
                  <c:v>4.9781395911090742</c:v>
                </c:pt>
                <c:pt idx="634">
                  <c:v>4.9646217373932853</c:v>
                </c:pt>
                <c:pt idx="635">
                  <c:v>4.9511027965816679</c:v>
                </c:pt>
                <c:pt idx="636">
                  <c:v>4.9375827786128417</c:v>
                </c:pt>
                <c:pt idx="637">
                  <c:v>4.9240616933314252</c:v>
                </c:pt>
                <c:pt idx="638">
                  <c:v>4.9105395504890526</c:v>
                </c:pt>
                <c:pt idx="639">
                  <c:v>4.8970163597453515</c:v>
                </c:pt>
                <c:pt idx="640">
                  <c:v>4.8834921306689134</c:v>
                </c:pt>
                <c:pt idx="641">
                  <c:v>4.8699668727382592</c:v>
                </c:pt>
                <c:pt idx="642">
                  <c:v>4.8564405953427858</c:v>
                </c:pt>
                <c:pt idx="643">
                  <c:v>4.8429133077837108</c:v>
                </c:pt>
                <c:pt idx="644">
                  <c:v>4.8293850192749908</c:v>
                </c:pt>
                <c:pt idx="645">
                  <c:v>4.8158557389442489</c:v>
                </c:pt>
                <c:pt idx="646">
                  <c:v>4.8023254758336709</c:v>
                </c:pt>
                <c:pt idx="647">
                  <c:v>4.7887942389009064</c:v>
                </c:pt>
                <c:pt idx="648">
                  <c:v>4.775262037019945</c:v>
                </c:pt>
                <c:pt idx="649">
                  <c:v>4.7617288789820043</c:v>
                </c:pt>
                <c:pt idx="650">
                  <c:v>4.7481947734963796</c:v>
                </c:pt>
                <c:pt idx="651">
                  <c:v>4.7346597291913026</c:v>
                </c:pt>
                <c:pt idx="652">
                  <c:v>4.7211237546147897</c:v>
                </c:pt>
                <c:pt idx="653">
                  <c:v>4.707586858235465</c:v>
                </c:pt>
                <c:pt idx="654">
                  <c:v>4.6940490484433965</c:v>
                </c:pt>
                <c:pt idx="655">
                  <c:v>4.6805103335508971</c:v>
                </c:pt>
                <c:pt idx="656">
                  <c:v>4.6669707217933398</c:v>
                </c:pt>
                <c:pt idx="657">
                  <c:v>4.6534302213299465</c:v>
                </c:pt>
                <c:pt idx="658">
                  <c:v>4.6398888402445788</c:v>
                </c:pt>
                <c:pt idx="659">
                  <c:v>4.6263465865465125</c:v>
                </c:pt>
                <c:pt idx="660">
                  <c:v>4.6128034681711982</c:v>
                </c:pt>
                <c:pt idx="661">
                  <c:v>4.59925949298104</c:v>
                </c:pt>
                <c:pt idx="662">
                  <c:v>4.5857146687661148</c:v>
                </c:pt>
                <c:pt idx="663">
                  <c:v>4.5721690032449525</c:v>
                </c:pt>
                <c:pt idx="664">
                  <c:v>4.5586225040652284</c:v>
                </c:pt>
                <c:pt idx="665">
                  <c:v>4.5450751788045221</c:v>
                </c:pt>
                <c:pt idx="666">
                  <c:v>4.5315270349710071</c:v>
                </c:pt>
                <c:pt idx="667">
                  <c:v>4.5179780800041733</c:v>
                </c:pt>
                <c:pt idx="668">
                  <c:v>4.5044283212755287</c:v>
                </c:pt>
                <c:pt idx="669">
                  <c:v>4.4908777660892758</c:v>
                </c:pt>
                <c:pt idx="670">
                  <c:v>4.4773264216830153</c:v>
                </c:pt>
                <c:pt idx="671">
                  <c:v>4.4637742952284016</c:v>
                </c:pt>
                <c:pt idx="672">
                  <c:v>4.450221393831832</c:v>
                </c:pt>
                <c:pt idx="673">
                  <c:v>4.4366677245350825</c:v>
                </c:pt>
                <c:pt idx="674">
                  <c:v>4.4231132943159901</c:v>
                </c:pt>
                <c:pt idx="675">
                  <c:v>4.4095581100890682</c:v>
                </c:pt>
                <c:pt idx="676">
                  <c:v>4.3960021787061683</c:v>
                </c:pt>
                <c:pt idx="677">
                  <c:v>4.3824455069571009</c:v>
                </c:pt>
                <c:pt idx="678">
                  <c:v>4.3688881015702563</c:v>
                </c:pt>
                <c:pt idx="679">
                  <c:v>4.3553299692132326</c:v>
                </c:pt>
                <c:pt idx="680">
                  <c:v>4.3417711164934305</c:v>
                </c:pt>
                <c:pt idx="681">
                  <c:v>4.3282115499586729</c:v>
                </c:pt>
                <c:pt idx="682">
                  <c:v>4.3146512760977851</c:v>
                </c:pt>
                <c:pt idx="683">
                  <c:v>4.3010903013411941</c:v>
                </c:pt>
                <c:pt idx="684">
                  <c:v>4.2875286320615125</c:v>
                </c:pt>
                <c:pt idx="685">
                  <c:v>4.2739662745741036</c:v>
                </c:pt>
                <c:pt idx="686">
                  <c:v>4.2604032351376659</c:v>
                </c:pt>
                <c:pt idx="687">
                  <c:v>4.2468395199547864</c:v>
                </c:pt>
                <c:pt idx="688">
                  <c:v>4.2332751351725006</c:v>
                </c:pt>
                <c:pt idx="689">
                  <c:v>4.2197100868828441</c:v>
                </c:pt>
                <c:pt idx="690">
                  <c:v>4.2061443811233969</c:v>
                </c:pt>
                <c:pt idx="691">
                  <c:v>4.1925780238778216</c:v>
                </c:pt>
                <c:pt idx="692">
                  <c:v>4.1790110210763967</c:v>
                </c:pt>
                <c:pt idx="693">
                  <c:v>4.165443378596545</c:v>
                </c:pt>
                <c:pt idx="694">
                  <c:v>4.1518751022633502</c:v>
                </c:pt>
                <c:pt idx="695">
                  <c:v>4.1383061978500777</c:v>
                </c:pt>
                <c:pt idx="696">
                  <c:v>4.1247366710786766</c:v>
                </c:pt>
                <c:pt idx="697">
                  <c:v>4.1111665276202967</c:v>
                </c:pt>
                <c:pt idx="698">
                  <c:v>4.0975957730957679</c:v>
                </c:pt>
                <c:pt idx="699">
                  <c:v>4.0840244130761141</c:v>
                </c:pt>
                <c:pt idx="700">
                  <c:v>4.0704524530830195</c:v>
                </c:pt>
                <c:pt idx="701">
                  <c:v>4.0568798985893277</c:v>
                </c:pt>
                <c:pt idx="702">
                  <c:v>4.0433067550195139</c:v>
                </c:pt>
                <c:pt idx="703">
                  <c:v>4.0297330277501473</c:v>
                </c:pt>
                <c:pt idx="704">
                  <c:v>4.0161587221103732</c:v>
                </c:pt>
                <c:pt idx="705">
                  <c:v>4.0025838433823555</c:v>
                </c:pt>
                <c:pt idx="706">
                  <c:v>3.9890083968017582</c:v>
                </c:pt>
                <c:pt idx="707">
                  <c:v>3.9754323875581656</c:v>
                </c:pt>
                <c:pt idx="708">
                  <c:v>3.9618558207955559</c:v>
                </c:pt>
                <c:pt idx="709">
                  <c:v>3.9482787016127272</c:v>
                </c:pt>
                <c:pt idx="710">
                  <c:v>3.9347010350637412</c:v>
                </c:pt>
                <c:pt idx="711">
                  <c:v>3.9211228261583515</c:v>
                </c:pt>
                <c:pt idx="712">
                  <c:v>3.9075440798624319</c:v>
                </c:pt>
                <c:pt idx="713">
                  <c:v>3.8939648010984023</c:v>
                </c:pt>
                <c:pt idx="714">
                  <c:v>3.880384994745639</c:v>
                </c:pt>
                <c:pt idx="715">
                  <c:v>3.8668046656408994</c:v>
                </c:pt>
                <c:pt idx="716">
                  <c:v>3.8532238185787229</c:v>
                </c:pt>
                <c:pt idx="717">
                  <c:v>3.8396424583118329</c:v>
                </c:pt>
                <c:pt idx="718">
                  <c:v>3.8260605895515516</c:v>
                </c:pt>
                <c:pt idx="719">
                  <c:v>3.8124782169681795</c:v>
                </c:pt>
                <c:pt idx="720">
                  <c:v>3.7988953451914007</c:v>
                </c:pt>
                <c:pt idx="721">
                  <c:v>3.7853119788106562</c:v>
                </c:pt>
                <c:pt idx="722">
                  <c:v>3.7717281223755466</c:v>
                </c:pt>
                <c:pt idx="723">
                  <c:v>3.7581437803961908</c:v>
                </c:pt>
                <c:pt idx="724">
                  <c:v>3.7445589573436209</c:v>
                </c:pt>
                <c:pt idx="725">
                  <c:v>3.7309736576501362</c:v>
                </c:pt>
                <c:pt idx="726">
                  <c:v>3.7173878857096807</c:v>
                </c:pt>
                <c:pt idx="727">
                  <c:v>3.7038016458782081</c:v>
                </c:pt>
                <c:pt idx="728">
                  <c:v>3.6902149424740331</c:v>
                </c:pt>
                <c:pt idx="729">
                  <c:v>3.6766277797781992</c:v>
                </c:pt>
                <c:pt idx="730">
                  <c:v>3.6630401620348159</c:v>
                </c:pt>
                <c:pt idx="731">
                  <c:v>3.6494520934514205</c:v>
                </c:pt>
                <c:pt idx="732">
                  <c:v>3.635863578199316</c:v>
                </c:pt>
                <c:pt idx="733">
                  <c:v>3.6222746204139122</c:v>
                </c:pt>
                <c:pt idx="734">
                  <c:v>3.6086852241950691</c:v>
                </c:pt>
                <c:pt idx="735">
                  <c:v>3.5950953936074193</c:v>
                </c:pt>
                <c:pt idx="736">
                  <c:v>3.5815051326807135</c:v>
                </c:pt>
                <c:pt idx="737">
                  <c:v>3.5679144454101346</c:v>
                </c:pt>
                <c:pt idx="738">
                  <c:v>3.5543233357566288</c:v>
                </c:pt>
                <c:pt idx="739">
                  <c:v>3.5407318076472207</c:v>
                </c:pt>
                <c:pt idx="740">
                  <c:v>3.5271398649753372</c:v>
                </c:pt>
                <c:pt idx="741">
                  <c:v>3.5135475116011112</c:v>
                </c:pt>
                <c:pt idx="742">
                  <c:v>3.4999547513517002</c:v>
                </c:pt>
                <c:pt idx="743">
                  <c:v>3.4863615880215924</c:v>
                </c:pt>
                <c:pt idx="744">
                  <c:v>3.4727680253729032</c:v>
                </c:pt>
                <c:pt idx="745">
                  <c:v>3.4591740671356868</c:v>
                </c:pt>
                <c:pt idx="746">
                  <c:v>3.4455797170082239</c:v>
                </c:pt>
                <c:pt idx="747">
                  <c:v>3.4319849786573262</c:v>
                </c:pt>
                <c:pt idx="748">
                  <c:v>3.4183898557186132</c:v>
                </c:pt>
                <c:pt idx="749">
                  <c:v>3.4047943517968187</c:v>
                </c:pt>
                <c:pt idx="750">
                  <c:v>3.3911984704660618</c:v>
                </c:pt>
                <c:pt idx="751">
                  <c:v>3.3776022152701342</c:v>
                </c:pt>
                <c:pt idx="752">
                  <c:v>3.3640055897227858</c:v>
                </c:pt>
                <c:pt idx="753">
                  <c:v>3.35040859730799</c:v>
                </c:pt>
                <c:pt idx="754">
                  <c:v>3.3368112414802273</c:v>
                </c:pt>
                <c:pt idx="755">
                  <c:v>3.3232135256647495</c:v>
                </c:pt>
                <c:pt idx="756">
                  <c:v>3.3096154532578566</c:v>
                </c:pt>
                <c:pt idx="757">
                  <c:v>3.2960170276271499</c:v>
                </c:pt>
                <c:pt idx="758">
                  <c:v>3.2824182521118042</c:v>
                </c:pt>
                <c:pt idx="759">
                  <c:v>3.2688191300228309</c:v>
                </c:pt>
                <c:pt idx="760">
                  <c:v>3.2552196646433207</c:v>
                </c:pt>
                <c:pt idx="761">
                  <c:v>3.2416198592287158</c:v>
                </c:pt>
                <c:pt idx="762">
                  <c:v>3.2280197170070504</c:v>
                </c:pt>
                <c:pt idx="763">
                  <c:v>3.2144192411792063</c:v>
                </c:pt>
                <c:pt idx="764">
                  <c:v>3.2008184349191553</c:v>
                </c:pt>
                <c:pt idx="765">
                  <c:v>3.1872173013742109</c:v>
                </c:pt>
                <c:pt idx="766">
                  <c:v>3.1736158436652619</c:v>
                </c:pt>
                <c:pt idx="767">
                  <c:v>3.1600140648870174</c:v>
                </c:pt>
                <c:pt idx="768">
                  <c:v>3.146411968108247</c:v>
                </c:pt>
                <c:pt idx="769">
                  <c:v>3.1328095563720058</c:v>
                </c:pt>
                <c:pt idx="770">
                  <c:v>3.1192068326958795</c:v>
                </c:pt>
                <c:pt idx="771">
                  <c:v>3.1056038000722022</c:v>
                </c:pt>
                <c:pt idx="772">
                  <c:v>3.0920004614682965</c:v>
                </c:pt>
                <c:pt idx="773">
                  <c:v>3.0783968198266858</c:v>
                </c:pt>
                <c:pt idx="774">
                  <c:v>3.0647928780653326</c:v>
                </c:pt>
                <c:pt idx="775">
                  <c:v>3.0511886390778473</c:v>
                </c:pt>
                <c:pt idx="776">
                  <c:v>3.0375841057337074</c:v>
                </c:pt>
                <c:pt idx="777">
                  <c:v>3.02397928087849</c:v>
                </c:pt>
                <c:pt idx="778">
                  <c:v>3.0103741673340618</c:v>
                </c:pt>
                <c:pt idx="779">
                  <c:v>2.9967687678988164</c:v>
                </c:pt>
                <c:pt idx="780">
                  <c:v>2.9831630853478615</c:v>
                </c:pt>
                <c:pt idx="781">
                  <c:v>2.9695571224332489</c:v>
                </c:pt>
                <c:pt idx="782">
                  <c:v>2.9559508818841613</c:v>
                </c:pt>
                <c:pt idx="783">
                  <c:v>2.9423443664071267</c:v>
                </c:pt>
                <c:pt idx="784">
                  <c:v>2.928737578686226</c:v>
                </c:pt>
                <c:pt idx="785">
                  <c:v>2.9151305213832743</c:v>
                </c:pt>
                <c:pt idx="786">
                  <c:v>2.9015231971380424</c:v>
                </c:pt>
                <c:pt idx="787">
                  <c:v>2.8879156085684299</c:v>
                </c:pt>
                <c:pt idx="788">
                  <c:v>2.8743077582706813</c:v>
                </c:pt>
                <c:pt idx="789">
                  <c:v>2.8606996488195575</c:v>
                </c:pt>
                <c:pt idx="790">
                  <c:v>2.847091282768544</c:v>
                </c:pt>
                <c:pt idx="791">
                  <c:v>2.8334826626500278</c:v>
                </c:pt>
                <c:pt idx="792">
                  <c:v>2.8198737909754858</c:v>
                </c:pt>
                <c:pt idx="793">
                  <c:v>2.8062646702356773</c:v>
                </c:pt>
                <c:pt idx="794">
                  <c:v>2.792655302900815</c:v>
                </c:pt>
                <c:pt idx="795">
                  <c:v>2.7790456914207597</c:v>
                </c:pt>
                <c:pt idx="796">
                  <c:v>2.7654358382251849</c:v>
                </c:pt>
                <c:pt idx="797">
                  <c:v>2.7518257457237687</c:v>
                </c:pt>
                <c:pt idx="798">
                  <c:v>2.7382154163063595</c:v>
                </c:pt>
                <c:pt idx="799">
                  <c:v>2.724604852343151</c:v>
                </c:pt>
                <c:pt idx="800">
                  <c:v>2.7109940561848669</c:v>
                </c:pt>
                <c:pt idx="801">
                  <c:v>2.6973830301629129</c:v>
                </c:pt>
                <c:pt idx="802">
                  <c:v>2.6837717765895617</c:v>
                </c:pt>
                <c:pt idx="803">
                  <c:v>2.6701602977581098</c:v>
                </c:pt>
                <c:pt idx="804">
                  <c:v>2.6565485959430539</c:v>
                </c:pt>
                <c:pt idx="805">
                  <c:v>2.6429366734002415</c:v>
                </c:pt>
                <c:pt idx="806">
                  <c:v>2.6293245323670482</c:v>
                </c:pt>
                <c:pt idx="807">
                  <c:v>2.6157121750625283</c:v>
                </c:pt>
                <c:pt idx="808">
                  <c:v>2.6020996036875776</c:v>
                </c:pt>
                <c:pt idx="809">
                  <c:v>2.5884868204250968</c:v>
                </c:pt>
                <c:pt idx="810">
                  <c:v>2.5748738274401366</c:v>
                </c:pt>
                <c:pt idx="811">
                  <c:v>2.5612606268800664</c:v>
                </c:pt>
                <c:pt idx="812">
                  <c:v>2.5476472208747118</c:v>
                </c:pt>
                <c:pt idx="813">
                  <c:v>2.5340336115365263</c:v>
                </c:pt>
                <c:pt idx="814">
                  <c:v>2.5204198009607208</c:v>
                </c:pt>
                <c:pt idx="815">
                  <c:v>2.5068057912254345</c:v>
                </c:pt>
                <c:pt idx="816">
                  <c:v>2.4931915843918597</c:v>
                </c:pt>
                <c:pt idx="817">
                  <c:v>2.4795771825044048</c:v>
                </c:pt>
                <c:pt idx="818">
                  <c:v>2.4659625875908384</c:v>
                </c:pt>
                <c:pt idx="819">
                  <c:v>2.4523478016624214</c:v>
                </c:pt>
                <c:pt idx="820">
                  <c:v>2.438732826714062</c:v>
                </c:pt>
                <c:pt idx="821">
                  <c:v>2.4251176647244455</c:v>
                </c:pt>
                <c:pt idx="822">
                  <c:v>2.4115023176561854</c:v>
                </c:pt>
                <c:pt idx="823">
                  <c:v>2.3978867874559513</c:v>
                </c:pt>
                <c:pt idx="824">
                  <c:v>2.3842710760546075</c:v>
                </c:pt>
                <c:pt idx="825">
                  <c:v>2.3706551853673568</c:v>
                </c:pt>
                <c:pt idx="826">
                  <c:v>2.3570391172938643</c:v>
                </c:pt>
                <c:pt idx="827">
                  <c:v>2.3434228737183975</c:v>
                </c:pt>
                <c:pt idx="828">
                  <c:v>2.3298064565099526</c:v>
                </c:pt>
                <c:pt idx="829">
                  <c:v>2.3161898675223922</c:v>
                </c:pt>
                <c:pt idx="830">
                  <c:v>2.3025731085945624</c:v>
                </c:pt>
                <c:pt idx="831">
                  <c:v>2.2889561815504376</c:v>
                </c:pt>
                <c:pt idx="832">
                  <c:v>2.2753390881992326</c:v>
                </c:pt>
                <c:pt idx="833">
                  <c:v>2.2617218303355324</c:v>
                </c:pt>
                <c:pt idx="834">
                  <c:v>2.2481044097394252</c:v>
                </c:pt>
                <c:pt idx="835">
                  <c:v>2.2344868281766108</c:v>
                </c:pt>
                <c:pt idx="836">
                  <c:v>2.2208690873985377</c:v>
                </c:pt>
                <c:pt idx="837">
                  <c:v>2.2072511891425095</c:v>
                </c:pt>
                <c:pt idx="838">
                  <c:v>2.1936331351318197</c:v>
                </c:pt>
                <c:pt idx="839">
                  <c:v>2.1800149270758569</c:v>
                </c:pt>
                <c:pt idx="840">
                  <c:v>2.1663965666702341</c:v>
                </c:pt>
                <c:pt idx="841">
                  <c:v>2.1527780555968943</c:v>
                </c:pt>
                <c:pt idx="842">
                  <c:v>2.1391593955242327</c:v>
                </c:pt>
                <c:pt idx="843">
                  <c:v>2.1255405881072127</c:v>
                </c:pt>
                <c:pt idx="844">
                  <c:v>2.1119216349874717</c:v>
                </c:pt>
                <c:pt idx="845">
                  <c:v>2.0983025377934439</c:v>
                </c:pt>
                <c:pt idx="846">
                  <c:v>2.0846832981404564</c:v>
                </c:pt>
                <c:pt idx="847">
                  <c:v>2.0710639176308585</c:v>
                </c:pt>
                <c:pt idx="848">
                  <c:v>2.0574443978541144</c:v>
                </c:pt>
                <c:pt idx="849">
                  <c:v>2.0438247403869165</c:v>
                </c:pt>
                <c:pt idx="850">
                  <c:v>2.0302049467933005</c:v>
                </c:pt>
                <c:pt idx="851">
                  <c:v>2.0165850186247383</c:v>
                </c:pt>
                <c:pt idx="852">
                  <c:v>2.0029649574202555</c:v>
                </c:pt>
                <c:pt idx="853">
                  <c:v>1.9893447647065223</c:v>
                </c:pt>
                <c:pt idx="854">
                  <c:v>1.9757244419979731</c:v>
                </c:pt>
                <c:pt idx="855">
                  <c:v>1.9621039907968922</c:v>
                </c:pt>
                <c:pt idx="856">
                  <c:v>1.9484834125935306</c:v>
                </c:pt>
                <c:pt idx="857">
                  <c:v>1.9348627088661925</c:v>
                </c:pt>
                <c:pt idx="858">
                  <c:v>1.9212418810813414</c:v>
                </c:pt>
                <c:pt idx="859">
                  <c:v>1.9076209306937046</c:v>
                </c:pt>
                <c:pt idx="860">
                  <c:v>1.8939998591463572</c:v>
                </c:pt>
                <c:pt idx="861">
                  <c:v>1.8803786678708336</c:v>
                </c:pt>
                <c:pt idx="862">
                  <c:v>1.8667573582872099</c:v>
                </c:pt>
                <c:pt idx="863">
                  <c:v>1.85313593180421</c:v>
                </c:pt>
                <c:pt idx="864">
                  <c:v>1.8395143898192916</c:v>
                </c:pt>
                <c:pt idx="865">
                  <c:v>1.8258927337187478</c:v>
                </c:pt>
                <c:pt idx="866">
                  <c:v>1.812270964877791</c:v>
                </c:pt>
                <c:pt idx="867">
                  <c:v>1.7986490846606462</c:v>
                </c:pt>
                <c:pt idx="868">
                  <c:v>1.7850270944206521</c:v>
                </c:pt>
                <c:pt idx="869">
                  <c:v>1.7714049955003339</c:v>
                </c:pt>
                <c:pt idx="870">
                  <c:v>1.7577827892315105</c:v>
                </c:pt>
                <c:pt idx="871">
                  <c:v>1.7441604769353649</c:v>
                </c:pt>
                <c:pt idx="872">
                  <c:v>1.7305380599225491</c:v>
                </c:pt>
                <c:pt idx="873">
                  <c:v>1.7169155394932569</c:v>
                </c:pt>
                <c:pt idx="874">
                  <c:v>1.7032929169373161</c:v>
                </c:pt>
                <c:pt idx="875">
                  <c:v>1.6896701935342777</c:v>
                </c:pt>
                <c:pt idx="876">
                  <c:v>1.6760473705534897</c:v>
                </c:pt>
                <c:pt idx="877">
                  <c:v>1.6624244492541931</c:v>
                </c:pt>
                <c:pt idx="878">
                  <c:v>1.6488014308855914</c:v>
                </c:pt>
                <c:pt idx="879">
                  <c:v>1.6351783166869496</c:v>
                </c:pt>
                <c:pt idx="880">
                  <c:v>1.6215551078876551</c:v>
                </c:pt>
                <c:pt idx="881">
                  <c:v>1.6079318057073206</c:v>
                </c:pt>
                <c:pt idx="882">
                  <c:v>1.5943084113558443</c:v>
                </c:pt>
                <c:pt idx="883">
                  <c:v>1.5806849260334999</c:v>
                </c:pt>
                <c:pt idx="884">
                  <c:v>1.5670613509310174</c:v>
                </c:pt>
                <c:pt idx="885">
                  <c:v>1.5534376872296505</c:v>
                </c:pt>
                <c:pt idx="886">
                  <c:v>1.5398139361012657</c:v>
                </c:pt>
                <c:pt idx="887">
                  <c:v>1.5261900987084078</c:v>
                </c:pt>
                <c:pt idx="888">
                  <c:v>1.5125661762043863</c:v>
                </c:pt>
                <c:pt idx="889">
                  <c:v>1.4989421697333396</c:v>
                </c:pt>
                <c:pt idx="890">
                  <c:v>1.4853180804303212</c:v>
                </c:pt>
                <c:pt idx="891">
                  <c:v>1.4716939094213624</c:v>
                </c:pt>
                <c:pt idx="892">
                  <c:v>1.4580696578235499</c:v>
                </c:pt>
                <c:pt idx="893">
                  <c:v>1.4444453267451056</c:v>
                </c:pt>
                <c:pt idx="894">
                  <c:v>1.4308209172854431</c:v>
                </c:pt>
                <c:pt idx="895">
                  <c:v>1.4171964305352558</c:v>
                </c:pt>
                <c:pt idx="896">
                  <c:v>1.4035718675765716</c:v>
                </c:pt>
                <c:pt idx="897">
                  <c:v>1.3899472294828372</c:v>
                </c:pt>
                <c:pt idx="898">
                  <c:v>1.3763225173189761</c:v>
                </c:pt>
                <c:pt idx="899">
                  <c:v>1.3626977321414622</c:v>
                </c:pt>
                <c:pt idx="900">
                  <c:v>1.3490728749983927</c:v>
                </c:pt>
                <c:pt idx="901">
                  <c:v>1.3354479469295435</c:v>
                </c:pt>
                <c:pt idx="902">
                  <c:v>1.3218229489664506</c:v>
                </c:pt>
                <c:pt idx="903">
                  <c:v>1.3081978821324625</c:v>
                </c:pt>
                <c:pt idx="904">
                  <c:v>1.2945727474428192</c:v>
                </c:pt>
                <c:pt idx="905">
                  <c:v>1.2809475459047048</c:v>
                </c:pt>
                <c:pt idx="906">
                  <c:v>1.2673222785173235</c:v>
                </c:pt>
                <c:pt idx="907">
                  <c:v>1.2536969462719556</c:v>
                </c:pt>
                <c:pt idx="908">
                  <c:v>1.2400715501520212</c:v>
                </c:pt>
                <c:pt idx="909">
                  <c:v>1.2264460911331532</c:v>
                </c:pt>
                <c:pt idx="910">
                  <c:v>1.2128205701832444</c:v>
                </c:pt>
                <c:pt idx="911">
                  <c:v>1.1991949882625239</c:v>
                </c:pt>
                <c:pt idx="912">
                  <c:v>1.1855693463236052</c:v>
                </c:pt>
                <c:pt idx="913">
                  <c:v>1.1719436453115604</c:v>
                </c:pt>
                <c:pt idx="914">
                  <c:v>1.1583178861639669</c:v>
                </c:pt>
                <c:pt idx="915">
                  <c:v>1.1446920698109804</c:v>
                </c:pt>
                <c:pt idx="916">
                  <c:v>1.1310661971753826</c:v>
                </c:pt>
                <c:pt idx="917">
                  <c:v>1.1174402691726446</c:v>
                </c:pt>
                <c:pt idx="918">
                  <c:v>1.1038142867109908</c:v>
                </c:pt>
                <c:pt idx="919">
                  <c:v>1.090188250691444</c:v>
                </c:pt>
                <c:pt idx="920">
                  <c:v>1.0765621620078971</c:v>
                </c:pt>
                <c:pt idx="921">
                  <c:v>1.0629360215471553</c:v>
                </c:pt>
                <c:pt idx="922">
                  <c:v>1.0493098301890063</c:v>
                </c:pt>
                <c:pt idx="923">
                  <c:v>1.0356835888062634</c:v>
                </c:pt>
                <c:pt idx="924">
                  <c:v>1.0220572982648275</c:v>
                </c:pt>
                <c:pt idx="925">
                  <c:v>1.0084309594237459</c:v>
                </c:pt>
                <c:pt idx="926">
                  <c:v>0.99480457313525428</c:v>
                </c:pt>
                <c:pt idx="927">
                  <c:v>0.98117814024484484</c:v>
                </c:pt>
                <c:pt idx="928">
                  <c:v>0.96755166159130612</c:v>
                </c:pt>
                <c:pt idx="929">
                  <c:v>0.95392513800678869</c:v>
                </c:pt>
                <c:pt idx="930">
                  <c:v>0.94029857031684538</c:v>
                </c:pt>
                <c:pt idx="931">
                  <c:v>0.92667195934049562</c:v>
                </c:pt>
                <c:pt idx="932">
                  <c:v>0.91304530589026534</c:v>
                </c:pt>
                <c:pt idx="933">
                  <c:v>0.89941861077224394</c:v>
                </c:pt>
                <c:pt idx="934">
                  <c:v>0.88579187478613963</c:v>
                </c:pt>
                <c:pt idx="935">
                  <c:v>0.87216509872531678</c:v>
                </c:pt>
                <c:pt idx="936">
                  <c:v>0.85853828337686167</c:v>
                </c:pt>
                <c:pt idx="937">
                  <c:v>0.84491142952161558</c:v>
                </c:pt>
                <c:pt idx="938">
                  <c:v>0.83128453793423951</c:v>
                </c:pt>
                <c:pt idx="939">
                  <c:v>0.81765760938325038</c:v>
                </c:pt>
                <c:pt idx="940">
                  <c:v>0.80403064463107277</c:v>
                </c:pt>
                <c:pt idx="941">
                  <c:v>0.79040364443409394</c:v>
                </c:pt>
                <c:pt idx="942">
                  <c:v>0.77677660954269789</c:v>
                </c:pt>
                <c:pt idx="943">
                  <c:v>0.76314954070132657</c:v>
                </c:pt>
                <c:pt idx="944">
                  <c:v>0.74952243864851176</c:v>
                </c:pt>
                <c:pt idx="945">
                  <c:v>0.73589530411693671</c:v>
                </c:pt>
                <c:pt idx="946">
                  <c:v>0.722268137833466</c:v>
                </c:pt>
                <c:pt idx="947">
                  <c:v>0.70864094051920679</c:v>
                </c:pt>
                <c:pt idx="948">
                  <c:v>0.69501371288954006</c:v>
                </c:pt>
                <c:pt idx="949">
                  <c:v>0.681386455654171</c:v>
                </c:pt>
                <c:pt idx="950">
                  <c:v>0.66775916951717929</c:v>
                </c:pt>
                <c:pt idx="951">
                  <c:v>0.65413185517704886</c:v>
                </c:pt>
                <c:pt idx="952">
                  <c:v>0.64050451332672764</c:v>
                </c:pt>
                <c:pt idx="953">
                  <c:v>0.62687714465365485</c:v>
                </c:pt>
                <c:pt idx="954">
                  <c:v>0.61324974983981861</c:v>
                </c:pt>
                <c:pt idx="955">
                  <c:v>0.59962232956178396</c:v>
                </c:pt>
                <c:pt idx="956">
                  <c:v>0.58599488449074988</c:v>
                </c:pt>
                <c:pt idx="957">
                  <c:v>0.57236741529257706</c:v>
                </c:pt>
                <c:pt idx="958">
                  <c:v>0.55873992262783612</c:v>
                </c:pt>
                <c:pt idx="959">
                  <c:v>0.54511240715185316</c:v>
                </c:pt>
                <c:pt idx="960">
                  <c:v>0.53148486951473761</c:v>
                </c:pt>
                <c:pt idx="961">
                  <c:v>0.51785731036143778</c:v>
                </c:pt>
                <c:pt idx="962">
                  <c:v>0.5042297303317661</c:v>
                </c:pt>
                <c:pt idx="963">
                  <c:v>0.49060213006045245</c:v>
                </c:pt>
                <c:pt idx="964">
                  <c:v>0.47697451017717191</c:v>
                </c:pt>
                <c:pt idx="965">
                  <c:v>0.4633468713065893</c:v>
                </c:pt>
                <c:pt idx="966">
                  <c:v>0.4497192140684016</c:v>
                </c:pt>
                <c:pt idx="967">
                  <c:v>0.4360915390773657</c:v>
                </c:pt>
                <c:pt idx="968">
                  <c:v>0.42246384694334932</c:v>
                </c:pt>
                <c:pt idx="969">
                  <c:v>0.40883613827135551</c:v>
                </c:pt>
                <c:pt idx="970">
                  <c:v>0.3952084136615735</c:v>
                </c:pt>
                <c:pt idx="971">
                  <c:v>0.38158067370940196</c:v>
                </c:pt>
                <c:pt idx="972">
                  <c:v>0.36795291900549992</c:v>
                </c:pt>
                <c:pt idx="973">
                  <c:v>0.35432515013581078</c:v>
                </c:pt>
                <c:pt idx="974">
                  <c:v>0.34069736768160408</c:v>
                </c:pt>
                <c:pt idx="975">
                  <c:v>0.32706957221951605</c:v>
                </c:pt>
                <c:pt idx="976">
                  <c:v>0.31344176432157345</c:v>
                </c:pt>
                <c:pt idx="977">
                  <c:v>0.29981394455524324</c:v>
                </c:pt>
                <c:pt idx="978">
                  <c:v>0.28618611348345208</c:v>
                </c:pt>
                <c:pt idx="979">
                  <c:v>0.27255827166463703</c:v>
                </c:pt>
                <c:pt idx="980">
                  <c:v>0.25893041965276425</c:v>
                </c:pt>
                <c:pt idx="981">
                  <c:v>0.24530255799737838</c:v>
                </c:pt>
                <c:pt idx="982">
                  <c:v>0.23167468724362331</c:v>
                </c:pt>
                <c:pt idx="983">
                  <c:v>0.21804680793228157</c:v>
                </c:pt>
                <c:pt idx="984">
                  <c:v>0.20441892059981273</c:v>
                </c:pt>
                <c:pt idx="985">
                  <c:v>0.19079102577837403</c:v>
                </c:pt>
                <c:pt idx="986">
                  <c:v>0.17716312399586751</c:v>
                </c:pt>
                <c:pt idx="987">
                  <c:v>0.16353521577595789</c:v>
                </c:pt>
                <c:pt idx="988">
                  <c:v>0.14990730163811972</c:v>
                </c:pt>
                <c:pt idx="989">
                  <c:v>0.13627938209765619</c:v>
                </c:pt>
                <c:pt idx="990">
                  <c:v>0.12265145766573669</c:v>
                </c:pt>
                <c:pt idx="991">
                  <c:v>0.10902352884943332</c:v>
                </c:pt>
                <c:pt idx="992">
                  <c:v>9.5395596151739773E-2</c:v>
                </c:pt>
                <c:pt idx="993">
                  <c:v>8.1767660071616483E-2</c:v>
                </c:pt>
                <c:pt idx="994">
                  <c:v>6.8139721104007053E-2</c:v>
                </c:pt>
                <c:pt idx="995">
                  <c:v>5.4511779739883033E-2</c:v>
                </c:pt>
                <c:pt idx="996">
                  <c:v>4.0883836466259704E-2</c:v>
                </c:pt>
                <c:pt idx="997">
                  <c:v>2.7255891766240516E-2</c:v>
                </c:pt>
                <c:pt idx="998">
                  <c:v>1.3627946119034095E-2</c:v>
                </c:pt>
                <c:pt idx="999">
                  <c:v>-9.0059878849912687E-15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520000"/>
        <c:axId val="129521920"/>
      </c:scatterChart>
      <c:valAx>
        <c:axId val="129520000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% </a:t>
                </a:r>
                <a:r>
                  <a:rPr lang="en-US" sz="2000" dirty="0"/>
                  <a:t>used for </a:t>
                </a:r>
                <a:r>
                  <a:rPr lang="en-US" sz="2000" dirty="0" smtClean="0"/>
                  <a:t>strap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14648873485640951"/>
              <c:y val="0.79567260439198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9521920"/>
        <c:crosses val="autoZero"/>
        <c:crossBetween val="midCat"/>
      </c:valAx>
      <c:valAx>
        <c:axId val="12952192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max </a:t>
                </a:r>
                <a:r>
                  <a:rPr lang="en-US" sz="2000" dirty="0" smtClean="0"/>
                  <a:t>load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4.2751326241528718E-3"/>
              <c:y val="0.1030206694476119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crossAx val="1295200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6"/>
          </c:marker>
          <c:errBars>
            <c:errDir val="x"/>
            <c:errBarType val="both"/>
            <c:errValType val="fixedVal"/>
            <c:noEndCap val="0"/>
            <c:val val="0.1"/>
          </c:errBars>
          <c:errBars>
            <c:errDir val="y"/>
            <c:errBarType val="both"/>
            <c:errValType val="cust"/>
            <c:noEndCap val="0"/>
            <c:plus>
              <c:numRef>
                <c:f>Sheet1!$C$3:$C$8</c:f>
                <c:numCache>
                  <c:formatCode>General</c:formatCode>
                  <c:ptCount val="6"/>
                  <c:pt idx="0">
                    <c:v>70</c:v>
                  </c:pt>
                  <c:pt idx="1">
                    <c:v>70</c:v>
                  </c:pt>
                  <c:pt idx="2">
                    <c:v>100</c:v>
                  </c:pt>
                  <c:pt idx="3">
                    <c:v>130</c:v>
                  </c:pt>
                  <c:pt idx="4">
                    <c:v>90</c:v>
                  </c:pt>
                  <c:pt idx="5">
                    <c:v>60</c:v>
                  </c:pt>
                </c:numCache>
              </c:numRef>
            </c:plus>
            <c:minus>
              <c:numRef>
                <c:f>Sheet1!$C$3:$C$8</c:f>
                <c:numCache>
                  <c:formatCode>General</c:formatCode>
                  <c:ptCount val="6"/>
                  <c:pt idx="0">
                    <c:v>70</c:v>
                  </c:pt>
                  <c:pt idx="1">
                    <c:v>70</c:v>
                  </c:pt>
                  <c:pt idx="2">
                    <c:v>100</c:v>
                  </c:pt>
                  <c:pt idx="3">
                    <c:v>130</c:v>
                  </c:pt>
                  <c:pt idx="4">
                    <c:v>90</c:v>
                  </c:pt>
                  <c:pt idx="5">
                    <c:v>60</c:v>
                  </c:pt>
                </c:numCache>
              </c:numRef>
            </c:minus>
          </c:errBars>
          <c:xVal>
            <c:numRef>
              <c:f>Sheet1!$A$3:$A$8</c:f>
              <c:numCache>
                <c:formatCode>General</c:formatCode>
                <c:ptCount val="6"/>
                <c:pt idx="0">
                  <c:v>1.5</c:v>
                </c:pt>
                <c:pt idx="1">
                  <c:v>3</c:v>
                </c:pt>
                <c:pt idx="2">
                  <c:v>4.5</c:v>
                </c:pt>
                <c:pt idx="3">
                  <c:v>6</c:v>
                </c:pt>
                <c:pt idx="4">
                  <c:v>7.5</c:v>
                </c:pt>
                <c:pt idx="5">
                  <c:v>9</c:v>
                </c:pt>
              </c:numCache>
            </c:numRef>
          </c:xVal>
          <c:yVal>
            <c:numRef>
              <c:f>Sheet1!$B$3:$B$8</c:f>
              <c:numCache>
                <c:formatCode>General</c:formatCode>
                <c:ptCount val="6"/>
                <c:pt idx="0">
                  <c:v>310</c:v>
                </c:pt>
                <c:pt idx="1">
                  <c:v>520</c:v>
                </c:pt>
                <c:pt idx="2">
                  <c:v>910</c:v>
                </c:pt>
                <c:pt idx="3">
                  <c:v>1040</c:v>
                </c:pt>
                <c:pt idx="4">
                  <c:v>420</c:v>
                </c:pt>
                <c:pt idx="5">
                  <c:v>330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46752"/>
        <c:axId val="129948672"/>
      </c:scatterChart>
      <c:valAx>
        <c:axId val="129946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sk-SK" sz="2800" dirty="0" smtClean="0"/>
                  <a:t>w</a:t>
                </a:r>
                <a:r>
                  <a:rPr lang="en-US" sz="2800" dirty="0" err="1" smtClean="0"/>
                  <a:t>idth</a:t>
                </a:r>
                <a:r>
                  <a:rPr lang="en-US" sz="2800" dirty="0" smtClean="0"/>
                  <a:t> </a:t>
                </a:r>
                <a:r>
                  <a:rPr lang="en-US" sz="2800" dirty="0"/>
                  <a:t>of bridge [mm]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29948672"/>
        <c:crosses val="autoZero"/>
        <c:crossBetween val="midCat"/>
      </c:valAx>
      <c:valAx>
        <c:axId val="129948672"/>
        <c:scaling>
          <c:orientation val="minMax"/>
          <c:max val="12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/>
                  <a:t>max load [g]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29946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76200"/>
          </c:spPr>
          <c:marker>
            <c:symbol val="none"/>
          </c:marker>
          <c:xVal>
            <c:numRef>
              <c:f>Sheet1!$K$7:$K$1006</c:f>
              <c:numCache>
                <c:formatCode>General</c:formatCode>
                <c:ptCount val="1000"/>
                <c:pt idx="0">
                  <c:v>0.1</c:v>
                </c:pt>
                <c:pt idx="1">
                  <c:v>0.2</c:v>
                </c:pt>
                <c:pt idx="2">
                  <c:v>0.3000000000000001</c:v>
                </c:pt>
                <c:pt idx="3">
                  <c:v>0.4</c:v>
                </c:pt>
                <c:pt idx="4">
                  <c:v>0.5</c:v>
                </c:pt>
                <c:pt idx="5">
                  <c:v>0.6000000000000002</c:v>
                </c:pt>
                <c:pt idx="6">
                  <c:v>0.70000000000000029</c:v>
                </c:pt>
                <c:pt idx="7">
                  <c:v>0.8</c:v>
                </c:pt>
                <c:pt idx="8">
                  <c:v>0.90000000000000013</c:v>
                </c:pt>
                <c:pt idx="9">
                  <c:v>1.0000000000000002</c:v>
                </c:pt>
                <c:pt idx="10">
                  <c:v>1.1000000000000003</c:v>
                </c:pt>
                <c:pt idx="11">
                  <c:v>1.2000000000000004</c:v>
                </c:pt>
                <c:pt idx="12">
                  <c:v>1.3000000000000005</c:v>
                </c:pt>
                <c:pt idx="13">
                  <c:v>1.4000000000000006</c:v>
                </c:pt>
                <c:pt idx="14">
                  <c:v>1.5000000000000007</c:v>
                </c:pt>
                <c:pt idx="15">
                  <c:v>1.6000000000000012</c:v>
                </c:pt>
                <c:pt idx="16">
                  <c:v>1.7000000000000008</c:v>
                </c:pt>
                <c:pt idx="17">
                  <c:v>1.8000000000000009</c:v>
                </c:pt>
                <c:pt idx="18">
                  <c:v>1.9000000000000015</c:v>
                </c:pt>
                <c:pt idx="19">
                  <c:v>2.0000000000000009</c:v>
                </c:pt>
                <c:pt idx="20">
                  <c:v>2.100000000000001</c:v>
                </c:pt>
                <c:pt idx="21">
                  <c:v>2.2000000000000011</c:v>
                </c:pt>
                <c:pt idx="22">
                  <c:v>2.3000000000000007</c:v>
                </c:pt>
                <c:pt idx="23">
                  <c:v>2.4000000000000008</c:v>
                </c:pt>
                <c:pt idx="24">
                  <c:v>2.5000000000000013</c:v>
                </c:pt>
                <c:pt idx="25">
                  <c:v>2.6000000000000014</c:v>
                </c:pt>
                <c:pt idx="26">
                  <c:v>2.7000000000000015</c:v>
                </c:pt>
                <c:pt idx="27">
                  <c:v>2.8000000000000007</c:v>
                </c:pt>
                <c:pt idx="28">
                  <c:v>2.9000000000000017</c:v>
                </c:pt>
                <c:pt idx="29">
                  <c:v>3.0000000000000018</c:v>
                </c:pt>
                <c:pt idx="30">
                  <c:v>3.1000000000000019</c:v>
                </c:pt>
                <c:pt idx="31">
                  <c:v>3.2000000000000028</c:v>
                </c:pt>
                <c:pt idx="32">
                  <c:v>3.300000000000002</c:v>
                </c:pt>
                <c:pt idx="33">
                  <c:v>3.4000000000000021</c:v>
                </c:pt>
                <c:pt idx="34">
                  <c:v>3.5000000000000022</c:v>
                </c:pt>
                <c:pt idx="35">
                  <c:v>3.6000000000000032</c:v>
                </c:pt>
                <c:pt idx="36">
                  <c:v>3.7000000000000033</c:v>
                </c:pt>
                <c:pt idx="37">
                  <c:v>3.8000000000000025</c:v>
                </c:pt>
                <c:pt idx="38">
                  <c:v>3.9000000000000026</c:v>
                </c:pt>
                <c:pt idx="39">
                  <c:v>4.0000000000000027</c:v>
                </c:pt>
                <c:pt idx="40">
                  <c:v>4.1000000000000014</c:v>
                </c:pt>
                <c:pt idx="41">
                  <c:v>4.2000000000000028</c:v>
                </c:pt>
                <c:pt idx="42">
                  <c:v>4.3000000000000025</c:v>
                </c:pt>
                <c:pt idx="43">
                  <c:v>4.400000000000003</c:v>
                </c:pt>
                <c:pt idx="44">
                  <c:v>4.5000000000000036</c:v>
                </c:pt>
                <c:pt idx="45">
                  <c:v>4.6000000000000014</c:v>
                </c:pt>
                <c:pt idx="46">
                  <c:v>4.7000000000000037</c:v>
                </c:pt>
                <c:pt idx="47">
                  <c:v>4.8000000000000025</c:v>
                </c:pt>
                <c:pt idx="48">
                  <c:v>4.9000000000000039</c:v>
                </c:pt>
                <c:pt idx="49">
                  <c:v>5.0000000000000036</c:v>
                </c:pt>
                <c:pt idx="50">
                  <c:v>5.1000000000000041</c:v>
                </c:pt>
                <c:pt idx="51">
                  <c:v>5.2000000000000037</c:v>
                </c:pt>
                <c:pt idx="52">
                  <c:v>5.3000000000000043</c:v>
                </c:pt>
                <c:pt idx="53">
                  <c:v>5.4000000000000039</c:v>
                </c:pt>
                <c:pt idx="54">
                  <c:v>5.5000000000000044</c:v>
                </c:pt>
                <c:pt idx="55">
                  <c:v>5.6000000000000041</c:v>
                </c:pt>
                <c:pt idx="56">
                  <c:v>5.7000000000000064</c:v>
                </c:pt>
                <c:pt idx="57">
                  <c:v>5.8000000000000043</c:v>
                </c:pt>
                <c:pt idx="58">
                  <c:v>5.9000000000000066</c:v>
                </c:pt>
                <c:pt idx="59">
                  <c:v>6.0000000000000044</c:v>
                </c:pt>
                <c:pt idx="60">
                  <c:v>6.100000000000005</c:v>
                </c:pt>
                <c:pt idx="61">
                  <c:v>6.2000000000000064</c:v>
                </c:pt>
                <c:pt idx="62">
                  <c:v>6.3000000000000043</c:v>
                </c:pt>
                <c:pt idx="63">
                  <c:v>6.4000000000000039</c:v>
                </c:pt>
                <c:pt idx="64">
                  <c:v>6.5000000000000044</c:v>
                </c:pt>
                <c:pt idx="65">
                  <c:v>6.6000000000000041</c:v>
                </c:pt>
                <c:pt idx="66">
                  <c:v>6.7000000000000064</c:v>
                </c:pt>
                <c:pt idx="67">
                  <c:v>6.8000000000000043</c:v>
                </c:pt>
                <c:pt idx="68">
                  <c:v>6.9000000000000066</c:v>
                </c:pt>
                <c:pt idx="69">
                  <c:v>7.0000000000000044</c:v>
                </c:pt>
                <c:pt idx="70">
                  <c:v>7.100000000000005</c:v>
                </c:pt>
                <c:pt idx="71">
                  <c:v>7.2000000000000064</c:v>
                </c:pt>
                <c:pt idx="72">
                  <c:v>7.3000000000000052</c:v>
                </c:pt>
                <c:pt idx="73">
                  <c:v>7.4000000000000066</c:v>
                </c:pt>
                <c:pt idx="74">
                  <c:v>7.5000000000000053</c:v>
                </c:pt>
                <c:pt idx="75">
                  <c:v>7.600000000000005</c:v>
                </c:pt>
                <c:pt idx="76">
                  <c:v>7.7000000000000064</c:v>
                </c:pt>
                <c:pt idx="77">
                  <c:v>7.8000000000000052</c:v>
                </c:pt>
                <c:pt idx="78">
                  <c:v>7.9000000000000075</c:v>
                </c:pt>
                <c:pt idx="79">
                  <c:v>8.0000000000000053</c:v>
                </c:pt>
                <c:pt idx="80">
                  <c:v>8.100000000000005</c:v>
                </c:pt>
                <c:pt idx="81">
                  <c:v>8.2000000000000028</c:v>
                </c:pt>
                <c:pt idx="82">
                  <c:v>8.300000000000006</c:v>
                </c:pt>
                <c:pt idx="83">
                  <c:v>8.4000000000000057</c:v>
                </c:pt>
                <c:pt idx="84">
                  <c:v>8.5000000000000053</c:v>
                </c:pt>
                <c:pt idx="85">
                  <c:v>8.600000000000005</c:v>
                </c:pt>
                <c:pt idx="86">
                  <c:v>8.7000000000000028</c:v>
                </c:pt>
                <c:pt idx="87">
                  <c:v>8.800000000000006</c:v>
                </c:pt>
                <c:pt idx="88">
                  <c:v>8.9000000000000057</c:v>
                </c:pt>
                <c:pt idx="89">
                  <c:v>9.0000000000000071</c:v>
                </c:pt>
                <c:pt idx="90">
                  <c:v>9.100000000000005</c:v>
                </c:pt>
                <c:pt idx="91">
                  <c:v>9.2000000000000028</c:v>
                </c:pt>
                <c:pt idx="92">
                  <c:v>9.300000000000006</c:v>
                </c:pt>
                <c:pt idx="93">
                  <c:v>9.4000000000000075</c:v>
                </c:pt>
                <c:pt idx="94">
                  <c:v>9.5000000000000071</c:v>
                </c:pt>
                <c:pt idx="95">
                  <c:v>9.600000000000005</c:v>
                </c:pt>
                <c:pt idx="96">
                  <c:v>9.7000000000000028</c:v>
                </c:pt>
                <c:pt idx="97">
                  <c:v>9.8000000000000078</c:v>
                </c:pt>
                <c:pt idx="98">
                  <c:v>9.9000000000000075</c:v>
                </c:pt>
                <c:pt idx="99">
                  <c:v>10.000000000000007</c:v>
                </c:pt>
                <c:pt idx="100">
                  <c:v>10.100000000000007</c:v>
                </c:pt>
                <c:pt idx="101">
                  <c:v>10.200000000000008</c:v>
                </c:pt>
                <c:pt idx="102">
                  <c:v>10.300000000000011</c:v>
                </c:pt>
                <c:pt idx="103">
                  <c:v>10.400000000000007</c:v>
                </c:pt>
                <c:pt idx="104">
                  <c:v>10.500000000000007</c:v>
                </c:pt>
                <c:pt idx="105">
                  <c:v>10.600000000000009</c:v>
                </c:pt>
                <c:pt idx="106">
                  <c:v>10.700000000000008</c:v>
                </c:pt>
                <c:pt idx="107">
                  <c:v>10.800000000000011</c:v>
                </c:pt>
                <c:pt idx="108">
                  <c:v>10.900000000000007</c:v>
                </c:pt>
                <c:pt idx="109">
                  <c:v>11.000000000000009</c:v>
                </c:pt>
                <c:pt idx="110">
                  <c:v>11.100000000000009</c:v>
                </c:pt>
                <c:pt idx="111">
                  <c:v>11.200000000000008</c:v>
                </c:pt>
                <c:pt idx="112">
                  <c:v>11.300000000000011</c:v>
                </c:pt>
                <c:pt idx="113">
                  <c:v>11.400000000000009</c:v>
                </c:pt>
                <c:pt idx="114">
                  <c:v>11.500000000000009</c:v>
                </c:pt>
                <c:pt idx="115">
                  <c:v>11.600000000000009</c:v>
                </c:pt>
                <c:pt idx="116">
                  <c:v>11.700000000000008</c:v>
                </c:pt>
                <c:pt idx="117">
                  <c:v>11.800000000000013</c:v>
                </c:pt>
                <c:pt idx="118">
                  <c:v>11.900000000000009</c:v>
                </c:pt>
                <c:pt idx="119">
                  <c:v>12.000000000000009</c:v>
                </c:pt>
                <c:pt idx="120">
                  <c:v>12.100000000000009</c:v>
                </c:pt>
                <c:pt idx="121">
                  <c:v>12.20000000000001</c:v>
                </c:pt>
                <c:pt idx="122">
                  <c:v>12.300000000000013</c:v>
                </c:pt>
                <c:pt idx="123">
                  <c:v>12.400000000000009</c:v>
                </c:pt>
                <c:pt idx="124">
                  <c:v>12.500000000000009</c:v>
                </c:pt>
                <c:pt idx="125">
                  <c:v>12.600000000000009</c:v>
                </c:pt>
                <c:pt idx="126">
                  <c:v>12.700000000000008</c:v>
                </c:pt>
                <c:pt idx="127">
                  <c:v>12.800000000000011</c:v>
                </c:pt>
                <c:pt idx="128">
                  <c:v>12.900000000000009</c:v>
                </c:pt>
                <c:pt idx="129">
                  <c:v>13.000000000000009</c:v>
                </c:pt>
                <c:pt idx="130">
                  <c:v>13.100000000000009</c:v>
                </c:pt>
                <c:pt idx="131">
                  <c:v>13.200000000000008</c:v>
                </c:pt>
                <c:pt idx="132">
                  <c:v>13.300000000000013</c:v>
                </c:pt>
                <c:pt idx="133">
                  <c:v>13.400000000000009</c:v>
                </c:pt>
                <c:pt idx="134">
                  <c:v>13.500000000000009</c:v>
                </c:pt>
                <c:pt idx="135">
                  <c:v>13.600000000000009</c:v>
                </c:pt>
                <c:pt idx="136">
                  <c:v>13.70000000000001</c:v>
                </c:pt>
                <c:pt idx="137">
                  <c:v>13.800000000000013</c:v>
                </c:pt>
                <c:pt idx="138">
                  <c:v>13.900000000000009</c:v>
                </c:pt>
                <c:pt idx="139">
                  <c:v>14.000000000000009</c:v>
                </c:pt>
                <c:pt idx="140">
                  <c:v>14.10000000000001</c:v>
                </c:pt>
                <c:pt idx="141">
                  <c:v>14.20000000000001</c:v>
                </c:pt>
                <c:pt idx="142">
                  <c:v>14.300000000000013</c:v>
                </c:pt>
                <c:pt idx="143">
                  <c:v>14.400000000000009</c:v>
                </c:pt>
                <c:pt idx="144">
                  <c:v>14.500000000000012</c:v>
                </c:pt>
                <c:pt idx="145">
                  <c:v>14.60000000000001</c:v>
                </c:pt>
                <c:pt idx="146">
                  <c:v>14.70000000000001</c:v>
                </c:pt>
                <c:pt idx="147">
                  <c:v>14.800000000000013</c:v>
                </c:pt>
                <c:pt idx="148">
                  <c:v>14.900000000000015</c:v>
                </c:pt>
                <c:pt idx="149">
                  <c:v>15.000000000000012</c:v>
                </c:pt>
                <c:pt idx="150">
                  <c:v>15.10000000000001</c:v>
                </c:pt>
                <c:pt idx="151">
                  <c:v>15.20000000000001</c:v>
                </c:pt>
                <c:pt idx="152">
                  <c:v>15.300000000000015</c:v>
                </c:pt>
                <c:pt idx="153">
                  <c:v>15.400000000000015</c:v>
                </c:pt>
                <c:pt idx="154">
                  <c:v>15.500000000000012</c:v>
                </c:pt>
                <c:pt idx="155">
                  <c:v>15.60000000000001</c:v>
                </c:pt>
                <c:pt idx="156">
                  <c:v>15.700000000000012</c:v>
                </c:pt>
                <c:pt idx="157">
                  <c:v>15.800000000000015</c:v>
                </c:pt>
                <c:pt idx="158">
                  <c:v>15.900000000000015</c:v>
                </c:pt>
                <c:pt idx="159">
                  <c:v>16.000000000000011</c:v>
                </c:pt>
                <c:pt idx="160">
                  <c:v>16.100000000000019</c:v>
                </c:pt>
                <c:pt idx="161">
                  <c:v>16.20000000000001</c:v>
                </c:pt>
                <c:pt idx="162">
                  <c:v>16.300000000000011</c:v>
                </c:pt>
                <c:pt idx="163">
                  <c:v>16.400000000000013</c:v>
                </c:pt>
                <c:pt idx="164">
                  <c:v>16.500000000000011</c:v>
                </c:pt>
                <c:pt idx="165">
                  <c:v>16.600000000000019</c:v>
                </c:pt>
                <c:pt idx="166">
                  <c:v>16.700000000000014</c:v>
                </c:pt>
                <c:pt idx="167">
                  <c:v>16.800000000000011</c:v>
                </c:pt>
                <c:pt idx="168">
                  <c:v>16.900000000000013</c:v>
                </c:pt>
                <c:pt idx="169">
                  <c:v>17.000000000000011</c:v>
                </c:pt>
                <c:pt idx="170">
                  <c:v>17.100000000000019</c:v>
                </c:pt>
                <c:pt idx="171">
                  <c:v>17.200000000000014</c:v>
                </c:pt>
                <c:pt idx="172">
                  <c:v>17.300000000000011</c:v>
                </c:pt>
                <c:pt idx="173">
                  <c:v>17.400000000000013</c:v>
                </c:pt>
                <c:pt idx="174">
                  <c:v>17.500000000000014</c:v>
                </c:pt>
                <c:pt idx="175">
                  <c:v>17.600000000000019</c:v>
                </c:pt>
                <c:pt idx="176">
                  <c:v>17.700000000000014</c:v>
                </c:pt>
                <c:pt idx="177">
                  <c:v>17.800000000000011</c:v>
                </c:pt>
                <c:pt idx="178">
                  <c:v>17.900000000000013</c:v>
                </c:pt>
                <c:pt idx="179">
                  <c:v>18.000000000000014</c:v>
                </c:pt>
                <c:pt idx="180">
                  <c:v>18.100000000000019</c:v>
                </c:pt>
                <c:pt idx="181">
                  <c:v>18.200000000000014</c:v>
                </c:pt>
                <c:pt idx="182">
                  <c:v>18.300000000000015</c:v>
                </c:pt>
                <c:pt idx="183">
                  <c:v>18.400000000000013</c:v>
                </c:pt>
                <c:pt idx="184">
                  <c:v>18.500000000000014</c:v>
                </c:pt>
                <c:pt idx="185">
                  <c:v>18.600000000000019</c:v>
                </c:pt>
                <c:pt idx="186">
                  <c:v>18.700000000000014</c:v>
                </c:pt>
                <c:pt idx="187">
                  <c:v>18.800000000000015</c:v>
                </c:pt>
                <c:pt idx="188">
                  <c:v>18.900000000000013</c:v>
                </c:pt>
                <c:pt idx="189">
                  <c:v>19.000000000000014</c:v>
                </c:pt>
                <c:pt idx="190">
                  <c:v>19.100000000000023</c:v>
                </c:pt>
                <c:pt idx="191">
                  <c:v>19.200000000000014</c:v>
                </c:pt>
                <c:pt idx="192">
                  <c:v>19.300000000000015</c:v>
                </c:pt>
                <c:pt idx="193">
                  <c:v>19.400000000000013</c:v>
                </c:pt>
                <c:pt idx="194">
                  <c:v>19.500000000000014</c:v>
                </c:pt>
                <c:pt idx="195">
                  <c:v>19.600000000000023</c:v>
                </c:pt>
                <c:pt idx="196">
                  <c:v>19.700000000000014</c:v>
                </c:pt>
                <c:pt idx="197">
                  <c:v>19.800000000000015</c:v>
                </c:pt>
                <c:pt idx="198">
                  <c:v>19.900000000000016</c:v>
                </c:pt>
                <c:pt idx="199">
                  <c:v>20.000000000000014</c:v>
                </c:pt>
                <c:pt idx="200">
                  <c:v>20.100000000000023</c:v>
                </c:pt>
                <c:pt idx="201">
                  <c:v>20.200000000000014</c:v>
                </c:pt>
                <c:pt idx="202">
                  <c:v>20.300000000000015</c:v>
                </c:pt>
                <c:pt idx="203">
                  <c:v>20.400000000000016</c:v>
                </c:pt>
                <c:pt idx="204">
                  <c:v>20.500000000000014</c:v>
                </c:pt>
                <c:pt idx="205">
                  <c:v>20.600000000000023</c:v>
                </c:pt>
                <c:pt idx="206">
                  <c:v>20.700000000000017</c:v>
                </c:pt>
                <c:pt idx="207">
                  <c:v>20.800000000000015</c:v>
                </c:pt>
                <c:pt idx="208">
                  <c:v>20.900000000000016</c:v>
                </c:pt>
                <c:pt idx="209">
                  <c:v>21.000000000000014</c:v>
                </c:pt>
                <c:pt idx="210">
                  <c:v>21.100000000000023</c:v>
                </c:pt>
                <c:pt idx="211">
                  <c:v>21.200000000000017</c:v>
                </c:pt>
                <c:pt idx="212">
                  <c:v>21.300000000000015</c:v>
                </c:pt>
                <c:pt idx="213">
                  <c:v>21.400000000000016</c:v>
                </c:pt>
                <c:pt idx="214">
                  <c:v>21.500000000000018</c:v>
                </c:pt>
                <c:pt idx="215">
                  <c:v>21.600000000000023</c:v>
                </c:pt>
                <c:pt idx="216">
                  <c:v>21.700000000000017</c:v>
                </c:pt>
                <c:pt idx="217">
                  <c:v>21.800000000000015</c:v>
                </c:pt>
                <c:pt idx="218">
                  <c:v>21.900000000000016</c:v>
                </c:pt>
                <c:pt idx="219">
                  <c:v>22.000000000000018</c:v>
                </c:pt>
                <c:pt idx="220">
                  <c:v>22.100000000000023</c:v>
                </c:pt>
                <c:pt idx="221">
                  <c:v>22.200000000000017</c:v>
                </c:pt>
                <c:pt idx="222">
                  <c:v>22.300000000000018</c:v>
                </c:pt>
                <c:pt idx="223">
                  <c:v>22.400000000000016</c:v>
                </c:pt>
                <c:pt idx="224">
                  <c:v>22.500000000000018</c:v>
                </c:pt>
                <c:pt idx="225">
                  <c:v>22.600000000000023</c:v>
                </c:pt>
                <c:pt idx="226">
                  <c:v>22.700000000000017</c:v>
                </c:pt>
                <c:pt idx="227">
                  <c:v>22.800000000000018</c:v>
                </c:pt>
                <c:pt idx="228">
                  <c:v>22.900000000000016</c:v>
                </c:pt>
                <c:pt idx="229">
                  <c:v>23.000000000000018</c:v>
                </c:pt>
                <c:pt idx="230">
                  <c:v>23.100000000000026</c:v>
                </c:pt>
                <c:pt idx="231">
                  <c:v>23.200000000000017</c:v>
                </c:pt>
                <c:pt idx="232">
                  <c:v>23.300000000000018</c:v>
                </c:pt>
                <c:pt idx="233">
                  <c:v>23.400000000000016</c:v>
                </c:pt>
                <c:pt idx="234">
                  <c:v>23.500000000000018</c:v>
                </c:pt>
                <c:pt idx="235">
                  <c:v>23.600000000000026</c:v>
                </c:pt>
                <c:pt idx="236">
                  <c:v>23.700000000000017</c:v>
                </c:pt>
                <c:pt idx="237">
                  <c:v>23.800000000000018</c:v>
                </c:pt>
                <c:pt idx="238">
                  <c:v>23.90000000000002</c:v>
                </c:pt>
                <c:pt idx="239">
                  <c:v>24.000000000000018</c:v>
                </c:pt>
                <c:pt idx="240">
                  <c:v>24.100000000000026</c:v>
                </c:pt>
                <c:pt idx="241">
                  <c:v>24.200000000000017</c:v>
                </c:pt>
                <c:pt idx="242">
                  <c:v>24.300000000000018</c:v>
                </c:pt>
                <c:pt idx="243">
                  <c:v>24.40000000000002</c:v>
                </c:pt>
                <c:pt idx="244">
                  <c:v>24.500000000000018</c:v>
                </c:pt>
                <c:pt idx="245">
                  <c:v>24.600000000000026</c:v>
                </c:pt>
                <c:pt idx="246">
                  <c:v>24.700000000000021</c:v>
                </c:pt>
                <c:pt idx="247">
                  <c:v>24.800000000000018</c:v>
                </c:pt>
                <c:pt idx="248">
                  <c:v>24.90000000000002</c:v>
                </c:pt>
                <c:pt idx="249">
                  <c:v>25.000000000000018</c:v>
                </c:pt>
                <c:pt idx="250">
                  <c:v>25.100000000000023</c:v>
                </c:pt>
                <c:pt idx="251">
                  <c:v>25.200000000000017</c:v>
                </c:pt>
                <c:pt idx="252">
                  <c:v>25.300000000000018</c:v>
                </c:pt>
                <c:pt idx="253">
                  <c:v>25.400000000000016</c:v>
                </c:pt>
                <c:pt idx="254">
                  <c:v>25.500000000000018</c:v>
                </c:pt>
                <c:pt idx="255">
                  <c:v>25.600000000000023</c:v>
                </c:pt>
                <c:pt idx="256">
                  <c:v>25.700000000000017</c:v>
                </c:pt>
                <c:pt idx="257">
                  <c:v>25.800000000000018</c:v>
                </c:pt>
                <c:pt idx="258">
                  <c:v>25.900000000000016</c:v>
                </c:pt>
                <c:pt idx="259">
                  <c:v>26.000000000000018</c:v>
                </c:pt>
                <c:pt idx="260">
                  <c:v>26.100000000000026</c:v>
                </c:pt>
                <c:pt idx="261">
                  <c:v>26.200000000000017</c:v>
                </c:pt>
                <c:pt idx="262">
                  <c:v>26.300000000000018</c:v>
                </c:pt>
                <c:pt idx="263">
                  <c:v>26.400000000000016</c:v>
                </c:pt>
                <c:pt idx="264">
                  <c:v>26.500000000000018</c:v>
                </c:pt>
                <c:pt idx="265">
                  <c:v>26.600000000000026</c:v>
                </c:pt>
                <c:pt idx="266">
                  <c:v>26.700000000000017</c:v>
                </c:pt>
                <c:pt idx="267">
                  <c:v>26.800000000000018</c:v>
                </c:pt>
                <c:pt idx="268">
                  <c:v>26.90000000000002</c:v>
                </c:pt>
                <c:pt idx="269">
                  <c:v>27.000000000000018</c:v>
                </c:pt>
                <c:pt idx="270">
                  <c:v>27.100000000000026</c:v>
                </c:pt>
                <c:pt idx="271">
                  <c:v>27.200000000000017</c:v>
                </c:pt>
                <c:pt idx="272">
                  <c:v>27.300000000000018</c:v>
                </c:pt>
                <c:pt idx="273">
                  <c:v>27.40000000000002</c:v>
                </c:pt>
                <c:pt idx="274">
                  <c:v>27.500000000000018</c:v>
                </c:pt>
                <c:pt idx="275">
                  <c:v>27.600000000000026</c:v>
                </c:pt>
                <c:pt idx="276">
                  <c:v>27.700000000000021</c:v>
                </c:pt>
                <c:pt idx="277">
                  <c:v>27.800000000000018</c:v>
                </c:pt>
                <c:pt idx="278">
                  <c:v>27.90000000000002</c:v>
                </c:pt>
                <c:pt idx="279">
                  <c:v>28.000000000000018</c:v>
                </c:pt>
                <c:pt idx="280">
                  <c:v>28.100000000000026</c:v>
                </c:pt>
                <c:pt idx="281">
                  <c:v>28.200000000000021</c:v>
                </c:pt>
                <c:pt idx="282">
                  <c:v>28.300000000000018</c:v>
                </c:pt>
                <c:pt idx="283">
                  <c:v>28.40000000000002</c:v>
                </c:pt>
                <c:pt idx="284">
                  <c:v>28.500000000000021</c:v>
                </c:pt>
                <c:pt idx="285">
                  <c:v>28.600000000000026</c:v>
                </c:pt>
                <c:pt idx="286">
                  <c:v>28.700000000000021</c:v>
                </c:pt>
                <c:pt idx="287">
                  <c:v>28.800000000000018</c:v>
                </c:pt>
                <c:pt idx="288">
                  <c:v>28.90000000000002</c:v>
                </c:pt>
                <c:pt idx="289">
                  <c:v>29.000000000000021</c:v>
                </c:pt>
                <c:pt idx="290">
                  <c:v>29.100000000000026</c:v>
                </c:pt>
                <c:pt idx="291">
                  <c:v>29.200000000000021</c:v>
                </c:pt>
                <c:pt idx="292">
                  <c:v>29.300000000000029</c:v>
                </c:pt>
                <c:pt idx="293">
                  <c:v>29.40000000000002</c:v>
                </c:pt>
                <c:pt idx="294">
                  <c:v>29.500000000000021</c:v>
                </c:pt>
                <c:pt idx="295">
                  <c:v>29.600000000000026</c:v>
                </c:pt>
                <c:pt idx="296">
                  <c:v>29.700000000000021</c:v>
                </c:pt>
                <c:pt idx="297">
                  <c:v>29.800000000000029</c:v>
                </c:pt>
                <c:pt idx="298">
                  <c:v>29.90000000000002</c:v>
                </c:pt>
                <c:pt idx="299">
                  <c:v>30.000000000000021</c:v>
                </c:pt>
                <c:pt idx="300">
                  <c:v>30.10000000000003</c:v>
                </c:pt>
                <c:pt idx="301">
                  <c:v>30.200000000000021</c:v>
                </c:pt>
                <c:pt idx="302">
                  <c:v>30.300000000000029</c:v>
                </c:pt>
                <c:pt idx="303">
                  <c:v>30.40000000000002</c:v>
                </c:pt>
                <c:pt idx="304">
                  <c:v>30.500000000000021</c:v>
                </c:pt>
                <c:pt idx="305">
                  <c:v>30.60000000000003</c:v>
                </c:pt>
                <c:pt idx="306">
                  <c:v>30.700000000000021</c:v>
                </c:pt>
                <c:pt idx="307">
                  <c:v>30.800000000000029</c:v>
                </c:pt>
                <c:pt idx="308">
                  <c:v>30.900000000000023</c:v>
                </c:pt>
                <c:pt idx="309">
                  <c:v>31.000000000000021</c:v>
                </c:pt>
                <c:pt idx="310">
                  <c:v>31.10000000000003</c:v>
                </c:pt>
                <c:pt idx="311">
                  <c:v>31.200000000000021</c:v>
                </c:pt>
                <c:pt idx="312">
                  <c:v>31.300000000000029</c:v>
                </c:pt>
                <c:pt idx="313">
                  <c:v>31.400000000000023</c:v>
                </c:pt>
                <c:pt idx="314">
                  <c:v>31.500000000000021</c:v>
                </c:pt>
                <c:pt idx="315">
                  <c:v>31.60000000000003</c:v>
                </c:pt>
                <c:pt idx="316">
                  <c:v>31.700000000000024</c:v>
                </c:pt>
                <c:pt idx="317">
                  <c:v>31.800000000000029</c:v>
                </c:pt>
                <c:pt idx="318">
                  <c:v>31.900000000000023</c:v>
                </c:pt>
                <c:pt idx="319">
                  <c:v>32.000000000000021</c:v>
                </c:pt>
                <c:pt idx="320">
                  <c:v>32.100000000000023</c:v>
                </c:pt>
                <c:pt idx="321">
                  <c:v>32.200000000000031</c:v>
                </c:pt>
                <c:pt idx="322">
                  <c:v>32.300000000000026</c:v>
                </c:pt>
                <c:pt idx="323">
                  <c:v>32.40000000000002</c:v>
                </c:pt>
                <c:pt idx="324">
                  <c:v>32.500000000000021</c:v>
                </c:pt>
                <c:pt idx="325">
                  <c:v>32.600000000000023</c:v>
                </c:pt>
                <c:pt idx="326">
                  <c:v>32.700000000000031</c:v>
                </c:pt>
                <c:pt idx="327">
                  <c:v>32.800000000000026</c:v>
                </c:pt>
                <c:pt idx="328">
                  <c:v>32.900000000000027</c:v>
                </c:pt>
                <c:pt idx="329">
                  <c:v>33.000000000000021</c:v>
                </c:pt>
                <c:pt idx="330">
                  <c:v>33.100000000000023</c:v>
                </c:pt>
                <c:pt idx="331">
                  <c:v>33.200000000000031</c:v>
                </c:pt>
                <c:pt idx="332">
                  <c:v>33.300000000000026</c:v>
                </c:pt>
                <c:pt idx="333">
                  <c:v>33.400000000000027</c:v>
                </c:pt>
                <c:pt idx="334">
                  <c:v>33.500000000000021</c:v>
                </c:pt>
                <c:pt idx="335">
                  <c:v>33.600000000000023</c:v>
                </c:pt>
                <c:pt idx="336">
                  <c:v>33.700000000000031</c:v>
                </c:pt>
                <c:pt idx="337">
                  <c:v>33.800000000000026</c:v>
                </c:pt>
                <c:pt idx="338">
                  <c:v>33.900000000000027</c:v>
                </c:pt>
                <c:pt idx="339">
                  <c:v>34.000000000000021</c:v>
                </c:pt>
                <c:pt idx="340">
                  <c:v>34.100000000000023</c:v>
                </c:pt>
                <c:pt idx="341">
                  <c:v>34.200000000000031</c:v>
                </c:pt>
                <c:pt idx="342">
                  <c:v>34.300000000000026</c:v>
                </c:pt>
                <c:pt idx="343">
                  <c:v>34.400000000000027</c:v>
                </c:pt>
                <c:pt idx="344">
                  <c:v>34.500000000000028</c:v>
                </c:pt>
                <c:pt idx="345">
                  <c:v>34.600000000000023</c:v>
                </c:pt>
                <c:pt idx="346">
                  <c:v>34.700000000000031</c:v>
                </c:pt>
                <c:pt idx="347">
                  <c:v>34.800000000000026</c:v>
                </c:pt>
                <c:pt idx="348">
                  <c:v>34.900000000000027</c:v>
                </c:pt>
                <c:pt idx="349">
                  <c:v>35.000000000000028</c:v>
                </c:pt>
                <c:pt idx="350">
                  <c:v>35.100000000000023</c:v>
                </c:pt>
                <c:pt idx="351">
                  <c:v>35.200000000000031</c:v>
                </c:pt>
                <c:pt idx="352">
                  <c:v>35.300000000000026</c:v>
                </c:pt>
                <c:pt idx="353">
                  <c:v>35.400000000000027</c:v>
                </c:pt>
                <c:pt idx="354">
                  <c:v>35.500000000000028</c:v>
                </c:pt>
                <c:pt idx="355">
                  <c:v>35.600000000000023</c:v>
                </c:pt>
                <c:pt idx="356">
                  <c:v>35.700000000000031</c:v>
                </c:pt>
                <c:pt idx="357">
                  <c:v>35.800000000000026</c:v>
                </c:pt>
                <c:pt idx="358">
                  <c:v>35.900000000000027</c:v>
                </c:pt>
                <c:pt idx="359">
                  <c:v>36.000000000000028</c:v>
                </c:pt>
                <c:pt idx="360">
                  <c:v>36.10000000000003</c:v>
                </c:pt>
                <c:pt idx="361">
                  <c:v>36.200000000000031</c:v>
                </c:pt>
                <c:pt idx="362">
                  <c:v>36.300000000000026</c:v>
                </c:pt>
                <c:pt idx="363">
                  <c:v>36.400000000000027</c:v>
                </c:pt>
                <c:pt idx="364">
                  <c:v>36.500000000000028</c:v>
                </c:pt>
                <c:pt idx="365">
                  <c:v>36.60000000000003</c:v>
                </c:pt>
                <c:pt idx="366">
                  <c:v>36.700000000000031</c:v>
                </c:pt>
                <c:pt idx="367">
                  <c:v>36.800000000000026</c:v>
                </c:pt>
                <c:pt idx="368">
                  <c:v>36.900000000000027</c:v>
                </c:pt>
                <c:pt idx="369">
                  <c:v>37.000000000000028</c:v>
                </c:pt>
                <c:pt idx="370">
                  <c:v>37.10000000000003</c:v>
                </c:pt>
                <c:pt idx="371">
                  <c:v>37.200000000000031</c:v>
                </c:pt>
                <c:pt idx="372">
                  <c:v>37.300000000000026</c:v>
                </c:pt>
                <c:pt idx="373">
                  <c:v>37.400000000000027</c:v>
                </c:pt>
                <c:pt idx="374">
                  <c:v>37.500000000000028</c:v>
                </c:pt>
                <c:pt idx="375">
                  <c:v>37.60000000000003</c:v>
                </c:pt>
                <c:pt idx="376">
                  <c:v>37.700000000000031</c:v>
                </c:pt>
                <c:pt idx="377">
                  <c:v>37.800000000000026</c:v>
                </c:pt>
                <c:pt idx="378">
                  <c:v>37.900000000000027</c:v>
                </c:pt>
                <c:pt idx="379">
                  <c:v>38.000000000000028</c:v>
                </c:pt>
                <c:pt idx="380">
                  <c:v>38.10000000000003</c:v>
                </c:pt>
                <c:pt idx="381">
                  <c:v>38.200000000000031</c:v>
                </c:pt>
                <c:pt idx="382">
                  <c:v>38.300000000000026</c:v>
                </c:pt>
                <c:pt idx="383">
                  <c:v>38.400000000000027</c:v>
                </c:pt>
                <c:pt idx="384">
                  <c:v>38.500000000000028</c:v>
                </c:pt>
                <c:pt idx="385">
                  <c:v>38.60000000000003</c:v>
                </c:pt>
                <c:pt idx="386">
                  <c:v>38.700000000000031</c:v>
                </c:pt>
                <c:pt idx="387">
                  <c:v>38.800000000000026</c:v>
                </c:pt>
                <c:pt idx="388">
                  <c:v>38.900000000000027</c:v>
                </c:pt>
                <c:pt idx="389">
                  <c:v>39.000000000000028</c:v>
                </c:pt>
                <c:pt idx="390">
                  <c:v>39.10000000000003</c:v>
                </c:pt>
                <c:pt idx="391">
                  <c:v>39.200000000000031</c:v>
                </c:pt>
                <c:pt idx="392">
                  <c:v>39.300000000000026</c:v>
                </c:pt>
                <c:pt idx="393">
                  <c:v>39.400000000000027</c:v>
                </c:pt>
                <c:pt idx="394">
                  <c:v>39.500000000000028</c:v>
                </c:pt>
                <c:pt idx="395">
                  <c:v>39.60000000000003</c:v>
                </c:pt>
                <c:pt idx="396">
                  <c:v>39.700000000000031</c:v>
                </c:pt>
                <c:pt idx="397">
                  <c:v>39.800000000000026</c:v>
                </c:pt>
                <c:pt idx="398">
                  <c:v>39.900000000000027</c:v>
                </c:pt>
                <c:pt idx="399">
                  <c:v>40.000000000000028</c:v>
                </c:pt>
                <c:pt idx="400">
                  <c:v>40.10000000000003</c:v>
                </c:pt>
                <c:pt idx="401">
                  <c:v>40.200000000000031</c:v>
                </c:pt>
                <c:pt idx="402">
                  <c:v>40.300000000000026</c:v>
                </c:pt>
                <c:pt idx="403">
                  <c:v>40.400000000000027</c:v>
                </c:pt>
                <c:pt idx="404">
                  <c:v>40.500000000000028</c:v>
                </c:pt>
                <c:pt idx="405">
                  <c:v>40.60000000000003</c:v>
                </c:pt>
                <c:pt idx="406">
                  <c:v>40.700000000000031</c:v>
                </c:pt>
                <c:pt idx="407">
                  <c:v>40.800000000000026</c:v>
                </c:pt>
                <c:pt idx="408">
                  <c:v>40.900000000000034</c:v>
                </c:pt>
                <c:pt idx="409">
                  <c:v>41.000000000000028</c:v>
                </c:pt>
                <c:pt idx="410">
                  <c:v>41.10000000000003</c:v>
                </c:pt>
                <c:pt idx="411">
                  <c:v>41.200000000000031</c:v>
                </c:pt>
                <c:pt idx="412">
                  <c:v>41.300000000000026</c:v>
                </c:pt>
                <c:pt idx="413">
                  <c:v>41.400000000000034</c:v>
                </c:pt>
                <c:pt idx="414">
                  <c:v>41.500000000000028</c:v>
                </c:pt>
                <c:pt idx="415">
                  <c:v>41.60000000000003</c:v>
                </c:pt>
                <c:pt idx="416">
                  <c:v>41.700000000000031</c:v>
                </c:pt>
                <c:pt idx="417">
                  <c:v>41.800000000000026</c:v>
                </c:pt>
                <c:pt idx="418">
                  <c:v>41.900000000000034</c:v>
                </c:pt>
                <c:pt idx="419">
                  <c:v>42.000000000000028</c:v>
                </c:pt>
                <c:pt idx="420">
                  <c:v>42.10000000000003</c:v>
                </c:pt>
                <c:pt idx="421">
                  <c:v>42.200000000000031</c:v>
                </c:pt>
                <c:pt idx="422">
                  <c:v>42.300000000000026</c:v>
                </c:pt>
                <c:pt idx="423">
                  <c:v>42.400000000000034</c:v>
                </c:pt>
                <c:pt idx="424">
                  <c:v>42.500000000000036</c:v>
                </c:pt>
                <c:pt idx="425">
                  <c:v>42.60000000000003</c:v>
                </c:pt>
                <c:pt idx="426">
                  <c:v>42.700000000000031</c:v>
                </c:pt>
                <c:pt idx="427">
                  <c:v>42.800000000000026</c:v>
                </c:pt>
                <c:pt idx="428">
                  <c:v>42.900000000000034</c:v>
                </c:pt>
                <c:pt idx="429">
                  <c:v>43.000000000000036</c:v>
                </c:pt>
                <c:pt idx="430">
                  <c:v>43.10000000000003</c:v>
                </c:pt>
                <c:pt idx="431">
                  <c:v>43.200000000000031</c:v>
                </c:pt>
                <c:pt idx="432">
                  <c:v>43.300000000000026</c:v>
                </c:pt>
                <c:pt idx="433">
                  <c:v>43.400000000000034</c:v>
                </c:pt>
                <c:pt idx="434">
                  <c:v>43.500000000000036</c:v>
                </c:pt>
                <c:pt idx="435">
                  <c:v>43.60000000000003</c:v>
                </c:pt>
                <c:pt idx="436">
                  <c:v>43.700000000000031</c:v>
                </c:pt>
                <c:pt idx="437">
                  <c:v>43.800000000000026</c:v>
                </c:pt>
                <c:pt idx="438">
                  <c:v>43.900000000000034</c:v>
                </c:pt>
                <c:pt idx="439">
                  <c:v>44.000000000000036</c:v>
                </c:pt>
                <c:pt idx="440">
                  <c:v>44.100000000000037</c:v>
                </c:pt>
                <c:pt idx="441">
                  <c:v>44.200000000000031</c:v>
                </c:pt>
                <c:pt idx="442">
                  <c:v>44.300000000000026</c:v>
                </c:pt>
                <c:pt idx="443">
                  <c:v>44.400000000000034</c:v>
                </c:pt>
                <c:pt idx="444">
                  <c:v>44.500000000000036</c:v>
                </c:pt>
                <c:pt idx="445">
                  <c:v>44.600000000000037</c:v>
                </c:pt>
                <c:pt idx="446">
                  <c:v>44.700000000000031</c:v>
                </c:pt>
                <c:pt idx="447">
                  <c:v>44.800000000000026</c:v>
                </c:pt>
                <c:pt idx="448">
                  <c:v>44.900000000000034</c:v>
                </c:pt>
                <c:pt idx="449">
                  <c:v>45.000000000000036</c:v>
                </c:pt>
                <c:pt idx="450">
                  <c:v>45.100000000000037</c:v>
                </c:pt>
                <c:pt idx="451">
                  <c:v>45.200000000000031</c:v>
                </c:pt>
                <c:pt idx="452">
                  <c:v>45.300000000000026</c:v>
                </c:pt>
                <c:pt idx="453">
                  <c:v>45.400000000000034</c:v>
                </c:pt>
                <c:pt idx="454">
                  <c:v>45.500000000000036</c:v>
                </c:pt>
                <c:pt idx="455">
                  <c:v>45.600000000000037</c:v>
                </c:pt>
                <c:pt idx="456">
                  <c:v>45.700000000000038</c:v>
                </c:pt>
                <c:pt idx="457">
                  <c:v>45.800000000000026</c:v>
                </c:pt>
                <c:pt idx="458">
                  <c:v>45.900000000000034</c:v>
                </c:pt>
                <c:pt idx="459">
                  <c:v>46.000000000000036</c:v>
                </c:pt>
                <c:pt idx="460">
                  <c:v>46.100000000000037</c:v>
                </c:pt>
                <c:pt idx="461">
                  <c:v>46.200000000000038</c:v>
                </c:pt>
                <c:pt idx="462">
                  <c:v>46.300000000000026</c:v>
                </c:pt>
                <c:pt idx="463">
                  <c:v>46.400000000000034</c:v>
                </c:pt>
                <c:pt idx="464">
                  <c:v>46.500000000000036</c:v>
                </c:pt>
                <c:pt idx="465">
                  <c:v>46.600000000000037</c:v>
                </c:pt>
                <c:pt idx="466">
                  <c:v>46.700000000000038</c:v>
                </c:pt>
                <c:pt idx="467">
                  <c:v>46.800000000000026</c:v>
                </c:pt>
                <c:pt idx="468">
                  <c:v>46.900000000000034</c:v>
                </c:pt>
                <c:pt idx="469">
                  <c:v>47.000000000000036</c:v>
                </c:pt>
                <c:pt idx="470">
                  <c:v>47.100000000000037</c:v>
                </c:pt>
                <c:pt idx="471">
                  <c:v>47.200000000000038</c:v>
                </c:pt>
                <c:pt idx="472">
                  <c:v>47.30000000000004</c:v>
                </c:pt>
                <c:pt idx="473">
                  <c:v>47.400000000000034</c:v>
                </c:pt>
                <c:pt idx="474">
                  <c:v>47.500000000000036</c:v>
                </c:pt>
                <c:pt idx="475">
                  <c:v>47.600000000000037</c:v>
                </c:pt>
                <c:pt idx="476">
                  <c:v>47.700000000000038</c:v>
                </c:pt>
                <c:pt idx="477">
                  <c:v>47.80000000000004</c:v>
                </c:pt>
                <c:pt idx="478">
                  <c:v>47.900000000000034</c:v>
                </c:pt>
                <c:pt idx="479">
                  <c:v>48.000000000000036</c:v>
                </c:pt>
                <c:pt idx="480">
                  <c:v>48.100000000000037</c:v>
                </c:pt>
                <c:pt idx="481">
                  <c:v>48.200000000000038</c:v>
                </c:pt>
                <c:pt idx="482">
                  <c:v>48.30000000000004</c:v>
                </c:pt>
                <c:pt idx="483">
                  <c:v>48.400000000000034</c:v>
                </c:pt>
                <c:pt idx="484">
                  <c:v>48.500000000000036</c:v>
                </c:pt>
                <c:pt idx="485">
                  <c:v>48.600000000000037</c:v>
                </c:pt>
                <c:pt idx="486">
                  <c:v>48.700000000000038</c:v>
                </c:pt>
                <c:pt idx="487">
                  <c:v>48.80000000000004</c:v>
                </c:pt>
                <c:pt idx="488">
                  <c:v>48.900000000000041</c:v>
                </c:pt>
                <c:pt idx="489">
                  <c:v>49.000000000000036</c:v>
                </c:pt>
                <c:pt idx="490">
                  <c:v>49.100000000000037</c:v>
                </c:pt>
                <c:pt idx="491">
                  <c:v>49.200000000000038</c:v>
                </c:pt>
                <c:pt idx="492">
                  <c:v>49.30000000000004</c:v>
                </c:pt>
                <c:pt idx="493">
                  <c:v>49.400000000000041</c:v>
                </c:pt>
                <c:pt idx="494">
                  <c:v>49.500000000000036</c:v>
                </c:pt>
                <c:pt idx="495">
                  <c:v>49.600000000000037</c:v>
                </c:pt>
                <c:pt idx="496">
                  <c:v>49.700000000000038</c:v>
                </c:pt>
                <c:pt idx="497">
                  <c:v>49.80000000000004</c:v>
                </c:pt>
                <c:pt idx="498">
                  <c:v>49.900000000000041</c:v>
                </c:pt>
                <c:pt idx="499">
                  <c:v>50.000000000000036</c:v>
                </c:pt>
                <c:pt idx="500">
                  <c:v>50.100000000000037</c:v>
                </c:pt>
                <c:pt idx="501">
                  <c:v>50.200000000000031</c:v>
                </c:pt>
                <c:pt idx="502">
                  <c:v>50.300000000000026</c:v>
                </c:pt>
                <c:pt idx="503">
                  <c:v>50.400000000000034</c:v>
                </c:pt>
                <c:pt idx="504">
                  <c:v>50.500000000000036</c:v>
                </c:pt>
                <c:pt idx="505">
                  <c:v>50.600000000000037</c:v>
                </c:pt>
                <c:pt idx="506">
                  <c:v>50.700000000000031</c:v>
                </c:pt>
                <c:pt idx="507">
                  <c:v>50.800000000000026</c:v>
                </c:pt>
                <c:pt idx="508">
                  <c:v>50.900000000000034</c:v>
                </c:pt>
                <c:pt idx="509">
                  <c:v>51.000000000000036</c:v>
                </c:pt>
                <c:pt idx="510">
                  <c:v>51.100000000000037</c:v>
                </c:pt>
                <c:pt idx="511">
                  <c:v>51.200000000000031</c:v>
                </c:pt>
                <c:pt idx="512">
                  <c:v>51.300000000000026</c:v>
                </c:pt>
                <c:pt idx="513">
                  <c:v>51.400000000000034</c:v>
                </c:pt>
                <c:pt idx="514">
                  <c:v>51.500000000000036</c:v>
                </c:pt>
                <c:pt idx="515">
                  <c:v>51.600000000000037</c:v>
                </c:pt>
                <c:pt idx="516">
                  <c:v>51.700000000000031</c:v>
                </c:pt>
                <c:pt idx="517">
                  <c:v>51.800000000000026</c:v>
                </c:pt>
                <c:pt idx="518">
                  <c:v>51.900000000000034</c:v>
                </c:pt>
                <c:pt idx="519">
                  <c:v>52.000000000000036</c:v>
                </c:pt>
                <c:pt idx="520">
                  <c:v>52.100000000000037</c:v>
                </c:pt>
                <c:pt idx="521">
                  <c:v>52.200000000000038</c:v>
                </c:pt>
                <c:pt idx="522">
                  <c:v>52.300000000000026</c:v>
                </c:pt>
                <c:pt idx="523">
                  <c:v>52.400000000000034</c:v>
                </c:pt>
                <c:pt idx="524">
                  <c:v>52.500000000000036</c:v>
                </c:pt>
                <c:pt idx="525">
                  <c:v>52.600000000000037</c:v>
                </c:pt>
                <c:pt idx="526">
                  <c:v>52.700000000000038</c:v>
                </c:pt>
                <c:pt idx="527">
                  <c:v>52.800000000000026</c:v>
                </c:pt>
                <c:pt idx="528">
                  <c:v>52.900000000000034</c:v>
                </c:pt>
                <c:pt idx="529">
                  <c:v>53.000000000000036</c:v>
                </c:pt>
                <c:pt idx="530">
                  <c:v>53.100000000000037</c:v>
                </c:pt>
                <c:pt idx="531">
                  <c:v>53.200000000000038</c:v>
                </c:pt>
                <c:pt idx="532">
                  <c:v>53.30000000000004</c:v>
                </c:pt>
                <c:pt idx="533">
                  <c:v>53.400000000000034</c:v>
                </c:pt>
                <c:pt idx="534">
                  <c:v>53.500000000000036</c:v>
                </c:pt>
                <c:pt idx="535">
                  <c:v>53.600000000000037</c:v>
                </c:pt>
                <c:pt idx="536">
                  <c:v>53.700000000000038</c:v>
                </c:pt>
                <c:pt idx="537">
                  <c:v>53.80000000000004</c:v>
                </c:pt>
                <c:pt idx="538">
                  <c:v>53.900000000000034</c:v>
                </c:pt>
                <c:pt idx="539">
                  <c:v>54.000000000000036</c:v>
                </c:pt>
                <c:pt idx="540">
                  <c:v>54.100000000000037</c:v>
                </c:pt>
                <c:pt idx="541">
                  <c:v>54.200000000000038</c:v>
                </c:pt>
                <c:pt idx="542">
                  <c:v>54.30000000000004</c:v>
                </c:pt>
                <c:pt idx="543">
                  <c:v>54.400000000000034</c:v>
                </c:pt>
                <c:pt idx="544">
                  <c:v>54.500000000000036</c:v>
                </c:pt>
                <c:pt idx="545">
                  <c:v>54.600000000000037</c:v>
                </c:pt>
                <c:pt idx="546">
                  <c:v>54.700000000000038</c:v>
                </c:pt>
                <c:pt idx="547">
                  <c:v>54.80000000000004</c:v>
                </c:pt>
                <c:pt idx="548">
                  <c:v>54.900000000000034</c:v>
                </c:pt>
                <c:pt idx="549">
                  <c:v>55.000000000000036</c:v>
                </c:pt>
                <c:pt idx="550">
                  <c:v>55.100000000000037</c:v>
                </c:pt>
                <c:pt idx="551">
                  <c:v>55.200000000000038</c:v>
                </c:pt>
                <c:pt idx="552">
                  <c:v>55.30000000000004</c:v>
                </c:pt>
                <c:pt idx="553">
                  <c:v>55.400000000000041</c:v>
                </c:pt>
                <c:pt idx="554">
                  <c:v>55.500000000000036</c:v>
                </c:pt>
                <c:pt idx="555">
                  <c:v>55.600000000000037</c:v>
                </c:pt>
                <c:pt idx="556">
                  <c:v>55.700000000000038</c:v>
                </c:pt>
                <c:pt idx="557">
                  <c:v>55.80000000000004</c:v>
                </c:pt>
                <c:pt idx="558">
                  <c:v>55.900000000000041</c:v>
                </c:pt>
                <c:pt idx="559">
                  <c:v>56.000000000000036</c:v>
                </c:pt>
                <c:pt idx="560">
                  <c:v>56.100000000000037</c:v>
                </c:pt>
                <c:pt idx="561">
                  <c:v>56.200000000000038</c:v>
                </c:pt>
                <c:pt idx="562">
                  <c:v>56.30000000000004</c:v>
                </c:pt>
                <c:pt idx="563">
                  <c:v>56.400000000000041</c:v>
                </c:pt>
                <c:pt idx="564">
                  <c:v>56.500000000000043</c:v>
                </c:pt>
                <c:pt idx="565">
                  <c:v>56.600000000000037</c:v>
                </c:pt>
                <c:pt idx="566">
                  <c:v>56.700000000000038</c:v>
                </c:pt>
                <c:pt idx="567">
                  <c:v>56.80000000000004</c:v>
                </c:pt>
                <c:pt idx="568">
                  <c:v>56.900000000000041</c:v>
                </c:pt>
                <c:pt idx="569">
                  <c:v>57.000000000000043</c:v>
                </c:pt>
                <c:pt idx="570">
                  <c:v>57.100000000000037</c:v>
                </c:pt>
                <c:pt idx="571">
                  <c:v>57.200000000000038</c:v>
                </c:pt>
                <c:pt idx="572">
                  <c:v>57.30000000000004</c:v>
                </c:pt>
                <c:pt idx="573">
                  <c:v>57.400000000000041</c:v>
                </c:pt>
                <c:pt idx="574">
                  <c:v>57.500000000000043</c:v>
                </c:pt>
                <c:pt idx="575">
                  <c:v>57.600000000000037</c:v>
                </c:pt>
                <c:pt idx="576">
                  <c:v>57.700000000000038</c:v>
                </c:pt>
                <c:pt idx="577">
                  <c:v>57.80000000000004</c:v>
                </c:pt>
                <c:pt idx="578">
                  <c:v>57.900000000000041</c:v>
                </c:pt>
                <c:pt idx="579">
                  <c:v>58.000000000000043</c:v>
                </c:pt>
                <c:pt idx="580">
                  <c:v>58.100000000000037</c:v>
                </c:pt>
                <c:pt idx="581">
                  <c:v>58.200000000000038</c:v>
                </c:pt>
                <c:pt idx="582">
                  <c:v>58.30000000000004</c:v>
                </c:pt>
                <c:pt idx="583">
                  <c:v>58.400000000000041</c:v>
                </c:pt>
                <c:pt idx="584">
                  <c:v>58.500000000000043</c:v>
                </c:pt>
                <c:pt idx="585">
                  <c:v>58.600000000000051</c:v>
                </c:pt>
                <c:pt idx="586">
                  <c:v>58.700000000000038</c:v>
                </c:pt>
                <c:pt idx="587">
                  <c:v>58.80000000000004</c:v>
                </c:pt>
                <c:pt idx="588">
                  <c:v>58.900000000000041</c:v>
                </c:pt>
                <c:pt idx="589">
                  <c:v>59.000000000000043</c:v>
                </c:pt>
                <c:pt idx="590">
                  <c:v>59.100000000000051</c:v>
                </c:pt>
                <c:pt idx="591">
                  <c:v>59.200000000000038</c:v>
                </c:pt>
                <c:pt idx="592">
                  <c:v>59.30000000000004</c:v>
                </c:pt>
                <c:pt idx="593">
                  <c:v>59.400000000000041</c:v>
                </c:pt>
                <c:pt idx="594">
                  <c:v>59.500000000000043</c:v>
                </c:pt>
                <c:pt idx="595">
                  <c:v>59.600000000000051</c:v>
                </c:pt>
                <c:pt idx="596">
                  <c:v>59.700000000000053</c:v>
                </c:pt>
                <c:pt idx="597">
                  <c:v>59.80000000000004</c:v>
                </c:pt>
                <c:pt idx="598">
                  <c:v>59.900000000000041</c:v>
                </c:pt>
                <c:pt idx="599">
                  <c:v>60.000000000000043</c:v>
                </c:pt>
                <c:pt idx="600">
                  <c:v>60.100000000000051</c:v>
                </c:pt>
                <c:pt idx="601">
                  <c:v>60.200000000000053</c:v>
                </c:pt>
                <c:pt idx="602">
                  <c:v>60.30000000000004</c:v>
                </c:pt>
                <c:pt idx="603">
                  <c:v>60.400000000000041</c:v>
                </c:pt>
                <c:pt idx="604">
                  <c:v>60.500000000000043</c:v>
                </c:pt>
                <c:pt idx="605">
                  <c:v>60.600000000000051</c:v>
                </c:pt>
                <c:pt idx="606">
                  <c:v>60.700000000000053</c:v>
                </c:pt>
                <c:pt idx="607">
                  <c:v>60.80000000000004</c:v>
                </c:pt>
                <c:pt idx="608">
                  <c:v>60.900000000000041</c:v>
                </c:pt>
                <c:pt idx="609">
                  <c:v>61.000000000000043</c:v>
                </c:pt>
                <c:pt idx="610">
                  <c:v>61.100000000000051</c:v>
                </c:pt>
                <c:pt idx="611">
                  <c:v>61.200000000000053</c:v>
                </c:pt>
                <c:pt idx="612">
                  <c:v>61.30000000000004</c:v>
                </c:pt>
                <c:pt idx="613">
                  <c:v>61.400000000000041</c:v>
                </c:pt>
                <c:pt idx="614">
                  <c:v>61.500000000000043</c:v>
                </c:pt>
                <c:pt idx="615">
                  <c:v>61.600000000000051</c:v>
                </c:pt>
                <c:pt idx="616">
                  <c:v>61.700000000000053</c:v>
                </c:pt>
                <c:pt idx="617">
                  <c:v>61.800000000000047</c:v>
                </c:pt>
                <c:pt idx="618">
                  <c:v>61.900000000000041</c:v>
                </c:pt>
                <c:pt idx="619">
                  <c:v>62.000000000000043</c:v>
                </c:pt>
                <c:pt idx="620">
                  <c:v>62.100000000000051</c:v>
                </c:pt>
                <c:pt idx="621">
                  <c:v>62.200000000000053</c:v>
                </c:pt>
                <c:pt idx="622">
                  <c:v>62.300000000000047</c:v>
                </c:pt>
                <c:pt idx="623">
                  <c:v>62.400000000000041</c:v>
                </c:pt>
                <c:pt idx="624">
                  <c:v>62.500000000000043</c:v>
                </c:pt>
                <c:pt idx="625">
                  <c:v>62.600000000000051</c:v>
                </c:pt>
                <c:pt idx="626">
                  <c:v>62.700000000000053</c:v>
                </c:pt>
                <c:pt idx="627">
                  <c:v>62.800000000000047</c:v>
                </c:pt>
                <c:pt idx="628">
                  <c:v>62.900000000000048</c:v>
                </c:pt>
                <c:pt idx="629">
                  <c:v>63.000000000000043</c:v>
                </c:pt>
                <c:pt idx="630">
                  <c:v>63.100000000000051</c:v>
                </c:pt>
                <c:pt idx="631">
                  <c:v>63.200000000000053</c:v>
                </c:pt>
                <c:pt idx="632">
                  <c:v>63.300000000000047</c:v>
                </c:pt>
                <c:pt idx="633">
                  <c:v>63.400000000000048</c:v>
                </c:pt>
                <c:pt idx="634">
                  <c:v>63.500000000000043</c:v>
                </c:pt>
                <c:pt idx="635">
                  <c:v>63.600000000000051</c:v>
                </c:pt>
                <c:pt idx="636">
                  <c:v>63.700000000000053</c:v>
                </c:pt>
                <c:pt idx="637">
                  <c:v>63.800000000000047</c:v>
                </c:pt>
                <c:pt idx="638">
                  <c:v>63.900000000000048</c:v>
                </c:pt>
                <c:pt idx="639">
                  <c:v>64.000000000000043</c:v>
                </c:pt>
                <c:pt idx="640">
                  <c:v>64.100000000000051</c:v>
                </c:pt>
                <c:pt idx="641">
                  <c:v>64.200000000000045</c:v>
                </c:pt>
                <c:pt idx="642">
                  <c:v>64.30000000000004</c:v>
                </c:pt>
                <c:pt idx="643">
                  <c:v>64.400000000000063</c:v>
                </c:pt>
                <c:pt idx="644">
                  <c:v>64.500000000000043</c:v>
                </c:pt>
                <c:pt idx="645">
                  <c:v>64.600000000000051</c:v>
                </c:pt>
                <c:pt idx="646">
                  <c:v>64.700000000000045</c:v>
                </c:pt>
                <c:pt idx="647">
                  <c:v>64.80000000000004</c:v>
                </c:pt>
                <c:pt idx="648">
                  <c:v>64.900000000000063</c:v>
                </c:pt>
                <c:pt idx="649">
                  <c:v>65.000000000000043</c:v>
                </c:pt>
                <c:pt idx="650">
                  <c:v>65.100000000000051</c:v>
                </c:pt>
                <c:pt idx="651">
                  <c:v>65.200000000000045</c:v>
                </c:pt>
                <c:pt idx="652">
                  <c:v>65.30000000000004</c:v>
                </c:pt>
                <c:pt idx="653">
                  <c:v>65.400000000000063</c:v>
                </c:pt>
                <c:pt idx="654">
                  <c:v>65.500000000000043</c:v>
                </c:pt>
                <c:pt idx="655">
                  <c:v>65.600000000000051</c:v>
                </c:pt>
                <c:pt idx="656">
                  <c:v>65.700000000000045</c:v>
                </c:pt>
                <c:pt idx="657">
                  <c:v>65.800000000000054</c:v>
                </c:pt>
                <c:pt idx="658">
                  <c:v>65.900000000000063</c:v>
                </c:pt>
                <c:pt idx="659">
                  <c:v>66.000000000000043</c:v>
                </c:pt>
                <c:pt idx="660">
                  <c:v>66.100000000000051</c:v>
                </c:pt>
                <c:pt idx="661">
                  <c:v>66.200000000000045</c:v>
                </c:pt>
                <c:pt idx="662">
                  <c:v>66.300000000000054</c:v>
                </c:pt>
                <c:pt idx="663">
                  <c:v>66.400000000000063</c:v>
                </c:pt>
                <c:pt idx="664">
                  <c:v>66.500000000000043</c:v>
                </c:pt>
                <c:pt idx="665">
                  <c:v>66.600000000000051</c:v>
                </c:pt>
                <c:pt idx="666">
                  <c:v>66.700000000000045</c:v>
                </c:pt>
                <c:pt idx="667">
                  <c:v>66.800000000000054</c:v>
                </c:pt>
                <c:pt idx="668">
                  <c:v>66.900000000000063</c:v>
                </c:pt>
                <c:pt idx="669">
                  <c:v>67.000000000000043</c:v>
                </c:pt>
                <c:pt idx="670">
                  <c:v>67.100000000000051</c:v>
                </c:pt>
                <c:pt idx="671">
                  <c:v>67.200000000000045</c:v>
                </c:pt>
                <c:pt idx="672">
                  <c:v>67.300000000000054</c:v>
                </c:pt>
                <c:pt idx="673">
                  <c:v>67.400000000000063</c:v>
                </c:pt>
                <c:pt idx="674">
                  <c:v>67.500000000000043</c:v>
                </c:pt>
                <c:pt idx="675">
                  <c:v>67.600000000000051</c:v>
                </c:pt>
                <c:pt idx="676">
                  <c:v>67.700000000000045</c:v>
                </c:pt>
                <c:pt idx="677">
                  <c:v>67.800000000000054</c:v>
                </c:pt>
                <c:pt idx="678">
                  <c:v>67.900000000000063</c:v>
                </c:pt>
                <c:pt idx="679">
                  <c:v>68.000000000000043</c:v>
                </c:pt>
                <c:pt idx="680">
                  <c:v>68.100000000000051</c:v>
                </c:pt>
                <c:pt idx="681">
                  <c:v>68.200000000000045</c:v>
                </c:pt>
                <c:pt idx="682">
                  <c:v>68.300000000000054</c:v>
                </c:pt>
                <c:pt idx="683">
                  <c:v>68.400000000000063</c:v>
                </c:pt>
                <c:pt idx="684">
                  <c:v>68.500000000000057</c:v>
                </c:pt>
                <c:pt idx="685">
                  <c:v>68.600000000000051</c:v>
                </c:pt>
                <c:pt idx="686">
                  <c:v>68.700000000000045</c:v>
                </c:pt>
                <c:pt idx="687">
                  <c:v>68.800000000000054</c:v>
                </c:pt>
                <c:pt idx="688">
                  <c:v>68.900000000000063</c:v>
                </c:pt>
                <c:pt idx="689">
                  <c:v>69.000000000000057</c:v>
                </c:pt>
                <c:pt idx="690">
                  <c:v>69.100000000000051</c:v>
                </c:pt>
                <c:pt idx="691">
                  <c:v>69.200000000000045</c:v>
                </c:pt>
                <c:pt idx="692">
                  <c:v>69.300000000000054</c:v>
                </c:pt>
                <c:pt idx="693">
                  <c:v>69.400000000000063</c:v>
                </c:pt>
                <c:pt idx="694">
                  <c:v>69.500000000000057</c:v>
                </c:pt>
                <c:pt idx="695">
                  <c:v>69.600000000000051</c:v>
                </c:pt>
                <c:pt idx="696">
                  <c:v>69.700000000000045</c:v>
                </c:pt>
                <c:pt idx="697">
                  <c:v>69.800000000000054</c:v>
                </c:pt>
                <c:pt idx="698">
                  <c:v>69.900000000000063</c:v>
                </c:pt>
                <c:pt idx="699">
                  <c:v>70.000000000000057</c:v>
                </c:pt>
                <c:pt idx="700">
                  <c:v>70.100000000000051</c:v>
                </c:pt>
                <c:pt idx="701">
                  <c:v>70.200000000000045</c:v>
                </c:pt>
                <c:pt idx="702">
                  <c:v>70.300000000000054</c:v>
                </c:pt>
                <c:pt idx="703">
                  <c:v>70.400000000000063</c:v>
                </c:pt>
                <c:pt idx="704">
                  <c:v>70.500000000000057</c:v>
                </c:pt>
                <c:pt idx="705">
                  <c:v>70.600000000000051</c:v>
                </c:pt>
                <c:pt idx="706">
                  <c:v>70.700000000000045</c:v>
                </c:pt>
                <c:pt idx="707">
                  <c:v>70.800000000000054</c:v>
                </c:pt>
                <c:pt idx="708">
                  <c:v>70.900000000000063</c:v>
                </c:pt>
                <c:pt idx="709">
                  <c:v>71.000000000000057</c:v>
                </c:pt>
                <c:pt idx="710">
                  <c:v>71.100000000000051</c:v>
                </c:pt>
                <c:pt idx="711">
                  <c:v>71.200000000000045</c:v>
                </c:pt>
                <c:pt idx="712">
                  <c:v>71.300000000000054</c:v>
                </c:pt>
                <c:pt idx="713">
                  <c:v>71.400000000000063</c:v>
                </c:pt>
                <c:pt idx="714">
                  <c:v>71.500000000000057</c:v>
                </c:pt>
                <c:pt idx="715">
                  <c:v>71.600000000000051</c:v>
                </c:pt>
                <c:pt idx="716">
                  <c:v>71.700000000000045</c:v>
                </c:pt>
                <c:pt idx="717">
                  <c:v>71.800000000000054</c:v>
                </c:pt>
                <c:pt idx="718">
                  <c:v>71.900000000000063</c:v>
                </c:pt>
                <c:pt idx="719">
                  <c:v>72.000000000000057</c:v>
                </c:pt>
                <c:pt idx="720">
                  <c:v>72.100000000000051</c:v>
                </c:pt>
                <c:pt idx="721">
                  <c:v>72.20000000000006</c:v>
                </c:pt>
                <c:pt idx="722">
                  <c:v>72.300000000000054</c:v>
                </c:pt>
                <c:pt idx="723">
                  <c:v>72.400000000000063</c:v>
                </c:pt>
                <c:pt idx="724">
                  <c:v>72.500000000000057</c:v>
                </c:pt>
                <c:pt idx="725">
                  <c:v>72.600000000000051</c:v>
                </c:pt>
                <c:pt idx="726">
                  <c:v>72.70000000000006</c:v>
                </c:pt>
                <c:pt idx="727">
                  <c:v>72.800000000000054</c:v>
                </c:pt>
                <c:pt idx="728">
                  <c:v>72.900000000000063</c:v>
                </c:pt>
                <c:pt idx="729">
                  <c:v>73.000000000000057</c:v>
                </c:pt>
                <c:pt idx="730">
                  <c:v>73.100000000000051</c:v>
                </c:pt>
                <c:pt idx="731">
                  <c:v>73.20000000000006</c:v>
                </c:pt>
                <c:pt idx="732">
                  <c:v>73.300000000000054</c:v>
                </c:pt>
                <c:pt idx="733">
                  <c:v>73.400000000000063</c:v>
                </c:pt>
                <c:pt idx="734">
                  <c:v>73.500000000000057</c:v>
                </c:pt>
                <c:pt idx="735">
                  <c:v>73.600000000000051</c:v>
                </c:pt>
                <c:pt idx="736">
                  <c:v>73.70000000000006</c:v>
                </c:pt>
                <c:pt idx="737">
                  <c:v>73.800000000000054</c:v>
                </c:pt>
                <c:pt idx="738">
                  <c:v>73.900000000000063</c:v>
                </c:pt>
                <c:pt idx="739">
                  <c:v>74.000000000000057</c:v>
                </c:pt>
                <c:pt idx="740">
                  <c:v>74.100000000000051</c:v>
                </c:pt>
                <c:pt idx="741">
                  <c:v>74.20000000000006</c:v>
                </c:pt>
                <c:pt idx="742">
                  <c:v>74.300000000000054</c:v>
                </c:pt>
                <c:pt idx="743">
                  <c:v>74.400000000000063</c:v>
                </c:pt>
                <c:pt idx="744">
                  <c:v>74.500000000000057</c:v>
                </c:pt>
                <c:pt idx="745">
                  <c:v>74.600000000000051</c:v>
                </c:pt>
                <c:pt idx="746">
                  <c:v>74.70000000000006</c:v>
                </c:pt>
                <c:pt idx="747">
                  <c:v>74.800000000000054</c:v>
                </c:pt>
                <c:pt idx="748">
                  <c:v>74.900000000000063</c:v>
                </c:pt>
                <c:pt idx="749">
                  <c:v>75.000000000000057</c:v>
                </c:pt>
                <c:pt idx="750">
                  <c:v>75.100000000000051</c:v>
                </c:pt>
                <c:pt idx="751">
                  <c:v>75.20000000000006</c:v>
                </c:pt>
                <c:pt idx="752">
                  <c:v>75.300000000000054</c:v>
                </c:pt>
                <c:pt idx="753">
                  <c:v>75.400000000000063</c:v>
                </c:pt>
                <c:pt idx="754">
                  <c:v>75.500000000000057</c:v>
                </c:pt>
                <c:pt idx="755">
                  <c:v>75.600000000000051</c:v>
                </c:pt>
                <c:pt idx="756">
                  <c:v>75.70000000000006</c:v>
                </c:pt>
                <c:pt idx="757">
                  <c:v>75.800000000000054</c:v>
                </c:pt>
                <c:pt idx="758">
                  <c:v>75.900000000000063</c:v>
                </c:pt>
                <c:pt idx="759">
                  <c:v>76.000000000000057</c:v>
                </c:pt>
                <c:pt idx="760">
                  <c:v>76.100000000000051</c:v>
                </c:pt>
                <c:pt idx="761">
                  <c:v>76.20000000000006</c:v>
                </c:pt>
                <c:pt idx="762">
                  <c:v>76.300000000000054</c:v>
                </c:pt>
                <c:pt idx="763">
                  <c:v>76.400000000000063</c:v>
                </c:pt>
                <c:pt idx="764">
                  <c:v>76.500000000000057</c:v>
                </c:pt>
                <c:pt idx="765">
                  <c:v>76.600000000000051</c:v>
                </c:pt>
                <c:pt idx="766">
                  <c:v>76.70000000000006</c:v>
                </c:pt>
                <c:pt idx="767">
                  <c:v>76.800000000000054</c:v>
                </c:pt>
                <c:pt idx="768">
                  <c:v>76.900000000000063</c:v>
                </c:pt>
                <c:pt idx="769">
                  <c:v>77.000000000000057</c:v>
                </c:pt>
                <c:pt idx="770">
                  <c:v>77.100000000000051</c:v>
                </c:pt>
                <c:pt idx="771">
                  <c:v>77.20000000000006</c:v>
                </c:pt>
                <c:pt idx="772">
                  <c:v>77.300000000000054</c:v>
                </c:pt>
                <c:pt idx="773">
                  <c:v>77.400000000000063</c:v>
                </c:pt>
                <c:pt idx="774">
                  <c:v>77.500000000000057</c:v>
                </c:pt>
                <c:pt idx="775">
                  <c:v>77.600000000000051</c:v>
                </c:pt>
                <c:pt idx="776">
                  <c:v>77.70000000000006</c:v>
                </c:pt>
                <c:pt idx="777">
                  <c:v>77.800000000000054</c:v>
                </c:pt>
                <c:pt idx="778">
                  <c:v>77.900000000000063</c:v>
                </c:pt>
                <c:pt idx="779">
                  <c:v>78.000000000000057</c:v>
                </c:pt>
                <c:pt idx="780">
                  <c:v>78.100000000000051</c:v>
                </c:pt>
                <c:pt idx="781">
                  <c:v>78.20000000000006</c:v>
                </c:pt>
                <c:pt idx="782">
                  <c:v>78.300000000000054</c:v>
                </c:pt>
                <c:pt idx="783">
                  <c:v>78.400000000000063</c:v>
                </c:pt>
                <c:pt idx="784">
                  <c:v>78.500000000000057</c:v>
                </c:pt>
                <c:pt idx="785">
                  <c:v>78.600000000000051</c:v>
                </c:pt>
                <c:pt idx="786">
                  <c:v>78.70000000000006</c:v>
                </c:pt>
                <c:pt idx="787">
                  <c:v>78.800000000000054</c:v>
                </c:pt>
                <c:pt idx="788">
                  <c:v>78.900000000000063</c:v>
                </c:pt>
                <c:pt idx="789">
                  <c:v>79.000000000000057</c:v>
                </c:pt>
                <c:pt idx="790">
                  <c:v>79.100000000000051</c:v>
                </c:pt>
                <c:pt idx="791">
                  <c:v>79.20000000000006</c:v>
                </c:pt>
                <c:pt idx="792">
                  <c:v>79.300000000000054</c:v>
                </c:pt>
                <c:pt idx="793">
                  <c:v>79.400000000000063</c:v>
                </c:pt>
                <c:pt idx="794">
                  <c:v>79.500000000000057</c:v>
                </c:pt>
                <c:pt idx="795">
                  <c:v>79.600000000000051</c:v>
                </c:pt>
                <c:pt idx="796">
                  <c:v>79.70000000000006</c:v>
                </c:pt>
                <c:pt idx="797">
                  <c:v>79.800000000000054</c:v>
                </c:pt>
                <c:pt idx="798">
                  <c:v>79.900000000000063</c:v>
                </c:pt>
                <c:pt idx="799">
                  <c:v>80.000000000000057</c:v>
                </c:pt>
                <c:pt idx="800">
                  <c:v>80.100000000000051</c:v>
                </c:pt>
                <c:pt idx="801">
                  <c:v>80.20000000000006</c:v>
                </c:pt>
                <c:pt idx="802">
                  <c:v>80.300000000000054</c:v>
                </c:pt>
                <c:pt idx="803">
                  <c:v>80.400000000000063</c:v>
                </c:pt>
                <c:pt idx="804">
                  <c:v>80.500000000000057</c:v>
                </c:pt>
                <c:pt idx="805">
                  <c:v>80.600000000000051</c:v>
                </c:pt>
                <c:pt idx="806">
                  <c:v>80.70000000000006</c:v>
                </c:pt>
                <c:pt idx="807">
                  <c:v>80.800000000000054</c:v>
                </c:pt>
                <c:pt idx="808">
                  <c:v>80.900000000000063</c:v>
                </c:pt>
                <c:pt idx="809">
                  <c:v>81.000000000000057</c:v>
                </c:pt>
                <c:pt idx="810">
                  <c:v>81.100000000000051</c:v>
                </c:pt>
                <c:pt idx="811">
                  <c:v>81.20000000000006</c:v>
                </c:pt>
                <c:pt idx="812">
                  <c:v>81.300000000000068</c:v>
                </c:pt>
                <c:pt idx="813">
                  <c:v>81.400000000000063</c:v>
                </c:pt>
                <c:pt idx="814">
                  <c:v>81.500000000000057</c:v>
                </c:pt>
                <c:pt idx="815">
                  <c:v>81.600000000000051</c:v>
                </c:pt>
                <c:pt idx="816">
                  <c:v>81.70000000000006</c:v>
                </c:pt>
                <c:pt idx="817">
                  <c:v>81.800000000000068</c:v>
                </c:pt>
                <c:pt idx="818">
                  <c:v>81.900000000000063</c:v>
                </c:pt>
                <c:pt idx="819">
                  <c:v>82.000000000000057</c:v>
                </c:pt>
                <c:pt idx="820">
                  <c:v>82.100000000000051</c:v>
                </c:pt>
                <c:pt idx="821">
                  <c:v>82.20000000000006</c:v>
                </c:pt>
                <c:pt idx="822">
                  <c:v>82.300000000000068</c:v>
                </c:pt>
                <c:pt idx="823">
                  <c:v>82.400000000000063</c:v>
                </c:pt>
                <c:pt idx="824">
                  <c:v>82.500000000000057</c:v>
                </c:pt>
                <c:pt idx="825">
                  <c:v>82.600000000000051</c:v>
                </c:pt>
                <c:pt idx="826">
                  <c:v>82.70000000000006</c:v>
                </c:pt>
                <c:pt idx="827">
                  <c:v>82.800000000000068</c:v>
                </c:pt>
                <c:pt idx="828">
                  <c:v>82.900000000000063</c:v>
                </c:pt>
                <c:pt idx="829">
                  <c:v>83.000000000000057</c:v>
                </c:pt>
                <c:pt idx="830">
                  <c:v>83.100000000000051</c:v>
                </c:pt>
                <c:pt idx="831">
                  <c:v>83.20000000000006</c:v>
                </c:pt>
                <c:pt idx="832">
                  <c:v>83.300000000000068</c:v>
                </c:pt>
                <c:pt idx="833">
                  <c:v>83.400000000000063</c:v>
                </c:pt>
                <c:pt idx="834">
                  <c:v>83.500000000000057</c:v>
                </c:pt>
                <c:pt idx="835">
                  <c:v>83.600000000000051</c:v>
                </c:pt>
                <c:pt idx="836">
                  <c:v>83.70000000000006</c:v>
                </c:pt>
                <c:pt idx="837">
                  <c:v>83.800000000000068</c:v>
                </c:pt>
                <c:pt idx="838">
                  <c:v>83.900000000000063</c:v>
                </c:pt>
                <c:pt idx="839">
                  <c:v>84.000000000000057</c:v>
                </c:pt>
                <c:pt idx="840">
                  <c:v>84.100000000000051</c:v>
                </c:pt>
                <c:pt idx="841">
                  <c:v>84.20000000000006</c:v>
                </c:pt>
                <c:pt idx="842">
                  <c:v>84.300000000000068</c:v>
                </c:pt>
                <c:pt idx="843">
                  <c:v>84.400000000000063</c:v>
                </c:pt>
                <c:pt idx="844">
                  <c:v>84.500000000000057</c:v>
                </c:pt>
                <c:pt idx="845">
                  <c:v>84.600000000000051</c:v>
                </c:pt>
                <c:pt idx="846">
                  <c:v>84.70000000000006</c:v>
                </c:pt>
                <c:pt idx="847">
                  <c:v>84.800000000000068</c:v>
                </c:pt>
                <c:pt idx="848">
                  <c:v>84.900000000000063</c:v>
                </c:pt>
                <c:pt idx="849">
                  <c:v>85.000000000000071</c:v>
                </c:pt>
                <c:pt idx="850">
                  <c:v>85.100000000000051</c:v>
                </c:pt>
                <c:pt idx="851">
                  <c:v>85.20000000000006</c:v>
                </c:pt>
                <c:pt idx="852">
                  <c:v>85.300000000000068</c:v>
                </c:pt>
                <c:pt idx="853">
                  <c:v>85.400000000000063</c:v>
                </c:pt>
                <c:pt idx="854">
                  <c:v>85.500000000000071</c:v>
                </c:pt>
                <c:pt idx="855">
                  <c:v>85.600000000000051</c:v>
                </c:pt>
                <c:pt idx="856">
                  <c:v>85.70000000000006</c:v>
                </c:pt>
                <c:pt idx="857">
                  <c:v>85.800000000000068</c:v>
                </c:pt>
                <c:pt idx="858">
                  <c:v>85.900000000000063</c:v>
                </c:pt>
                <c:pt idx="859">
                  <c:v>86.000000000000071</c:v>
                </c:pt>
                <c:pt idx="860">
                  <c:v>86.100000000000051</c:v>
                </c:pt>
                <c:pt idx="861">
                  <c:v>86.20000000000006</c:v>
                </c:pt>
                <c:pt idx="862">
                  <c:v>86.300000000000068</c:v>
                </c:pt>
                <c:pt idx="863">
                  <c:v>86.400000000000063</c:v>
                </c:pt>
                <c:pt idx="864">
                  <c:v>86.500000000000071</c:v>
                </c:pt>
                <c:pt idx="865">
                  <c:v>86.600000000000051</c:v>
                </c:pt>
                <c:pt idx="866">
                  <c:v>86.70000000000006</c:v>
                </c:pt>
                <c:pt idx="867">
                  <c:v>86.800000000000068</c:v>
                </c:pt>
                <c:pt idx="868">
                  <c:v>86.900000000000063</c:v>
                </c:pt>
                <c:pt idx="869">
                  <c:v>87.000000000000071</c:v>
                </c:pt>
                <c:pt idx="870">
                  <c:v>87.100000000000051</c:v>
                </c:pt>
                <c:pt idx="871">
                  <c:v>87.20000000000006</c:v>
                </c:pt>
                <c:pt idx="872">
                  <c:v>87.300000000000068</c:v>
                </c:pt>
                <c:pt idx="873">
                  <c:v>87.400000000000063</c:v>
                </c:pt>
                <c:pt idx="874">
                  <c:v>87.500000000000071</c:v>
                </c:pt>
                <c:pt idx="875">
                  <c:v>87.600000000000051</c:v>
                </c:pt>
                <c:pt idx="876">
                  <c:v>87.700000000000074</c:v>
                </c:pt>
                <c:pt idx="877">
                  <c:v>87.800000000000068</c:v>
                </c:pt>
                <c:pt idx="878">
                  <c:v>87.900000000000063</c:v>
                </c:pt>
                <c:pt idx="879">
                  <c:v>88.000000000000071</c:v>
                </c:pt>
                <c:pt idx="880">
                  <c:v>88.100000000000051</c:v>
                </c:pt>
                <c:pt idx="881">
                  <c:v>88.200000000000074</c:v>
                </c:pt>
                <c:pt idx="882">
                  <c:v>88.300000000000068</c:v>
                </c:pt>
                <c:pt idx="883">
                  <c:v>88.400000000000063</c:v>
                </c:pt>
                <c:pt idx="884">
                  <c:v>88.500000000000071</c:v>
                </c:pt>
                <c:pt idx="885">
                  <c:v>88.600000000000051</c:v>
                </c:pt>
                <c:pt idx="886">
                  <c:v>88.700000000000074</c:v>
                </c:pt>
                <c:pt idx="887">
                  <c:v>88.800000000000068</c:v>
                </c:pt>
                <c:pt idx="888">
                  <c:v>88.900000000000063</c:v>
                </c:pt>
                <c:pt idx="889">
                  <c:v>89.000000000000071</c:v>
                </c:pt>
                <c:pt idx="890">
                  <c:v>89.100000000000051</c:v>
                </c:pt>
                <c:pt idx="891">
                  <c:v>89.200000000000074</c:v>
                </c:pt>
                <c:pt idx="892">
                  <c:v>89.300000000000068</c:v>
                </c:pt>
                <c:pt idx="893">
                  <c:v>89.400000000000063</c:v>
                </c:pt>
                <c:pt idx="894">
                  <c:v>89.500000000000071</c:v>
                </c:pt>
                <c:pt idx="895">
                  <c:v>89.600000000000051</c:v>
                </c:pt>
                <c:pt idx="896">
                  <c:v>89.700000000000074</c:v>
                </c:pt>
                <c:pt idx="897">
                  <c:v>89.800000000000068</c:v>
                </c:pt>
                <c:pt idx="898">
                  <c:v>89.900000000000063</c:v>
                </c:pt>
                <c:pt idx="899">
                  <c:v>90.000000000000071</c:v>
                </c:pt>
                <c:pt idx="900">
                  <c:v>90.100000000000051</c:v>
                </c:pt>
                <c:pt idx="901">
                  <c:v>90.200000000000074</c:v>
                </c:pt>
                <c:pt idx="902">
                  <c:v>90.300000000000068</c:v>
                </c:pt>
                <c:pt idx="903">
                  <c:v>90.400000000000063</c:v>
                </c:pt>
                <c:pt idx="904">
                  <c:v>90.500000000000071</c:v>
                </c:pt>
                <c:pt idx="905">
                  <c:v>90.600000000000051</c:v>
                </c:pt>
                <c:pt idx="906">
                  <c:v>90.700000000000074</c:v>
                </c:pt>
                <c:pt idx="907">
                  <c:v>90.800000000000068</c:v>
                </c:pt>
                <c:pt idx="908">
                  <c:v>90.900000000000063</c:v>
                </c:pt>
                <c:pt idx="909">
                  <c:v>91.000000000000071</c:v>
                </c:pt>
                <c:pt idx="910">
                  <c:v>91.100000000000051</c:v>
                </c:pt>
                <c:pt idx="911">
                  <c:v>91.200000000000074</c:v>
                </c:pt>
                <c:pt idx="912">
                  <c:v>91.300000000000068</c:v>
                </c:pt>
                <c:pt idx="913">
                  <c:v>91.400000000000077</c:v>
                </c:pt>
                <c:pt idx="914">
                  <c:v>91.500000000000071</c:v>
                </c:pt>
                <c:pt idx="915">
                  <c:v>91.600000000000051</c:v>
                </c:pt>
                <c:pt idx="916">
                  <c:v>91.700000000000074</c:v>
                </c:pt>
                <c:pt idx="917">
                  <c:v>91.800000000000068</c:v>
                </c:pt>
                <c:pt idx="918">
                  <c:v>91.900000000000077</c:v>
                </c:pt>
                <c:pt idx="919">
                  <c:v>92.000000000000071</c:v>
                </c:pt>
                <c:pt idx="920">
                  <c:v>92.100000000000051</c:v>
                </c:pt>
                <c:pt idx="921">
                  <c:v>92.200000000000074</c:v>
                </c:pt>
                <c:pt idx="922">
                  <c:v>92.300000000000068</c:v>
                </c:pt>
                <c:pt idx="923">
                  <c:v>92.400000000000077</c:v>
                </c:pt>
                <c:pt idx="924">
                  <c:v>92.500000000000071</c:v>
                </c:pt>
                <c:pt idx="925">
                  <c:v>92.600000000000051</c:v>
                </c:pt>
                <c:pt idx="926">
                  <c:v>92.700000000000074</c:v>
                </c:pt>
                <c:pt idx="927">
                  <c:v>92.800000000000068</c:v>
                </c:pt>
                <c:pt idx="928">
                  <c:v>92.900000000000077</c:v>
                </c:pt>
                <c:pt idx="929">
                  <c:v>93.000000000000071</c:v>
                </c:pt>
                <c:pt idx="930">
                  <c:v>93.100000000000051</c:v>
                </c:pt>
                <c:pt idx="931">
                  <c:v>93.200000000000074</c:v>
                </c:pt>
                <c:pt idx="932">
                  <c:v>93.300000000000068</c:v>
                </c:pt>
                <c:pt idx="933">
                  <c:v>93.400000000000077</c:v>
                </c:pt>
                <c:pt idx="934">
                  <c:v>93.500000000000071</c:v>
                </c:pt>
                <c:pt idx="935">
                  <c:v>93.600000000000051</c:v>
                </c:pt>
                <c:pt idx="936">
                  <c:v>93.700000000000074</c:v>
                </c:pt>
                <c:pt idx="937">
                  <c:v>93.800000000000068</c:v>
                </c:pt>
                <c:pt idx="938">
                  <c:v>93.900000000000077</c:v>
                </c:pt>
                <c:pt idx="939">
                  <c:v>94.000000000000071</c:v>
                </c:pt>
                <c:pt idx="940">
                  <c:v>94.10000000000008</c:v>
                </c:pt>
                <c:pt idx="941">
                  <c:v>94.200000000000074</c:v>
                </c:pt>
                <c:pt idx="942">
                  <c:v>94.300000000000068</c:v>
                </c:pt>
                <c:pt idx="943">
                  <c:v>94.400000000000077</c:v>
                </c:pt>
                <c:pt idx="944">
                  <c:v>94.500000000000071</c:v>
                </c:pt>
                <c:pt idx="945">
                  <c:v>94.60000000000008</c:v>
                </c:pt>
                <c:pt idx="946">
                  <c:v>94.700000000000074</c:v>
                </c:pt>
                <c:pt idx="947">
                  <c:v>94.800000000000068</c:v>
                </c:pt>
                <c:pt idx="948">
                  <c:v>94.900000000000077</c:v>
                </c:pt>
                <c:pt idx="949">
                  <c:v>95.000000000000071</c:v>
                </c:pt>
                <c:pt idx="950">
                  <c:v>95.10000000000008</c:v>
                </c:pt>
                <c:pt idx="951">
                  <c:v>95.200000000000074</c:v>
                </c:pt>
                <c:pt idx="952">
                  <c:v>95.300000000000068</c:v>
                </c:pt>
                <c:pt idx="953">
                  <c:v>95.400000000000077</c:v>
                </c:pt>
                <c:pt idx="954">
                  <c:v>95.500000000000071</c:v>
                </c:pt>
                <c:pt idx="955">
                  <c:v>95.60000000000008</c:v>
                </c:pt>
                <c:pt idx="956">
                  <c:v>95.700000000000074</c:v>
                </c:pt>
                <c:pt idx="957">
                  <c:v>95.800000000000068</c:v>
                </c:pt>
                <c:pt idx="958">
                  <c:v>95.900000000000077</c:v>
                </c:pt>
                <c:pt idx="959">
                  <c:v>96.000000000000071</c:v>
                </c:pt>
                <c:pt idx="960">
                  <c:v>96.10000000000008</c:v>
                </c:pt>
                <c:pt idx="961">
                  <c:v>96.200000000000074</c:v>
                </c:pt>
                <c:pt idx="962">
                  <c:v>96.300000000000068</c:v>
                </c:pt>
                <c:pt idx="963">
                  <c:v>96.400000000000077</c:v>
                </c:pt>
                <c:pt idx="964">
                  <c:v>96.500000000000071</c:v>
                </c:pt>
                <c:pt idx="965">
                  <c:v>96.60000000000008</c:v>
                </c:pt>
                <c:pt idx="966">
                  <c:v>96.700000000000074</c:v>
                </c:pt>
                <c:pt idx="967">
                  <c:v>96.800000000000068</c:v>
                </c:pt>
                <c:pt idx="968">
                  <c:v>96.900000000000077</c:v>
                </c:pt>
                <c:pt idx="969">
                  <c:v>97.000000000000071</c:v>
                </c:pt>
                <c:pt idx="970">
                  <c:v>97.10000000000008</c:v>
                </c:pt>
                <c:pt idx="971">
                  <c:v>97.200000000000074</c:v>
                </c:pt>
                <c:pt idx="972">
                  <c:v>97.300000000000068</c:v>
                </c:pt>
                <c:pt idx="973">
                  <c:v>97.400000000000077</c:v>
                </c:pt>
                <c:pt idx="974">
                  <c:v>97.500000000000071</c:v>
                </c:pt>
                <c:pt idx="975">
                  <c:v>97.60000000000008</c:v>
                </c:pt>
                <c:pt idx="976">
                  <c:v>97.700000000000074</c:v>
                </c:pt>
                <c:pt idx="977">
                  <c:v>97.800000000000082</c:v>
                </c:pt>
                <c:pt idx="978">
                  <c:v>97.900000000000077</c:v>
                </c:pt>
                <c:pt idx="979">
                  <c:v>98.000000000000071</c:v>
                </c:pt>
                <c:pt idx="980">
                  <c:v>98.10000000000008</c:v>
                </c:pt>
                <c:pt idx="981">
                  <c:v>98.200000000000074</c:v>
                </c:pt>
                <c:pt idx="982">
                  <c:v>98.300000000000082</c:v>
                </c:pt>
                <c:pt idx="983">
                  <c:v>98.400000000000077</c:v>
                </c:pt>
                <c:pt idx="984">
                  <c:v>98.500000000000071</c:v>
                </c:pt>
                <c:pt idx="985">
                  <c:v>98.60000000000008</c:v>
                </c:pt>
                <c:pt idx="986">
                  <c:v>98.700000000000074</c:v>
                </c:pt>
                <c:pt idx="987">
                  <c:v>98.800000000000082</c:v>
                </c:pt>
                <c:pt idx="988">
                  <c:v>98.900000000000077</c:v>
                </c:pt>
                <c:pt idx="989">
                  <c:v>99.000000000000071</c:v>
                </c:pt>
                <c:pt idx="990">
                  <c:v>99.10000000000008</c:v>
                </c:pt>
                <c:pt idx="991">
                  <c:v>99.200000000000074</c:v>
                </c:pt>
                <c:pt idx="992">
                  <c:v>99.300000000000082</c:v>
                </c:pt>
                <c:pt idx="993">
                  <c:v>99.400000000000077</c:v>
                </c:pt>
                <c:pt idx="994">
                  <c:v>99.500000000000071</c:v>
                </c:pt>
                <c:pt idx="995">
                  <c:v>99.60000000000008</c:v>
                </c:pt>
                <c:pt idx="996">
                  <c:v>99.700000000000074</c:v>
                </c:pt>
                <c:pt idx="997">
                  <c:v>99.800000000000082</c:v>
                </c:pt>
                <c:pt idx="998">
                  <c:v>99.900000000000077</c:v>
                </c:pt>
                <c:pt idx="999">
                  <c:v>100.00000000000007</c:v>
                </c:pt>
              </c:numCache>
            </c:numRef>
          </c:xVal>
          <c:yVal>
            <c:numRef>
              <c:f>Sheet1!$I$7:$I$1006</c:f>
              <c:numCache>
                <c:formatCode>General</c:formatCode>
                <c:ptCount val="1000"/>
                <c:pt idx="1">
                  <c:v>0.11675229357798166</c:v>
                </c:pt>
                <c:pt idx="2">
                  <c:v>0.17512844036697253</c:v>
                </c:pt>
                <c:pt idx="3">
                  <c:v>0.23350458715596331</c:v>
                </c:pt>
                <c:pt idx="4">
                  <c:v>0.29188073394495445</c:v>
                </c:pt>
                <c:pt idx="5">
                  <c:v>0.35025688073394506</c:v>
                </c:pt>
                <c:pt idx="6">
                  <c:v>0.40863302752293573</c:v>
                </c:pt>
                <c:pt idx="7">
                  <c:v>0.46700917431192651</c:v>
                </c:pt>
                <c:pt idx="8">
                  <c:v>0.52538532110091729</c:v>
                </c:pt>
                <c:pt idx="9">
                  <c:v>0.58376146788990813</c:v>
                </c:pt>
                <c:pt idx="10">
                  <c:v>0.64213761467889985</c:v>
                </c:pt>
                <c:pt idx="11">
                  <c:v>0.7005137614678898</c:v>
                </c:pt>
                <c:pt idx="12">
                  <c:v>0.75888990825688118</c:v>
                </c:pt>
                <c:pt idx="13">
                  <c:v>0.8172660550458718</c:v>
                </c:pt>
                <c:pt idx="14">
                  <c:v>0.87564220183486263</c:v>
                </c:pt>
                <c:pt idx="15">
                  <c:v>0.93401834862385369</c:v>
                </c:pt>
                <c:pt idx="16">
                  <c:v>0.99239449541284441</c:v>
                </c:pt>
                <c:pt idx="17">
                  <c:v>1.0507706422018352</c:v>
                </c:pt>
                <c:pt idx="18">
                  <c:v>1.1091467889908262</c:v>
                </c:pt>
                <c:pt idx="19">
                  <c:v>1.1675229357798171</c:v>
                </c:pt>
                <c:pt idx="20">
                  <c:v>1.2258990825688074</c:v>
                </c:pt>
                <c:pt idx="21">
                  <c:v>1.2842752293577993</c:v>
                </c:pt>
                <c:pt idx="22">
                  <c:v>1.3426513761467902</c:v>
                </c:pt>
                <c:pt idx="23">
                  <c:v>1.4010275229357805</c:v>
                </c:pt>
                <c:pt idx="24">
                  <c:v>1.4594036697247714</c:v>
                </c:pt>
                <c:pt idx="25">
                  <c:v>1.5177798165137619</c:v>
                </c:pt>
                <c:pt idx="26">
                  <c:v>1.5761559633027538</c:v>
                </c:pt>
                <c:pt idx="27">
                  <c:v>1.6345321100917445</c:v>
                </c:pt>
                <c:pt idx="28">
                  <c:v>1.6929082568807352</c:v>
                </c:pt>
                <c:pt idx="29">
                  <c:v>1.7512844036697257</c:v>
                </c:pt>
                <c:pt idx="30">
                  <c:v>1.8096605504587169</c:v>
                </c:pt>
                <c:pt idx="31">
                  <c:v>1.8680366972477074</c:v>
                </c:pt>
                <c:pt idx="32">
                  <c:v>1.9264128440366992</c:v>
                </c:pt>
                <c:pt idx="33">
                  <c:v>1.9847889908256897</c:v>
                </c:pt>
                <c:pt idx="34">
                  <c:v>2.0431651376146798</c:v>
                </c:pt>
                <c:pt idx="35">
                  <c:v>2.1015412844036709</c:v>
                </c:pt>
                <c:pt idx="36">
                  <c:v>2.1599174311926621</c:v>
                </c:pt>
                <c:pt idx="37">
                  <c:v>2.2182935779816546</c:v>
                </c:pt>
                <c:pt idx="38">
                  <c:v>2.2766697247706427</c:v>
                </c:pt>
                <c:pt idx="39">
                  <c:v>2.3350458715596338</c:v>
                </c:pt>
                <c:pt idx="40">
                  <c:v>2.3934220183486246</c:v>
                </c:pt>
                <c:pt idx="41">
                  <c:v>2.4517981651376166</c:v>
                </c:pt>
                <c:pt idx="42">
                  <c:v>2.5101743119266082</c:v>
                </c:pt>
                <c:pt idx="43">
                  <c:v>2.5685504587155989</c:v>
                </c:pt>
                <c:pt idx="44">
                  <c:v>2.6269266055045888</c:v>
                </c:pt>
                <c:pt idx="45">
                  <c:v>2.6853027522935808</c:v>
                </c:pt>
                <c:pt idx="46">
                  <c:v>2.7436788990825711</c:v>
                </c:pt>
                <c:pt idx="47">
                  <c:v>2.802055045871561</c:v>
                </c:pt>
                <c:pt idx="48">
                  <c:v>2.860431192660553</c:v>
                </c:pt>
                <c:pt idx="49">
                  <c:v>2.9188073394495424</c:v>
                </c:pt>
                <c:pt idx="50">
                  <c:v>2.977183486238534</c:v>
                </c:pt>
                <c:pt idx="51">
                  <c:v>3.0355596330275239</c:v>
                </c:pt>
                <c:pt idx="52">
                  <c:v>3.0939357798165172</c:v>
                </c:pt>
                <c:pt idx="53">
                  <c:v>3.1523119266055066</c:v>
                </c:pt>
                <c:pt idx="54">
                  <c:v>3.2106880733944974</c:v>
                </c:pt>
                <c:pt idx="55">
                  <c:v>3.2690642201834881</c:v>
                </c:pt>
                <c:pt idx="56">
                  <c:v>3.3274403669724792</c:v>
                </c:pt>
                <c:pt idx="57">
                  <c:v>3.38581651376147</c:v>
                </c:pt>
                <c:pt idx="58">
                  <c:v>3.4441926605504602</c:v>
                </c:pt>
                <c:pt idx="59">
                  <c:v>3.5025688073394514</c:v>
                </c:pt>
                <c:pt idx="60">
                  <c:v>3.5609449541284426</c:v>
                </c:pt>
                <c:pt idx="61">
                  <c:v>3.6193211009174351</c:v>
                </c:pt>
                <c:pt idx="62">
                  <c:v>3.6776972477064258</c:v>
                </c:pt>
                <c:pt idx="63">
                  <c:v>3.7360733944954148</c:v>
                </c:pt>
                <c:pt idx="64">
                  <c:v>3.7944495412844059</c:v>
                </c:pt>
                <c:pt idx="65">
                  <c:v>3.8528256880733962</c:v>
                </c:pt>
                <c:pt idx="66">
                  <c:v>3.9112018348623874</c:v>
                </c:pt>
                <c:pt idx="67">
                  <c:v>3.9695779816513794</c:v>
                </c:pt>
                <c:pt idx="68">
                  <c:v>4.0279541284403679</c:v>
                </c:pt>
                <c:pt idx="69">
                  <c:v>4.0863302752293595</c:v>
                </c:pt>
                <c:pt idx="70">
                  <c:v>4.1447064220183494</c:v>
                </c:pt>
                <c:pt idx="71">
                  <c:v>4.2030825688073401</c:v>
                </c:pt>
                <c:pt idx="72">
                  <c:v>4.2614587155963344</c:v>
                </c:pt>
                <c:pt idx="73">
                  <c:v>4.3198348623853215</c:v>
                </c:pt>
                <c:pt idx="74">
                  <c:v>4.3782110091743158</c:v>
                </c:pt>
                <c:pt idx="75">
                  <c:v>4.4365871559633083</c:v>
                </c:pt>
                <c:pt idx="76">
                  <c:v>4.4949633027522964</c:v>
                </c:pt>
                <c:pt idx="77">
                  <c:v>4.5533394495412871</c:v>
                </c:pt>
                <c:pt idx="78">
                  <c:v>4.6117155963302761</c:v>
                </c:pt>
                <c:pt idx="79">
                  <c:v>4.6700917431192694</c:v>
                </c:pt>
                <c:pt idx="80">
                  <c:v>4.7284678899082575</c:v>
                </c:pt>
                <c:pt idx="81">
                  <c:v>4.7868440366972491</c:v>
                </c:pt>
                <c:pt idx="82">
                  <c:v>4.8452201834862425</c:v>
                </c:pt>
                <c:pt idx="83">
                  <c:v>4.9035963302752315</c:v>
                </c:pt>
                <c:pt idx="84">
                  <c:v>4.9619724770642222</c:v>
                </c:pt>
                <c:pt idx="85">
                  <c:v>5.0203486238532165</c:v>
                </c:pt>
                <c:pt idx="86">
                  <c:v>5.0787247706422054</c:v>
                </c:pt>
                <c:pt idx="87">
                  <c:v>5.1371009174311943</c:v>
                </c:pt>
                <c:pt idx="88">
                  <c:v>5.1954770642201868</c:v>
                </c:pt>
                <c:pt idx="89">
                  <c:v>5.2538532110091793</c:v>
                </c:pt>
                <c:pt idx="90">
                  <c:v>5.3122293577981674</c:v>
                </c:pt>
                <c:pt idx="91">
                  <c:v>5.3706055045871599</c:v>
                </c:pt>
                <c:pt idx="92">
                  <c:v>5.428981651376148</c:v>
                </c:pt>
                <c:pt idx="93">
                  <c:v>5.4873577981651414</c:v>
                </c:pt>
                <c:pt idx="94">
                  <c:v>5.545733944954133</c:v>
                </c:pt>
                <c:pt idx="95">
                  <c:v>5.6041100917431237</c:v>
                </c:pt>
                <c:pt idx="96">
                  <c:v>5.6624862385321091</c:v>
                </c:pt>
                <c:pt idx="97">
                  <c:v>5.7208623853211078</c:v>
                </c:pt>
                <c:pt idx="98">
                  <c:v>5.7792385321100967</c:v>
                </c:pt>
                <c:pt idx="99">
                  <c:v>5.8376146788990848</c:v>
                </c:pt>
                <c:pt idx="100">
                  <c:v>5.8959908256880755</c:v>
                </c:pt>
                <c:pt idx="101">
                  <c:v>5.954366972477068</c:v>
                </c:pt>
                <c:pt idx="102">
                  <c:v>6.0127431192660579</c:v>
                </c:pt>
                <c:pt idx="103">
                  <c:v>6.0711192660550477</c:v>
                </c:pt>
                <c:pt idx="104">
                  <c:v>6.1294954128440411</c:v>
                </c:pt>
                <c:pt idx="105">
                  <c:v>6.18787155963303</c:v>
                </c:pt>
                <c:pt idx="106">
                  <c:v>6.2462477064220261</c:v>
                </c:pt>
                <c:pt idx="107">
                  <c:v>6.3046238532110115</c:v>
                </c:pt>
                <c:pt idx="108">
                  <c:v>6.363000000000004</c:v>
                </c:pt>
                <c:pt idx="109">
                  <c:v>6.4213761467889947</c:v>
                </c:pt>
                <c:pt idx="110">
                  <c:v>6.4797522935779881</c:v>
                </c:pt>
                <c:pt idx="111">
                  <c:v>6.5381284403669762</c:v>
                </c:pt>
                <c:pt idx="112">
                  <c:v>6.5965045871559651</c:v>
                </c:pt>
                <c:pt idx="113">
                  <c:v>6.6548807339449558</c:v>
                </c:pt>
                <c:pt idx="114">
                  <c:v>6.7132568807339492</c:v>
                </c:pt>
                <c:pt idx="115">
                  <c:v>6.7716330275229417</c:v>
                </c:pt>
                <c:pt idx="116">
                  <c:v>6.8300091743119324</c:v>
                </c:pt>
                <c:pt idx="117">
                  <c:v>6.8883853211009205</c:v>
                </c:pt>
                <c:pt idx="118">
                  <c:v>6.946761467889913</c:v>
                </c:pt>
                <c:pt idx="119">
                  <c:v>7.0051376146789011</c:v>
                </c:pt>
                <c:pt idx="120">
                  <c:v>7.0635137614678918</c:v>
                </c:pt>
                <c:pt idx="121">
                  <c:v>7.1218899082568834</c:v>
                </c:pt>
                <c:pt idx="122">
                  <c:v>7.1802660550458777</c:v>
                </c:pt>
                <c:pt idx="123">
                  <c:v>7.2386422018348719</c:v>
                </c:pt>
                <c:pt idx="124">
                  <c:v>7.2970183486238565</c:v>
                </c:pt>
                <c:pt idx="125">
                  <c:v>7.3553944954128498</c:v>
                </c:pt>
                <c:pt idx="126">
                  <c:v>7.4137706422018406</c:v>
                </c:pt>
                <c:pt idx="127">
                  <c:v>7.4721467889908322</c:v>
                </c:pt>
                <c:pt idx="128">
                  <c:v>7.5305229357798193</c:v>
                </c:pt>
                <c:pt idx="129">
                  <c:v>7.5888990825688136</c:v>
                </c:pt>
                <c:pt idx="130">
                  <c:v>7.6472752293577999</c:v>
                </c:pt>
                <c:pt idx="131">
                  <c:v>7.7056513761467915</c:v>
                </c:pt>
                <c:pt idx="132">
                  <c:v>7.7640275229357814</c:v>
                </c:pt>
                <c:pt idx="133">
                  <c:v>7.8224036697247747</c:v>
                </c:pt>
                <c:pt idx="134">
                  <c:v>7.8807798165137664</c:v>
                </c:pt>
                <c:pt idx="135">
                  <c:v>7.9391559633027571</c:v>
                </c:pt>
                <c:pt idx="136">
                  <c:v>7.997532110091746</c:v>
                </c:pt>
                <c:pt idx="137">
                  <c:v>8.0559082568807447</c:v>
                </c:pt>
                <c:pt idx="138">
                  <c:v>8.1142844036697301</c:v>
                </c:pt>
                <c:pt idx="139">
                  <c:v>8.1726605504587226</c:v>
                </c:pt>
                <c:pt idx="140">
                  <c:v>8.2310366972477098</c:v>
                </c:pt>
                <c:pt idx="141">
                  <c:v>8.2894128440367023</c:v>
                </c:pt>
                <c:pt idx="142">
                  <c:v>8.3477889908256948</c:v>
                </c:pt>
                <c:pt idx="143">
                  <c:v>8.4061651376146838</c:v>
                </c:pt>
                <c:pt idx="144">
                  <c:v>8.4645412844036745</c:v>
                </c:pt>
                <c:pt idx="145">
                  <c:v>8.5229174311926652</c:v>
                </c:pt>
                <c:pt idx="146">
                  <c:v>8.5812935779816577</c:v>
                </c:pt>
                <c:pt idx="147">
                  <c:v>8.6396697247706484</c:v>
                </c:pt>
                <c:pt idx="148">
                  <c:v>8.6980458715596374</c:v>
                </c:pt>
                <c:pt idx="149">
                  <c:v>8.7564220183486352</c:v>
                </c:pt>
                <c:pt idx="150">
                  <c:v>8.8147981651376188</c:v>
                </c:pt>
                <c:pt idx="151">
                  <c:v>8.8731743119266184</c:v>
                </c:pt>
                <c:pt idx="152">
                  <c:v>8.9152075715885086</c:v>
                </c:pt>
                <c:pt idx="153">
                  <c:v>8.9537488672114343</c:v>
                </c:pt>
                <c:pt idx="154">
                  <c:v>8.9908361886458543</c:v>
                </c:pt>
                <c:pt idx="155">
                  <c:v>9.0265256169381232</c:v>
                </c:pt>
                <c:pt idx="156">
                  <c:v>9.0608703372638466</c:v>
                </c:pt>
                <c:pt idx="157">
                  <c:v>9.0939208321210714</c:v>
                </c:pt>
                <c:pt idx="158">
                  <c:v>9.1257250584549947</c:v>
                </c:pt>
                <c:pt idx="159">
                  <c:v>9.1563286103249304</c:v>
                </c:pt>
                <c:pt idx="160">
                  <c:v>9.1857748685353773</c:v>
                </c:pt>
                <c:pt idx="161">
                  <c:v>9.2141051384893586</c:v>
                </c:pt>
                <c:pt idx="162">
                  <c:v>9.241358777380217</c:v>
                </c:pt>
                <c:pt idx="163">
                  <c:v>9.2675733117142229</c:v>
                </c:pt>
                <c:pt idx="164">
                  <c:v>9.2927845460482263</c:v>
                </c:pt>
                <c:pt idx="165">
                  <c:v>9.3170266637319905</c:v>
                </c:pt>
                <c:pt idx="166">
                  <c:v>9.3403323203618918</c:v>
                </c:pt>
                <c:pt idx="167">
                  <c:v>9.3627327305793067</c:v>
                </c:pt>
                <c:pt idx="168">
                  <c:v>9.3842577487828702</c:v>
                </c:pt>
                <c:pt idx="169">
                  <c:v>9.4049359442669207</c:v>
                </c:pt>
                <c:pt idx="170">
                  <c:v>9.424794671247426</c:v>
                </c:pt>
                <c:pt idx="171">
                  <c:v>9.4438601341928941</c:v>
                </c:pt>
                <c:pt idx="172">
                  <c:v>9.4621574488371163</c:v>
                </c:pt>
                <c:pt idx="173">
                  <c:v>9.4797106992157012</c:v>
                </c:pt>
                <c:pt idx="174">
                  <c:v>9.4965429910364598</c:v>
                </c:pt>
                <c:pt idx="175">
                  <c:v>9.5126765016656378</c:v>
                </c:pt>
                <c:pt idx="176">
                  <c:v>9.5281325269863597</c:v>
                </c:pt>
                <c:pt idx="177">
                  <c:v>9.5429315253633362</c:v>
                </c:pt>
                <c:pt idx="178">
                  <c:v>9.5570931589270227</c:v>
                </c:pt>
                <c:pt idx="179">
                  <c:v>9.570636332372441</c:v>
                </c:pt>
                <c:pt idx="180">
                  <c:v>9.5835792294510238</c:v>
                </c:pt>
                <c:pt idx="181">
                  <c:v>9.5959393473190655</c:v>
                </c:pt>
                <c:pt idx="182">
                  <c:v>9.6077335288926466</c:v>
                </c:pt>
                <c:pt idx="183">
                  <c:v>9.6189779933469488</c:v>
                </c:pt>
                <c:pt idx="184">
                  <c:v>9.6296883648864906</c:v>
                </c:pt>
                <c:pt idx="185">
                  <c:v>9.6398796999028615</c:v>
                </c:pt>
                <c:pt idx="186">
                  <c:v>9.649566512627425</c:v>
                </c:pt>
                <c:pt idx="187">
                  <c:v>9.6587627993780458</c:v>
                </c:pt>
                <c:pt idx="188">
                  <c:v>9.6674820614913148</c:v>
                </c:pt>
                <c:pt idx="189">
                  <c:v>9.6757373270248213</c:v>
                </c:pt>
                <c:pt idx="190">
                  <c:v>9.6835411713077164</c:v>
                </c:pt>
                <c:pt idx="191">
                  <c:v>9.6909057364120486</c:v>
                </c:pt>
                <c:pt idx="192">
                  <c:v>9.6978427496118851</c:v>
                </c:pt>
                <c:pt idx="193">
                  <c:v>9.7043635408926185</c:v>
                </c:pt>
                <c:pt idx="194">
                  <c:v>9.7104790595683035</c:v>
                </c:pt>
                <c:pt idx="195">
                  <c:v>9.716199890060583</c:v>
                </c:pt>
                <c:pt idx="196">
                  <c:v>9.7215362668895242</c:v>
                </c:pt>
                <c:pt idx="197">
                  <c:v>9.726498088922451</c:v>
                </c:pt>
                <c:pt idx="198">
                  <c:v>9.7310949329245151</c:v>
                </c:pt>
                <c:pt idx="199">
                  <c:v>9.735336066451115</c:v>
                </c:pt>
                <c:pt idx="200">
                  <c:v>9.7392304601200514</c:v>
                </c:pt>
                <c:pt idx="201">
                  <c:v>9.7427867992984698</c:v>
                </c:pt>
                <c:pt idx="202">
                  <c:v>9.7460134952375093</c:v>
                </c:pt>
                <c:pt idx="203">
                  <c:v>9.7489186956854752</c:v>
                </c:pt>
                <c:pt idx="204">
                  <c:v>9.7515102950081278</c:v>
                </c:pt>
                <c:pt idx="205">
                  <c:v>9.7537959438431283</c:v>
                </c:pt>
                <c:pt idx="206">
                  <c:v>9.7557830583138863</c:v>
                </c:pt>
                <c:pt idx="207">
                  <c:v>9.7574788288263257</c:v>
                </c:pt>
                <c:pt idx="208">
                  <c:v>9.7588902284708237</c:v>
                </c:pt>
                <c:pt idx="209">
                  <c:v>9.7600240210501692</c:v>
                </c:pt>
                <c:pt idx="210">
                  <c:v>9.7608867687529646</c:v>
                </c:pt>
                <c:pt idx="211">
                  <c:v>9.7614848394909544</c:v>
                </c:pt>
                <c:pt idx="212">
                  <c:v>9.7618244139174735</c:v>
                </c:pt>
                <c:pt idx="213">
                  <c:v>9.7619114921433692</c:v>
                </c:pt>
                <c:pt idx="214">
                  <c:v>9.7617519001654589</c:v>
                </c:pt>
                <c:pt idx="215">
                  <c:v>9.7613512960221342</c:v>
                </c:pt>
                <c:pt idx="216">
                  <c:v>9.760715175689672</c:v>
                </c:pt>
                <c:pt idx="217">
                  <c:v>9.7598488787318303</c:v>
                </c:pt>
                <c:pt idx="218">
                  <c:v>9.7587575937150515</c:v>
                </c:pt>
                <c:pt idx="219">
                  <c:v>9.7574463634005024</c:v>
                </c:pt>
                <c:pt idx="220">
                  <c:v>9.7559200897236718</c:v>
                </c:pt>
                <c:pt idx="221">
                  <c:v>9.7541835385718549</c:v>
                </c:pt>
                <c:pt idx="222">
                  <c:v>9.7522413443688851</c:v>
                </c:pt>
                <c:pt idx="223">
                  <c:v>9.7500980144763592</c:v>
                </c:pt>
                <c:pt idx="224">
                  <c:v>9.7477579334198516</c:v>
                </c:pt>
                <c:pt idx="225">
                  <c:v>9.7452253669482527</c:v>
                </c:pt>
                <c:pt idx="226">
                  <c:v>9.7425044659339211</c:v>
                </c:pt>
                <c:pt idx="227">
                  <c:v>9.7395992701208858</c:v>
                </c:pt>
                <c:pt idx="228">
                  <c:v>9.7365137117281133</c:v>
                </c:pt>
                <c:pt idx="229">
                  <c:v>9.7332516189142151</c:v>
                </c:pt>
                <c:pt idx="230">
                  <c:v>9.7298167191098841</c:v>
                </c:pt>
                <c:pt idx="231">
                  <c:v>9.7262126422239739</c:v>
                </c:pt>
                <c:pt idx="232">
                  <c:v>9.7224429237287033</c:v>
                </c:pt>
                <c:pt idx="233">
                  <c:v>9.7185110076293508</c:v>
                </c:pt>
                <c:pt idx="234">
                  <c:v>9.7144202493234904</c:v>
                </c:pt>
                <c:pt idx="235">
                  <c:v>9.71017391835443</c:v>
                </c:pt>
                <c:pt idx="236">
                  <c:v>9.7057752010635738</c:v>
                </c:pt>
                <c:pt idx="237">
                  <c:v>9.7012272031458675</c:v>
                </c:pt>
                <c:pt idx="238">
                  <c:v>9.6965329521125216</c:v>
                </c:pt>
                <c:pt idx="239">
                  <c:v>9.6916953996648871</c:v>
                </c:pt>
                <c:pt idx="240">
                  <c:v>9.6867174239832554</c:v>
                </c:pt>
                <c:pt idx="241">
                  <c:v>9.6816018319340351</c:v>
                </c:pt>
                <c:pt idx="242">
                  <c:v>9.6763513611987477</c:v>
                </c:pt>
                <c:pt idx="243">
                  <c:v>9.670968682328061</c:v>
                </c:pt>
                <c:pt idx="244">
                  <c:v>9.6654564007238672</c:v>
                </c:pt>
                <c:pt idx="245">
                  <c:v>9.6598170585523295</c:v>
                </c:pt>
                <c:pt idx="246">
                  <c:v>9.6540531365908269</c:v>
                </c:pt>
                <c:pt idx="247">
                  <c:v>9.6481670560112089</c:v>
                </c:pt>
                <c:pt idx="248">
                  <c:v>9.6421611801020362</c:v>
                </c:pt>
                <c:pt idx="249">
                  <c:v>9.6360378159323297</c:v>
                </c:pt>
                <c:pt idx="250">
                  <c:v>9.629799215958835</c:v>
                </c:pt>
                <c:pt idx="251">
                  <c:v>9.6234475795793486</c:v>
                </c:pt>
                <c:pt idx="252">
                  <c:v>9.6169850546339717</c:v>
                </c:pt>
                <c:pt idx="253">
                  <c:v>9.6104137388564208</c:v>
                </c:pt>
                <c:pt idx="254">
                  <c:v>9.6037356812772661</c:v>
                </c:pt>
                <c:pt idx="255">
                  <c:v>9.5969528835809594</c:v>
                </c:pt>
                <c:pt idx="256">
                  <c:v>9.5900673014184186</c:v>
                </c:pt>
                <c:pt idx="257">
                  <c:v>9.5830808456768732</c:v>
                </c:pt>
                <c:pt idx="258">
                  <c:v>9.5759953837084648</c:v>
                </c:pt>
                <c:pt idx="259">
                  <c:v>9.5688127405193182</c:v>
                </c:pt>
                <c:pt idx="260">
                  <c:v>9.5615346999204593</c:v>
                </c:pt>
                <c:pt idx="261">
                  <c:v>9.5541630056419038</c:v>
                </c:pt>
                <c:pt idx="262">
                  <c:v>9.5466993624115339</c:v>
                </c:pt>
                <c:pt idx="263">
                  <c:v>9.5391454369997586</c:v>
                </c:pt>
                <c:pt idx="264">
                  <c:v>9.5315028592313897</c:v>
                </c:pt>
                <c:pt idx="265">
                  <c:v>9.5237732229658807</c:v>
                </c:pt>
                <c:pt idx="266">
                  <c:v>9.5159580870470695</c:v>
                </c:pt>
                <c:pt idx="267">
                  <c:v>9.5080589762234453</c:v>
                </c:pt>
                <c:pt idx="268">
                  <c:v>9.500077382040141</c:v>
                </c:pt>
                <c:pt idx="269">
                  <c:v>9.4920147637035477</c:v>
                </c:pt>
                <c:pt idx="270">
                  <c:v>9.4838725489194733</c:v>
                </c:pt>
                <c:pt idx="271">
                  <c:v>9.475652134705987</c:v>
                </c:pt>
                <c:pt idx="272">
                  <c:v>9.4673548881815321</c:v>
                </c:pt>
                <c:pt idx="273">
                  <c:v>9.4589821473295004</c:v>
                </c:pt>
                <c:pt idx="274">
                  <c:v>9.4505352217397576</c:v>
                </c:pt>
                <c:pt idx="275">
                  <c:v>9.4420153933281608</c:v>
                </c:pt>
                <c:pt idx="276">
                  <c:v>9.4334239170347374</c:v>
                </c:pt>
                <c:pt idx="277">
                  <c:v>9.4247620215012002</c:v>
                </c:pt>
                <c:pt idx="278">
                  <c:v>9.4160309097286046</c:v>
                </c:pt>
                <c:pt idx="279">
                  <c:v>9.4072317597156907</c:v>
                </c:pt>
                <c:pt idx="280">
                  <c:v>9.3983657250787598</c:v>
                </c:pt>
                <c:pt idx="281">
                  <c:v>9.3894339356534662</c:v>
                </c:pt>
                <c:pt idx="282">
                  <c:v>9.3804374980792531</c:v>
                </c:pt>
                <c:pt idx="283">
                  <c:v>9.3713774963670655</c:v>
                </c:pt>
                <c:pt idx="284">
                  <c:v>9.3622549924508007</c:v>
                </c:pt>
                <c:pt idx="285">
                  <c:v>9.3530710267229846</c:v>
                </c:pt>
                <c:pt idx="286">
                  <c:v>9.3438266185553296</c:v>
                </c:pt>
                <c:pt idx="287">
                  <c:v>9.3345227668046302</c:v>
                </c:pt>
                <c:pt idx="288">
                  <c:v>9.3251604503043062</c:v>
                </c:pt>
                <c:pt idx="289">
                  <c:v>9.3157406283423523</c:v>
                </c:pt>
                <c:pt idx="290">
                  <c:v>9.3062642411258096</c:v>
                </c:pt>
                <c:pt idx="291">
                  <c:v>9.2967322102325234</c:v>
                </c:pt>
                <c:pt idx="292">
                  <c:v>9.2871454390502475</c:v>
                </c:pt>
                <c:pt idx="293">
                  <c:v>9.2775048132037821</c:v>
                </c:pt>
                <c:pt idx="294">
                  <c:v>9.2678112009703408</c:v>
                </c:pt>
                <c:pt idx="295">
                  <c:v>9.2580654536836686</c:v>
                </c:pt>
                <c:pt idx="296">
                  <c:v>9.2482684061270639</c:v>
                </c:pt>
                <c:pt idx="297">
                  <c:v>9.2384208769158924</c:v>
                </c:pt>
                <c:pt idx="298">
                  <c:v>9.228523668869661</c:v>
                </c:pt>
                <c:pt idx="299">
                  <c:v>9.2185775693742187</c:v>
                </c:pt>
                <c:pt idx="300">
                  <c:v>9.2085833507342301</c:v>
                </c:pt>
                <c:pt idx="301">
                  <c:v>9.1985417705162469</c:v>
                </c:pt>
                <c:pt idx="302">
                  <c:v>9.1884535718827305</c:v>
                </c:pt>
                <c:pt idx="303">
                  <c:v>9.178319483917182</c:v>
                </c:pt>
                <c:pt idx="304">
                  <c:v>9.1681402219408437</c:v>
                </c:pt>
                <c:pt idx="305">
                  <c:v>9.1579164878209216</c:v>
                </c:pt>
                <c:pt idx="306">
                  <c:v>9.14764897027095</c:v>
                </c:pt>
                <c:pt idx="307">
                  <c:v>9.1373383451432506</c:v>
                </c:pt>
                <c:pt idx="308">
                  <c:v>9.1269852757137997</c:v>
                </c:pt>
                <c:pt idx="309">
                  <c:v>9.1165904129598072</c:v>
                </c:pt>
                <c:pt idx="310">
                  <c:v>9.1061543958301581</c:v>
                </c:pt>
                <c:pt idx="311">
                  <c:v>9.0956778515088867</c:v>
                </c:pt>
                <c:pt idx="312">
                  <c:v>9.0851613956719586</c:v>
                </c:pt>
                <c:pt idx="313">
                  <c:v>9.074605632737569</c:v>
                </c:pt>
                <c:pt idx="314">
                  <c:v>9.0640111561100287</c:v>
                </c:pt>
                <c:pt idx="315">
                  <c:v>9.0533785484175731</c:v>
                </c:pt>
                <c:pt idx="316">
                  <c:v>9.0427083817441734</c:v>
                </c:pt>
                <c:pt idx="317">
                  <c:v>9.0320012178555213</c:v>
                </c:pt>
                <c:pt idx="318">
                  <c:v>9.0212576084194129</c:v>
                </c:pt>
                <c:pt idx="319">
                  <c:v>9.0104780952206927</c:v>
                </c:pt>
                <c:pt idx="320">
                  <c:v>8.9996632103707785</c:v>
                </c:pt>
                <c:pt idx="321">
                  <c:v>8.9888134765121137</c:v>
                </c:pt>
                <c:pt idx="322">
                  <c:v>8.9779294070175766</c:v>
                </c:pt>
                <c:pt idx="323">
                  <c:v>8.9670115061849724</c:v>
                </c:pt>
                <c:pt idx="324">
                  <c:v>8.9560602694268017</c:v>
                </c:pt>
                <c:pt idx="325">
                  <c:v>8.9450761834554626</c:v>
                </c:pt>
                <c:pt idx="326">
                  <c:v>8.9340597264639197</c:v>
                </c:pt>
                <c:pt idx="327">
                  <c:v>8.9230113683019869</c:v>
                </c:pt>
                <c:pt idx="328">
                  <c:v>8.9119315706484628</c:v>
                </c:pt>
                <c:pt idx="329">
                  <c:v>8.9008207871790557</c:v>
                </c:pt>
                <c:pt idx="330">
                  <c:v>8.8896794637303707</c:v>
                </c:pt>
                <c:pt idx="331">
                  <c:v>8.878508038459934</c:v>
                </c:pt>
                <c:pt idx="332">
                  <c:v>8.8673069420024362</c:v>
                </c:pt>
                <c:pt idx="333">
                  <c:v>8.8560765976223621</c:v>
                </c:pt>
                <c:pt idx="334">
                  <c:v>8.8448174213629009</c:v>
                </c:pt>
                <c:pt idx="335">
                  <c:v>8.8335298221914815</c:v>
                </c:pt>
                <c:pt idx="336">
                  <c:v>8.8222142021418062</c:v>
                </c:pt>
                <c:pt idx="337">
                  <c:v>8.8108709564526571</c:v>
                </c:pt>
                <c:pt idx="338">
                  <c:v>8.799500473703425</c:v>
                </c:pt>
                <c:pt idx="339">
                  <c:v>8.7881031359465265</c:v>
                </c:pt>
                <c:pt idx="340">
                  <c:v>8.7766793188367753</c:v>
                </c:pt>
                <c:pt idx="341">
                  <c:v>8.76522939175773</c:v>
                </c:pt>
                <c:pt idx="342">
                  <c:v>8.7537537179452389</c:v>
                </c:pt>
                <c:pt idx="343">
                  <c:v>8.7422526546080501</c:v>
                </c:pt>
                <c:pt idx="344">
                  <c:v>8.7307265530457805</c:v>
                </c:pt>
                <c:pt idx="345">
                  <c:v>8.7191757587641519</c:v>
                </c:pt>
                <c:pt idx="346">
                  <c:v>8.7076006115876172</c:v>
                </c:pt>
                <c:pt idx="347">
                  <c:v>8.6960014457694808</c:v>
                </c:pt>
                <c:pt idx="348">
                  <c:v>8.6843785900995467</c:v>
                </c:pt>
                <c:pt idx="349">
                  <c:v>8.6727323680093349</c:v>
                </c:pt>
                <c:pt idx="350">
                  <c:v>8.6610630976748819</c:v>
                </c:pt>
                <c:pt idx="351">
                  <c:v>8.6493710921174607</c:v>
                </c:pt>
                <c:pt idx="352">
                  <c:v>8.6376566593018627</c:v>
                </c:pt>
                <c:pt idx="353">
                  <c:v>8.6259201022325307</c:v>
                </c:pt>
                <c:pt idx="354">
                  <c:v>8.6141617190477486</c:v>
                </c:pt>
                <c:pt idx="355">
                  <c:v>8.6023818031115216</c:v>
                </c:pt>
                <c:pt idx="356">
                  <c:v>8.5905806431036318</c:v>
                </c:pt>
                <c:pt idx="357">
                  <c:v>8.5787585231076164</c:v>
                </c:pt>
                <c:pt idx="358">
                  <c:v>8.5669157226969137</c:v>
                </c:pt>
                <c:pt idx="359">
                  <c:v>8.5550525170190728</c:v>
                </c:pt>
                <c:pt idx="360">
                  <c:v>8.5431691768781572</c:v>
                </c:pt>
                <c:pt idx="361">
                  <c:v>8.5312659688154486</c:v>
                </c:pt>
                <c:pt idx="362">
                  <c:v>8.5193431551883005</c:v>
                </c:pt>
                <c:pt idx="363">
                  <c:v>8.5074009942473392</c:v>
                </c:pt>
                <c:pt idx="364">
                  <c:v>8.4954397402120971</c:v>
                </c:pt>
                <c:pt idx="365">
                  <c:v>8.483459643344931</c:v>
                </c:pt>
                <c:pt idx="366">
                  <c:v>8.4714609500234221</c:v>
                </c:pt>
                <c:pt idx="367">
                  <c:v>8.4594439028112483</c:v>
                </c:pt>
                <c:pt idx="368">
                  <c:v>8.4474087405275036</c:v>
                </c:pt>
                <c:pt idx="369">
                  <c:v>8.4353556983146856</c:v>
                </c:pt>
                <c:pt idx="370">
                  <c:v>8.4232850077050827</c:v>
                </c:pt>
                <c:pt idx="371">
                  <c:v>8.4111968966859454</c:v>
                </c:pt>
                <c:pt idx="372">
                  <c:v>8.3990915897631453</c:v>
                </c:pt>
                <c:pt idx="373">
                  <c:v>8.3869693080236658</c:v>
                </c:pt>
                <c:pt idx="374">
                  <c:v>8.3748302691966625</c:v>
                </c:pt>
                <c:pt idx="375">
                  <c:v>8.3626746877133442</c:v>
                </c:pt>
                <c:pt idx="376">
                  <c:v>8.3505027747655678</c:v>
                </c:pt>
                <c:pt idx="377">
                  <c:v>8.3383147383632821</c:v>
                </c:pt>
                <c:pt idx="378">
                  <c:v>8.3261107833907637</c:v>
                </c:pt>
                <c:pt idx="379">
                  <c:v>8.3138911116617074</c:v>
                </c:pt>
                <c:pt idx="380">
                  <c:v>8.3016559219731736</c:v>
                </c:pt>
                <c:pt idx="381">
                  <c:v>8.2894054101585102</c:v>
                </c:pt>
                <c:pt idx="382">
                  <c:v>8.2771397691391115</c:v>
                </c:pt>
                <c:pt idx="383">
                  <c:v>8.264859188975203</c:v>
                </c:pt>
                <c:pt idx="384">
                  <c:v>8.2525638569155948</c:v>
                </c:pt>
                <c:pt idx="385">
                  <c:v>8.2402539574463471</c:v>
                </c:pt>
                <c:pt idx="386">
                  <c:v>8.227929672338627</c:v>
                </c:pt>
                <c:pt idx="387">
                  <c:v>8.2155911806954691</c:v>
                </c:pt>
                <c:pt idx="388">
                  <c:v>8.2032386589976518</c:v>
                </c:pt>
                <c:pt idx="389">
                  <c:v>8.1908722811486641</c:v>
                </c:pt>
                <c:pt idx="390">
                  <c:v>8.1784922185188069</c:v>
                </c:pt>
                <c:pt idx="391">
                  <c:v>8.1660986399883733</c:v>
                </c:pt>
                <c:pt idx="392">
                  <c:v>8.1536917119900174</c:v>
                </c:pt>
                <c:pt idx="393">
                  <c:v>8.1412715985502953</c:v>
                </c:pt>
                <c:pt idx="394">
                  <c:v>8.1288384613303499</c:v>
                </c:pt>
                <c:pt idx="395">
                  <c:v>8.1163924596658497</c:v>
                </c:pt>
                <c:pt idx="396">
                  <c:v>8.1039337506060978</c:v>
                </c:pt>
                <c:pt idx="397">
                  <c:v>8.0914624889524518</c:v>
                </c:pt>
                <c:pt idx="398">
                  <c:v>8.0789788272959679</c:v>
                </c:pt>
                <c:pt idx="399">
                  <c:v>8.0664829160542588</c:v>
                </c:pt>
                <c:pt idx="400">
                  <c:v>8.0539749035077168</c:v>
                </c:pt>
                <c:pt idx="401">
                  <c:v>8.0414549358350627</c:v>
                </c:pt>
                <c:pt idx="402">
                  <c:v>8.0289231571481174</c:v>
                </c:pt>
                <c:pt idx="403">
                  <c:v>8.0163797095259834</c:v>
                </c:pt>
                <c:pt idx="404">
                  <c:v>8.0038247330485426</c:v>
                </c:pt>
                <c:pt idx="405">
                  <c:v>7.9912583658293421</c:v>
                </c:pt>
                <c:pt idx="406">
                  <c:v>7.9786807440478285</c:v>
                </c:pt>
                <c:pt idx="407">
                  <c:v>7.9660920019810035</c:v>
                </c:pt>
                <c:pt idx="408">
                  <c:v>7.9534922720344579</c:v>
                </c:pt>
                <c:pt idx="409">
                  <c:v>7.9408816847728385</c:v>
                </c:pt>
                <c:pt idx="410">
                  <c:v>7.9282603689497151</c:v>
                </c:pt>
                <c:pt idx="411">
                  <c:v>7.9156284515369428</c:v>
                </c:pt>
                <c:pt idx="412">
                  <c:v>7.9029860577534103</c:v>
                </c:pt>
                <c:pt idx="413">
                  <c:v>7.8903333110933183</c:v>
                </c:pt>
                <c:pt idx="414">
                  <c:v>7.8776703333538745</c:v>
                </c:pt>
                <c:pt idx="415">
                  <c:v>7.8649972446625087</c:v>
                </c:pt>
                <c:pt idx="416">
                  <c:v>7.8523141635036087</c:v>
                </c:pt>
                <c:pt idx="417">
                  <c:v>7.8396212067446882</c:v>
                </c:pt>
                <c:pt idx="418">
                  <c:v>7.826918489662142</c:v>
                </c:pt>
                <c:pt idx="419">
                  <c:v>7.814206125966531</c:v>
                </c:pt>
                <c:pt idx="420">
                  <c:v>7.8014842278273395</c:v>
                </c:pt>
                <c:pt idx="421">
                  <c:v>7.7887529058973604</c:v>
                </c:pt>
                <c:pt idx="422">
                  <c:v>7.7760122693365554</c:v>
                </c:pt>
                <c:pt idx="423">
                  <c:v>7.7632624258355909</c:v>
                </c:pt>
                <c:pt idx="424">
                  <c:v>7.7505034816388161</c:v>
                </c:pt>
                <c:pt idx="425">
                  <c:v>7.7377355415669413</c:v>
                </c:pt>
                <c:pt idx="426">
                  <c:v>7.7249587090392531</c:v>
                </c:pt>
                <c:pt idx="427">
                  <c:v>7.7121730860954134</c:v>
                </c:pt>
                <c:pt idx="428">
                  <c:v>7.6993787734169228</c:v>
                </c:pt>
                <c:pt idx="429">
                  <c:v>7.6865758703481486</c:v>
                </c:pt>
                <c:pt idx="430">
                  <c:v>7.6737644749170295</c:v>
                </c:pt>
                <c:pt idx="431">
                  <c:v>7.6609446838553295</c:v>
                </c:pt>
                <c:pt idx="432">
                  <c:v>7.6481165926186465</c:v>
                </c:pt>
                <c:pt idx="433">
                  <c:v>7.6352802954059698</c:v>
                </c:pt>
                <c:pt idx="434">
                  <c:v>7.6224358851789296</c:v>
                </c:pt>
                <c:pt idx="435">
                  <c:v>7.6095834536807274</c:v>
                </c:pt>
                <c:pt idx="436">
                  <c:v>7.5967230914546775</c:v>
                </c:pt>
                <c:pt idx="437">
                  <c:v>7.5838548878624845</c:v>
                </c:pt>
                <c:pt idx="438">
                  <c:v>7.5709789311021858</c:v>
                </c:pt>
                <c:pt idx="439">
                  <c:v>7.5580953082257309</c:v>
                </c:pt>
                <c:pt idx="440">
                  <c:v>7.5452041051563414</c:v>
                </c:pt>
                <c:pt idx="441">
                  <c:v>7.53230540670548</c:v>
                </c:pt>
                <c:pt idx="442">
                  <c:v>7.5193992965895964</c:v>
                </c:pt>
                <c:pt idx="443">
                  <c:v>7.5064858574465401</c:v>
                </c:pt>
                <c:pt idx="444">
                  <c:v>7.4935651708517304</c:v>
                </c:pt>
                <c:pt idx="445">
                  <c:v>7.4806373173339828</c:v>
                </c:pt>
                <c:pt idx="446">
                  <c:v>7.4677023763911405</c:v>
                </c:pt>
                <c:pt idx="447">
                  <c:v>7.4547604265053975</c:v>
                </c:pt>
                <c:pt idx="448">
                  <c:v>7.4418115451583464</c:v>
                </c:pt>
                <c:pt idx="449">
                  <c:v>7.4288558088458032</c:v>
                </c:pt>
                <c:pt idx="450">
                  <c:v>7.4158932930923802</c:v>
                </c:pt>
                <c:pt idx="451">
                  <c:v>7.4029240724657477</c:v>
                </c:pt>
                <c:pt idx="452">
                  <c:v>7.3899482205907754</c:v>
                </c:pt>
                <c:pt idx="453">
                  <c:v>7.3769658101632976</c:v>
                </c:pt>
                <c:pt idx="454">
                  <c:v>7.36397691296375</c:v>
                </c:pt>
                <c:pt idx="455">
                  <c:v>7.3509815998705355</c:v>
                </c:pt>
                <c:pt idx="456">
                  <c:v>7.3379799408731561</c:v>
                </c:pt>
                <c:pt idx="457">
                  <c:v>7.3249720050851517</c:v>
                </c:pt>
                <c:pt idx="458">
                  <c:v>7.3119578607568148</c:v>
                </c:pt>
                <c:pt idx="459">
                  <c:v>7.2989375752876775</c:v>
                </c:pt>
                <c:pt idx="460">
                  <c:v>7.2859112152388006</c:v>
                </c:pt>
                <c:pt idx="461">
                  <c:v>7.2728788463448826</c:v>
                </c:pt>
                <c:pt idx="462">
                  <c:v>7.2598405335261234</c:v>
                </c:pt>
                <c:pt idx="463">
                  <c:v>7.2467963408999259</c:v>
                </c:pt>
                <c:pt idx="464">
                  <c:v>7.233746331792406</c:v>
                </c:pt>
                <c:pt idx="465">
                  <c:v>7.2206905687496787</c:v>
                </c:pt>
                <c:pt idx="466">
                  <c:v>7.2076291135490083</c:v>
                </c:pt>
                <c:pt idx="467">
                  <c:v>7.1945620272097255</c:v>
                </c:pt>
                <c:pt idx="468">
                  <c:v>7.1814893700040168</c:v>
                </c:pt>
                <c:pt idx="469">
                  <c:v>7.1684112014674941</c:v>
                </c:pt>
                <c:pt idx="470">
                  <c:v>7.1553275804096304</c:v>
                </c:pt>
                <c:pt idx="471">
                  <c:v>7.1422385649239759</c:v>
                </c:pt>
                <c:pt idx="472">
                  <c:v>7.1291442123982778</c:v>
                </c:pt>
                <c:pt idx="473">
                  <c:v>7.1160445795243845</c:v>
                </c:pt>
                <c:pt idx="474">
                  <c:v>7.1029397223079886</c:v>
                </c:pt>
                <c:pt idx="475">
                  <c:v>7.0898296960782661</c:v>
                </c:pt>
                <c:pt idx="476">
                  <c:v>7.0767145554972712</c:v>
                </c:pt>
                <c:pt idx="477">
                  <c:v>7.0635943545693021</c:v>
                </c:pt>
                <c:pt idx="478">
                  <c:v>7.0504691466499905</c:v>
                </c:pt>
                <c:pt idx="479">
                  <c:v>7.0373389844553396</c:v>
                </c:pt>
                <c:pt idx="480">
                  <c:v>7.0242039200705673</c:v>
                </c:pt>
                <c:pt idx="481">
                  <c:v>7.0110640049588406</c:v>
                </c:pt>
                <c:pt idx="482">
                  <c:v>6.9979192899698361</c:v>
                </c:pt>
                <c:pt idx="483">
                  <c:v>6.9847698253482102</c:v>
                </c:pt>
                <c:pt idx="484">
                  <c:v>6.9716156607418931</c:v>
                </c:pt>
                <c:pt idx="485">
                  <c:v>6.9584568452102795</c:v>
                </c:pt>
                <c:pt idx="486">
                  <c:v>6.9452934272322846</c:v>
                </c:pt>
                <c:pt idx="487">
                  <c:v>6.9321254547142521</c:v>
                </c:pt>
                <c:pt idx="488">
                  <c:v>6.9189529749977892</c:v>
                </c:pt>
                <c:pt idx="489">
                  <c:v>6.9057760348674311</c:v>
                </c:pt>
                <c:pt idx="490">
                  <c:v>6.8925946805581875</c:v>
                </c:pt>
                <c:pt idx="491">
                  <c:v>6.879408957763026</c:v>
                </c:pt>
                <c:pt idx="492">
                  <c:v>6.8662189116401553</c:v>
                </c:pt>
                <c:pt idx="493">
                  <c:v>6.8530245868202817</c:v>
                </c:pt>
                <c:pt idx="494">
                  <c:v>6.8398260274136922</c:v>
                </c:pt>
                <c:pt idx="495">
                  <c:v>6.8266232770172435</c:v>
                </c:pt>
                <c:pt idx="496">
                  <c:v>6.813416378721274</c:v>
                </c:pt>
                <c:pt idx="497">
                  <c:v>6.8002053751163629</c:v>
                </c:pt>
                <c:pt idx="498">
                  <c:v>6.786990308300008</c:v>
                </c:pt>
                <c:pt idx="499">
                  <c:v>6.7737712198832272</c:v>
                </c:pt>
                <c:pt idx="500">
                  <c:v>6.7605481509969891</c:v>
                </c:pt>
                <c:pt idx="501">
                  <c:v>6.7473211422986497</c:v>
                </c:pt>
                <c:pt idx="502">
                  <c:v>6.7340902339781676</c:v>
                </c:pt>
                <c:pt idx="503">
                  <c:v>6.7208554657643393</c:v>
                </c:pt>
                <c:pt idx="504">
                  <c:v>6.7076168769308646</c:v>
                </c:pt>
                <c:pt idx="505">
                  <c:v>6.6943745063023483</c:v>
                </c:pt>
                <c:pt idx="506">
                  <c:v>6.6811283922602307</c:v>
                </c:pt>
                <c:pt idx="507">
                  <c:v>6.6678785727485597</c:v>
                </c:pt>
                <c:pt idx="508">
                  <c:v>6.654625085279787</c:v>
                </c:pt>
                <c:pt idx="509">
                  <c:v>6.641367966940356</c:v>
                </c:pt>
                <c:pt idx="510">
                  <c:v>6.6281072543962969</c:v>
                </c:pt>
                <c:pt idx="511">
                  <c:v>6.6148429838987104</c:v>
                </c:pt>
                <c:pt idx="512">
                  <c:v>6.6015751912891396</c:v>
                </c:pt>
                <c:pt idx="513">
                  <c:v>6.5883039120048972</c:v>
                </c:pt>
                <c:pt idx="514">
                  <c:v>6.5750291810843269</c:v>
                </c:pt>
                <c:pt idx="515">
                  <c:v>6.5617510331719222</c:v>
                </c:pt>
                <c:pt idx="516">
                  <c:v>6.5484695025234636</c:v>
                </c:pt>
                <c:pt idx="517">
                  <c:v>6.5351846230109745</c:v>
                </c:pt>
                <c:pt idx="518">
                  <c:v>6.5218964281276985</c:v>
                </c:pt>
                <c:pt idx="519">
                  <c:v>6.5086049509929387</c:v>
                </c:pt>
                <c:pt idx="520">
                  <c:v>6.4953102243568575</c:v>
                </c:pt>
                <c:pt idx="521">
                  <c:v>6.4820122806052076</c:v>
                </c:pt>
                <c:pt idx="522">
                  <c:v>6.4687111517639693</c:v>
                </c:pt>
                <c:pt idx="523">
                  <c:v>6.4554068695039444</c:v>
                </c:pt>
                <c:pt idx="524">
                  <c:v>6.4420994651452812</c:v>
                </c:pt>
                <c:pt idx="525">
                  <c:v>6.4287889696619116</c:v>
                </c:pt>
                <c:pt idx="526">
                  <c:v>6.4154754136859555</c:v>
                </c:pt>
                <c:pt idx="527">
                  <c:v>6.4021588275120358</c:v>
                </c:pt>
                <c:pt idx="528">
                  <c:v>6.388839241101544</c:v>
                </c:pt>
                <c:pt idx="529">
                  <c:v>6.3755166840868407</c:v>
                </c:pt>
                <c:pt idx="530">
                  <c:v>6.362191185775397</c:v>
                </c:pt>
                <c:pt idx="531">
                  <c:v>6.3488627751538811</c:v>
                </c:pt>
                <c:pt idx="532">
                  <c:v>6.3355314808921683</c:v>
                </c:pt>
                <c:pt idx="533">
                  <c:v>6.3221973313473088</c:v>
                </c:pt>
                <c:pt idx="534">
                  <c:v>6.3088603545674689</c:v>
                </c:pt>
                <c:pt idx="535">
                  <c:v>6.2955205782957195</c:v>
                </c:pt>
                <c:pt idx="536">
                  <c:v>6.2821780299739043</c:v>
                </c:pt>
                <c:pt idx="537">
                  <c:v>6.2688327367463241</c:v>
                </c:pt>
                <c:pt idx="538">
                  <c:v>6.2554847254634698</c:v>
                </c:pt>
                <c:pt idx="539">
                  <c:v>6.2421340226856401</c:v>
                </c:pt>
                <c:pt idx="540">
                  <c:v>6.2287806546865445</c:v>
                </c:pt>
                <c:pt idx="541">
                  <c:v>6.215424647456822</c:v>
                </c:pt>
                <c:pt idx="542">
                  <c:v>6.2020660267075396</c:v>
                </c:pt>
                <c:pt idx="543">
                  <c:v>6.1887048178736315</c:v>
                </c:pt>
                <c:pt idx="544">
                  <c:v>6.1753410461172793</c:v>
                </c:pt>
                <c:pt idx="545">
                  <c:v>6.161974736331274</c:v>
                </c:pt>
                <c:pt idx="546">
                  <c:v>6.1486059131422905</c:v>
                </c:pt>
                <c:pt idx="547">
                  <c:v>6.1352346009141554</c:v>
                </c:pt>
                <c:pt idx="548">
                  <c:v>6.1218608237510264</c:v>
                </c:pt>
                <c:pt idx="549">
                  <c:v>6.1084846055005873</c:v>
                </c:pt>
                <c:pt idx="550">
                  <c:v>6.095105969757145</c:v>
                </c:pt>
                <c:pt idx="551">
                  <c:v>6.0817249398646993</c:v>
                </c:pt>
                <c:pt idx="552">
                  <c:v>6.0683415389199782</c:v>
                </c:pt>
                <c:pt idx="553">
                  <c:v>6.0549557897754367</c:v>
                </c:pt>
                <c:pt idx="554">
                  <c:v>6.0415677150421958</c:v>
                </c:pt>
                <c:pt idx="555">
                  <c:v>6.0281773370929326</c:v>
                </c:pt>
                <c:pt idx="556">
                  <c:v>6.0147846780647942</c:v>
                </c:pt>
                <c:pt idx="557">
                  <c:v>6.0013897598621906</c:v>
                </c:pt>
                <c:pt idx="558">
                  <c:v>5.9879926041595724</c:v>
                </c:pt>
                <c:pt idx="559">
                  <c:v>5.9745932324042235</c:v>
                </c:pt>
                <c:pt idx="560">
                  <c:v>5.9611916658189443</c:v>
                </c:pt>
                <c:pt idx="561">
                  <c:v>5.9477879254047474</c:v>
                </c:pt>
                <c:pt idx="562">
                  <c:v>5.9343820319434792</c:v>
                </c:pt>
                <c:pt idx="563">
                  <c:v>5.9209740060004377</c:v>
                </c:pt>
                <c:pt idx="564">
                  <c:v>5.907563867926954</c:v>
                </c:pt>
                <c:pt idx="565">
                  <c:v>5.8941516378628966</c:v>
                </c:pt>
                <c:pt idx="566">
                  <c:v>5.8807373357392025</c:v>
                </c:pt>
                <c:pt idx="567">
                  <c:v>5.8673209812803222</c:v>
                </c:pt>
                <c:pt idx="568">
                  <c:v>5.853902594006672</c:v>
                </c:pt>
                <c:pt idx="569">
                  <c:v>5.8404821932370234</c:v>
                </c:pt>
                <c:pt idx="570">
                  <c:v>5.8270597980908825</c:v>
                </c:pt>
                <c:pt idx="571">
                  <c:v>5.8136354274908175</c:v>
                </c:pt>
                <c:pt idx="572">
                  <c:v>5.800209100164774</c:v>
                </c:pt>
                <c:pt idx="573">
                  <c:v>5.78678083464834</c:v>
                </c:pt>
                <c:pt idx="574">
                  <c:v>5.7733506492870106</c:v>
                </c:pt>
                <c:pt idx="575">
                  <c:v>5.7599185622383855</c:v>
                </c:pt>
                <c:pt idx="576">
                  <c:v>5.7464845914743661</c:v>
                </c:pt>
                <c:pt idx="577">
                  <c:v>5.7330487547833053</c:v>
                </c:pt>
                <c:pt idx="578">
                  <c:v>5.7196110697721396</c:v>
                </c:pt>
                <c:pt idx="579">
                  <c:v>5.7061715538685025</c:v>
                </c:pt>
                <c:pt idx="580">
                  <c:v>5.6927302243227764</c:v>
                </c:pt>
                <c:pt idx="581">
                  <c:v>5.6792870982101595</c:v>
                </c:pt>
                <c:pt idx="582">
                  <c:v>5.6658421924326658</c:v>
                </c:pt>
                <c:pt idx="583">
                  <c:v>5.6523955237211263</c:v>
                </c:pt>
                <c:pt idx="584">
                  <c:v>5.6389471086371739</c:v>
                </c:pt>
                <c:pt idx="585">
                  <c:v>5.6254969635751495</c:v>
                </c:pt>
                <c:pt idx="586">
                  <c:v>5.6120451047640554</c:v>
                </c:pt>
                <c:pt idx="587">
                  <c:v>5.5985915482694057</c:v>
                </c:pt>
                <c:pt idx="588">
                  <c:v>5.5851363099951312</c:v>
                </c:pt>
                <c:pt idx="589">
                  <c:v>5.5716794056854031</c:v>
                </c:pt>
                <c:pt idx="590">
                  <c:v>5.5582208509264426</c:v>
                </c:pt>
                <c:pt idx="591">
                  <c:v>5.5447606611483469</c:v>
                </c:pt>
                <c:pt idx="592">
                  <c:v>5.5312988516268247</c:v>
                </c:pt>
                <c:pt idx="593">
                  <c:v>5.5178354374849654</c:v>
                </c:pt>
                <c:pt idx="594">
                  <c:v>5.5043704336949704</c:v>
                </c:pt>
                <c:pt idx="595">
                  <c:v>5.4909038550798401</c:v>
                </c:pt>
                <c:pt idx="596">
                  <c:v>5.4774357163150666</c:v>
                </c:pt>
                <c:pt idx="597">
                  <c:v>5.4639660319303021</c:v>
                </c:pt>
                <c:pt idx="598">
                  <c:v>5.4504948163109752</c:v>
                </c:pt>
                <c:pt idx="599">
                  <c:v>5.4370220836999472</c:v>
                </c:pt>
                <c:pt idx="600">
                  <c:v>5.4235478481990596</c:v>
                </c:pt>
                <c:pt idx="601">
                  <c:v>5.4100721237707692</c:v>
                </c:pt>
                <c:pt idx="602">
                  <c:v>5.3965949242396558</c:v>
                </c:pt>
                <c:pt idx="603">
                  <c:v>5.3831162632939948</c:v>
                </c:pt>
                <c:pt idx="604">
                  <c:v>5.3696361544872664</c:v>
                </c:pt>
                <c:pt idx="605">
                  <c:v>5.3561546112396341</c:v>
                </c:pt>
                <c:pt idx="606">
                  <c:v>5.3426716468394622</c:v>
                </c:pt>
                <c:pt idx="607">
                  <c:v>5.3291872744447515</c:v>
                </c:pt>
                <c:pt idx="608">
                  <c:v>5.3157015070845945</c:v>
                </c:pt>
                <c:pt idx="609">
                  <c:v>5.3022143576605885</c:v>
                </c:pt>
                <c:pt idx="610">
                  <c:v>5.288725838948265</c:v>
                </c:pt>
                <c:pt idx="611">
                  <c:v>5.2752359635984511</c:v>
                </c:pt>
                <c:pt idx="612">
                  <c:v>5.2617447441386753</c:v>
                </c:pt>
                <c:pt idx="613">
                  <c:v>5.2482521929744923</c:v>
                </c:pt>
                <c:pt idx="614">
                  <c:v>5.2347583223908369</c:v>
                </c:pt>
                <c:pt idx="615">
                  <c:v>5.2212631445533582</c:v>
                </c:pt>
                <c:pt idx="616">
                  <c:v>5.2077666715096864</c:v>
                </c:pt>
                <c:pt idx="617">
                  <c:v>5.1942689151907704</c:v>
                </c:pt>
                <c:pt idx="618">
                  <c:v>5.1807698874121257</c:v>
                </c:pt>
                <c:pt idx="619">
                  <c:v>5.1672695998750777</c:v>
                </c:pt>
                <c:pt idx="620">
                  <c:v>5.1537680641680419</c:v>
                </c:pt>
                <c:pt idx="621">
                  <c:v>5.140265291767717</c:v>
                </c:pt>
                <c:pt idx="622">
                  <c:v>5.1267612940403184</c:v>
                </c:pt>
                <c:pt idx="623">
                  <c:v>5.1132560822427591</c:v>
                </c:pt>
                <c:pt idx="624">
                  <c:v>5.0997496675238496</c:v>
                </c:pt>
                <c:pt idx="625">
                  <c:v>5.0862420609254437</c:v>
                </c:pt>
                <c:pt idx="626">
                  <c:v>5.0727332733836183</c:v>
                </c:pt>
                <c:pt idx="627">
                  <c:v>5.0592233157297919</c:v>
                </c:pt>
                <c:pt idx="628">
                  <c:v>5.0457121986918523</c:v>
                </c:pt>
                <c:pt idx="629">
                  <c:v>5.0321999328952884</c:v>
                </c:pt>
                <c:pt idx="630">
                  <c:v>5.0186865288642659</c:v>
                </c:pt>
                <c:pt idx="631">
                  <c:v>5.0051719970227202</c:v>
                </c:pt>
                <c:pt idx="632">
                  <c:v>4.9916563476954288</c:v>
                </c:pt>
                <c:pt idx="633">
                  <c:v>4.978139591109076</c:v>
                </c:pt>
                <c:pt idx="634">
                  <c:v>4.9646217373932853</c:v>
                </c:pt>
                <c:pt idx="635">
                  <c:v>4.9511027965816714</c:v>
                </c:pt>
                <c:pt idx="636">
                  <c:v>4.9375827786128417</c:v>
                </c:pt>
                <c:pt idx="637">
                  <c:v>4.924061693331427</c:v>
                </c:pt>
                <c:pt idx="638">
                  <c:v>4.9105395504890508</c:v>
                </c:pt>
                <c:pt idx="639">
                  <c:v>4.897016359745348</c:v>
                </c:pt>
                <c:pt idx="640">
                  <c:v>4.8834921306689125</c:v>
                </c:pt>
                <c:pt idx="641">
                  <c:v>4.8699668727382566</c:v>
                </c:pt>
                <c:pt idx="642">
                  <c:v>4.8564405953427876</c:v>
                </c:pt>
                <c:pt idx="643">
                  <c:v>4.842913307783709</c:v>
                </c:pt>
                <c:pt idx="644">
                  <c:v>4.829385019274989</c:v>
                </c:pt>
                <c:pt idx="645">
                  <c:v>4.8158557389442471</c:v>
                </c:pt>
                <c:pt idx="646">
                  <c:v>4.8023254758336726</c:v>
                </c:pt>
                <c:pt idx="647">
                  <c:v>4.7887942389009055</c:v>
                </c:pt>
                <c:pt idx="648">
                  <c:v>4.7752620370199468</c:v>
                </c:pt>
                <c:pt idx="649">
                  <c:v>4.7617288789820043</c:v>
                </c:pt>
                <c:pt idx="650">
                  <c:v>4.7481947734963796</c:v>
                </c:pt>
                <c:pt idx="651">
                  <c:v>4.7346597291913044</c:v>
                </c:pt>
                <c:pt idx="652">
                  <c:v>4.7211237546147915</c:v>
                </c:pt>
                <c:pt idx="653">
                  <c:v>4.7075868582354605</c:v>
                </c:pt>
                <c:pt idx="654">
                  <c:v>4.6940490484433965</c:v>
                </c:pt>
                <c:pt idx="655">
                  <c:v>4.6805103335508953</c:v>
                </c:pt>
                <c:pt idx="656">
                  <c:v>4.6669707217933398</c:v>
                </c:pt>
                <c:pt idx="657">
                  <c:v>4.6534302213299448</c:v>
                </c:pt>
                <c:pt idx="658">
                  <c:v>4.6398888402445788</c:v>
                </c:pt>
                <c:pt idx="659">
                  <c:v>4.6263465865465108</c:v>
                </c:pt>
                <c:pt idx="660">
                  <c:v>4.6128034681711965</c:v>
                </c:pt>
                <c:pt idx="661">
                  <c:v>4.5992594929810435</c:v>
                </c:pt>
                <c:pt idx="662">
                  <c:v>4.5857146687661121</c:v>
                </c:pt>
                <c:pt idx="663">
                  <c:v>4.5721690032449533</c:v>
                </c:pt>
                <c:pt idx="664">
                  <c:v>4.5586225040652284</c:v>
                </c:pt>
                <c:pt idx="665">
                  <c:v>4.5450751788045221</c:v>
                </c:pt>
                <c:pt idx="666">
                  <c:v>4.5315270349710088</c:v>
                </c:pt>
                <c:pt idx="667">
                  <c:v>4.5179780800041733</c:v>
                </c:pt>
                <c:pt idx="668">
                  <c:v>4.5044283212755287</c:v>
                </c:pt>
                <c:pt idx="669">
                  <c:v>4.4908777660892758</c:v>
                </c:pt>
                <c:pt idx="670">
                  <c:v>4.4773264216830171</c:v>
                </c:pt>
                <c:pt idx="671">
                  <c:v>4.4637742952284016</c:v>
                </c:pt>
                <c:pt idx="672">
                  <c:v>4.4502213938318356</c:v>
                </c:pt>
                <c:pt idx="673">
                  <c:v>4.4366677245350861</c:v>
                </c:pt>
                <c:pt idx="674">
                  <c:v>4.4231132943159883</c:v>
                </c:pt>
                <c:pt idx="675">
                  <c:v>4.4095581100890699</c:v>
                </c:pt>
                <c:pt idx="676">
                  <c:v>4.3960021787061683</c:v>
                </c:pt>
                <c:pt idx="677">
                  <c:v>4.3824455069570991</c:v>
                </c:pt>
                <c:pt idx="678">
                  <c:v>4.3688881015702545</c:v>
                </c:pt>
                <c:pt idx="679">
                  <c:v>4.3553299692132326</c:v>
                </c:pt>
                <c:pt idx="680">
                  <c:v>4.3417711164934314</c:v>
                </c:pt>
                <c:pt idx="681">
                  <c:v>4.3282115499586711</c:v>
                </c:pt>
                <c:pt idx="682">
                  <c:v>4.3146512760977807</c:v>
                </c:pt>
                <c:pt idx="683">
                  <c:v>4.3010903013411959</c:v>
                </c:pt>
                <c:pt idx="684">
                  <c:v>4.2875286320615125</c:v>
                </c:pt>
                <c:pt idx="685">
                  <c:v>4.2739662745741063</c:v>
                </c:pt>
                <c:pt idx="686">
                  <c:v>4.2604032351376677</c:v>
                </c:pt>
                <c:pt idx="687">
                  <c:v>4.2468395199547864</c:v>
                </c:pt>
                <c:pt idx="688">
                  <c:v>4.2332751351725033</c:v>
                </c:pt>
                <c:pt idx="689">
                  <c:v>4.2197100868828459</c:v>
                </c:pt>
                <c:pt idx="690">
                  <c:v>4.2061443811233987</c:v>
                </c:pt>
                <c:pt idx="691">
                  <c:v>4.1925780238778216</c:v>
                </c:pt>
                <c:pt idx="692">
                  <c:v>4.1790110210763967</c:v>
                </c:pt>
                <c:pt idx="693">
                  <c:v>4.1654433785965432</c:v>
                </c:pt>
                <c:pt idx="694">
                  <c:v>4.1518751022633502</c:v>
                </c:pt>
                <c:pt idx="695">
                  <c:v>4.1383061978500795</c:v>
                </c:pt>
                <c:pt idx="696">
                  <c:v>4.1247366710786748</c:v>
                </c:pt>
                <c:pt idx="697">
                  <c:v>4.1111665276202949</c:v>
                </c:pt>
                <c:pt idx="698">
                  <c:v>4.0975957730957662</c:v>
                </c:pt>
                <c:pt idx="699">
                  <c:v>4.0840244130761141</c:v>
                </c:pt>
                <c:pt idx="700">
                  <c:v>4.0704524530830213</c:v>
                </c:pt>
                <c:pt idx="701">
                  <c:v>4.0568798985893295</c:v>
                </c:pt>
                <c:pt idx="702">
                  <c:v>4.0433067550195139</c:v>
                </c:pt>
                <c:pt idx="703">
                  <c:v>4.0297330277501473</c:v>
                </c:pt>
                <c:pt idx="704">
                  <c:v>4.0161587221103732</c:v>
                </c:pt>
                <c:pt idx="705">
                  <c:v>4.0025838433823555</c:v>
                </c:pt>
                <c:pt idx="706">
                  <c:v>3.9890083968017578</c:v>
                </c:pt>
                <c:pt idx="707">
                  <c:v>3.9754323875581643</c:v>
                </c:pt>
                <c:pt idx="708">
                  <c:v>3.961855820795555</c:v>
                </c:pt>
                <c:pt idx="709">
                  <c:v>3.9482787016127272</c:v>
                </c:pt>
                <c:pt idx="710">
                  <c:v>3.9347010350637399</c:v>
                </c:pt>
                <c:pt idx="711">
                  <c:v>3.9211228261583515</c:v>
                </c:pt>
                <c:pt idx="712">
                  <c:v>3.9075440798624332</c:v>
                </c:pt>
                <c:pt idx="713">
                  <c:v>3.8939648010984032</c:v>
                </c:pt>
                <c:pt idx="714">
                  <c:v>3.880384994745639</c:v>
                </c:pt>
                <c:pt idx="715">
                  <c:v>3.8668046656408985</c:v>
                </c:pt>
                <c:pt idx="716">
                  <c:v>3.8532238185787229</c:v>
                </c:pt>
                <c:pt idx="717">
                  <c:v>3.839642458311832</c:v>
                </c:pt>
                <c:pt idx="718">
                  <c:v>3.8260605895515507</c:v>
                </c:pt>
                <c:pt idx="719">
                  <c:v>3.8124782169681777</c:v>
                </c:pt>
                <c:pt idx="720">
                  <c:v>3.7988953451914012</c:v>
                </c:pt>
                <c:pt idx="721">
                  <c:v>3.785311978810658</c:v>
                </c:pt>
                <c:pt idx="722">
                  <c:v>3.7717281223755466</c:v>
                </c:pt>
                <c:pt idx="723">
                  <c:v>3.7581437803961912</c:v>
                </c:pt>
                <c:pt idx="724">
                  <c:v>3.7445589573436209</c:v>
                </c:pt>
                <c:pt idx="725">
                  <c:v>3.7309736576501376</c:v>
                </c:pt>
                <c:pt idx="726">
                  <c:v>3.7173878857096812</c:v>
                </c:pt>
                <c:pt idx="727">
                  <c:v>3.7038016458782081</c:v>
                </c:pt>
                <c:pt idx="728">
                  <c:v>3.690214942474034</c:v>
                </c:pt>
                <c:pt idx="729">
                  <c:v>3.6766277797781988</c:v>
                </c:pt>
                <c:pt idx="730">
                  <c:v>3.6630401620348159</c:v>
                </c:pt>
                <c:pt idx="731">
                  <c:v>3.6494520934514196</c:v>
                </c:pt>
                <c:pt idx="732">
                  <c:v>3.6358635781993169</c:v>
                </c:pt>
                <c:pt idx="733">
                  <c:v>3.6222746204139122</c:v>
                </c:pt>
                <c:pt idx="734">
                  <c:v>3.6086852241950687</c:v>
                </c:pt>
                <c:pt idx="735">
                  <c:v>3.5950953936074193</c:v>
                </c:pt>
                <c:pt idx="736">
                  <c:v>3.5815051326807135</c:v>
                </c:pt>
                <c:pt idx="737">
                  <c:v>3.5679144454101355</c:v>
                </c:pt>
                <c:pt idx="738">
                  <c:v>3.5543233357566288</c:v>
                </c:pt>
                <c:pt idx="739">
                  <c:v>3.5407318076472221</c:v>
                </c:pt>
                <c:pt idx="740">
                  <c:v>3.5271398649753389</c:v>
                </c:pt>
                <c:pt idx="741">
                  <c:v>3.5135475116011112</c:v>
                </c:pt>
                <c:pt idx="742">
                  <c:v>3.4999547513517002</c:v>
                </c:pt>
                <c:pt idx="743">
                  <c:v>3.4863615880215937</c:v>
                </c:pt>
                <c:pt idx="744">
                  <c:v>3.4727680253729027</c:v>
                </c:pt>
                <c:pt idx="745">
                  <c:v>3.4591740671356872</c:v>
                </c:pt>
                <c:pt idx="746">
                  <c:v>3.4455797170082239</c:v>
                </c:pt>
                <c:pt idx="747">
                  <c:v>3.4319849786573275</c:v>
                </c:pt>
                <c:pt idx="748">
                  <c:v>3.4183898557186132</c:v>
                </c:pt>
                <c:pt idx="749">
                  <c:v>3.40479435179682</c:v>
                </c:pt>
                <c:pt idx="750">
                  <c:v>3.3911984704660609</c:v>
                </c:pt>
                <c:pt idx="751">
                  <c:v>3.3776022152701337</c:v>
                </c:pt>
                <c:pt idx="752">
                  <c:v>3.364005589722785</c:v>
                </c:pt>
                <c:pt idx="753">
                  <c:v>3.35040859730799</c:v>
                </c:pt>
                <c:pt idx="754">
                  <c:v>3.3368112414802273</c:v>
                </c:pt>
                <c:pt idx="755">
                  <c:v>3.3232135256647486</c:v>
                </c:pt>
                <c:pt idx="756">
                  <c:v>3.3096154532578557</c:v>
                </c:pt>
                <c:pt idx="757">
                  <c:v>3.2960170276271499</c:v>
                </c:pt>
                <c:pt idx="758">
                  <c:v>3.2824182521118042</c:v>
                </c:pt>
                <c:pt idx="759">
                  <c:v>3.2688191300228309</c:v>
                </c:pt>
                <c:pt idx="760">
                  <c:v>3.2552196646433207</c:v>
                </c:pt>
                <c:pt idx="761">
                  <c:v>3.2416198592287158</c:v>
                </c:pt>
                <c:pt idx="762">
                  <c:v>3.2280197170070521</c:v>
                </c:pt>
                <c:pt idx="763">
                  <c:v>3.2144192411792072</c:v>
                </c:pt>
                <c:pt idx="764">
                  <c:v>3.2008184349191544</c:v>
                </c:pt>
                <c:pt idx="765">
                  <c:v>3.1872173013742118</c:v>
                </c:pt>
                <c:pt idx="766">
                  <c:v>3.1736158436652611</c:v>
                </c:pt>
                <c:pt idx="767">
                  <c:v>3.1600140648870192</c:v>
                </c:pt>
                <c:pt idx="768">
                  <c:v>3.146411968108247</c:v>
                </c:pt>
                <c:pt idx="769">
                  <c:v>3.1328095563720058</c:v>
                </c:pt>
                <c:pt idx="770">
                  <c:v>3.1192068326958786</c:v>
                </c:pt>
                <c:pt idx="771">
                  <c:v>3.1056038000722022</c:v>
                </c:pt>
                <c:pt idx="772">
                  <c:v>3.0920004614682957</c:v>
                </c:pt>
                <c:pt idx="773">
                  <c:v>3.0783968198266858</c:v>
                </c:pt>
                <c:pt idx="774">
                  <c:v>3.0647928780653344</c:v>
                </c:pt>
                <c:pt idx="775">
                  <c:v>3.0511886390778464</c:v>
                </c:pt>
                <c:pt idx="776">
                  <c:v>3.0375841057337074</c:v>
                </c:pt>
                <c:pt idx="777">
                  <c:v>3.0239792808784909</c:v>
                </c:pt>
                <c:pt idx="778">
                  <c:v>3.0103741673340618</c:v>
                </c:pt>
                <c:pt idx="779">
                  <c:v>2.9967687678988164</c:v>
                </c:pt>
                <c:pt idx="780">
                  <c:v>2.9831630853478615</c:v>
                </c:pt>
                <c:pt idx="781">
                  <c:v>2.969557122433248</c:v>
                </c:pt>
                <c:pt idx="782">
                  <c:v>2.9559508818841604</c:v>
                </c:pt>
                <c:pt idx="783">
                  <c:v>2.9423443664071272</c:v>
                </c:pt>
                <c:pt idx="784">
                  <c:v>2.9287375786862277</c:v>
                </c:pt>
                <c:pt idx="785">
                  <c:v>2.9151305213832743</c:v>
                </c:pt>
                <c:pt idx="786">
                  <c:v>2.9015231971380424</c:v>
                </c:pt>
                <c:pt idx="787">
                  <c:v>2.8879156085684299</c:v>
                </c:pt>
                <c:pt idx="788">
                  <c:v>2.8743077582706822</c:v>
                </c:pt>
                <c:pt idx="789">
                  <c:v>2.8606996488195584</c:v>
                </c:pt>
                <c:pt idx="790">
                  <c:v>2.8470912827685448</c:v>
                </c:pt>
                <c:pt idx="791">
                  <c:v>2.8334826626500278</c:v>
                </c:pt>
                <c:pt idx="792">
                  <c:v>2.819873790975485</c:v>
                </c:pt>
                <c:pt idx="793">
                  <c:v>2.8062646702356773</c:v>
                </c:pt>
                <c:pt idx="794">
                  <c:v>2.7926553029008141</c:v>
                </c:pt>
                <c:pt idx="795">
                  <c:v>2.7790456914207589</c:v>
                </c:pt>
                <c:pt idx="796">
                  <c:v>2.7654358382251849</c:v>
                </c:pt>
                <c:pt idx="797">
                  <c:v>2.7518257457237687</c:v>
                </c:pt>
                <c:pt idx="798">
                  <c:v>2.7382154163063595</c:v>
                </c:pt>
                <c:pt idx="799">
                  <c:v>2.7246048523431519</c:v>
                </c:pt>
                <c:pt idx="800">
                  <c:v>2.7109940561848678</c:v>
                </c:pt>
                <c:pt idx="801">
                  <c:v>2.6973830301629147</c:v>
                </c:pt>
                <c:pt idx="802">
                  <c:v>2.6837717765895635</c:v>
                </c:pt>
                <c:pt idx="803">
                  <c:v>2.6701602977581098</c:v>
                </c:pt>
                <c:pt idx="804">
                  <c:v>2.656548595943053</c:v>
                </c:pt>
                <c:pt idx="805">
                  <c:v>2.6429366734002406</c:v>
                </c:pt>
                <c:pt idx="806">
                  <c:v>2.6293245323670495</c:v>
                </c:pt>
                <c:pt idx="807">
                  <c:v>2.6157121750625283</c:v>
                </c:pt>
                <c:pt idx="808">
                  <c:v>2.6020996036875776</c:v>
                </c:pt>
                <c:pt idx="809">
                  <c:v>2.5884868204250977</c:v>
                </c:pt>
                <c:pt idx="810">
                  <c:v>2.5748738274401366</c:v>
                </c:pt>
                <c:pt idx="811">
                  <c:v>2.5612606268800664</c:v>
                </c:pt>
                <c:pt idx="812">
                  <c:v>2.5476472208747118</c:v>
                </c:pt>
                <c:pt idx="813">
                  <c:v>2.5340336115365272</c:v>
                </c:pt>
                <c:pt idx="814">
                  <c:v>2.5204198009607208</c:v>
                </c:pt>
                <c:pt idx="815">
                  <c:v>2.5068057912254345</c:v>
                </c:pt>
                <c:pt idx="816">
                  <c:v>2.4931915843918602</c:v>
                </c:pt>
                <c:pt idx="817">
                  <c:v>2.4795771825044048</c:v>
                </c:pt>
                <c:pt idx="818">
                  <c:v>2.4659625875908384</c:v>
                </c:pt>
                <c:pt idx="819">
                  <c:v>2.4523478016624214</c:v>
                </c:pt>
                <c:pt idx="820">
                  <c:v>2.438732826714062</c:v>
                </c:pt>
                <c:pt idx="821">
                  <c:v>2.4251176647244455</c:v>
                </c:pt>
                <c:pt idx="822">
                  <c:v>2.4115023176561845</c:v>
                </c:pt>
                <c:pt idx="823">
                  <c:v>2.3978867874559522</c:v>
                </c:pt>
                <c:pt idx="824">
                  <c:v>2.3842710760546075</c:v>
                </c:pt>
                <c:pt idx="825">
                  <c:v>2.3706551853673568</c:v>
                </c:pt>
                <c:pt idx="826">
                  <c:v>2.3570391172938634</c:v>
                </c:pt>
                <c:pt idx="827">
                  <c:v>2.3434228737183975</c:v>
                </c:pt>
                <c:pt idx="828">
                  <c:v>2.3298064565099526</c:v>
                </c:pt>
                <c:pt idx="829">
                  <c:v>2.3161898675223931</c:v>
                </c:pt>
                <c:pt idx="830">
                  <c:v>2.3025731085945624</c:v>
                </c:pt>
                <c:pt idx="831">
                  <c:v>2.2889561815504385</c:v>
                </c:pt>
                <c:pt idx="832">
                  <c:v>2.2753390881992335</c:v>
                </c:pt>
                <c:pt idx="833">
                  <c:v>2.2617218303355342</c:v>
                </c:pt>
                <c:pt idx="834">
                  <c:v>2.2481044097394252</c:v>
                </c:pt>
                <c:pt idx="835">
                  <c:v>2.2344868281766117</c:v>
                </c:pt>
                <c:pt idx="836">
                  <c:v>2.2208690873985382</c:v>
                </c:pt>
                <c:pt idx="837">
                  <c:v>2.2072511891425095</c:v>
                </c:pt>
                <c:pt idx="838">
                  <c:v>2.1936331351318197</c:v>
                </c:pt>
                <c:pt idx="839">
                  <c:v>2.1800149270758578</c:v>
                </c:pt>
                <c:pt idx="840">
                  <c:v>2.1663965666702349</c:v>
                </c:pt>
                <c:pt idx="841">
                  <c:v>2.1527780555968943</c:v>
                </c:pt>
                <c:pt idx="842">
                  <c:v>2.1391593955242327</c:v>
                </c:pt>
                <c:pt idx="843">
                  <c:v>2.125540588107214</c:v>
                </c:pt>
                <c:pt idx="844">
                  <c:v>2.1119216349874725</c:v>
                </c:pt>
                <c:pt idx="845">
                  <c:v>2.0983025377934439</c:v>
                </c:pt>
                <c:pt idx="846">
                  <c:v>2.0846832981404582</c:v>
                </c:pt>
                <c:pt idx="847">
                  <c:v>2.0710639176308576</c:v>
                </c:pt>
                <c:pt idx="848">
                  <c:v>2.0574443978541144</c:v>
                </c:pt>
                <c:pt idx="849">
                  <c:v>2.0438247403869192</c:v>
                </c:pt>
                <c:pt idx="850">
                  <c:v>2.0302049467933005</c:v>
                </c:pt>
                <c:pt idx="851">
                  <c:v>2.0165850186247383</c:v>
                </c:pt>
                <c:pt idx="852">
                  <c:v>2.0029649574202555</c:v>
                </c:pt>
                <c:pt idx="853">
                  <c:v>1.989344764706523</c:v>
                </c:pt>
                <c:pt idx="854">
                  <c:v>1.9757244419979727</c:v>
                </c:pt>
                <c:pt idx="855">
                  <c:v>1.9621039907968927</c:v>
                </c:pt>
                <c:pt idx="856">
                  <c:v>1.9484834125935311</c:v>
                </c:pt>
                <c:pt idx="857">
                  <c:v>1.9348627088661925</c:v>
                </c:pt>
                <c:pt idx="858">
                  <c:v>1.9212418810813419</c:v>
                </c:pt>
                <c:pt idx="859">
                  <c:v>1.9076209306937051</c:v>
                </c:pt>
                <c:pt idx="860">
                  <c:v>1.8939998591463572</c:v>
                </c:pt>
                <c:pt idx="861">
                  <c:v>1.8803786678708341</c:v>
                </c:pt>
                <c:pt idx="862">
                  <c:v>1.8667573582872101</c:v>
                </c:pt>
                <c:pt idx="863">
                  <c:v>1.8531359318042104</c:v>
                </c:pt>
                <c:pt idx="864">
                  <c:v>1.8395143898192916</c:v>
                </c:pt>
                <c:pt idx="865">
                  <c:v>1.8258927337187481</c:v>
                </c:pt>
                <c:pt idx="866">
                  <c:v>1.8122709648777919</c:v>
                </c:pt>
                <c:pt idx="867">
                  <c:v>1.7986490846606462</c:v>
                </c:pt>
                <c:pt idx="868">
                  <c:v>1.7850270944206519</c:v>
                </c:pt>
                <c:pt idx="869">
                  <c:v>1.7714049955003335</c:v>
                </c:pt>
                <c:pt idx="870">
                  <c:v>1.7577827892315105</c:v>
                </c:pt>
                <c:pt idx="871">
                  <c:v>1.7441604769353649</c:v>
                </c:pt>
                <c:pt idx="872">
                  <c:v>1.7305380599225491</c:v>
                </c:pt>
                <c:pt idx="873">
                  <c:v>1.7169155394932574</c:v>
                </c:pt>
                <c:pt idx="874">
                  <c:v>1.7032929169373159</c:v>
                </c:pt>
                <c:pt idx="875">
                  <c:v>1.6896701935342777</c:v>
                </c:pt>
                <c:pt idx="876">
                  <c:v>1.6760473705534902</c:v>
                </c:pt>
                <c:pt idx="877">
                  <c:v>1.6624244492541926</c:v>
                </c:pt>
                <c:pt idx="878">
                  <c:v>1.6488014308855918</c:v>
                </c:pt>
                <c:pt idx="879">
                  <c:v>1.63517831668695</c:v>
                </c:pt>
                <c:pt idx="880">
                  <c:v>1.6215551078876551</c:v>
                </c:pt>
                <c:pt idx="881">
                  <c:v>1.6079318057073202</c:v>
                </c:pt>
                <c:pt idx="882">
                  <c:v>1.5943084113558443</c:v>
                </c:pt>
                <c:pt idx="883">
                  <c:v>1.5806849260335003</c:v>
                </c:pt>
                <c:pt idx="884">
                  <c:v>1.5670613509310174</c:v>
                </c:pt>
                <c:pt idx="885">
                  <c:v>1.5534376872296496</c:v>
                </c:pt>
                <c:pt idx="886">
                  <c:v>1.5398139361012662</c:v>
                </c:pt>
                <c:pt idx="887">
                  <c:v>1.5261900987084078</c:v>
                </c:pt>
                <c:pt idx="888">
                  <c:v>1.5125661762043858</c:v>
                </c:pt>
                <c:pt idx="889">
                  <c:v>1.4989421697333403</c:v>
                </c:pt>
                <c:pt idx="890">
                  <c:v>1.4853180804303212</c:v>
                </c:pt>
                <c:pt idx="891">
                  <c:v>1.4716939094213624</c:v>
                </c:pt>
                <c:pt idx="892">
                  <c:v>1.4580696578235495</c:v>
                </c:pt>
                <c:pt idx="893">
                  <c:v>1.4444453267451061</c:v>
                </c:pt>
                <c:pt idx="894">
                  <c:v>1.4308209172854423</c:v>
                </c:pt>
                <c:pt idx="895">
                  <c:v>1.4171964305352558</c:v>
                </c:pt>
                <c:pt idx="896">
                  <c:v>1.4035718675765716</c:v>
                </c:pt>
                <c:pt idx="897">
                  <c:v>1.3899472294828377</c:v>
                </c:pt>
                <c:pt idx="898">
                  <c:v>1.3763225173189759</c:v>
                </c:pt>
                <c:pt idx="899">
                  <c:v>1.3626977321414622</c:v>
                </c:pt>
                <c:pt idx="900">
                  <c:v>1.3490728749983931</c:v>
                </c:pt>
                <c:pt idx="901">
                  <c:v>1.3354479469295439</c:v>
                </c:pt>
                <c:pt idx="902">
                  <c:v>1.3218229489664506</c:v>
                </c:pt>
                <c:pt idx="903">
                  <c:v>1.308197882132462</c:v>
                </c:pt>
                <c:pt idx="904">
                  <c:v>1.2945727474428192</c:v>
                </c:pt>
                <c:pt idx="905">
                  <c:v>1.2809475459047053</c:v>
                </c:pt>
                <c:pt idx="906">
                  <c:v>1.267322278517323</c:v>
                </c:pt>
                <c:pt idx="907">
                  <c:v>1.2536969462719556</c:v>
                </c:pt>
                <c:pt idx="908">
                  <c:v>1.2400715501520212</c:v>
                </c:pt>
                <c:pt idx="909">
                  <c:v>1.2264460911331532</c:v>
                </c:pt>
                <c:pt idx="910">
                  <c:v>1.2128205701832444</c:v>
                </c:pt>
                <c:pt idx="911">
                  <c:v>1.1991949882625239</c:v>
                </c:pt>
                <c:pt idx="912">
                  <c:v>1.1855693463236052</c:v>
                </c:pt>
                <c:pt idx="913">
                  <c:v>1.1719436453115604</c:v>
                </c:pt>
                <c:pt idx="914">
                  <c:v>1.1583178861639674</c:v>
                </c:pt>
                <c:pt idx="915">
                  <c:v>1.1446920698109808</c:v>
                </c:pt>
                <c:pt idx="916">
                  <c:v>1.1310661971753821</c:v>
                </c:pt>
                <c:pt idx="917">
                  <c:v>1.1174402691726446</c:v>
                </c:pt>
                <c:pt idx="918">
                  <c:v>1.1038142867109904</c:v>
                </c:pt>
                <c:pt idx="919">
                  <c:v>1.090188250691444</c:v>
                </c:pt>
                <c:pt idx="920">
                  <c:v>1.0765621620078971</c:v>
                </c:pt>
                <c:pt idx="921">
                  <c:v>1.0629360215471553</c:v>
                </c:pt>
                <c:pt idx="922">
                  <c:v>1.0493098301890058</c:v>
                </c:pt>
                <c:pt idx="923">
                  <c:v>1.0356835888062639</c:v>
                </c:pt>
                <c:pt idx="924">
                  <c:v>1.0220572982648275</c:v>
                </c:pt>
                <c:pt idx="925">
                  <c:v>1.0084309594237464</c:v>
                </c:pt>
                <c:pt idx="926">
                  <c:v>0.99480457313525428</c:v>
                </c:pt>
                <c:pt idx="927">
                  <c:v>0.98117814024484462</c:v>
                </c:pt>
                <c:pt idx="928">
                  <c:v>0.96755166159130612</c:v>
                </c:pt>
                <c:pt idx="929">
                  <c:v>0.95392513800678891</c:v>
                </c:pt>
                <c:pt idx="930">
                  <c:v>0.94029857031684561</c:v>
                </c:pt>
                <c:pt idx="931">
                  <c:v>0.92667195934049584</c:v>
                </c:pt>
                <c:pt idx="932">
                  <c:v>0.91304530589026511</c:v>
                </c:pt>
                <c:pt idx="933">
                  <c:v>0.8994186107722435</c:v>
                </c:pt>
                <c:pt idx="934">
                  <c:v>0.88579187478613963</c:v>
                </c:pt>
                <c:pt idx="935">
                  <c:v>0.87216509872531678</c:v>
                </c:pt>
                <c:pt idx="936">
                  <c:v>0.85853828337686167</c:v>
                </c:pt>
                <c:pt idx="937">
                  <c:v>0.84491142952161569</c:v>
                </c:pt>
                <c:pt idx="938">
                  <c:v>0.83128453793423951</c:v>
                </c:pt>
                <c:pt idx="939">
                  <c:v>0.81765760938325061</c:v>
                </c:pt>
                <c:pt idx="940">
                  <c:v>0.80403064463107299</c:v>
                </c:pt>
                <c:pt idx="941">
                  <c:v>0.79040364443409394</c:v>
                </c:pt>
                <c:pt idx="942">
                  <c:v>0.77677660954269812</c:v>
                </c:pt>
                <c:pt idx="943">
                  <c:v>0.76314954070132668</c:v>
                </c:pt>
                <c:pt idx="944">
                  <c:v>0.7495224386485122</c:v>
                </c:pt>
                <c:pt idx="945">
                  <c:v>0.73589530411693671</c:v>
                </c:pt>
                <c:pt idx="946">
                  <c:v>0.722268137833466</c:v>
                </c:pt>
                <c:pt idx="947">
                  <c:v>0.70864094051920701</c:v>
                </c:pt>
                <c:pt idx="948">
                  <c:v>0.69501371288954028</c:v>
                </c:pt>
                <c:pt idx="949">
                  <c:v>0.68138645565417122</c:v>
                </c:pt>
                <c:pt idx="950">
                  <c:v>0.66775916951717973</c:v>
                </c:pt>
                <c:pt idx="951">
                  <c:v>0.65413185517704908</c:v>
                </c:pt>
                <c:pt idx="952">
                  <c:v>0.64050451332672764</c:v>
                </c:pt>
                <c:pt idx="953">
                  <c:v>0.62687714465365485</c:v>
                </c:pt>
                <c:pt idx="954">
                  <c:v>0.61324974983981861</c:v>
                </c:pt>
                <c:pt idx="955">
                  <c:v>0.59962232956178396</c:v>
                </c:pt>
                <c:pt idx="956">
                  <c:v>0.58599488449074988</c:v>
                </c:pt>
                <c:pt idx="957">
                  <c:v>0.57236741529257729</c:v>
                </c:pt>
                <c:pt idx="958">
                  <c:v>0.55873992262783634</c:v>
                </c:pt>
                <c:pt idx="959">
                  <c:v>0.54511240715185316</c:v>
                </c:pt>
                <c:pt idx="960">
                  <c:v>0.5314848695147375</c:v>
                </c:pt>
                <c:pt idx="961">
                  <c:v>0.51785731036143778</c:v>
                </c:pt>
                <c:pt idx="962">
                  <c:v>0.5042297303317661</c:v>
                </c:pt>
                <c:pt idx="963">
                  <c:v>0.49060213006045256</c:v>
                </c:pt>
                <c:pt idx="964">
                  <c:v>0.47697451017717202</c:v>
                </c:pt>
                <c:pt idx="965">
                  <c:v>0.46334687130658941</c:v>
                </c:pt>
                <c:pt idx="966">
                  <c:v>0.4497192140684016</c:v>
                </c:pt>
                <c:pt idx="967">
                  <c:v>0.43609153907736581</c:v>
                </c:pt>
                <c:pt idx="968">
                  <c:v>0.42246384694334932</c:v>
                </c:pt>
                <c:pt idx="969">
                  <c:v>0.40883613827135551</c:v>
                </c:pt>
                <c:pt idx="970">
                  <c:v>0.39520841366157361</c:v>
                </c:pt>
                <c:pt idx="971">
                  <c:v>0.38158067370940235</c:v>
                </c:pt>
                <c:pt idx="972">
                  <c:v>0.36795291900550003</c:v>
                </c:pt>
                <c:pt idx="973">
                  <c:v>0.3543251501358109</c:v>
                </c:pt>
                <c:pt idx="974">
                  <c:v>0.34069736768160408</c:v>
                </c:pt>
                <c:pt idx="975">
                  <c:v>0.32706957221951627</c:v>
                </c:pt>
                <c:pt idx="976">
                  <c:v>0.31344176432157356</c:v>
                </c:pt>
                <c:pt idx="977">
                  <c:v>0.29981394455524341</c:v>
                </c:pt>
                <c:pt idx="978">
                  <c:v>0.28618611348345224</c:v>
                </c:pt>
                <c:pt idx="979">
                  <c:v>0.27255827166463725</c:v>
                </c:pt>
                <c:pt idx="980">
                  <c:v>0.25893041965276431</c:v>
                </c:pt>
                <c:pt idx="981">
                  <c:v>0.24530255799737841</c:v>
                </c:pt>
                <c:pt idx="982">
                  <c:v>0.23167468724362325</c:v>
                </c:pt>
                <c:pt idx="983">
                  <c:v>0.21804680793228168</c:v>
                </c:pt>
                <c:pt idx="984">
                  <c:v>0.20441892059981279</c:v>
                </c:pt>
                <c:pt idx="985">
                  <c:v>0.19079102577837403</c:v>
                </c:pt>
                <c:pt idx="986">
                  <c:v>0.17716312399586751</c:v>
                </c:pt>
                <c:pt idx="987">
                  <c:v>0.16353521577595789</c:v>
                </c:pt>
                <c:pt idx="988">
                  <c:v>0.14990730163811974</c:v>
                </c:pt>
                <c:pt idx="989">
                  <c:v>0.13627938209765625</c:v>
                </c:pt>
                <c:pt idx="990">
                  <c:v>0.12265145766573668</c:v>
                </c:pt>
                <c:pt idx="991">
                  <c:v>0.10902352884943337</c:v>
                </c:pt>
                <c:pt idx="992">
                  <c:v>9.5395596151739814E-2</c:v>
                </c:pt>
                <c:pt idx="993">
                  <c:v>8.1767660071616538E-2</c:v>
                </c:pt>
                <c:pt idx="994">
                  <c:v>6.8139721104007053E-2</c:v>
                </c:pt>
                <c:pt idx="995">
                  <c:v>5.4511779739883033E-2</c:v>
                </c:pt>
                <c:pt idx="996">
                  <c:v>4.0883836466259697E-2</c:v>
                </c:pt>
                <c:pt idx="997">
                  <c:v>2.7255891766240527E-2</c:v>
                </c:pt>
                <c:pt idx="998">
                  <c:v>1.3627946119034095E-2</c:v>
                </c:pt>
                <c:pt idx="999">
                  <c:v>-9.0059878849912876E-15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24096"/>
        <c:axId val="7126016"/>
      </c:scatterChart>
      <c:valAx>
        <c:axId val="7124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 of paper used for strap [%]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126016"/>
        <c:crosses val="autoZero"/>
        <c:crossBetween val="midCat"/>
      </c:valAx>
      <c:valAx>
        <c:axId val="7126016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max load [kg]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1240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45363079615049"/>
          <c:y val="5.1694447743354188E-2"/>
          <c:w val="0.80506025809273851"/>
          <c:h val="0.702503840569438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square"/>
            <c:size val="13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Sheet3!$C$3:$C$14</c:f>
                <c:numCache>
                  <c:formatCode>General</c:formatCode>
                  <c:ptCount val="12"/>
                  <c:pt idx="0">
                    <c:v>3</c:v>
                  </c:pt>
                  <c:pt idx="1">
                    <c:v>5</c:v>
                  </c:pt>
                  <c:pt idx="2">
                    <c:v>7</c:v>
                  </c:pt>
                  <c:pt idx="3">
                    <c:v>9</c:v>
                  </c:pt>
                  <c:pt idx="4">
                    <c:v>10</c:v>
                  </c:pt>
                  <c:pt idx="5">
                    <c:v>13</c:v>
                  </c:pt>
                  <c:pt idx="6">
                    <c:v>12</c:v>
                  </c:pt>
                  <c:pt idx="7">
                    <c:v>13</c:v>
                  </c:pt>
                  <c:pt idx="8">
                    <c:v>11</c:v>
                  </c:pt>
                  <c:pt idx="9">
                    <c:v>8</c:v>
                  </c:pt>
                  <c:pt idx="10">
                    <c:v>8</c:v>
                  </c:pt>
                  <c:pt idx="11">
                    <c:v>3</c:v>
                  </c:pt>
                </c:numCache>
              </c:numRef>
            </c:plus>
            <c:minus>
              <c:numRef>
                <c:f>Sheet3!$C$3:$C$14</c:f>
                <c:numCache>
                  <c:formatCode>General</c:formatCode>
                  <c:ptCount val="12"/>
                  <c:pt idx="0">
                    <c:v>3</c:v>
                  </c:pt>
                  <c:pt idx="1">
                    <c:v>5</c:v>
                  </c:pt>
                  <c:pt idx="2">
                    <c:v>7</c:v>
                  </c:pt>
                  <c:pt idx="3">
                    <c:v>9</c:v>
                  </c:pt>
                  <c:pt idx="4">
                    <c:v>10</c:v>
                  </c:pt>
                  <c:pt idx="5">
                    <c:v>13</c:v>
                  </c:pt>
                  <c:pt idx="6">
                    <c:v>12</c:v>
                  </c:pt>
                  <c:pt idx="7">
                    <c:v>13</c:v>
                  </c:pt>
                  <c:pt idx="8">
                    <c:v>11</c:v>
                  </c:pt>
                  <c:pt idx="9">
                    <c:v>8</c:v>
                  </c:pt>
                  <c:pt idx="10">
                    <c:v>8</c:v>
                  </c:pt>
                  <c:pt idx="11">
                    <c:v>3</c:v>
                  </c:pt>
                </c:numCache>
              </c:numRef>
            </c:minus>
          </c:errBars>
          <c:xVal>
            <c:numRef>
              <c:f>Sheet3!$A$3:$A$14</c:f>
              <c:numCache>
                <c:formatCode>General</c:formatCode>
                <c:ptCount val="12"/>
                <c:pt idx="0">
                  <c:v>5</c:v>
                </c:pt>
                <c:pt idx="1">
                  <c:v>7</c:v>
                </c:pt>
                <c:pt idx="2">
                  <c:v>9</c:v>
                </c:pt>
                <c:pt idx="3">
                  <c:v>10</c:v>
                </c:pt>
                <c:pt idx="4">
                  <c:v>13</c:v>
                </c:pt>
                <c:pt idx="5">
                  <c:v>17</c:v>
                </c:pt>
                <c:pt idx="6">
                  <c:v>21</c:v>
                </c:pt>
                <c:pt idx="7">
                  <c:v>25</c:v>
                </c:pt>
                <c:pt idx="8">
                  <c:v>30</c:v>
                </c:pt>
                <c:pt idx="9">
                  <c:v>35</c:v>
                </c:pt>
                <c:pt idx="10">
                  <c:v>50</c:v>
                </c:pt>
                <c:pt idx="11">
                  <c:v>68</c:v>
                </c:pt>
              </c:numCache>
            </c:numRef>
          </c:xVal>
          <c:yVal>
            <c:numRef>
              <c:f>Sheet3!$B$3:$B$14</c:f>
              <c:numCache>
                <c:formatCode>General</c:formatCode>
                <c:ptCount val="12"/>
                <c:pt idx="0">
                  <c:v>10</c:v>
                </c:pt>
                <c:pt idx="1">
                  <c:v>18</c:v>
                </c:pt>
                <c:pt idx="2">
                  <c:v>28</c:v>
                </c:pt>
                <c:pt idx="3">
                  <c:v>36</c:v>
                </c:pt>
                <c:pt idx="4">
                  <c:v>55</c:v>
                </c:pt>
                <c:pt idx="5">
                  <c:v>65</c:v>
                </c:pt>
                <c:pt idx="6">
                  <c:v>74</c:v>
                </c:pt>
                <c:pt idx="7">
                  <c:v>80</c:v>
                </c:pt>
                <c:pt idx="8">
                  <c:v>72</c:v>
                </c:pt>
                <c:pt idx="9">
                  <c:v>50</c:v>
                </c:pt>
                <c:pt idx="10">
                  <c:v>26</c:v>
                </c:pt>
                <c:pt idx="11">
                  <c:v>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29184"/>
        <c:axId val="83631104"/>
      </c:scatterChart>
      <c:valAx>
        <c:axId val="83629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length of an arm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631104"/>
        <c:crosses val="autoZero"/>
        <c:crossBetween val="midCat"/>
      </c:valAx>
      <c:valAx>
        <c:axId val="83631104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629184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45363079615049"/>
          <c:y val="5.1694447743354188E-2"/>
          <c:w val="0.80506025809273851"/>
          <c:h val="0.702503840569438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square"/>
            <c:size val="13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Sheet3!$C$3:$C$14</c:f>
                <c:numCache>
                  <c:formatCode>General</c:formatCode>
                  <c:ptCount val="12"/>
                  <c:pt idx="0">
                    <c:v>3</c:v>
                  </c:pt>
                  <c:pt idx="1">
                    <c:v>5</c:v>
                  </c:pt>
                  <c:pt idx="2">
                    <c:v>7</c:v>
                  </c:pt>
                  <c:pt idx="3">
                    <c:v>9</c:v>
                  </c:pt>
                  <c:pt idx="4">
                    <c:v>10</c:v>
                  </c:pt>
                  <c:pt idx="5">
                    <c:v>13</c:v>
                  </c:pt>
                  <c:pt idx="6">
                    <c:v>12</c:v>
                  </c:pt>
                  <c:pt idx="7">
                    <c:v>13</c:v>
                  </c:pt>
                  <c:pt idx="8">
                    <c:v>11</c:v>
                  </c:pt>
                  <c:pt idx="9">
                    <c:v>8</c:v>
                  </c:pt>
                  <c:pt idx="10">
                    <c:v>8</c:v>
                  </c:pt>
                  <c:pt idx="11">
                    <c:v>3</c:v>
                  </c:pt>
                </c:numCache>
              </c:numRef>
            </c:plus>
            <c:minus>
              <c:numRef>
                <c:f>Sheet3!$C$3:$C$14</c:f>
                <c:numCache>
                  <c:formatCode>General</c:formatCode>
                  <c:ptCount val="12"/>
                  <c:pt idx="0">
                    <c:v>3</c:v>
                  </c:pt>
                  <c:pt idx="1">
                    <c:v>5</c:v>
                  </c:pt>
                  <c:pt idx="2">
                    <c:v>7</c:v>
                  </c:pt>
                  <c:pt idx="3">
                    <c:v>9</c:v>
                  </c:pt>
                  <c:pt idx="4">
                    <c:v>10</c:v>
                  </c:pt>
                  <c:pt idx="5">
                    <c:v>13</c:v>
                  </c:pt>
                  <c:pt idx="6">
                    <c:v>12</c:v>
                  </c:pt>
                  <c:pt idx="7">
                    <c:v>13</c:v>
                  </c:pt>
                  <c:pt idx="8">
                    <c:v>11</c:v>
                  </c:pt>
                  <c:pt idx="9">
                    <c:v>8</c:v>
                  </c:pt>
                  <c:pt idx="10">
                    <c:v>8</c:v>
                  </c:pt>
                  <c:pt idx="11">
                    <c:v>3</c:v>
                  </c:pt>
                </c:numCache>
              </c:numRef>
            </c:minus>
          </c:errBars>
          <c:xVal>
            <c:numRef>
              <c:f>Sheet3!$A$3:$A$14</c:f>
              <c:numCache>
                <c:formatCode>General</c:formatCode>
                <c:ptCount val="12"/>
                <c:pt idx="0">
                  <c:v>5</c:v>
                </c:pt>
                <c:pt idx="1">
                  <c:v>7</c:v>
                </c:pt>
                <c:pt idx="2">
                  <c:v>9</c:v>
                </c:pt>
                <c:pt idx="3">
                  <c:v>10</c:v>
                </c:pt>
                <c:pt idx="4">
                  <c:v>13</c:v>
                </c:pt>
                <c:pt idx="5">
                  <c:v>17</c:v>
                </c:pt>
                <c:pt idx="6">
                  <c:v>21</c:v>
                </c:pt>
                <c:pt idx="7">
                  <c:v>25</c:v>
                </c:pt>
                <c:pt idx="8">
                  <c:v>30</c:v>
                </c:pt>
                <c:pt idx="9">
                  <c:v>35</c:v>
                </c:pt>
                <c:pt idx="10">
                  <c:v>50</c:v>
                </c:pt>
                <c:pt idx="11">
                  <c:v>68</c:v>
                </c:pt>
              </c:numCache>
            </c:numRef>
          </c:xVal>
          <c:yVal>
            <c:numRef>
              <c:f>Sheet3!$B$3:$B$14</c:f>
              <c:numCache>
                <c:formatCode>General</c:formatCode>
                <c:ptCount val="12"/>
                <c:pt idx="0">
                  <c:v>10</c:v>
                </c:pt>
                <c:pt idx="1">
                  <c:v>18</c:v>
                </c:pt>
                <c:pt idx="2">
                  <c:v>28</c:v>
                </c:pt>
                <c:pt idx="3">
                  <c:v>36</c:v>
                </c:pt>
                <c:pt idx="4">
                  <c:v>55</c:v>
                </c:pt>
                <c:pt idx="5">
                  <c:v>65</c:v>
                </c:pt>
                <c:pt idx="6">
                  <c:v>74</c:v>
                </c:pt>
                <c:pt idx="7">
                  <c:v>80</c:v>
                </c:pt>
                <c:pt idx="8">
                  <c:v>72</c:v>
                </c:pt>
                <c:pt idx="9">
                  <c:v>50</c:v>
                </c:pt>
                <c:pt idx="10">
                  <c:v>26</c:v>
                </c:pt>
                <c:pt idx="11">
                  <c:v>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57856"/>
        <c:axId val="83659776"/>
      </c:scatterChart>
      <c:valAx>
        <c:axId val="83657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length of an arm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659776"/>
        <c:crosses val="autoZero"/>
        <c:crossBetween val="midCat"/>
      </c:valAx>
      <c:valAx>
        <c:axId val="83659776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657856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45363079615049"/>
          <c:y val="5.1694447743354188E-2"/>
          <c:w val="0.80506025809273851"/>
          <c:h val="0.702503840569438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square"/>
            <c:size val="12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Sheet3!$C$3:$C$14</c:f>
                <c:numCache>
                  <c:formatCode>General</c:formatCode>
                  <c:ptCount val="12"/>
                  <c:pt idx="0">
                    <c:v>3</c:v>
                  </c:pt>
                  <c:pt idx="1">
                    <c:v>5</c:v>
                  </c:pt>
                  <c:pt idx="2">
                    <c:v>7</c:v>
                  </c:pt>
                  <c:pt idx="3">
                    <c:v>9</c:v>
                  </c:pt>
                  <c:pt idx="4">
                    <c:v>10</c:v>
                  </c:pt>
                  <c:pt idx="5">
                    <c:v>13</c:v>
                  </c:pt>
                  <c:pt idx="6">
                    <c:v>12</c:v>
                  </c:pt>
                  <c:pt idx="7">
                    <c:v>13</c:v>
                  </c:pt>
                  <c:pt idx="8">
                    <c:v>11</c:v>
                  </c:pt>
                  <c:pt idx="9">
                    <c:v>8</c:v>
                  </c:pt>
                  <c:pt idx="10">
                    <c:v>8</c:v>
                  </c:pt>
                  <c:pt idx="11">
                    <c:v>3</c:v>
                  </c:pt>
                </c:numCache>
              </c:numRef>
            </c:plus>
            <c:minus>
              <c:numRef>
                <c:f>Sheet3!$C$3:$C$14</c:f>
                <c:numCache>
                  <c:formatCode>General</c:formatCode>
                  <c:ptCount val="12"/>
                  <c:pt idx="0">
                    <c:v>3</c:v>
                  </c:pt>
                  <c:pt idx="1">
                    <c:v>5</c:v>
                  </c:pt>
                  <c:pt idx="2">
                    <c:v>7</c:v>
                  </c:pt>
                  <c:pt idx="3">
                    <c:v>9</c:v>
                  </c:pt>
                  <c:pt idx="4">
                    <c:v>10</c:v>
                  </c:pt>
                  <c:pt idx="5">
                    <c:v>13</c:v>
                  </c:pt>
                  <c:pt idx="6">
                    <c:v>12</c:v>
                  </c:pt>
                  <c:pt idx="7">
                    <c:v>13</c:v>
                  </c:pt>
                  <c:pt idx="8">
                    <c:v>11</c:v>
                  </c:pt>
                  <c:pt idx="9">
                    <c:v>8</c:v>
                  </c:pt>
                  <c:pt idx="10">
                    <c:v>8</c:v>
                  </c:pt>
                  <c:pt idx="11">
                    <c:v>3</c:v>
                  </c:pt>
                </c:numCache>
              </c:numRef>
            </c:minus>
          </c:errBars>
          <c:xVal>
            <c:numRef>
              <c:f>Sheet3!$A$3:$A$14</c:f>
              <c:numCache>
                <c:formatCode>General</c:formatCode>
                <c:ptCount val="12"/>
                <c:pt idx="0">
                  <c:v>5</c:v>
                </c:pt>
                <c:pt idx="1">
                  <c:v>7</c:v>
                </c:pt>
                <c:pt idx="2">
                  <c:v>9</c:v>
                </c:pt>
                <c:pt idx="3">
                  <c:v>10</c:v>
                </c:pt>
                <c:pt idx="4">
                  <c:v>13</c:v>
                </c:pt>
                <c:pt idx="5">
                  <c:v>17</c:v>
                </c:pt>
                <c:pt idx="6">
                  <c:v>21</c:v>
                </c:pt>
                <c:pt idx="7">
                  <c:v>25</c:v>
                </c:pt>
                <c:pt idx="8">
                  <c:v>30</c:v>
                </c:pt>
                <c:pt idx="9">
                  <c:v>35</c:v>
                </c:pt>
                <c:pt idx="10">
                  <c:v>50</c:v>
                </c:pt>
                <c:pt idx="11">
                  <c:v>68</c:v>
                </c:pt>
              </c:numCache>
            </c:numRef>
          </c:xVal>
          <c:yVal>
            <c:numRef>
              <c:f>Sheet3!$B$3:$B$14</c:f>
              <c:numCache>
                <c:formatCode>General</c:formatCode>
                <c:ptCount val="12"/>
                <c:pt idx="0">
                  <c:v>10</c:v>
                </c:pt>
                <c:pt idx="1">
                  <c:v>18</c:v>
                </c:pt>
                <c:pt idx="2">
                  <c:v>28</c:v>
                </c:pt>
                <c:pt idx="3">
                  <c:v>36</c:v>
                </c:pt>
                <c:pt idx="4">
                  <c:v>55</c:v>
                </c:pt>
                <c:pt idx="5">
                  <c:v>65</c:v>
                </c:pt>
                <c:pt idx="6">
                  <c:v>74</c:v>
                </c:pt>
                <c:pt idx="7">
                  <c:v>80</c:v>
                </c:pt>
                <c:pt idx="8">
                  <c:v>72</c:v>
                </c:pt>
                <c:pt idx="9">
                  <c:v>50</c:v>
                </c:pt>
                <c:pt idx="10">
                  <c:v>26</c:v>
                </c:pt>
                <c:pt idx="11">
                  <c:v>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720832"/>
        <c:axId val="83747584"/>
      </c:scatterChart>
      <c:valAx>
        <c:axId val="83720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length of an arm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747584"/>
        <c:crosses val="autoZero"/>
        <c:crossBetween val="midCat"/>
      </c:valAx>
      <c:valAx>
        <c:axId val="83747584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720832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62729658792686"/>
          <c:y val="5.1400554097404488E-2"/>
          <c:w val="0.79213101487314097"/>
          <c:h val="0.80484179060950856"/>
        </c:manualLayout>
      </c:layout>
      <c:scatterChart>
        <c:scatterStyle val="lineMarker"/>
        <c:varyColors val="0"/>
        <c:ser>
          <c:idx val="0"/>
          <c:order val="0"/>
          <c:tx>
            <c:v>accordion</c:v>
          </c:tx>
          <c:spPr>
            <a:ln w="28575">
              <a:noFill/>
            </a:ln>
          </c:spPr>
          <c:marker>
            <c:symbol val="diamond"/>
            <c:size val="15"/>
          </c:marker>
          <c:errBars>
            <c:errDir val="y"/>
            <c:errBarType val="both"/>
            <c:errValType val="cust"/>
            <c:noEndCap val="0"/>
            <c:plus>
              <c:numRef>
                <c:f>Sheet4!$C$1:$C$9</c:f>
                <c:numCache>
                  <c:formatCode>General</c:formatCode>
                  <c:ptCount val="9"/>
                  <c:pt idx="0">
                    <c:v>5</c:v>
                  </c:pt>
                  <c:pt idx="1">
                    <c:v>8</c:v>
                  </c:pt>
                  <c:pt idx="2">
                    <c:v>20</c:v>
                  </c:pt>
                  <c:pt idx="3">
                    <c:v>20</c:v>
                  </c:pt>
                  <c:pt idx="4">
                    <c:v>35</c:v>
                  </c:pt>
                  <c:pt idx="5">
                    <c:v>60</c:v>
                  </c:pt>
                  <c:pt idx="6">
                    <c:v>30</c:v>
                  </c:pt>
                  <c:pt idx="7">
                    <c:v>20</c:v>
                  </c:pt>
                  <c:pt idx="8">
                    <c:v>20</c:v>
                  </c:pt>
                </c:numCache>
              </c:numRef>
            </c:plus>
            <c:minus>
              <c:numRef>
                <c:f>Sheet4!$C$1:$C$9</c:f>
                <c:numCache>
                  <c:formatCode>General</c:formatCode>
                  <c:ptCount val="9"/>
                  <c:pt idx="0">
                    <c:v>5</c:v>
                  </c:pt>
                  <c:pt idx="1">
                    <c:v>8</c:v>
                  </c:pt>
                  <c:pt idx="2">
                    <c:v>20</c:v>
                  </c:pt>
                  <c:pt idx="3">
                    <c:v>20</c:v>
                  </c:pt>
                  <c:pt idx="4">
                    <c:v>35</c:v>
                  </c:pt>
                  <c:pt idx="5">
                    <c:v>60</c:v>
                  </c:pt>
                  <c:pt idx="6">
                    <c:v>30</c:v>
                  </c:pt>
                  <c:pt idx="7">
                    <c:v>20</c:v>
                  </c:pt>
                  <c:pt idx="8">
                    <c:v>20</c:v>
                  </c:pt>
                </c:numCache>
              </c:numRef>
            </c:minus>
          </c:errBars>
          <c:xVal>
            <c:numRef>
              <c:f>Sheet4!$A$1:$A$9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  <c:pt idx="6">
                  <c:v>11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Sheet4!$B$1:$B$9</c:f>
              <c:numCache>
                <c:formatCode>General</c:formatCode>
                <c:ptCount val="9"/>
                <c:pt idx="0">
                  <c:v>15</c:v>
                </c:pt>
                <c:pt idx="1">
                  <c:v>55</c:v>
                </c:pt>
                <c:pt idx="2">
                  <c:v>150</c:v>
                </c:pt>
                <c:pt idx="3">
                  <c:v>250</c:v>
                </c:pt>
                <c:pt idx="4">
                  <c:v>315</c:v>
                </c:pt>
                <c:pt idx="5">
                  <c:v>360</c:v>
                </c:pt>
                <c:pt idx="6">
                  <c:v>310</c:v>
                </c:pt>
                <c:pt idx="7">
                  <c:v>230</c:v>
                </c:pt>
                <c:pt idx="8">
                  <c:v>180</c:v>
                </c:pt>
              </c:numCache>
            </c:numRef>
          </c:yVal>
          <c:smooth val="0"/>
        </c:ser>
        <c:ser>
          <c:idx val="1"/>
          <c:order val="1"/>
          <c:tx>
            <c:v>calculated from max load of one dent</c:v>
          </c:tx>
          <c:spPr>
            <a:ln w="28575">
              <a:noFill/>
            </a:ln>
          </c:spPr>
          <c:marker>
            <c:symbol val="square"/>
            <c:size val="12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Sheet4!$F$11:$F$22</c:f>
                <c:numCache>
                  <c:formatCode>General</c:formatCode>
                  <c:ptCount val="12"/>
                  <c:pt idx="0">
                    <c:v>28</c:v>
                  </c:pt>
                  <c:pt idx="1">
                    <c:v>25.714285714285733</c:v>
                  </c:pt>
                  <c:pt idx="2">
                    <c:v>24.197530864197532</c:v>
                  </c:pt>
                  <c:pt idx="3">
                    <c:v>12.600000000000001</c:v>
                  </c:pt>
                  <c:pt idx="4">
                    <c:v>34.171597633136074</c:v>
                  </c:pt>
                  <c:pt idx="5">
                    <c:v>31.487889273356412</c:v>
                  </c:pt>
                  <c:pt idx="6">
                    <c:v>52.857142857142833</c:v>
                  </c:pt>
                  <c:pt idx="7">
                    <c:v>53.760000000000012</c:v>
                  </c:pt>
                  <c:pt idx="8">
                    <c:v>53.20000000000001</c:v>
                  </c:pt>
                  <c:pt idx="9">
                    <c:v>38.571428571428548</c:v>
                  </c:pt>
                  <c:pt idx="10">
                    <c:v>15.288</c:v>
                  </c:pt>
                  <c:pt idx="11">
                    <c:v>7.3799740484429055</c:v>
                  </c:pt>
                </c:numCache>
              </c:numRef>
            </c:plus>
            <c:minus>
              <c:numRef>
                <c:f>Sheet4!$F$11:$F$22</c:f>
                <c:numCache>
                  <c:formatCode>General</c:formatCode>
                  <c:ptCount val="12"/>
                  <c:pt idx="0">
                    <c:v>28</c:v>
                  </c:pt>
                  <c:pt idx="1">
                    <c:v>25.714285714285733</c:v>
                  </c:pt>
                  <c:pt idx="2">
                    <c:v>24.197530864197532</c:v>
                  </c:pt>
                  <c:pt idx="3">
                    <c:v>12.600000000000001</c:v>
                  </c:pt>
                  <c:pt idx="4">
                    <c:v>34.171597633136074</c:v>
                  </c:pt>
                  <c:pt idx="5">
                    <c:v>31.487889273356412</c:v>
                  </c:pt>
                  <c:pt idx="6">
                    <c:v>52.857142857142833</c:v>
                  </c:pt>
                  <c:pt idx="7">
                    <c:v>53.760000000000012</c:v>
                  </c:pt>
                  <c:pt idx="8">
                    <c:v>53.20000000000001</c:v>
                  </c:pt>
                  <c:pt idx="9">
                    <c:v>38.571428571428548</c:v>
                  </c:pt>
                  <c:pt idx="10">
                    <c:v>15.288</c:v>
                  </c:pt>
                  <c:pt idx="11">
                    <c:v>7.3799740484429055</c:v>
                  </c:pt>
                </c:numCache>
              </c:numRef>
            </c:minus>
          </c:errBars>
          <c:xVal>
            <c:numRef>
              <c:f>Sheet4!$A$11:$A$22</c:f>
              <c:numCache>
                <c:formatCode>General</c:formatCode>
                <c:ptCount val="12"/>
                <c:pt idx="0">
                  <c:v>21</c:v>
                </c:pt>
                <c:pt idx="1">
                  <c:v>15</c:v>
                </c:pt>
                <c:pt idx="2">
                  <c:v>11.666666666666673</c:v>
                </c:pt>
                <c:pt idx="3">
                  <c:v>10.5</c:v>
                </c:pt>
                <c:pt idx="4">
                  <c:v>8.0769230769230749</c:v>
                </c:pt>
                <c:pt idx="5">
                  <c:v>6.1764705882352917</c:v>
                </c:pt>
                <c:pt idx="6">
                  <c:v>5</c:v>
                </c:pt>
                <c:pt idx="7">
                  <c:v>4.2</c:v>
                </c:pt>
                <c:pt idx="8">
                  <c:v>3.5</c:v>
                </c:pt>
                <c:pt idx="9">
                  <c:v>3</c:v>
                </c:pt>
                <c:pt idx="10">
                  <c:v>2.1</c:v>
                </c:pt>
                <c:pt idx="11">
                  <c:v>1.544117647058824</c:v>
                </c:pt>
              </c:numCache>
            </c:numRef>
          </c:xVal>
          <c:yVal>
            <c:numRef>
              <c:f>Sheet4!$B$11:$B$22</c:f>
              <c:numCache>
                <c:formatCode>General</c:formatCode>
                <c:ptCount val="12"/>
                <c:pt idx="0">
                  <c:v>210</c:v>
                </c:pt>
                <c:pt idx="1">
                  <c:v>270</c:v>
                </c:pt>
                <c:pt idx="2">
                  <c:v>326.66666666666691</c:v>
                </c:pt>
                <c:pt idx="3">
                  <c:v>378</c:v>
                </c:pt>
                <c:pt idx="4">
                  <c:v>444.23076923076928</c:v>
                </c:pt>
                <c:pt idx="5">
                  <c:v>401.47058823529397</c:v>
                </c:pt>
                <c:pt idx="6">
                  <c:v>370</c:v>
                </c:pt>
                <c:pt idx="7">
                  <c:v>336</c:v>
                </c:pt>
                <c:pt idx="8">
                  <c:v>252</c:v>
                </c:pt>
                <c:pt idx="9">
                  <c:v>150</c:v>
                </c:pt>
                <c:pt idx="10">
                  <c:v>54.6</c:v>
                </c:pt>
                <c:pt idx="11">
                  <c:v>23.161764705882351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844032"/>
        <c:axId val="98895360"/>
      </c:scatterChart>
      <c:valAx>
        <c:axId val="98844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number of dents </a:t>
                </a:r>
                <a:r>
                  <a:rPr lang="en-US" sz="2400" i="1" dirty="0"/>
                  <a:t>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895360"/>
        <c:crosses val="autoZero"/>
        <c:crossBetween val="midCat"/>
      </c:valAx>
      <c:valAx>
        <c:axId val="9889536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8440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616797900262469"/>
          <c:y val="8.2565616797900254E-2"/>
          <c:w val="0.26049868766404199"/>
          <c:h val="0.323637463705233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88509570863813"/>
          <c:y val="3.0669409748123221E-2"/>
          <c:w val="0.84383879128562345"/>
          <c:h val="0.80294074467916265"/>
        </c:manualLayout>
      </c:layout>
      <c:scatterChart>
        <c:scatterStyle val="lineMarker"/>
        <c:varyColors val="0"/>
        <c:ser>
          <c:idx val="0"/>
          <c:order val="0"/>
          <c:spPr>
            <a:ln w="666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Sheet3!$C$18:$C$31</c:f>
                <c:numCache>
                  <c:formatCode>General</c:formatCode>
                  <c:ptCount val="14"/>
                  <c:pt idx="0">
                    <c:v>20</c:v>
                  </c:pt>
                  <c:pt idx="2">
                    <c:v>20</c:v>
                  </c:pt>
                  <c:pt idx="3">
                    <c:v>20</c:v>
                  </c:pt>
                  <c:pt idx="4">
                    <c:v>40</c:v>
                  </c:pt>
                  <c:pt idx="5">
                    <c:v>40</c:v>
                  </c:pt>
                  <c:pt idx="6">
                    <c:v>40</c:v>
                  </c:pt>
                  <c:pt idx="7">
                    <c:v>40</c:v>
                  </c:pt>
                  <c:pt idx="8">
                    <c:v>30</c:v>
                  </c:pt>
                  <c:pt idx="10">
                    <c:v>20</c:v>
                  </c:pt>
                  <c:pt idx="11">
                    <c:v>20</c:v>
                  </c:pt>
                  <c:pt idx="13">
                    <c:v>20</c:v>
                  </c:pt>
                </c:numCache>
              </c:numRef>
            </c:plus>
            <c:minus>
              <c:numRef>
                <c:f>Sheet3!$C$18:$C$31</c:f>
                <c:numCache>
                  <c:formatCode>General</c:formatCode>
                  <c:ptCount val="14"/>
                  <c:pt idx="0">
                    <c:v>20</c:v>
                  </c:pt>
                  <c:pt idx="2">
                    <c:v>20</c:v>
                  </c:pt>
                  <c:pt idx="3">
                    <c:v>20</c:v>
                  </c:pt>
                  <c:pt idx="4">
                    <c:v>40</c:v>
                  </c:pt>
                  <c:pt idx="5">
                    <c:v>40</c:v>
                  </c:pt>
                  <c:pt idx="6">
                    <c:v>40</c:v>
                  </c:pt>
                  <c:pt idx="7">
                    <c:v>40</c:v>
                  </c:pt>
                  <c:pt idx="8">
                    <c:v>30</c:v>
                  </c:pt>
                  <c:pt idx="10">
                    <c:v>20</c:v>
                  </c:pt>
                  <c:pt idx="11">
                    <c:v>20</c:v>
                  </c:pt>
                  <c:pt idx="13">
                    <c:v>20</c:v>
                  </c:pt>
                </c:numCache>
              </c:numRef>
            </c:minus>
          </c:errBars>
          <c:xVal>
            <c:numRef>
              <c:f>Sheet3!$A$18:$A$35</c:f>
              <c:numCache>
                <c:formatCode>General</c:formatCode>
                <c:ptCount val="1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</c:numCache>
            </c:numRef>
          </c:xVal>
          <c:yVal>
            <c:numRef>
              <c:f>Sheet3!$B$18:$B$35</c:f>
              <c:numCache>
                <c:formatCode>General</c:formatCode>
                <c:ptCount val="18"/>
                <c:pt idx="0">
                  <c:v>30</c:v>
                </c:pt>
                <c:pt idx="2">
                  <c:v>110</c:v>
                </c:pt>
                <c:pt idx="3">
                  <c:v>210</c:v>
                </c:pt>
                <c:pt idx="4">
                  <c:v>310</c:v>
                </c:pt>
                <c:pt idx="5">
                  <c:v>360</c:v>
                </c:pt>
                <c:pt idx="6">
                  <c:v>370</c:v>
                </c:pt>
                <c:pt idx="7">
                  <c:v>385</c:v>
                </c:pt>
                <c:pt idx="8">
                  <c:v>300</c:v>
                </c:pt>
                <c:pt idx="10">
                  <c:v>150</c:v>
                </c:pt>
                <c:pt idx="11">
                  <c:v>70</c:v>
                </c:pt>
                <c:pt idx="13">
                  <c:v>50</c:v>
                </c:pt>
                <c:pt idx="17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909568"/>
        <c:axId val="98932224"/>
      </c:scatterChart>
      <c:valAx>
        <c:axId val="98909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 dirty="0"/>
                  <a:t>Width of </a:t>
                </a:r>
                <a:r>
                  <a:rPr lang="en-US" sz="2400" dirty="0" smtClean="0"/>
                  <a:t>accordion</a:t>
                </a:r>
                <a:r>
                  <a:rPr lang="sk-SK" sz="2400" dirty="0" smtClean="0"/>
                  <a:t> </a:t>
                </a:r>
                <a:r>
                  <a:rPr lang="en-US" sz="2400" dirty="0" smtClean="0"/>
                  <a:t>[</a:t>
                </a:r>
                <a:r>
                  <a:rPr lang="en-US" sz="2400" dirty="0"/>
                  <a:t>cm]</a:t>
                </a:r>
              </a:p>
            </c:rich>
          </c:tx>
          <c:layout>
            <c:manualLayout>
              <c:xMode val="edge"/>
              <c:yMode val="edge"/>
              <c:x val="0.34385355109357391"/>
              <c:y val="0.926619661307473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98932224"/>
        <c:crosses val="autoZero"/>
        <c:crossBetween val="midCat"/>
      </c:valAx>
      <c:valAx>
        <c:axId val="9893222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max load [g]</a:t>
                </a:r>
              </a:p>
            </c:rich>
          </c:tx>
          <c:layout>
            <c:manualLayout>
              <c:xMode val="edge"/>
              <c:yMode val="edge"/>
              <c:x val="8.5843460854398701E-3"/>
              <c:y val="0.289614447601060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9890956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5"/>
          </c:marker>
          <c:errBars>
            <c:errDir val="y"/>
            <c:errBarType val="both"/>
            <c:errValType val="cust"/>
            <c:noEndCap val="0"/>
            <c:plus>
              <c:numRef>
                <c:f>Sheet1!$K$7:$K$46</c:f>
                <c:numCache>
                  <c:formatCode>General</c:formatCode>
                  <c:ptCount val="40"/>
                  <c:pt idx="0">
                    <c:v>210</c:v>
                  </c:pt>
                  <c:pt idx="2">
                    <c:v>250</c:v>
                  </c:pt>
                  <c:pt idx="3">
                    <c:v>310</c:v>
                  </c:pt>
                  <c:pt idx="4">
                    <c:v>170</c:v>
                  </c:pt>
                  <c:pt idx="5">
                    <c:v>340</c:v>
                  </c:pt>
                  <c:pt idx="6">
                    <c:v>240</c:v>
                  </c:pt>
                  <c:pt idx="7">
                    <c:v>300</c:v>
                  </c:pt>
                  <c:pt idx="8">
                    <c:v>288</c:v>
                  </c:pt>
                  <c:pt idx="9">
                    <c:v>190</c:v>
                  </c:pt>
                  <c:pt idx="10">
                    <c:v>214</c:v>
                  </c:pt>
                  <c:pt idx="11">
                    <c:v>240</c:v>
                  </c:pt>
                  <c:pt idx="12">
                    <c:v>170</c:v>
                  </c:pt>
                  <c:pt idx="16">
                    <c:v>140</c:v>
                  </c:pt>
                  <c:pt idx="20">
                    <c:v>80</c:v>
                  </c:pt>
                  <c:pt idx="21">
                    <c:v>120</c:v>
                  </c:pt>
                  <c:pt idx="24">
                    <c:v>108</c:v>
                  </c:pt>
                  <c:pt idx="26">
                    <c:v>116</c:v>
                  </c:pt>
                </c:numCache>
              </c:numRef>
            </c:plus>
            <c:minus>
              <c:numRef>
                <c:f>Sheet1!$K$7:$K$49</c:f>
                <c:numCache>
                  <c:formatCode>General</c:formatCode>
                  <c:ptCount val="43"/>
                  <c:pt idx="0">
                    <c:v>210</c:v>
                  </c:pt>
                  <c:pt idx="2">
                    <c:v>250</c:v>
                  </c:pt>
                  <c:pt idx="3">
                    <c:v>310</c:v>
                  </c:pt>
                  <c:pt idx="4">
                    <c:v>170</c:v>
                  </c:pt>
                  <c:pt idx="5">
                    <c:v>340</c:v>
                  </c:pt>
                  <c:pt idx="6">
                    <c:v>240</c:v>
                  </c:pt>
                  <c:pt idx="7">
                    <c:v>300</c:v>
                  </c:pt>
                  <c:pt idx="8">
                    <c:v>288</c:v>
                  </c:pt>
                  <c:pt idx="9">
                    <c:v>190</c:v>
                  </c:pt>
                  <c:pt idx="10">
                    <c:v>214</c:v>
                  </c:pt>
                  <c:pt idx="11">
                    <c:v>240</c:v>
                  </c:pt>
                  <c:pt idx="12">
                    <c:v>170</c:v>
                  </c:pt>
                  <c:pt idx="16">
                    <c:v>140</c:v>
                  </c:pt>
                  <c:pt idx="20">
                    <c:v>80</c:v>
                  </c:pt>
                  <c:pt idx="21">
                    <c:v>120</c:v>
                  </c:pt>
                  <c:pt idx="24">
                    <c:v>108</c:v>
                  </c:pt>
                  <c:pt idx="26">
                    <c:v>116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Sheet1!$L$7:$L$34</c:f>
              <c:numCache>
                <c:formatCode>General</c:formatCode>
                <c:ptCount val="2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25</c:v>
                </c:pt>
                <c:pt idx="18">
                  <c:v>26</c:v>
                </c:pt>
                <c:pt idx="19">
                  <c:v>27</c:v>
                </c:pt>
                <c:pt idx="20">
                  <c:v>28</c:v>
                </c:pt>
                <c:pt idx="21">
                  <c:v>29</c:v>
                </c:pt>
                <c:pt idx="22">
                  <c:v>30</c:v>
                </c:pt>
                <c:pt idx="23">
                  <c:v>31</c:v>
                </c:pt>
                <c:pt idx="24">
                  <c:v>32</c:v>
                </c:pt>
                <c:pt idx="25">
                  <c:v>33</c:v>
                </c:pt>
                <c:pt idx="26">
                  <c:v>34</c:v>
                </c:pt>
                <c:pt idx="27">
                  <c:v>35</c:v>
                </c:pt>
              </c:numCache>
            </c:numRef>
          </c:xVal>
          <c:yVal>
            <c:numRef>
              <c:f>Sheet1!$M$7:$M$34</c:f>
              <c:numCache>
                <c:formatCode>General</c:formatCode>
                <c:ptCount val="28"/>
                <c:pt idx="0">
                  <c:v>1300</c:v>
                </c:pt>
                <c:pt idx="2">
                  <c:v>1700</c:v>
                </c:pt>
                <c:pt idx="3">
                  <c:v>2042.25</c:v>
                </c:pt>
                <c:pt idx="4">
                  <c:v>1958.6</c:v>
                </c:pt>
                <c:pt idx="5">
                  <c:v>1918.5</c:v>
                </c:pt>
                <c:pt idx="6">
                  <c:v>2036.0333333333331</c:v>
                </c:pt>
                <c:pt idx="7">
                  <c:v>2105.8700000000003</c:v>
                </c:pt>
                <c:pt idx="8">
                  <c:v>2019</c:v>
                </c:pt>
                <c:pt idx="9">
                  <c:v>1981</c:v>
                </c:pt>
                <c:pt idx="10">
                  <c:v>1953.5</c:v>
                </c:pt>
                <c:pt idx="11">
                  <c:v>1589.3333333333328</c:v>
                </c:pt>
                <c:pt idx="12">
                  <c:v>1205.6666666666667</c:v>
                </c:pt>
                <c:pt idx="16">
                  <c:v>906</c:v>
                </c:pt>
                <c:pt idx="20">
                  <c:v>825</c:v>
                </c:pt>
                <c:pt idx="21">
                  <c:v>858</c:v>
                </c:pt>
                <c:pt idx="24">
                  <c:v>770</c:v>
                </c:pt>
                <c:pt idx="26">
                  <c:v>665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701120"/>
        <c:axId val="81711488"/>
      </c:scatterChart>
      <c:valAx>
        <c:axId val="81701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diameter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711488"/>
        <c:crosses val="autoZero"/>
        <c:crossBetween val="midCat"/>
      </c:valAx>
      <c:valAx>
        <c:axId val="8171148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max load [g]</a:t>
                </a:r>
              </a:p>
            </c:rich>
          </c:tx>
          <c:layout>
            <c:manualLayout>
              <c:xMode val="edge"/>
              <c:yMode val="edge"/>
              <c:x val="9.6999877795429547E-3"/>
              <c:y val="0.291994465892678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17011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5"/>
          </c:marker>
          <c:errBars>
            <c:errDir val="y"/>
            <c:errBarType val="both"/>
            <c:errValType val="cust"/>
            <c:noEndCap val="0"/>
            <c:plus>
              <c:numRef>
                <c:f>Sheet1!$K$7:$K$46</c:f>
                <c:numCache>
                  <c:formatCode>General</c:formatCode>
                  <c:ptCount val="40"/>
                  <c:pt idx="0">
                    <c:v>210</c:v>
                  </c:pt>
                  <c:pt idx="2">
                    <c:v>250</c:v>
                  </c:pt>
                  <c:pt idx="3">
                    <c:v>310</c:v>
                  </c:pt>
                  <c:pt idx="4">
                    <c:v>170</c:v>
                  </c:pt>
                  <c:pt idx="5">
                    <c:v>340</c:v>
                  </c:pt>
                  <c:pt idx="6">
                    <c:v>240</c:v>
                  </c:pt>
                  <c:pt idx="7">
                    <c:v>300</c:v>
                  </c:pt>
                  <c:pt idx="8">
                    <c:v>288</c:v>
                  </c:pt>
                  <c:pt idx="9">
                    <c:v>190</c:v>
                  </c:pt>
                  <c:pt idx="10">
                    <c:v>214</c:v>
                  </c:pt>
                  <c:pt idx="11">
                    <c:v>240</c:v>
                  </c:pt>
                  <c:pt idx="12">
                    <c:v>170</c:v>
                  </c:pt>
                  <c:pt idx="16">
                    <c:v>140</c:v>
                  </c:pt>
                  <c:pt idx="20">
                    <c:v>80</c:v>
                  </c:pt>
                  <c:pt idx="21">
                    <c:v>120</c:v>
                  </c:pt>
                  <c:pt idx="24">
                    <c:v>108</c:v>
                  </c:pt>
                  <c:pt idx="26">
                    <c:v>116</c:v>
                  </c:pt>
                </c:numCache>
              </c:numRef>
            </c:plus>
            <c:minus>
              <c:numRef>
                <c:f>Sheet1!$K$7:$K$49</c:f>
                <c:numCache>
                  <c:formatCode>General</c:formatCode>
                  <c:ptCount val="43"/>
                  <c:pt idx="0">
                    <c:v>210</c:v>
                  </c:pt>
                  <c:pt idx="2">
                    <c:v>250</c:v>
                  </c:pt>
                  <c:pt idx="3">
                    <c:v>310</c:v>
                  </c:pt>
                  <c:pt idx="4">
                    <c:v>170</c:v>
                  </c:pt>
                  <c:pt idx="5">
                    <c:v>340</c:v>
                  </c:pt>
                  <c:pt idx="6">
                    <c:v>240</c:v>
                  </c:pt>
                  <c:pt idx="7">
                    <c:v>300</c:v>
                  </c:pt>
                  <c:pt idx="8">
                    <c:v>288</c:v>
                  </c:pt>
                  <c:pt idx="9">
                    <c:v>190</c:v>
                  </c:pt>
                  <c:pt idx="10">
                    <c:v>214</c:v>
                  </c:pt>
                  <c:pt idx="11">
                    <c:v>240</c:v>
                  </c:pt>
                  <c:pt idx="12">
                    <c:v>170</c:v>
                  </c:pt>
                  <c:pt idx="16">
                    <c:v>140</c:v>
                  </c:pt>
                  <c:pt idx="20">
                    <c:v>80</c:v>
                  </c:pt>
                  <c:pt idx="21">
                    <c:v>120</c:v>
                  </c:pt>
                  <c:pt idx="24">
                    <c:v>108</c:v>
                  </c:pt>
                  <c:pt idx="26">
                    <c:v>116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Sheet1!$L$7:$L$34</c:f>
              <c:numCache>
                <c:formatCode>General</c:formatCode>
                <c:ptCount val="2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25</c:v>
                </c:pt>
                <c:pt idx="18">
                  <c:v>26</c:v>
                </c:pt>
                <c:pt idx="19">
                  <c:v>27</c:v>
                </c:pt>
                <c:pt idx="20">
                  <c:v>28</c:v>
                </c:pt>
                <c:pt idx="21">
                  <c:v>29</c:v>
                </c:pt>
                <c:pt idx="22">
                  <c:v>30</c:v>
                </c:pt>
                <c:pt idx="23">
                  <c:v>31</c:v>
                </c:pt>
                <c:pt idx="24">
                  <c:v>32</c:v>
                </c:pt>
                <c:pt idx="25">
                  <c:v>33</c:v>
                </c:pt>
                <c:pt idx="26">
                  <c:v>34</c:v>
                </c:pt>
                <c:pt idx="27">
                  <c:v>35</c:v>
                </c:pt>
              </c:numCache>
            </c:numRef>
          </c:xVal>
          <c:yVal>
            <c:numRef>
              <c:f>Sheet1!$M$7:$M$34</c:f>
              <c:numCache>
                <c:formatCode>General</c:formatCode>
                <c:ptCount val="28"/>
                <c:pt idx="0">
                  <c:v>1300</c:v>
                </c:pt>
                <c:pt idx="2">
                  <c:v>1700</c:v>
                </c:pt>
                <c:pt idx="3">
                  <c:v>2042.25</c:v>
                </c:pt>
                <c:pt idx="4">
                  <c:v>1958.6</c:v>
                </c:pt>
                <c:pt idx="5">
                  <c:v>1918.5</c:v>
                </c:pt>
                <c:pt idx="6">
                  <c:v>2036.0333333333331</c:v>
                </c:pt>
                <c:pt idx="7">
                  <c:v>2105.8700000000003</c:v>
                </c:pt>
                <c:pt idx="8">
                  <c:v>2019</c:v>
                </c:pt>
                <c:pt idx="9">
                  <c:v>1981</c:v>
                </c:pt>
                <c:pt idx="10">
                  <c:v>1953.5</c:v>
                </c:pt>
                <c:pt idx="11">
                  <c:v>1589.3333333333328</c:v>
                </c:pt>
                <c:pt idx="12">
                  <c:v>1205.6666666666667</c:v>
                </c:pt>
                <c:pt idx="16">
                  <c:v>906</c:v>
                </c:pt>
                <c:pt idx="20">
                  <c:v>825</c:v>
                </c:pt>
                <c:pt idx="21">
                  <c:v>858</c:v>
                </c:pt>
                <c:pt idx="24">
                  <c:v>770</c:v>
                </c:pt>
                <c:pt idx="26">
                  <c:v>665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348288"/>
        <c:axId val="100350208"/>
      </c:scatterChart>
      <c:valAx>
        <c:axId val="100348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diameter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0350208"/>
        <c:crosses val="autoZero"/>
        <c:crossBetween val="midCat"/>
      </c:valAx>
      <c:valAx>
        <c:axId val="1003502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max load [g]</a:t>
                </a:r>
              </a:p>
            </c:rich>
          </c:tx>
          <c:layout>
            <c:manualLayout>
              <c:xMode val="edge"/>
              <c:yMode val="edge"/>
              <c:x val="9.6999877795429547E-3"/>
              <c:y val="0.291994465892678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03482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423370-2331-42A2-AD97-3D4138987AB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4CB2238B-D307-4356-ABB0-6DF4BEA7E704}">
      <dgm:prSet phldrT="[Text]"/>
      <dgm:spPr/>
      <dgm:t>
        <a:bodyPr/>
        <a:lstStyle/>
        <a:p>
          <a:r>
            <a:rPr lang="sk-SK" dirty="0" smtClean="0"/>
            <a:t>accordion</a:t>
          </a:r>
          <a:endParaRPr lang="sk-SK" dirty="0"/>
        </a:p>
      </dgm:t>
    </dgm:pt>
    <dgm:pt modelId="{2A854431-99DC-476D-9F5E-D650AD42A12B}" type="parTrans" cxnId="{13896E60-A808-4C47-A049-B1DAEE516FEA}">
      <dgm:prSet/>
      <dgm:spPr/>
      <dgm:t>
        <a:bodyPr/>
        <a:lstStyle/>
        <a:p>
          <a:endParaRPr lang="sk-SK"/>
        </a:p>
      </dgm:t>
    </dgm:pt>
    <dgm:pt modelId="{398E513C-4C01-4857-B5A2-460534F05AB9}" type="sibTrans" cxnId="{13896E60-A808-4C47-A049-B1DAEE516FEA}">
      <dgm:prSet/>
      <dgm:spPr/>
      <dgm:t>
        <a:bodyPr/>
        <a:lstStyle/>
        <a:p>
          <a:endParaRPr lang="sk-SK"/>
        </a:p>
      </dgm:t>
    </dgm:pt>
    <dgm:pt modelId="{D252D4A9-57C4-49C0-9134-2CD76DA68B84}">
      <dgm:prSet phldrT="[Text]"/>
      <dgm:spPr/>
      <dgm:t>
        <a:bodyPr/>
        <a:lstStyle/>
        <a:p>
          <a:r>
            <a:rPr lang="sk-SK" dirty="0" smtClean="0"/>
            <a:t>tube</a:t>
          </a:r>
          <a:endParaRPr lang="sk-SK" dirty="0"/>
        </a:p>
      </dgm:t>
    </dgm:pt>
    <dgm:pt modelId="{037F6098-1278-4F70-9708-908E397F1A84}" type="parTrans" cxnId="{E4F22D7A-4A55-417D-8B19-E32E4A5C2940}">
      <dgm:prSet/>
      <dgm:spPr/>
      <dgm:t>
        <a:bodyPr/>
        <a:lstStyle/>
        <a:p>
          <a:endParaRPr lang="sk-SK"/>
        </a:p>
      </dgm:t>
    </dgm:pt>
    <dgm:pt modelId="{3C490EE2-50E5-49E8-8770-B50B511E80E0}" type="sibTrans" cxnId="{E4F22D7A-4A55-417D-8B19-E32E4A5C2940}">
      <dgm:prSet/>
      <dgm:spPr/>
      <dgm:t>
        <a:bodyPr/>
        <a:lstStyle/>
        <a:p>
          <a:endParaRPr lang="sk-SK"/>
        </a:p>
      </dgm:t>
    </dgm:pt>
    <dgm:pt modelId="{44691B01-23C2-4008-9F43-13CE9E2834AC}">
      <dgm:prSet phldrT="[Text]"/>
      <dgm:spPr/>
      <dgm:t>
        <a:bodyPr/>
        <a:lstStyle/>
        <a:p>
          <a:r>
            <a:rPr lang="sk-SK" dirty="0" smtClean="0"/>
            <a:t>inspired by real bridges</a:t>
          </a:r>
          <a:endParaRPr lang="sk-SK" dirty="0"/>
        </a:p>
      </dgm:t>
    </dgm:pt>
    <dgm:pt modelId="{6A59A345-757A-437C-A321-58191B95296C}" type="parTrans" cxnId="{96FECB35-1168-4A1A-92D8-E322E661AD8F}">
      <dgm:prSet/>
      <dgm:spPr/>
      <dgm:t>
        <a:bodyPr/>
        <a:lstStyle/>
        <a:p>
          <a:endParaRPr lang="sk-SK"/>
        </a:p>
      </dgm:t>
    </dgm:pt>
    <dgm:pt modelId="{6B573A31-FDC8-4236-947A-B2190A87F702}" type="sibTrans" cxnId="{96FECB35-1168-4A1A-92D8-E322E661AD8F}">
      <dgm:prSet/>
      <dgm:spPr/>
      <dgm:t>
        <a:bodyPr/>
        <a:lstStyle/>
        <a:p>
          <a:endParaRPr lang="sk-SK"/>
        </a:p>
      </dgm:t>
    </dgm:pt>
    <dgm:pt modelId="{26737EB0-E8B8-4D7D-90D5-4926458F15AD}">
      <dgm:prSet phldrT="[Text]"/>
      <dgm:spPr/>
      <dgm:t>
        <a:bodyPr/>
        <a:lstStyle/>
        <a:p>
          <a:r>
            <a:rPr lang="sk-SK" dirty="0" smtClean="0"/>
            <a:t>paper-unique</a:t>
          </a:r>
          <a:endParaRPr lang="sk-SK" dirty="0"/>
        </a:p>
      </dgm:t>
    </dgm:pt>
    <dgm:pt modelId="{C2BAFE7B-4F38-4D18-BC4D-C014282BD041}" type="parTrans" cxnId="{9C17AD9E-188E-4698-83D5-3B11C4AA1DFB}">
      <dgm:prSet/>
      <dgm:spPr/>
      <dgm:t>
        <a:bodyPr/>
        <a:lstStyle/>
        <a:p>
          <a:endParaRPr lang="sk-SK"/>
        </a:p>
      </dgm:t>
    </dgm:pt>
    <dgm:pt modelId="{CFDFDC31-F6F3-49C6-9B57-FEC7986A9F6E}" type="sibTrans" cxnId="{9C17AD9E-188E-4698-83D5-3B11C4AA1DFB}">
      <dgm:prSet/>
      <dgm:spPr/>
      <dgm:t>
        <a:bodyPr/>
        <a:lstStyle/>
        <a:p>
          <a:endParaRPr lang="sk-SK"/>
        </a:p>
      </dgm:t>
    </dgm:pt>
    <dgm:pt modelId="{2B70B154-145A-4132-B529-68C8E7EE93BA}" type="pres">
      <dgm:prSet presAssocID="{C5423370-2331-42A2-AD97-3D4138987AB6}" presName="diagram" presStyleCnt="0">
        <dgm:presLayoutVars>
          <dgm:dir/>
        </dgm:presLayoutVars>
      </dgm:prSet>
      <dgm:spPr/>
      <dgm:t>
        <a:bodyPr/>
        <a:lstStyle/>
        <a:p>
          <a:endParaRPr lang="sk-SK"/>
        </a:p>
      </dgm:t>
    </dgm:pt>
    <dgm:pt modelId="{13CEFC56-1C94-4A82-B5AD-2CD4B849849B}" type="pres">
      <dgm:prSet presAssocID="{4CB2238B-D307-4356-ABB0-6DF4BEA7E704}" presName="composite" presStyleCnt="0"/>
      <dgm:spPr/>
    </dgm:pt>
    <dgm:pt modelId="{CBE2CDF9-43F7-4DB3-A5F0-3BC70594D3F7}" type="pres">
      <dgm:prSet presAssocID="{4CB2238B-D307-4356-ABB0-6DF4BEA7E704}" presName="Image" presStyleLbl="bgShp" presStyleIdx="0" presStyleCnt="4" custScaleX="117951" custLinFactNeighborX="-42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B45606-9E81-43E0-95F0-107F499D82A7}" type="pres">
      <dgm:prSet presAssocID="{4CB2238B-D307-4356-ABB0-6DF4BEA7E704}" presName="Parent" presStyleLbl="node0" presStyleIdx="0" presStyleCnt="4" custScaleX="117951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705B366-D912-4057-A5CD-6F5C8FCF2F72}" type="pres">
      <dgm:prSet presAssocID="{398E513C-4C01-4857-B5A2-460534F05AB9}" presName="sibTrans" presStyleCnt="0"/>
      <dgm:spPr/>
    </dgm:pt>
    <dgm:pt modelId="{570AB433-07B3-4F33-ADA5-D79368607046}" type="pres">
      <dgm:prSet presAssocID="{D252D4A9-57C4-49C0-9134-2CD76DA68B84}" presName="composite" presStyleCnt="0"/>
      <dgm:spPr/>
    </dgm:pt>
    <dgm:pt modelId="{0DB3259F-313D-4D3B-B4F0-EBA886D0F202}" type="pres">
      <dgm:prSet presAssocID="{D252D4A9-57C4-49C0-9134-2CD76DA68B84}" presName="Image" presStyleLbl="bgShp" presStyleIdx="1" presStyleCnt="4" custScaleX="117951" custLinFactNeighborX="116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226B2E8-10E2-446D-BFC3-D39EB9574EDD}" type="pres">
      <dgm:prSet presAssocID="{D252D4A9-57C4-49C0-9134-2CD76DA68B84}" presName="Parent" presStyleLbl="node0" presStyleIdx="1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97BA38F-30B2-4567-BBD3-14327E0795D4}" type="pres">
      <dgm:prSet presAssocID="{3C490EE2-50E5-49E8-8770-B50B511E80E0}" presName="sibTrans" presStyleCnt="0"/>
      <dgm:spPr/>
    </dgm:pt>
    <dgm:pt modelId="{910978C5-8877-4178-976F-4919669AF74F}" type="pres">
      <dgm:prSet presAssocID="{44691B01-23C2-4008-9F43-13CE9E2834AC}" presName="composite" presStyleCnt="0"/>
      <dgm:spPr/>
    </dgm:pt>
    <dgm:pt modelId="{C51FB377-0EE0-4451-91A3-BE2E2903EF44}" type="pres">
      <dgm:prSet presAssocID="{44691B01-23C2-4008-9F43-13CE9E2834AC}" presName="Image" presStyleLbl="bgShp" presStyleIdx="2" presStyleCnt="4" custScaleX="117951" custLinFactNeighborX="-124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sk-SK"/>
        </a:p>
      </dgm:t>
    </dgm:pt>
    <dgm:pt modelId="{30FFCEA2-51E3-4F72-A57E-6376CD922D43}" type="pres">
      <dgm:prSet presAssocID="{44691B01-23C2-4008-9F43-13CE9E2834AC}" presName="Parent" presStyleLbl="node0" presStyleIdx="2" presStyleCnt="4" custScaleX="131964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9DC97BE-3FCB-4408-8AD1-D0216ADC9AFB}" type="pres">
      <dgm:prSet presAssocID="{6B573A31-FDC8-4236-947A-B2190A87F702}" presName="sibTrans" presStyleCnt="0"/>
      <dgm:spPr/>
    </dgm:pt>
    <dgm:pt modelId="{FE513450-7A32-4493-85D7-33A75B830DE1}" type="pres">
      <dgm:prSet presAssocID="{26737EB0-E8B8-4D7D-90D5-4926458F15AD}" presName="composite" presStyleCnt="0"/>
      <dgm:spPr/>
    </dgm:pt>
    <dgm:pt modelId="{94720094-AEDF-4698-A44F-CFBCE661E0D1}" type="pres">
      <dgm:prSet presAssocID="{26737EB0-E8B8-4D7D-90D5-4926458F15AD}" presName="Image" presStyleLbl="bgShp" presStyleIdx="3" presStyleCnt="4" custScaleX="117951" custLinFactNeighborX="11695"/>
      <dgm:spPr/>
      <dgm:t>
        <a:bodyPr/>
        <a:lstStyle/>
        <a:p>
          <a:endParaRPr lang="sk-SK"/>
        </a:p>
      </dgm:t>
    </dgm:pt>
    <dgm:pt modelId="{DCD72A7C-38D9-4EF2-9948-893C2F5A7B14}" type="pres">
      <dgm:prSet presAssocID="{26737EB0-E8B8-4D7D-90D5-4926458F15AD}" presName="Parent" presStyleLbl="node0" presStyleIdx="3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D435AE22-7920-457D-8567-36E9FF206B99}" type="presOf" srcId="{26737EB0-E8B8-4D7D-90D5-4926458F15AD}" destId="{DCD72A7C-38D9-4EF2-9948-893C2F5A7B14}" srcOrd="0" destOrd="0" presId="urn:microsoft.com/office/officeart/2008/layout/BendingPictureCaption"/>
    <dgm:cxn modelId="{5215F223-8046-421C-AFC1-3A009A10FEF7}" type="presOf" srcId="{4CB2238B-D307-4356-ABB0-6DF4BEA7E704}" destId="{C9B45606-9E81-43E0-95F0-107F499D82A7}" srcOrd="0" destOrd="0" presId="urn:microsoft.com/office/officeart/2008/layout/BendingPictureCaption"/>
    <dgm:cxn modelId="{13896E60-A808-4C47-A049-B1DAEE516FEA}" srcId="{C5423370-2331-42A2-AD97-3D4138987AB6}" destId="{4CB2238B-D307-4356-ABB0-6DF4BEA7E704}" srcOrd="0" destOrd="0" parTransId="{2A854431-99DC-476D-9F5E-D650AD42A12B}" sibTransId="{398E513C-4C01-4857-B5A2-460534F05AB9}"/>
    <dgm:cxn modelId="{019BCDC8-7775-4F4C-85DC-5B9532F01F84}" type="presOf" srcId="{44691B01-23C2-4008-9F43-13CE9E2834AC}" destId="{30FFCEA2-51E3-4F72-A57E-6376CD922D43}" srcOrd="0" destOrd="0" presId="urn:microsoft.com/office/officeart/2008/layout/BendingPictureCaption"/>
    <dgm:cxn modelId="{96FECB35-1168-4A1A-92D8-E322E661AD8F}" srcId="{C5423370-2331-42A2-AD97-3D4138987AB6}" destId="{44691B01-23C2-4008-9F43-13CE9E2834AC}" srcOrd="2" destOrd="0" parTransId="{6A59A345-757A-437C-A321-58191B95296C}" sibTransId="{6B573A31-FDC8-4236-947A-B2190A87F702}"/>
    <dgm:cxn modelId="{BE9D3780-BA9A-4479-A6BE-20B10F1E8579}" type="presOf" srcId="{D252D4A9-57C4-49C0-9134-2CD76DA68B84}" destId="{3226B2E8-10E2-446D-BFC3-D39EB9574EDD}" srcOrd="0" destOrd="0" presId="urn:microsoft.com/office/officeart/2008/layout/BendingPictureCaption"/>
    <dgm:cxn modelId="{9C17AD9E-188E-4698-83D5-3B11C4AA1DFB}" srcId="{C5423370-2331-42A2-AD97-3D4138987AB6}" destId="{26737EB0-E8B8-4D7D-90D5-4926458F15AD}" srcOrd="3" destOrd="0" parTransId="{C2BAFE7B-4F38-4D18-BC4D-C014282BD041}" sibTransId="{CFDFDC31-F6F3-49C6-9B57-FEC7986A9F6E}"/>
    <dgm:cxn modelId="{E4F22D7A-4A55-417D-8B19-E32E4A5C2940}" srcId="{C5423370-2331-42A2-AD97-3D4138987AB6}" destId="{D252D4A9-57C4-49C0-9134-2CD76DA68B84}" srcOrd="1" destOrd="0" parTransId="{037F6098-1278-4F70-9708-908E397F1A84}" sibTransId="{3C490EE2-50E5-49E8-8770-B50B511E80E0}"/>
    <dgm:cxn modelId="{A2320EAB-6F01-421C-A22A-C228B2076B0E}" type="presOf" srcId="{C5423370-2331-42A2-AD97-3D4138987AB6}" destId="{2B70B154-145A-4132-B529-68C8E7EE93BA}" srcOrd="0" destOrd="0" presId="urn:microsoft.com/office/officeart/2008/layout/BendingPictureCaption"/>
    <dgm:cxn modelId="{1CDB2E5F-08FE-4518-AC55-106F2E04E30C}" type="presParOf" srcId="{2B70B154-145A-4132-B529-68C8E7EE93BA}" destId="{13CEFC56-1C94-4A82-B5AD-2CD4B849849B}" srcOrd="0" destOrd="0" presId="urn:microsoft.com/office/officeart/2008/layout/BendingPictureCaption"/>
    <dgm:cxn modelId="{702DFB76-9FAE-4A47-8D8A-59861EA8FAC7}" type="presParOf" srcId="{13CEFC56-1C94-4A82-B5AD-2CD4B849849B}" destId="{CBE2CDF9-43F7-4DB3-A5F0-3BC70594D3F7}" srcOrd="0" destOrd="0" presId="urn:microsoft.com/office/officeart/2008/layout/BendingPictureCaption"/>
    <dgm:cxn modelId="{766CD345-EEE9-416D-AD25-7818EC689CB3}" type="presParOf" srcId="{13CEFC56-1C94-4A82-B5AD-2CD4B849849B}" destId="{C9B45606-9E81-43E0-95F0-107F499D82A7}" srcOrd="1" destOrd="0" presId="urn:microsoft.com/office/officeart/2008/layout/BendingPictureCaption"/>
    <dgm:cxn modelId="{CF9049F6-2A51-4384-97EC-EBFECFAAC71B}" type="presParOf" srcId="{2B70B154-145A-4132-B529-68C8E7EE93BA}" destId="{A705B366-D912-4057-A5CD-6F5C8FCF2F72}" srcOrd="1" destOrd="0" presId="urn:microsoft.com/office/officeart/2008/layout/BendingPictureCaption"/>
    <dgm:cxn modelId="{47AD5208-C34B-4AA8-8E91-8AFA5465EAC7}" type="presParOf" srcId="{2B70B154-145A-4132-B529-68C8E7EE93BA}" destId="{570AB433-07B3-4F33-ADA5-D79368607046}" srcOrd="2" destOrd="0" presId="urn:microsoft.com/office/officeart/2008/layout/BendingPictureCaption"/>
    <dgm:cxn modelId="{DE30CCDA-4D5C-4E18-914D-F63B7FAB71A6}" type="presParOf" srcId="{570AB433-07B3-4F33-ADA5-D79368607046}" destId="{0DB3259F-313D-4D3B-B4F0-EBA886D0F202}" srcOrd="0" destOrd="0" presId="urn:microsoft.com/office/officeart/2008/layout/BendingPictureCaption"/>
    <dgm:cxn modelId="{763B0CF7-14F1-451C-86C0-E159913E2259}" type="presParOf" srcId="{570AB433-07B3-4F33-ADA5-D79368607046}" destId="{3226B2E8-10E2-446D-BFC3-D39EB9574EDD}" srcOrd="1" destOrd="0" presId="urn:microsoft.com/office/officeart/2008/layout/BendingPictureCaption"/>
    <dgm:cxn modelId="{F8828417-0B2E-4E5A-B8E5-2E09234A17F7}" type="presParOf" srcId="{2B70B154-145A-4132-B529-68C8E7EE93BA}" destId="{C97BA38F-30B2-4567-BBD3-14327E0795D4}" srcOrd="3" destOrd="0" presId="urn:microsoft.com/office/officeart/2008/layout/BendingPictureCaption"/>
    <dgm:cxn modelId="{7B31974A-DC4C-45A0-8B7B-FC86DDA64CD7}" type="presParOf" srcId="{2B70B154-145A-4132-B529-68C8E7EE93BA}" destId="{910978C5-8877-4178-976F-4919669AF74F}" srcOrd="4" destOrd="0" presId="urn:microsoft.com/office/officeart/2008/layout/BendingPictureCaption"/>
    <dgm:cxn modelId="{28A1D527-D876-401F-8C55-9A1029712278}" type="presParOf" srcId="{910978C5-8877-4178-976F-4919669AF74F}" destId="{C51FB377-0EE0-4451-91A3-BE2E2903EF44}" srcOrd="0" destOrd="0" presId="urn:microsoft.com/office/officeart/2008/layout/BendingPictureCaption"/>
    <dgm:cxn modelId="{1F59CE8E-D0DA-481E-B9F5-4BE20E8EA467}" type="presParOf" srcId="{910978C5-8877-4178-976F-4919669AF74F}" destId="{30FFCEA2-51E3-4F72-A57E-6376CD922D43}" srcOrd="1" destOrd="0" presId="urn:microsoft.com/office/officeart/2008/layout/BendingPictureCaption"/>
    <dgm:cxn modelId="{5869CFFE-D874-4BD6-A1A4-C780E358FA19}" type="presParOf" srcId="{2B70B154-145A-4132-B529-68C8E7EE93BA}" destId="{69DC97BE-3FCB-4408-8AD1-D0216ADC9AFB}" srcOrd="5" destOrd="0" presId="urn:microsoft.com/office/officeart/2008/layout/BendingPictureCaption"/>
    <dgm:cxn modelId="{EEA2ECD5-C61E-4EC1-9CAD-B3E14CC76675}" type="presParOf" srcId="{2B70B154-145A-4132-B529-68C8E7EE93BA}" destId="{FE513450-7A32-4493-85D7-33A75B830DE1}" srcOrd="6" destOrd="0" presId="urn:microsoft.com/office/officeart/2008/layout/BendingPictureCaption"/>
    <dgm:cxn modelId="{49C57C46-3D77-418C-A486-C2FF6BAA59F8}" type="presParOf" srcId="{FE513450-7A32-4493-85D7-33A75B830DE1}" destId="{94720094-AEDF-4698-A44F-CFBCE661E0D1}" srcOrd="0" destOrd="0" presId="urn:microsoft.com/office/officeart/2008/layout/BendingPictureCaption"/>
    <dgm:cxn modelId="{42560645-6D22-46D9-BB11-947886F2591A}" type="presParOf" srcId="{FE513450-7A32-4493-85D7-33A75B830DE1}" destId="{DCD72A7C-38D9-4EF2-9948-893C2F5A7B1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423370-2331-42A2-AD97-3D4138987AB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4CB2238B-D307-4356-ABB0-6DF4BEA7E704}">
      <dgm:prSet phldrT="[Text]"/>
      <dgm:spPr/>
      <dgm:t>
        <a:bodyPr/>
        <a:lstStyle/>
        <a:p>
          <a:r>
            <a:rPr lang="sk-SK" b="1" dirty="0" smtClean="0"/>
            <a:t>accordion</a:t>
          </a:r>
          <a:endParaRPr lang="sk-SK" b="1" dirty="0"/>
        </a:p>
      </dgm:t>
    </dgm:pt>
    <dgm:pt modelId="{2A854431-99DC-476D-9F5E-D650AD42A12B}" type="parTrans" cxnId="{13896E60-A808-4C47-A049-B1DAEE516FEA}">
      <dgm:prSet/>
      <dgm:spPr/>
      <dgm:t>
        <a:bodyPr/>
        <a:lstStyle/>
        <a:p>
          <a:endParaRPr lang="sk-SK"/>
        </a:p>
      </dgm:t>
    </dgm:pt>
    <dgm:pt modelId="{398E513C-4C01-4857-B5A2-460534F05AB9}" type="sibTrans" cxnId="{13896E60-A808-4C47-A049-B1DAEE516FEA}">
      <dgm:prSet/>
      <dgm:spPr/>
      <dgm:t>
        <a:bodyPr/>
        <a:lstStyle/>
        <a:p>
          <a:endParaRPr lang="sk-SK"/>
        </a:p>
      </dgm:t>
    </dgm:pt>
    <dgm:pt modelId="{D252D4A9-57C4-49C0-9134-2CD76DA68B84}">
      <dgm:prSet phldrT="[Text]"/>
      <dgm:spPr/>
      <dgm:t>
        <a:bodyPr/>
        <a:lstStyle/>
        <a:p>
          <a:r>
            <a:rPr lang="sk-SK" dirty="0" smtClean="0"/>
            <a:t>tube</a:t>
          </a:r>
          <a:endParaRPr lang="sk-SK" dirty="0"/>
        </a:p>
      </dgm:t>
    </dgm:pt>
    <dgm:pt modelId="{037F6098-1278-4F70-9708-908E397F1A84}" type="parTrans" cxnId="{E4F22D7A-4A55-417D-8B19-E32E4A5C2940}">
      <dgm:prSet/>
      <dgm:spPr/>
      <dgm:t>
        <a:bodyPr/>
        <a:lstStyle/>
        <a:p>
          <a:endParaRPr lang="sk-SK"/>
        </a:p>
      </dgm:t>
    </dgm:pt>
    <dgm:pt modelId="{3C490EE2-50E5-49E8-8770-B50B511E80E0}" type="sibTrans" cxnId="{E4F22D7A-4A55-417D-8B19-E32E4A5C2940}">
      <dgm:prSet/>
      <dgm:spPr/>
      <dgm:t>
        <a:bodyPr/>
        <a:lstStyle/>
        <a:p>
          <a:endParaRPr lang="sk-SK"/>
        </a:p>
      </dgm:t>
    </dgm:pt>
    <dgm:pt modelId="{44691B01-23C2-4008-9F43-13CE9E2834AC}">
      <dgm:prSet phldrT="[Text]"/>
      <dgm:spPr/>
      <dgm:t>
        <a:bodyPr/>
        <a:lstStyle/>
        <a:p>
          <a:r>
            <a:rPr lang="sk-SK" dirty="0" smtClean="0"/>
            <a:t>inspired by real bridges</a:t>
          </a:r>
          <a:endParaRPr lang="sk-SK" dirty="0"/>
        </a:p>
      </dgm:t>
    </dgm:pt>
    <dgm:pt modelId="{6A59A345-757A-437C-A321-58191B95296C}" type="parTrans" cxnId="{96FECB35-1168-4A1A-92D8-E322E661AD8F}">
      <dgm:prSet/>
      <dgm:spPr/>
      <dgm:t>
        <a:bodyPr/>
        <a:lstStyle/>
        <a:p>
          <a:endParaRPr lang="sk-SK"/>
        </a:p>
      </dgm:t>
    </dgm:pt>
    <dgm:pt modelId="{6B573A31-FDC8-4236-947A-B2190A87F702}" type="sibTrans" cxnId="{96FECB35-1168-4A1A-92D8-E322E661AD8F}">
      <dgm:prSet/>
      <dgm:spPr/>
      <dgm:t>
        <a:bodyPr/>
        <a:lstStyle/>
        <a:p>
          <a:endParaRPr lang="sk-SK"/>
        </a:p>
      </dgm:t>
    </dgm:pt>
    <dgm:pt modelId="{26737EB0-E8B8-4D7D-90D5-4926458F15AD}">
      <dgm:prSet phldrT="[Text]"/>
      <dgm:spPr/>
      <dgm:t>
        <a:bodyPr/>
        <a:lstStyle/>
        <a:p>
          <a:r>
            <a:rPr lang="sk-SK" dirty="0" smtClean="0"/>
            <a:t>paper-unique</a:t>
          </a:r>
          <a:endParaRPr lang="sk-SK" dirty="0"/>
        </a:p>
      </dgm:t>
    </dgm:pt>
    <dgm:pt modelId="{C2BAFE7B-4F38-4D18-BC4D-C014282BD041}" type="parTrans" cxnId="{9C17AD9E-188E-4698-83D5-3B11C4AA1DFB}">
      <dgm:prSet/>
      <dgm:spPr/>
      <dgm:t>
        <a:bodyPr/>
        <a:lstStyle/>
        <a:p>
          <a:endParaRPr lang="sk-SK"/>
        </a:p>
      </dgm:t>
    </dgm:pt>
    <dgm:pt modelId="{CFDFDC31-F6F3-49C6-9B57-FEC7986A9F6E}" type="sibTrans" cxnId="{9C17AD9E-188E-4698-83D5-3B11C4AA1DFB}">
      <dgm:prSet/>
      <dgm:spPr/>
      <dgm:t>
        <a:bodyPr/>
        <a:lstStyle/>
        <a:p>
          <a:endParaRPr lang="sk-SK"/>
        </a:p>
      </dgm:t>
    </dgm:pt>
    <dgm:pt modelId="{2B70B154-145A-4132-B529-68C8E7EE93BA}" type="pres">
      <dgm:prSet presAssocID="{C5423370-2331-42A2-AD97-3D4138987AB6}" presName="diagram" presStyleCnt="0">
        <dgm:presLayoutVars>
          <dgm:dir/>
        </dgm:presLayoutVars>
      </dgm:prSet>
      <dgm:spPr/>
      <dgm:t>
        <a:bodyPr/>
        <a:lstStyle/>
        <a:p>
          <a:endParaRPr lang="sk-SK"/>
        </a:p>
      </dgm:t>
    </dgm:pt>
    <dgm:pt modelId="{13CEFC56-1C94-4A82-B5AD-2CD4B849849B}" type="pres">
      <dgm:prSet presAssocID="{4CB2238B-D307-4356-ABB0-6DF4BEA7E704}" presName="composite" presStyleCnt="0"/>
      <dgm:spPr/>
    </dgm:pt>
    <dgm:pt modelId="{CBE2CDF9-43F7-4DB3-A5F0-3BC70594D3F7}" type="pres">
      <dgm:prSet presAssocID="{4CB2238B-D307-4356-ABB0-6DF4BEA7E704}" presName="Image" presStyleLbl="bgShp" presStyleIdx="0" presStyleCnt="4" custScaleX="117951" custLinFactNeighborX="-42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B45606-9E81-43E0-95F0-107F499D82A7}" type="pres">
      <dgm:prSet presAssocID="{4CB2238B-D307-4356-ABB0-6DF4BEA7E704}" presName="Parent" presStyleLbl="node0" presStyleIdx="0" presStyleCnt="4" custScaleX="117951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705B366-D912-4057-A5CD-6F5C8FCF2F72}" type="pres">
      <dgm:prSet presAssocID="{398E513C-4C01-4857-B5A2-460534F05AB9}" presName="sibTrans" presStyleCnt="0"/>
      <dgm:spPr/>
    </dgm:pt>
    <dgm:pt modelId="{570AB433-07B3-4F33-ADA5-D79368607046}" type="pres">
      <dgm:prSet presAssocID="{D252D4A9-57C4-49C0-9134-2CD76DA68B84}" presName="composite" presStyleCnt="0"/>
      <dgm:spPr/>
    </dgm:pt>
    <dgm:pt modelId="{0DB3259F-313D-4D3B-B4F0-EBA886D0F202}" type="pres">
      <dgm:prSet presAssocID="{D252D4A9-57C4-49C0-9134-2CD76DA68B84}" presName="Image" presStyleLbl="bgShp" presStyleIdx="1" presStyleCnt="4" custScaleX="117951" custLinFactNeighborX="116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226B2E8-10E2-446D-BFC3-D39EB9574EDD}" type="pres">
      <dgm:prSet presAssocID="{D252D4A9-57C4-49C0-9134-2CD76DA68B84}" presName="Parent" presStyleLbl="node0" presStyleIdx="1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97BA38F-30B2-4567-BBD3-14327E0795D4}" type="pres">
      <dgm:prSet presAssocID="{3C490EE2-50E5-49E8-8770-B50B511E80E0}" presName="sibTrans" presStyleCnt="0"/>
      <dgm:spPr/>
    </dgm:pt>
    <dgm:pt modelId="{910978C5-8877-4178-976F-4919669AF74F}" type="pres">
      <dgm:prSet presAssocID="{44691B01-23C2-4008-9F43-13CE9E2834AC}" presName="composite" presStyleCnt="0"/>
      <dgm:spPr/>
    </dgm:pt>
    <dgm:pt modelId="{C51FB377-0EE0-4451-91A3-BE2E2903EF44}" type="pres">
      <dgm:prSet presAssocID="{44691B01-23C2-4008-9F43-13CE9E2834AC}" presName="Image" presStyleLbl="bgShp" presStyleIdx="2" presStyleCnt="4" custScaleX="117951" custLinFactNeighborX="-124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sk-SK"/>
        </a:p>
      </dgm:t>
    </dgm:pt>
    <dgm:pt modelId="{30FFCEA2-51E3-4F72-A57E-6376CD922D43}" type="pres">
      <dgm:prSet presAssocID="{44691B01-23C2-4008-9F43-13CE9E2834AC}" presName="Parent" presStyleLbl="node0" presStyleIdx="2" presStyleCnt="4" custScaleX="131964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9DC97BE-3FCB-4408-8AD1-D0216ADC9AFB}" type="pres">
      <dgm:prSet presAssocID="{6B573A31-FDC8-4236-947A-B2190A87F702}" presName="sibTrans" presStyleCnt="0"/>
      <dgm:spPr/>
    </dgm:pt>
    <dgm:pt modelId="{FE513450-7A32-4493-85D7-33A75B830DE1}" type="pres">
      <dgm:prSet presAssocID="{26737EB0-E8B8-4D7D-90D5-4926458F15AD}" presName="composite" presStyleCnt="0"/>
      <dgm:spPr/>
    </dgm:pt>
    <dgm:pt modelId="{94720094-AEDF-4698-A44F-CFBCE661E0D1}" type="pres">
      <dgm:prSet presAssocID="{26737EB0-E8B8-4D7D-90D5-4926458F15AD}" presName="Image" presStyleLbl="bgShp" presStyleIdx="3" presStyleCnt="4" custScaleX="117951" custLinFactNeighborX="11695"/>
      <dgm:spPr/>
      <dgm:t>
        <a:bodyPr/>
        <a:lstStyle/>
        <a:p>
          <a:endParaRPr lang="sk-SK"/>
        </a:p>
      </dgm:t>
    </dgm:pt>
    <dgm:pt modelId="{DCD72A7C-38D9-4EF2-9948-893C2F5A7B14}" type="pres">
      <dgm:prSet presAssocID="{26737EB0-E8B8-4D7D-90D5-4926458F15AD}" presName="Parent" presStyleLbl="node0" presStyleIdx="3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C795F77E-0786-48FF-83DC-992F6B9CD180}" type="presOf" srcId="{D252D4A9-57C4-49C0-9134-2CD76DA68B84}" destId="{3226B2E8-10E2-446D-BFC3-D39EB9574EDD}" srcOrd="0" destOrd="0" presId="urn:microsoft.com/office/officeart/2008/layout/BendingPictureCaption"/>
    <dgm:cxn modelId="{13896E60-A808-4C47-A049-B1DAEE516FEA}" srcId="{C5423370-2331-42A2-AD97-3D4138987AB6}" destId="{4CB2238B-D307-4356-ABB0-6DF4BEA7E704}" srcOrd="0" destOrd="0" parTransId="{2A854431-99DC-476D-9F5E-D650AD42A12B}" sibTransId="{398E513C-4C01-4857-B5A2-460534F05AB9}"/>
    <dgm:cxn modelId="{7C455CE2-A763-4BA6-90F2-FFE878BDE19D}" type="presOf" srcId="{26737EB0-E8B8-4D7D-90D5-4926458F15AD}" destId="{DCD72A7C-38D9-4EF2-9948-893C2F5A7B14}" srcOrd="0" destOrd="0" presId="urn:microsoft.com/office/officeart/2008/layout/BendingPictureCaption"/>
    <dgm:cxn modelId="{96FECB35-1168-4A1A-92D8-E322E661AD8F}" srcId="{C5423370-2331-42A2-AD97-3D4138987AB6}" destId="{44691B01-23C2-4008-9F43-13CE9E2834AC}" srcOrd="2" destOrd="0" parTransId="{6A59A345-757A-437C-A321-58191B95296C}" sibTransId="{6B573A31-FDC8-4236-947A-B2190A87F702}"/>
    <dgm:cxn modelId="{9C17AD9E-188E-4698-83D5-3B11C4AA1DFB}" srcId="{C5423370-2331-42A2-AD97-3D4138987AB6}" destId="{26737EB0-E8B8-4D7D-90D5-4926458F15AD}" srcOrd="3" destOrd="0" parTransId="{C2BAFE7B-4F38-4D18-BC4D-C014282BD041}" sibTransId="{CFDFDC31-F6F3-49C6-9B57-FEC7986A9F6E}"/>
    <dgm:cxn modelId="{0C0D7286-F35C-4609-AC72-B28924277559}" type="presOf" srcId="{44691B01-23C2-4008-9F43-13CE9E2834AC}" destId="{30FFCEA2-51E3-4F72-A57E-6376CD922D43}" srcOrd="0" destOrd="0" presId="urn:microsoft.com/office/officeart/2008/layout/BendingPictureCaption"/>
    <dgm:cxn modelId="{E4F22D7A-4A55-417D-8B19-E32E4A5C2940}" srcId="{C5423370-2331-42A2-AD97-3D4138987AB6}" destId="{D252D4A9-57C4-49C0-9134-2CD76DA68B84}" srcOrd="1" destOrd="0" parTransId="{037F6098-1278-4F70-9708-908E397F1A84}" sibTransId="{3C490EE2-50E5-49E8-8770-B50B511E80E0}"/>
    <dgm:cxn modelId="{E35BDDD3-8EC9-4B8F-89C4-BAB3682C80EC}" type="presOf" srcId="{C5423370-2331-42A2-AD97-3D4138987AB6}" destId="{2B70B154-145A-4132-B529-68C8E7EE93BA}" srcOrd="0" destOrd="0" presId="urn:microsoft.com/office/officeart/2008/layout/BendingPictureCaption"/>
    <dgm:cxn modelId="{C258014F-3486-4DD4-9D5C-DD1CE7D43B13}" type="presOf" srcId="{4CB2238B-D307-4356-ABB0-6DF4BEA7E704}" destId="{C9B45606-9E81-43E0-95F0-107F499D82A7}" srcOrd="0" destOrd="0" presId="urn:microsoft.com/office/officeart/2008/layout/BendingPictureCaption"/>
    <dgm:cxn modelId="{8D4CF18F-62A4-4E50-B786-33339080F24B}" type="presParOf" srcId="{2B70B154-145A-4132-B529-68C8E7EE93BA}" destId="{13CEFC56-1C94-4A82-B5AD-2CD4B849849B}" srcOrd="0" destOrd="0" presId="urn:microsoft.com/office/officeart/2008/layout/BendingPictureCaption"/>
    <dgm:cxn modelId="{FBEEED45-CAE9-4D6C-9748-041416309DB1}" type="presParOf" srcId="{13CEFC56-1C94-4A82-B5AD-2CD4B849849B}" destId="{CBE2CDF9-43F7-4DB3-A5F0-3BC70594D3F7}" srcOrd="0" destOrd="0" presId="urn:microsoft.com/office/officeart/2008/layout/BendingPictureCaption"/>
    <dgm:cxn modelId="{99C00A87-3FEF-48A6-852E-4FD08667260D}" type="presParOf" srcId="{13CEFC56-1C94-4A82-B5AD-2CD4B849849B}" destId="{C9B45606-9E81-43E0-95F0-107F499D82A7}" srcOrd="1" destOrd="0" presId="urn:microsoft.com/office/officeart/2008/layout/BendingPictureCaption"/>
    <dgm:cxn modelId="{30320C69-4439-47E5-825E-85BBB4A2492A}" type="presParOf" srcId="{2B70B154-145A-4132-B529-68C8E7EE93BA}" destId="{A705B366-D912-4057-A5CD-6F5C8FCF2F72}" srcOrd="1" destOrd="0" presId="urn:microsoft.com/office/officeart/2008/layout/BendingPictureCaption"/>
    <dgm:cxn modelId="{8E9DC738-DFDC-4A56-B4D4-0740ECA0D6AA}" type="presParOf" srcId="{2B70B154-145A-4132-B529-68C8E7EE93BA}" destId="{570AB433-07B3-4F33-ADA5-D79368607046}" srcOrd="2" destOrd="0" presId="urn:microsoft.com/office/officeart/2008/layout/BendingPictureCaption"/>
    <dgm:cxn modelId="{56689036-6447-4E8D-B3C9-0CAFD275FC03}" type="presParOf" srcId="{570AB433-07B3-4F33-ADA5-D79368607046}" destId="{0DB3259F-313D-4D3B-B4F0-EBA886D0F202}" srcOrd="0" destOrd="0" presId="urn:microsoft.com/office/officeart/2008/layout/BendingPictureCaption"/>
    <dgm:cxn modelId="{40027ADF-AB8B-4C72-91A7-C35B73533E7F}" type="presParOf" srcId="{570AB433-07B3-4F33-ADA5-D79368607046}" destId="{3226B2E8-10E2-446D-BFC3-D39EB9574EDD}" srcOrd="1" destOrd="0" presId="urn:microsoft.com/office/officeart/2008/layout/BendingPictureCaption"/>
    <dgm:cxn modelId="{150B4D9E-C1FF-4D79-8C04-1F89490C0553}" type="presParOf" srcId="{2B70B154-145A-4132-B529-68C8E7EE93BA}" destId="{C97BA38F-30B2-4567-BBD3-14327E0795D4}" srcOrd="3" destOrd="0" presId="urn:microsoft.com/office/officeart/2008/layout/BendingPictureCaption"/>
    <dgm:cxn modelId="{E2EABB2F-2E48-4AFA-842A-943C6C1B0B80}" type="presParOf" srcId="{2B70B154-145A-4132-B529-68C8E7EE93BA}" destId="{910978C5-8877-4178-976F-4919669AF74F}" srcOrd="4" destOrd="0" presId="urn:microsoft.com/office/officeart/2008/layout/BendingPictureCaption"/>
    <dgm:cxn modelId="{72D6B8C9-8E4B-4C73-AB5D-6885776C93FC}" type="presParOf" srcId="{910978C5-8877-4178-976F-4919669AF74F}" destId="{C51FB377-0EE0-4451-91A3-BE2E2903EF44}" srcOrd="0" destOrd="0" presId="urn:microsoft.com/office/officeart/2008/layout/BendingPictureCaption"/>
    <dgm:cxn modelId="{7707EE80-4BCD-43EE-9E66-8703C61814EA}" type="presParOf" srcId="{910978C5-8877-4178-976F-4919669AF74F}" destId="{30FFCEA2-51E3-4F72-A57E-6376CD922D43}" srcOrd="1" destOrd="0" presId="urn:microsoft.com/office/officeart/2008/layout/BendingPictureCaption"/>
    <dgm:cxn modelId="{7E03381A-0DFB-4098-8E4C-96AD6D0F4605}" type="presParOf" srcId="{2B70B154-145A-4132-B529-68C8E7EE93BA}" destId="{69DC97BE-3FCB-4408-8AD1-D0216ADC9AFB}" srcOrd="5" destOrd="0" presId="urn:microsoft.com/office/officeart/2008/layout/BendingPictureCaption"/>
    <dgm:cxn modelId="{EA77DCF1-CE00-4304-9934-372B1BAD44A6}" type="presParOf" srcId="{2B70B154-145A-4132-B529-68C8E7EE93BA}" destId="{FE513450-7A32-4493-85D7-33A75B830DE1}" srcOrd="6" destOrd="0" presId="urn:microsoft.com/office/officeart/2008/layout/BendingPictureCaption"/>
    <dgm:cxn modelId="{263631ED-4806-42FD-883A-F0F3E508BFEA}" type="presParOf" srcId="{FE513450-7A32-4493-85D7-33A75B830DE1}" destId="{94720094-AEDF-4698-A44F-CFBCE661E0D1}" srcOrd="0" destOrd="0" presId="urn:microsoft.com/office/officeart/2008/layout/BendingPictureCaption"/>
    <dgm:cxn modelId="{10AE689A-B1A1-4337-8E75-54849EF83AE3}" type="presParOf" srcId="{FE513450-7A32-4493-85D7-33A75B830DE1}" destId="{DCD72A7C-38D9-4EF2-9948-893C2F5A7B1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423370-2331-42A2-AD97-3D4138987AB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4CB2238B-D307-4356-ABB0-6DF4BEA7E704}">
      <dgm:prSet phldrT="[Text]"/>
      <dgm:spPr/>
      <dgm:t>
        <a:bodyPr/>
        <a:lstStyle/>
        <a:p>
          <a:r>
            <a:rPr lang="sk-SK" dirty="0" smtClean="0"/>
            <a:t>accordion</a:t>
          </a:r>
          <a:endParaRPr lang="sk-SK" dirty="0"/>
        </a:p>
      </dgm:t>
    </dgm:pt>
    <dgm:pt modelId="{2A854431-99DC-476D-9F5E-D650AD42A12B}" type="parTrans" cxnId="{13896E60-A808-4C47-A049-B1DAEE516FEA}">
      <dgm:prSet/>
      <dgm:spPr/>
      <dgm:t>
        <a:bodyPr/>
        <a:lstStyle/>
        <a:p>
          <a:endParaRPr lang="sk-SK"/>
        </a:p>
      </dgm:t>
    </dgm:pt>
    <dgm:pt modelId="{398E513C-4C01-4857-B5A2-460534F05AB9}" type="sibTrans" cxnId="{13896E60-A808-4C47-A049-B1DAEE516FEA}">
      <dgm:prSet/>
      <dgm:spPr/>
      <dgm:t>
        <a:bodyPr/>
        <a:lstStyle/>
        <a:p>
          <a:endParaRPr lang="sk-SK"/>
        </a:p>
      </dgm:t>
    </dgm:pt>
    <dgm:pt modelId="{D252D4A9-57C4-49C0-9134-2CD76DA68B84}">
      <dgm:prSet phldrT="[Text]"/>
      <dgm:spPr/>
      <dgm:t>
        <a:bodyPr/>
        <a:lstStyle/>
        <a:p>
          <a:r>
            <a:rPr lang="sk-SK" b="1" dirty="0" smtClean="0"/>
            <a:t>tube</a:t>
          </a:r>
          <a:endParaRPr lang="sk-SK" b="1" dirty="0"/>
        </a:p>
      </dgm:t>
    </dgm:pt>
    <dgm:pt modelId="{037F6098-1278-4F70-9708-908E397F1A84}" type="parTrans" cxnId="{E4F22D7A-4A55-417D-8B19-E32E4A5C2940}">
      <dgm:prSet/>
      <dgm:spPr/>
      <dgm:t>
        <a:bodyPr/>
        <a:lstStyle/>
        <a:p>
          <a:endParaRPr lang="sk-SK"/>
        </a:p>
      </dgm:t>
    </dgm:pt>
    <dgm:pt modelId="{3C490EE2-50E5-49E8-8770-B50B511E80E0}" type="sibTrans" cxnId="{E4F22D7A-4A55-417D-8B19-E32E4A5C2940}">
      <dgm:prSet/>
      <dgm:spPr/>
      <dgm:t>
        <a:bodyPr/>
        <a:lstStyle/>
        <a:p>
          <a:endParaRPr lang="sk-SK"/>
        </a:p>
      </dgm:t>
    </dgm:pt>
    <dgm:pt modelId="{44691B01-23C2-4008-9F43-13CE9E2834AC}">
      <dgm:prSet phldrT="[Text]"/>
      <dgm:spPr/>
      <dgm:t>
        <a:bodyPr/>
        <a:lstStyle/>
        <a:p>
          <a:r>
            <a:rPr lang="sk-SK" dirty="0" smtClean="0"/>
            <a:t>inspired by real bridges</a:t>
          </a:r>
          <a:endParaRPr lang="sk-SK" dirty="0"/>
        </a:p>
      </dgm:t>
    </dgm:pt>
    <dgm:pt modelId="{6A59A345-757A-437C-A321-58191B95296C}" type="parTrans" cxnId="{96FECB35-1168-4A1A-92D8-E322E661AD8F}">
      <dgm:prSet/>
      <dgm:spPr/>
      <dgm:t>
        <a:bodyPr/>
        <a:lstStyle/>
        <a:p>
          <a:endParaRPr lang="sk-SK"/>
        </a:p>
      </dgm:t>
    </dgm:pt>
    <dgm:pt modelId="{6B573A31-FDC8-4236-947A-B2190A87F702}" type="sibTrans" cxnId="{96FECB35-1168-4A1A-92D8-E322E661AD8F}">
      <dgm:prSet/>
      <dgm:spPr/>
      <dgm:t>
        <a:bodyPr/>
        <a:lstStyle/>
        <a:p>
          <a:endParaRPr lang="sk-SK"/>
        </a:p>
      </dgm:t>
    </dgm:pt>
    <dgm:pt modelId="{26737EB0-E8B8-4D7D-90D5-4926458F15AD}">
      <dgm:prSet phldrT="[Text]"/>
      <dgm:spPr/>
      <dgm:t>
        <a:bodyPr/>
        <a:lstStyle/>
        <a:p>
          <a:r>
            <a:rPr lang="sk-SK" dirty="0" smtClean="0"/>
            <a:t>paper-unique</a:t>
          </a:r>
          <a:endParaRPr lang="sk-SK" dirty="0"/>
        </a:p>
      </dgm:t>
    </dgm:pt>
    <dgm:pt modelId="{C2BAFE7B-4F38-4D18-BC4D-C014282BD041}" type="parTrans" cxnId="{9C17AD9E-188E-4698-83D5-3B11C4AA1DFB}">
      <dgm:prSet/>
      <dgm:spPr/>
      <dgm:t>
        <a:bodyPr/>
        <a:lstStyle/>
        <a:p>
          <a:endParaRPr lang="sk-SK"/>
        </a:p>
      </dgm:t>
    </dgm:pt>
    <dgm:pt modelId="{CFDFDC31-F6F3-49C6-9B57-FEC7986A9F6E}" type="sibTrans" cxnId="{9C17AD9E-188E-4698-83D5-3B11C4AA1DFB}">
      <dgm:prSet/>
      <dgm:spPr/>
      <dgm:t>
        <a:bodyPr/>
        <a:lstStyle/>
        <a:p>
          <a:endParaRPr lang="sk-SK"/>
        </a:p>
      </dgm:t>
    </dgm:pt>
    <dgm:pt modelId="{2B70B154-145A-4132-B529-68C8E7EE93BA}" type="pres">
      <dgm:prSet presAssocID="{C5423370-2331-42A2-AD97-3D4138987AB6}" presName="diagram" presStyleCnt="0">
        <dgm:presLayoutVars>
          <dgm:dir/>
        </dgm:presLayoutVars>
      </dgm:prSet>
      <dgm:spPr/>
      <dgm:t>
        <a:bodyPr/>
        <a:lstStyle/>
        <a:p>
          <a:endParaRPr lang="sk-SK"/>
        </a:p>
      </dgm:t>
    </dgm:pt>
    <dgm:pt modelId="{13CEFC56-1C94-4A82-B5AD-2CD4B849849B}" type="pres">
      <dgm:prSet presAssocID="{4CB2238B-D307-4356-ABB0-6DF4BEA7E704}" presName="composite" presStyleCnt="0"/>
      <dgm:spPr/>
    </dgm:pt>
    <dgm:pt modelId="{CBE2CDF9-43F7-4DB3-A5F0-3BC70594D3F7}" type="pres">
      <dgm:prSet presAssocID="{4CB2238B-D307-4356-ABB0-6DF4BEA7E704}" presName="Image" presStyleLbl="bgShp" presStyleIdx="0" presStyleCnt="4" custScaleX="117951" custLinFactNeighborX="-42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B45606-9E81-43E0-95F0-107F499D82A7}" type="pres">
      <dgm:prSet presAssocID="{4CB2238B-D307-4356-ABB0-6DF4BEA7E704}" presName="Parent" presStyleLbl="node0" presStyleIdx="0" presStyleCnt="4" custScaleX="117951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705B366-D912-4057-A5CD-6F5C8FCF2F72}" type="pres">
      <dgm:prSet presAssocID="{398E513C-4C01-4857-B5A2-460534F05AB9}" presName="sibTrans" presStyleCnt="0"/>
      <dgm:spPr/>
    </dgm:pt>
    <dgm:pt modelId="{570AB433-07B3-4F33-ADA5-D79368607046}" type="pres">
      <dgm:prSet presAssocID="{D252D4A9-57C4-49C0-9134-2CD76DA68B84}" presName="composite" presStyleCnt="0"/>
      <dgm:spPr/>
    </dgm:pt>
    <dgm:pt modelId="{0DB3259F-313D-4D3B-B4F0-EBA886D0F202}" type="pres">
      <dgm:prSet presAssocID="{D252D4A9-57C4-49C0-9134-2CD76DA68B84}" presName="Image" presStyleLbl="bgShp" presStyleIdx="1" presStyleCnt="4" custScaleX="117951" custLinFactNeighborX="116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226B2E8-10E2-446D-BFC3-D39EB9574EDD}" type="pres">
      <dgm:prSet presAssocID="{D252D4A9-57C4-49C0-9134-2CD76DA68B84}" presName="Parent" presStyleLbl="node0" presStyleIdx="1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97BA38F-30B2-4567-BBD3-14327E0795D4}" type="pres">
      <dgm:prSet presAssocID="{3C490EE2-50E5-49E8-8770-B50B511E80E0}" presName="sibTrans" presStyleCnt="0"/>
      <dgm:spPr/>
    </dgm:pt>
    <dgm:pt modelId="{910978C5-8877-4178-976F-4919669AF74F}" type="pres">
      <dgm:prSet presAssocID="{44691B01-23C2-4008-9F43-13CE9E2834AC}" presName="composite" presStyleCnt="0"/>
      <dgm:spPr/>
    </dgm:pt>
    <dgm:pt modelId="{C51FB377-0EE0-4451-91A3-BE2E2903EF44}" type="pres">
      <dgm:prSet presAssocID="{44691B01-23C2-4008-9F43-13CE9E2834AC}" presName="Image" presStyleLbl="bgShp" presStyleIdx="2" presStyleCnt="4" custScaleX="117951" custLinFactNeighborX="-124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sk-SK"/>
        </a:p>
      </dgm:t>
    </dgm:pt>
    <dgm:pt modelId="{30FFCEA2-51E3-4F72-A57E-6376CD922D43}" type="pres">
      <dgm:prSet presAssocID="{44691B01-23C2-4008-9F43-13CE9E2834AC}" presName="Parent" presStyleLbl="node0" presStyleIdx="2" presStyleCnt="4" custScaleX="131964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9DC97BE-3FCB-4408-8AD1-D0216ADC9AFB}" type="pres">
      <dgm:prSet presAssocID="{6B573A31-FDC8-4236-947A-B2190A87F702}" presName="sibTrans" presStyleCnt="0"/>
      <dgm:spPr/>
    </dgm:pt>
    <dgm:pt modelId="{FE513450-7A32-4493-85D7-33A75B830DE1}" type="pres">
      <dgm:prSet presAssocID="{26737EB0-E8B8-4D7D-90D5-4926458F15AD}" presName="composite" presStyleCnt="0"/>
      <dgm:spPr/>
    </dgm:pt>
    <dgm:pt modelId="{94720094-AEDF-4698-A44F-CFBCE661E0D1}" type="pres">
      <dgm:prSet presAssocID="{26737EB0-E8B8-4D7D-90D5-4926458F15AD}" presName="Image" presStyleLbl="bgShp" presStyleIdx="3" presStyleCnt="4" custScaleX="117951" custLinFactNeighborX="11695"/>
      <dgm:spPr/>
      <dgm:t>
        <a:bodyPr/>
        <a:lstStyle/>
        <a:p>
          <a:endParaRPr lang="sk-SK"/>
        </a:p>
      </dgm:t>
    </dgm:pt>
    <dgm:pt modelId="{DCD72A7C-38D9-4EF2-9948-893C2F5A7B14}" type="pres">
      <dgm:prSet presAssocID="{26737EB0-E8B8-4D7D-90D5-4926458F15AD}" presName="Parent" presStyleLbl="node0" presStyleIdx="3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68EC8B04-51B1-4AAD-BF7D-BEEAC0290F77}" type="presOf" srcId="{4CB2238B-D307-4356-ABB0-6DF4BEA7E704}" destId="{C9B45606-9E81-43E0-95F0-107F499D82A7}" srcOrd="0" destOrd="0" presId="urn:microsoft.com/office/officeart/2008/layout/BendingPictureCaption"/>
    <dgm:cxn modelId="{671A093E-2E9B-4BB0-9654-6D5E9B0B24DE}" type="presOf" srcId="{C5423370-2331-42A2-AD97-3D4138987AB6}" destId="{2B70B154-145A-4132-B529-68C8E7EE93BA}" srcOrd="0" destOrd="0" presId="urn:microsoft.com/office/officeart/2008/layout/BendingPictureCaption"/>
    <dgm:cxn modelId="{2FEDE4C5-24CA-4C4F-98D2-6333F838934F}" type="presOf" srcId="{D252D4A9-57C4-49C0-9134-2CD76DA68B84}" destId="{3226B2E8-10E2-446D-BFC3-D39EB9574EDD}" srcOrd="0" destOrd="0" presId="urn:microsoft.com/office/officeart/2008/layout/BendingPictureCaption"/>
    <dgm:cxn modelId="{13896E60-A808-4C47-A049-B1DAEE516FEA}" srcId="{C5423370-2331-42A2-AD97-3D4138987AB6}" destId="{4CB2238B-D307-4356-ABB0-6DF4BEA7E704}" srcOrd="0" destOrd="0" parTransId="{2A854431-99DC-476D-9F5E-D650AD42A12B}" sibTransId="{398E513C-4C01-4857-B5A2-460534F05AB9}"/>
    <dgm:cxn modelId="{96FECB35-1168-4A1A-92D8-E322E661AD8F}" srcId="{C5423370-2331-42A2-AD97-3D4138987AB6}" destId="{44691B01-23C2-4008-9F43-13CE9E2834AC}" srcOrd="2" destOrd="0" parTransId="{6A59A345-757A-437C-A321-58191B95296C}" sibTransId="{6B573A31-FDC8-4236-947A-B2190A87F702}"/>
    <dgm:cxn modelId="{5CA2BF1A-6BDD-4309-B1A2-8D9700AF70DB}" type="presOf" srcId="{44691B01-23C2-4008-9F43-13CE9E2834AC}" destId="{30FFCEA2-51E3-4F72-A57E-6376CD922D43}" srcOrd="0" destOrd="0" presId="urn:microsoft.com/office/officeart/2008/layout/BendingPictureCaption"/>
    <dgm:cxn modelId="{9C17AD9E-188E-4698-83D5-3B11C4AA1DFB}" srcId="{C5423370-2331-42A2-AD97-3D4138987AB6}" destId="{26737EB0-E8B8-4D7D-90D5-4926458F15AD}" srcOrd="3" destOrd="0" parTransId="{C2BAFE7B-4F38-4D18-BC4D-C014282BD041}" sibTransId="{CFDFDC31-F6F3-49C6-9B57-FEC7986A9F6E}"/>
    <dgm:cxn modelId="{E4F22D7A-4A55-417D-8B19-E32E4A5C2940}" srcId="{C5423370-2331-42A2-AD97-3D4138987AB6}" destId="{D252D4A9-57C4-49C0-9134-2CD76DA68B84}" srcOrd="1" destOrd="0" parTransId="{037F6098-1278-4F70-9708-908E397F1A84}" sibTransId="{3C490EE2-50E5-49E8-8770-B50B511E80E0}"/>
    <dgm:cxn modelId="{08C2B77B-9A29-40DE-A751-83BFA00C67EA}" type="presOf" srcId="{26737EB0-E8B8-4D7D-90D5-4926458F15AD}" destId="{DCD72A7C-38D9-4EF2-9948-893C2F5A7B14}" srcOrd="0" destOrd="0" presId="urn:microsoft.com/office/officeart/2008/layout/BendingPictureCaption"/>
    <dgm:cxn modelId="{67926E09-A250-4348-90C8-A07BDD2AFFE0}" type="presParOf" srcId="{2B70B154-145A-4132-B529-68C8E7EE93BA}" destId="{13CEFC56-1C94-4A82-B5AD-2CD4B849849B}" srcOrd="0" destOrd="0" presId="urn:microsoft.com/office/officeart/2008/layout/BendingPictureCaption"/>
    <dgm:cxn modelId="{CD8FFB9D-3628-4D9F-B6E4-4378DFD90F0B}" type="presParOf" srcId="{13CEFC56-1C94-4A82-B5AD-2CD4B849849B}" destId="{CBE2CDF9-43F7-4DB3-A5F0-3BC70594D3F7}" srcOrd="0" destOrd="0" presId="urn:microsoft.com/office/officeart/2008/layout/BendingPictureCaption"/>
    <dgm:cxn modelId="{6488BE5B-637A-432C-9218-F88E57CBC58F}" type="presParOf" srcId="{13CEFC56-1C94-4A82-B5AD-2CD4B849849B}" destId="{C9B45606-9E81-43E0-95F0-107F499D82A7}" srcOrd="1" destOrd="0" presId="urn:microsoft.com/office/officeart/2008/layout/BendingPictureCaption"/>
    <dgm:cxn modelId="{03E3C9E6-6709-4982-8176-C96852B1EEA4}" type="presParOf" srcId="{2B70B154-145A-4132-B529-68C8E7EE93BA}" destId="{A705B366-D912-4057-A5CD-6F5C8FCF2F72}" srcOrd="1" destOrd="0" presId="urn:microsoft.com/office/officeart/2008/layout/BendingPictureCaption"/>
    <dgm:cxn modelId="{37BFCF23-C4C0-4EFC-A2EB-7BC2D86039E7}" type="presParOf" srcId="{2B70B154-145A-4132-B529-68C8E7EE93BA}" destId="{570AB433-07B3-4F33-ADA5-D79368607046}" srcOrd="2" destOrd="0" presId="urn:microsoft.com/office/officeart/2008/layout/BendingPictureCaption"/>
    <dgm:cxn modelId="{0ECD2467-9A3C-459A-AB41-4DDBE940596D}" type="presParOf" srcId="{570AB433-07B3-4F33-ADA5-D79368607046}" destId="{0DB3259F-313D-4D3B-B4F0-EBA886D0F202}" srcOrd="0" destOrd="0" presId="urn:microsoft.com/office/officeart/2008/layout/BendingPictureCaption"/>
    <dgm:cxn modelId="{2D276C62-DC8A-4724-8582-5334588844D3}" type="presParOf" srcId="{570AB433-07B3-4F33-ADA5-D79368607046}" destId="{3226B2E8-10E2-446D-BFC3-D39EB9574EDD}" srcOrd="1" destOrd="0" presId="urn:microsoft.com/office/officeart/2008/layout/BendingPictureCaption"/>
    <dgm:cxn modelId="{15F3EF66-FBCF-4E1D-8AD8-8E3C324F15F3}" type="presParOf" srcId="{2B70B154-145A-4132-B529-68C8E7EE93BA}" destId="{C97BA38F-30B2-4567-BBD3-14327E0795D4}" srcOrd="3" destOrd="0" presId="urn:microsoft.com/office/officeart/2008/layout/BendingPictureCaption"/>
    <dgm:cxn modelId="{0FF6D450-81CA-4F1A-AC97-3A0D01CFED5C}" type="presParOf" srcId="{2B70B154-145A-4132-B529-68C8E7EE93BA}" destId="{910978C5-8877-4178-976F-4919669AF74F}" srcOrd="4" destOrd="0" presId="urn:microsoft.com/office/officeart/2008/layout/BendingPictureCaption"/>
    <dgm:cxn modelId="{21C1C221-14D4-4FC0-ABBD-7CF706550932}" type="presParOf" srcId="{910978C5-8877-4178-976F-4919669AF74F}" destId="{C51FB377-0EE0-4451-91A3-BE2E2903EF44}" srcOrd="0" destOrd="0" presId="urn:microsoft.com/office/officeart/2008/layout/BendingPictureCaption"/>
    <dgm:cxn modelId="{97584A06-C609-4AAD-834C-B38E059B65DF}" type="presParOf" srcId="{910978C5-8877-4178-976F-4919669AF74F}" destId="{30FFCEA2-51E3-4F72-A57E-6376CD922D43}" srcOrd="1" destOrd="0" presId="urn:microsoft.com/office/officeart/2008/layout/BendingPictureCaption"/>
    <dgm:cxn modelId="{B4E9E2C2-36E1-481E-A30D-F948933F27F9}" type="presParOf" srcId="{2B70B154-145A-4132-B529-68C8E7EE93BA}" destId="{69DC97BE-3FCB-4408-8AD1-D0216ADC9AFB}" srcOrd="5" destOrd="0" presId="urn:microsoft.com/office/officeart/2008/layout/BendingPictureCaption"/>
    <dgm:cxn modelId="{AC2AA42D-ADD2-4688-89AF-09F4A5E35288}" type="presParOf" srcId="{2B70B154-145A-4132-B529-68C8E7EE93BA}" destId="{FE513450-7A32-4493-85D7-33A75B830DE1}" srcOrd="6" destOrd="0" presId="urn:microsoft.com/office/officeart/2008/layout/BendingPictureCaption"/>
    <dgm:cxn modelId="{FD5E6CE7-5C0F-4E6C-809F-10AFD7560D82}" type="presParOf" srcId="{FE513450-7A32-4493-85D7-33A75B830DE1}" destId="{94720094-AEDF-4698-A44F-CFBCE661E0D1}" srcOrd="0" destOrd="0" presId="urn:microsoft.com/office/officeart/2008/layout/BendingPictureCaption"/>
    <dgm:cxn modelId="{E60DEF0A-BA64-4F33-9C48-DCF26966CC58}" type="presParOf" srcId="{FE513450-7A32-4493-85D7-33A75B830DE1}" destId="{DCD72A7C-38D9-4EF2-9948-893C2F5A7B1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423370-2331-42A2-AD97-3D4138987AB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4CB2238B-D307-4356-ABB0-6DF4BEA7E704}">
      <dgm:prSet phldrT="[Text]"/>
      <dgm:spPr/>
      <dgm:t>
        <a:bodyPr/>
        <a:lstStyle/>
        <a:p>
          <a:r>
            <a:rPr lang="sk-SK" dirty="0" smtClean="0"/>
            <a:t>accordion</a:t>
          </a:r>
          <a:endParaRPr lang="sk-SK" dirty="0"/>
        </a:p>
      </dgm:t>
    </dgm:pt>
    <dgm:pt modelId="{2A854431-99DC-476D-9F5E-D650AD42A12B}" type="parTrans" cxnId="{13896E60-A808-4C47-A049-B1DAEE516FEA}">
      <dgm:prSet/>
      <dgm:spPr/>
      <dgm:t>
        <a:bodyPr/>
        <a:lstStyle/>
        <a:p>
          <a:endParaRPr lang="sk-SK"/>
        </a:p>
      </dgm:t>
    </dgm:pt>
    <dgm:pt modelId="{398E513C-4C01-4857-B5A2-460534F05AB9}" type="sibTrans" cxnId="{13896E60-A808-4C47-A049-B1DAEE516FEA}">
      <dgm:prSet/>
      <dgm:spPr/>
      <dgm:t>
        <a:bodyPr/>
        <a:lstStyle/>
        <a:p>
          <a:endParaRPr lang="sk-SK"/>
        </a:p>
      </dgm:t>
    </dgm:pt>
    <dgm:pt modelId="{D252D4A9-57C4-49C0-9134-2CD76DA68B84}">
      <dgm:prSet phldrT="[Text]"/>
      <dgm:spPr/>
      <dgm:t>
        <a:bodyPr/>
        <a:lstStyle/>
        <a:p>
          <a:r>
            <a:rPr lang="sk-SK" b="0" dirty="0" smtClean="0"/>
            <a:t>tube</a:t>
          </a:r>
          <a:endParaRPr lang="sk-SK" b="0" dirty="0"/>
        </a:p>
      </dgm:t>
    </dgm:pt>
    <dgm:pt modelId="{037F6098-1278-4F70-9708-908E397F1A84}" type="parTrans" cxnId="{E4F22D7A-4A55-417D-8B19-E32E4A5C2940}">
      <dgm:prSet/>
      <dgm:spPr/>
      <dgm:t>
        <a:bodyPr/>
        <a:lstStyle/>
        <a:p>
          <a:endParaRPr lang="sk-SK"/>
        </a:p>
      </dgm:t>
    </dgm:pt>
    <dgm:pt modelId="{3C490EE2-50E5-49E8-8770-B50B511E80E0}" type="sibTrans" cxnId="{E4F22D7A-4A55-417D-8B19-E32E4A5C2940}">
      <dgm:prSet/>
      <dgm:spPr/>
      <dgm:t>
        <a:bodyPr/>
        <a:lstStyle/>
        <a:p>
          <a:endParaRPr lang="sk-SK"/>
        </a:p>
      </dgm:t>
    </dgm:pt>
    <dgm:pt modelId="{44691B01-23C2-4008-9F43-13CE9E2834AC}">
      <dgm:prSet phldrT="[Text]"/>
      <dgm:spPr/>
      <dgm:t>
        <a:bodyPr/>
        <a:lstStyle/>
        <a:p>
          <a:r>
            <a:rPr lang="sk-SK" b="1" dirty="0" smtClean="0"/>
            <a:t>inspired by real bridges</a:t>
          </a:r>
          <a:endParaRPr lang="sk-SK" b="1" dirty="0"/>
        </a:p>
      </dgm:t>
    </dgm:pt>
    <dgm:pt modelId="{6A59A345-757A-437C-A321-58191B95296C}" type="parTrans" cxnId="{96FECB35-1168-4A1A-92D8-E322E661AD8F}">
      <dgm:prSet/>
      <dgm:spPr/>
      <dgm:t>
        <a:bodyPr/>
        <a:lstStyle/>
        <a:p>
          <a:endParaRPr lang="sk-SK"/>
        </a:p>
      </dgm:t>
    </dgm:pt>
    <dgm:pt modelId="{6B573A31-FDC8-4236-947A-B2190A87F702}" type="sibTrans" cxnId="{96FECB35-1168-4A1A-92D8-E322E661AD8F}">
      <dgm:prSet/>
      <dgm:spPr/>
      <dgm:t>
        <a:bodyPr/>
        <a:lstStyle/>
        <a:p>
          <a:endParaRPr lang="sk-SK"/>
        </a:p>
      </dgm:t>
    </dgm:pt>
    <dgm:pt modelId="{26737EB0-E8B8-4D7D-90D5-4926458F15AD}">
      <dgm:prSet phldrT="[Text]"/>
      <dgm:spPr/>
      <dgm:t>
        <a:bodyPr/>
        <a:lstStyle/>
        <a:p>
          <a:r>
            <a:rPr lang="sk-SK" dirty="0" smtClean="0"/>
            <a:t>paper-unique</a:t>
          </a:r>
          <a:endParaRPr lang="sk-SK" dirty="0"/>
        </a:p>
      </dgm:t>
    </dgm:pt>
    <dgm:pt modelId="{C2BAFE7B-4F38-4D18-BC4D-C014282BD041}" type="parTrans" cxnId="{9C17AD9E-188E-4698-83D5-3B11C4AA1DFB}">
      <dgm:prSet/>
      <dgm:spPr/>
      <dgm:t>
        <a:bodyPr/>
        <a:lstStyle/>
        <a:p>
          <a:endParaRPr lang="sk-SK"/>
        </a:p>
      </dgm:t>
    </dgm:pt>
    <dgm:pt modelId="{CFDFDC31-F6F3-49C6-9B57-FEC7986A9F6E}" type="sibTrans" cxnId="{9C17AD9E-188E-4698-83D5-3B11C4AA1DFB}">
      <dgm:prSet/>
      <dgm:spPr/>
      <dgm:t>
        <a:bodyPr/>
        <a:lstStyle/>
        <a:p>
          <a:endParaRPr lang="sk-SK"/>
        </a:p>
      </dgm:t>
    </dgm:pt>
    <dgm:pt modelId="{2B70B154-145A-4132-B529-68C8E7EE93BA}" type="pres">
      <dgm:prSet presAssocID="{C5423370-2331-42A2-AD97-3D4138987AB6}" presName="diagram" presStyleCnt="0">
        <dgm:presLayoutVars>
          <dgm:dir/>
        </dgm:presLayoutVars>
      </dgm:prSet>
      <dgm:spPr/>
      <dgm:t>
        <a:bodyPr/>
        <a:lstStyle/>
        <a:p>
          <a:endParaRPr lang="sk-SK"/>
        </a:p>
      </dgm:t>
    </dgm:pt>
    <dgm:pt modelId="{13CEFC56-1C94-4A82-B5AD-2CD4B849849B}" type="pres">
      <dgm:prSet presAssocID="{4CB2238B-D307-4356-ABB0-6DF4BEA7E704}" presName="composite" presStyleCnt="0"/>
      <dgm:spPr/>
    </dgm:pt>
    <dgm:pt modelId="{CBE2CDF9-43F7-4DB3-A5F0-3BC70594D3F7}" type="pres">
      <dgm:prSet presAssocID="{4CB2238B-D307-4356-ABB0-6DF4BEA7E704}" presName="Image" presStyleLbl="bgShp" presStyleIdx="0" presStyleCnt="4" custScaleX="117951" custLinFactNeighborX="-42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B45606-9E81-43E0-95F0-107F499D82A7}" type="pres">
      <dgm:prSet presAssocID="{4CB2238B-D307-4356-ABB0-6DF4BEA7E704}" presName="Parent" presStyleLbl="node0" presStyleIdx="0" presStyleCnt="4" custScaleX="117951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705B366-D912-4057-A5CD-6F5C8FCF2F72}" type="pres">
      <dgm:prSet presAssocID="{398E513C-4C01-4857-B5A2-460534F05AB9}" presName="sibTrans" presStyleCnt="0"/>
      <dgm:spPr/>
    </dgm:pt>
    <dgm:pt modelId="{570AB433-07B3-4F33-ADA5-D79368607046}" type="pres">
      <dgm:prSet presAssocID="{D252D4A9-57C4-49C0-9134-2CD76DA68B84}" presName="composite" presStyleCnt="0"/>
      <dgm:spPr/>
    </dgm:pt>
    <dgm:pt modelId="{0DB3259F-313D-4D3B-B4F0-EBA886D0F202}" type="pres">
      <dgm:prSet presAssocID="{D252D4A9-57C4-49C0-9134-2CD76DA68B84}" presName="Image" presStyleLbl="bgShp" presStyleIdx="1" presStyleCnt="4" custScaleX="117951" custLinFactNeighborX="116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226B2E8-10E2-446D-BFC3-D39EB9574EDD}" type="pres">
      <dgm:prSet presAssocID="{D252D4A9-57C4-49C0-9134-2CD76DA68B84}" presName="Parent" presStyleLbl="node0" presStyleIdx="1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97BA38F-30B2-4567-BBD3-14327E0795D4}" type="pres">
      <dgm:prSet presAssocID="{3C490EE2-50E5-49E8-8770-B50B511E80E0}" presName="sibTrans" presStyleCnt="0"/>
      <dgm:spPr/>
    </dgm:pt>
    <dgm:pt modelId="{910978C5-8877-4178-976F-4919669AF74F}" type="pres">
      <dgm:prSet presAssocID="{44691B01-23C2-4008-9F43-13CE9E2834AC}" presName="composite" presStyleCnt="0"/>
      <dgm:spPr/>
    </dgm:pt>
    <dgm:pt modelId="{C51FB377-0EE0-4451-91A3-BE2E2903EF44}" type="pres">
      <dgm:prSet presAssocID="{44691B01-23C2-4008-9F43-13CE9E2834AC}" presName="Image" presStyleLbl="bgShp" presStyleIdx="2" presStyleCnt="4" custScaleX="117951" custLinFactNeighborX="-124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sk-SK"/>
        </a:p>
      </dgm:t>
    </dgm:pt>
    <dgm:pt modelId="{30FFCEA2-51E3-4F72-A57E-6376CD922D43}" type="pres">
      <dgm:prSet presAssocID="{44691B01-23C2-4008-9F43-13CE9E2834AC}" presName="Parent" presStyleLbl="node0" presStyleIdx="2" presStyleCnt="4" custScaleX="131964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9DC97BE-3FCB-4408-8AD1-D0216ADC9AFB}" type="pres">
      <dgm:prSet presAssocID="{6B573A31-FDC8-4236-947A-B2190A87F702}" presName="sibTrans" presStyleCnt="0"/>
      <dgm:spPr/>
    </dgm:pt>
    <dgm:pt modelId="{FE513450-7A32-4493-85D7-33A75B830DE1}" type="pres">
      <dgm:prSet presAssocID="{26737EB0-E8B8-4D7D-90D5-4926458F15AD}" presName="composite" presStyleCnt="0"/>
      <dgm:spPr/>
    </dgm:pt>
    <dgm:pt modelId="{94720094-AEDF-4698-A44F-CFBCE661E0D1}" type="pres">
      <dgm:prSet presAssocID="{26737EB0-E8B8-4D7D-90D5-4926458F15AD}" presName="Image" presStyleLbl="bgShp" presStyleIdx="3" presStyleCnt="4" custScaleX="117951" custLinFactNeighborX="11695"/>
      <dgm:spPr/>
      <dgm:t>
        <a:bodyPr/>
        <a:lstStyle/>
        <a:p>
          <a:endParaRPr lang="sk-SK"/>
        </a:p>
      </dgm:t>
    </dgm:pt>
    <dgm:pt modelId="{DCD72A7C-38D9-4EF2-9948-893C2F5A7B14}" type="pres">
      <dgm:prSet presAssocID="{26737EB0-E8B8-4D7D-90D5-4926458F15AD}" presName="Parent" presStyleLbl="node0" presStyleIdx="3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4FEEBE96-DAFF-4641-A461-2FFDF3A84144}" type="presOf" srcId="{4CB2238B-D307-4356-ABB0-6DF4BEA7E704}" destId="{C9B45606-9E81-43E0-95F0-107F499D82A7}" srcOrd="0" destOrd="0" presId="urn:microsoft.com/office/officeart/2008/layout/BendingPictureCaption"/>
    <dgm:cxn modelId="{749486B7-6D05-4E2B-8F99-F83C1A514215}" type="presOf" srcId="{44691B01-23C2-4008-9F43-13CE9E2834AC}" destId="{30FFCEA2-51E3-4F72-A57E-6376CD922D43}" srcOrd="0" destOrd="0" presId="urn:microsoft.com/office/officeart/2008/layout/BendingPictureCaption"/>
    <dgm:cxn modelId="{13896E60-A808-4C47-A049-B1DAEE516FEA}" srcId="{C5423370-2331-42A2-AD97-3D4138987AB6}" destId="{4CB2238B-D307-4356-ABB0-6DF4BEA7E704}" srcOrd="0" destOrd="0" parTransId="{2A854431-99DC-476D-9F5E-D650AD42A12B}" sibTransId="{398E513C-4C01-4857-B5A2-460534F05AB9}"/>
    <dgm:cxn modelId="{E4F39BEC-0E82-4B7B-A0D4-023DC4E4125E}" type="presOf" srcId="{C5423370-2331-42A2-AD97-3D4138987AB6}" destId="{2B70B154-145A-4132-B529-68C8E7EE93BA}" srcOrd="0" destOrd="0" presId="urn:microsoft.com/office/officeart/2008/layout/BendingPictureCaption"/>
    <dgm:cxn modelId="{96FECB35-1168-4A1A-92D8-E322E661AD8F}" srcId="{C5423370-2331-42A2-AD97-3D4138987AB6}" destId="{44691B01-23C2-4008-9F43-13CE9E2834AC}" srcOrd="2" destOrd="0" parTransId="{6A59A345-757A-437C-A321-58191B95296C}" sibTransId="{6B573A31-FDC8-4236-947A-B2190A87F702}"/>
    <dgm:cxn modelId="{0AEDDF77-4FAD-4A14-8535-15FB03567272}" type="presOf" srcId="{26737EB0-E8B8-4D7D-90D5-4926458F15AD}" destId="{DCD72A7C-38D9-4EF2-9948-893C2F5A7B14}" srcOrd="0" destOrd="0" presId="urn:microsoft.com/office/officeart/2008/layout/BendingPictureCaption"/>
    <dgm:cxn modelId="{CC9E0530-2241-430E-A80A-DB40C5542742}" type="presOf" srcId="{D252D4A9-57C4-49C0-9134-2CD76DA68B84}" destId="{3226B2E8-10E2-446D-BFC3-D39EB9574EDD}" srcOrd="0" destOrd="0" presId="urn:microsoft.com/office/officeart/2008/layout/BendingPictureCaption"/>
    <dgm:cxn modelId="{9C17AD9E-188E-4698-83D5-3B11C4AA1DFB}" srcId="{C5423370-2331-42A2-AD97-3D4138987AB6}" destId="{26737EB0-E8B8-4D7D-90D5-4926458F15AD}" srcOrd="3" destOrd="0" parTransId="{C2BAFE7B-4F38-4D18-BC4D-C014282BD041}" sibTransId="{CFDFDC31-F6F3-49C6-9B57-FEC7986A9F6E}"/>
    <dgm:cxn modelId="{E4F22D7A-4A55-417D-8B19-E32E4A5C2940}" srcId="{C5423370-2331-42A2-AD97-3D4138987AB6}" destId="{D252D4A9-57C4-49C0-9134-2CD76DA68B84}" srcOrd="1" destOrd="0" parTransId="{037F6098-1278-4F70-9708-908E397F1A84}" sibTransId="{3C490EE2-50E5-49E8-8770-B50B511E80E0}"/>
    <dgm:cxn modelId="{C16CCB75-0F64-4FBA-B92C-9CE301517E05}" type="presParOf" srcId="{2B70B154-145A-4132-B529-68C8E7EE93BA}" destId="{13CEFC56-1C94-4A82-B5AD-2CD4B849849B}" srcOrd="0" destOrd="0" presId="urn:microsoft.com/office/officeart/2008/layout/BendingPictureCaption"/>
    <dgm:cxn modelId="{AEBFF6FD-A476-4EC3-A140-357206F667DF}" type="presParOf" srcId="{13CEFC56-1C94-4A82-B5AD-2CD4B849849B}" destId="{CBE2CDF9-43F7-4DB3-A5F0-3BC70594D3F7}" srcOrd="0" destOrd="0" presId="urn:microsoft.com/office/officeart/2008/layout/BendingPictureCaption"/>
    <dgm:cxn modelId="{81BAA681-E189-4DD5-BE87-64973519C953}" type="presParOf" srcId="{13CEFC56-1C94-4A82-B5AD-2CD4B849849B}" destId="{C9B45606-9E81-43E0-95F0-107F499D82A7}" srcOrd="1" destOrd="0" presId="urn:microsoft.com/office/officeart/2008/layout/BendingPictureCaption"/>
    <dgm:cxn modelId="{FCEA466D-C109-400E-8816-9E0A26598EBF}" type="presParOf" srcId="{2B70B154-145A-4132-B529-68C8E7EE93BA}" destId="{A705B366-D912-4057-A5CD-6F5C8FCF2F72}" srcOrd="1" destOrd="0" presId="urn:microsoft.com/office/officeart/2008/layout/BendingPictureCaption"/>
    <dgm:cxn modelId="{0FAA721D-D4C2-4268-9506-876088FCA00A}" type="presParOf" srcId="{2B70B154-145A-4132-B529-68C8E7EE93BA}" destId="{570AB433-07B3-4F33-ADA5-D79368607046}" srcOrd="2" destOrd="0" presId="urn:microsoft.com/office/officeart/2008/layout/BendingPictureCaption"/>
    <dgm:cxn modelId="{AFE6B9BB-4BAF-487A-89E2-7892452DCB96}" type="presParOf" srcId="{570AB433-07B3-4F33-ADA5-D79368607046}" destId="{0DB3259F-313D-4D3B-B4F0-EBA886D0F202}" srcOrd="0" destOrd="0" presId="urn:microsoft.com/office/officeart/2008/layout/BendingPictureCaption"/>
    <dgm:cxn modelId="{14930552-F0CD-45E7-9B82-ADDDA8AB910F}" type="presParOf" srcId="{570AB433-07B3-4F33-ADA5-D79368607046}" destId="{3226B2E8-10E2-446D-BFC3-D39EB9574EDD}" srcOrd="1" destOrd="0" presId="urn:microsoft.com/office/officeart/2008/layout/BendingPictureCaption"/>
    <dgm:cxn modelId="{91B87E1E-C8D8-4AC4-B086-E9C7C5136417}" type="presParOf" srcId="{2B70B154-145A-4132-B529-68C8E7EE93BA}" destId="{C97BA38F-30B2-4567-BBD3-14327E0795D4}" srcOrd="3" destOrd="0" presId="urn:microsoft.com/office/officeart/2008/layout/BendingPictureCaption"/>
    <dgm:cxn modelId="{940998AD-8530-4853-8385-A40404C724A2}" type="presParOf" srcId="{2B70B154-145A-4132-B529-68C8E7EE93BA}" destId="{910978C5-8877-4178-976F-4919669AF74F}" srcOrd="4" destOrd="0" presId="urn:microsoft.com/office/officeart/2008/layout/BendingPictureCaption"/>
    <dgm:cxn modelId="{9ADD36EF-BEC2-4B19-B98A-706A9D9961DE}" type="presParOf" srcId="{910978C5-8877-4178-976F-4919669AF74F}" destId="{C51FB377-0EE0-4451-91A3-BE2E2903EF44}" srcOrd="0" destOrd="0" presId="urn:microsoft.com/office/officeart/2008/layout/BendingPictureCaption"/>
    <dgm:cxn modelId="{D4A0DE8C-4B52-477D-B580-E97EE8340B94}" type="presParOf" srcId="{910978C5-8877-4178-976F-4919669AF74F}" destId="{30FFCEA2-51E3-4F72-A57E-6376CD922D43}" srcOrd="1" destOrd="0" presId="urn:microsoft.com/office/officeart/2008/layout/BendingPictureCaption"/>
    <dgm:cxn modelId="{8494BC2E-1FF3-4003-AEDB-09ACA4F24507}" type="presParOf" srcId="{2B70B154-145A-4132-B529-68C8E7EE93BA}" destId="{69DC97BE-3FCB-4408-8AD1-D0216ADC9AFB}" srcOrd="5" destOrd="0" presId="urn:microsoft.com/office/officeart/2008/layout/BendingPictureCaption"/>
    <dgm:cxn modelId="{72E4A217-6FF4-4976-AE1A-6E6C54B68730}" type="presParOf" srcId="{2B70B154-145A-4132-B529-68C8E7EE93BA}" destId="{FE513450-7A32-4493-85D7-33A75B830DE1}" srcOrd="6" destOrd="0" presId="urn:microsoft.com/office/officeart/2008/layout/BendingPictureCaption"/>
    <dgm:cxn modelId="{D7249E4B-8C97-4E6D-9F74-1928BAD4C1E6}" type="presParOf" srcId="{FE513450-7A32-4493-85D7-33A75B830DE1}" destId="{94720094-AEDF-4698-A44F-CFBCE661E0D1}" srcOrd="0" destOrd="0" presId="urn:microsoft.com/office/officeart/2008/layout/BendingPictureCaption"/>
    <dgm:cxn modelId="{30F3AE35-D54E-4472-B1B3-45146CF95ACF}" type="presParOf" srcId="{FE513450-7A32-4493-85D7-33A75B830DE1}" destId="{DCD72A7C-38D9-4EF2-9948-893C2F5A7B1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423370-2331-42A2-AD97-3D4138987AB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4CB2238B-D307-4356-ABB0-6DF4BEA7E704}">
      <dgm:prSet phldrT="[Text]"/>
      <dgm:spPr/>
      <dgm:t>
        <a:bodyPr/>
        <a:lstStyle/>
        <a:p>
          <a:r>
            <a:rPr lang="sk-SK" dirty="0" smtClean="0"/>
            <a:t>accordion</a:t>
          </a:r>
          <a:endParaRPr lang="sk-SK" dirty="0"/>
        </a:p>
      </dgm:t>
    </dgm:pt>
    <dgm:pt modelId="{2A854431-99DC-476D-9F5E-D650AD42A12B}" type="parTrans" cxnId="{13896E60-A808-4C47-A049-B1DAEE516FEA}">
      <dgm:prSet/>
      <dgm:spPr/>
      <dgm:t>
        <a:bodyPr/>
        <a:lstStyle/>
        <a:p>
          <a:endParaRPr lang="sk-SK"/>
        </a:p>
      </dgm:t>
    </dgm:pt>
    <dgm:pt modelId="{398E513C-4C01-4857-B5A2-460534F05AB9}" type="sibTrans" cxnId="{13896E60-A808-4C47-A049-B1DAEE516FEA}">
      <dgm:prSet/>
      <dgm:spPr/>
      <dgm:t>
        <a:bodyPr/>
        <a:lstStyle/>
        <a:p>
          <a:endParaRPr lang="sk-SK"/>
        </a:p>
      </dgm:t>
    </dgm:pt>
    <dgm:pt modelId="{D252D4A9-57C4-49C0-9134-2CD76DA68B84}">
      <dgm:prSet phldrT="[Text]"/>
      <dgm:spPr/>
      <dgm:t>
        <a:bodyPr/>
        <a:lstStyle/>
        <a:p>
          <a:r>
            <a:rPr lang="sk-SK" b="0" dirty="0" smtClean="0"/>
            <a:t>tube</a:t>
          </a:r>
          <a:endParaRPr lang="sk-SK" b="0" dirty="0"/>
        </a:p>
      </dgm:t>
    </dgm:pt>
    <dgm:pt modelId="{037F6098-1278-4F70-9708-908E397F1A84}" type="parTrans" cxnId="{E4F22D7A-4A55-417D-8B19-E32E4A5C2940}">
      <dgm:prSet/>
      <dgm:spPr/>
      <dgm:t>
        <a:bodyPr/>
        <a:lstStyle/>
        <a:p>
          <a:endParaRPr lang="sk-SK"/>
        </a:p>
      </dgm:t>
    </dgm:pt>
    <dgm:pt modelId="{3C490EE2-50E5-49E8-8770-B50B511E80E0}" type="sibTrans" cxnId="{E4F22D7A-4A55-417D-8B19-E32E4A5C2940}">
      <dgm:prSet/>
      <dgm:spPr/>
      <dgm:t>
        <a:bodyPr/>
        <a:lstStyle/>
        <a:p>
          <a:endParaRPr lang="sk-SK"/>
        </a:p>
      </dgm:t>
    </dgm:pt>
    <dgm:pt modelId="{44691B01-23C2-4008-9F43-13CE9E2834AC}">
      <dgm:prSet phldrT="[Text]"/>
      <dgm:spPr/>
      <dgm:t>
        <a:bodyPr/>
        <a:lstStyle/>
        <a:p>
          <a:r>
            <a:rPr lang="sk-SK" b="0" dirty="0" smtClean="0"/>
            <a:t>inspired by real bridges</a:t>
          </a:r>
          <a:endParaRPr lang="sk-SK" b="0" dirty="0"/>
        </a:p>
      </dgm:t>
    </dgm:pt>
    <dgm:pt modelId="{6A59A345-757A-437C-A321-58191B95296C}" type="parTrans" cxnId="{96FECB35-1168-4A1A-92D8-E322E661AD8F}">
      <dgm:prSet/>
      <dgm:spPr/>
      <dgm:t>
        <a:bodyPr/>
        <a:lstStyle/>
        <a:p>
          <a:endParaRPr lang="sk-SK"/>
        </a:p>
      </dgm:t>
    </dgm:pt>
    <dgm:pt modelId="{6B573A31-FDC8-4236-947A-B2190A87F702}" type="sibTrans" cxnId="{96FECB35-1168-4A1A-92D8-E322E661AD8F}">
      <dgm:prSet/>
      <dgm:spPr/>
      <dgm:t>
        <a:bodyPr/>
        <a:lstStyle/>
        <a:p>
          <a:endParaRPr lang="sk-SK"/>
        </a:p>
      </dgm:t>
    </dgm:pt>
    <dgm:pt modelId="{26737EB0-E8B8-4D7D-90D5-4926458F15AD}">
      <dgm:prSet phldrT="[Text]"/>
      <dgm:spPr/>
      <dgm:t>
        <a:bodyPr/>
        <a:lstStyle/>
        <a:p>
          <a:r>
            <a:rPr lang="sk-SK" b="1" dirty="0" smtClean="0"/>
            <a:t>paper-unique</a:t>
          </a:r>
          <a:endParaRPr lang="sk-SK" b="1" dirty="0"/>
        </a:p>
      </dgm:t>
    </dgm:pt>
    <dgm:pt modelId="{C2BAFE7B-4F38-4D18-BC4D-C014282BD041}" type="parTrans" cxnId="{9C17AD9E-188E-4698-83D5-3B11C4AA1DFB}">
      <dgm:prSet/>
      <dgm:spPr/>
      <dgm:t>
        <a:bodyPr/>
        <a:lstStyle/>
        <a:p>
          <a:endParaRPr lang="sk-SK"/>
        </a:p>
      </dgm:t>
    </dgm:pt>
    <dgm:pt modelId="{CFDFDC31-F6F3-49C6-9B57-FEC7986A9F6E}" type="sibTrans" cxnId="{9C17AD9E-188E-4698-83D5-3B11C4AA1DFB}">
      <dgm:prSet/>
      <dgm:spPr/>
      <dgm:t>
        <a:bodyPr/>
        <a:lstStyle/>
        <a:p>
          <a:endParaRPr lang="sk-SK"/>
        </a:p>
      </dgm:t>
    </dgm:pt>
    <dgm:pt modelId="{2B70B154-145A-4132-B529-68C8E7EE93BA}" type="pres">
      <dgm:prSet presAssocID="{C5423370-2331-42A2-AD97-3D4138987AB6}" presName="diagram" presStyleCnt="0">
        <dgm:presLayoutVars>
          <dgm:dir/>
        </dgm:presLayoutVars>
      </dgm:prSet>
      <dgm:spPr/>
      <dgm:t>
        <a:bodyPr/>
        <a:lstStyle/>
        <a:p>
          <a:endParaRPr lang="sk-SK"/>
        </a:p>
      </dgm:t>
    </dgm:pt>
    <dgm:pt modelId="{13CEFC56-1C94-4A82-B5AD-2CD4B849849B}" type="pres">
      <dgm:prSet presAssocID="{4CB2238B-D307-4356-ABB0-6DF4BEA7E704}" presName="composite" presStyleCnt="0"/>
      <dgm:spPr/>
    </dgm:pt>
    <dgm:pt modelId="{CBE2CDF9-43F7-4DB3-A5F0-3BC70594D3F7}" type="pres">
      <dgm:prSet presAssocID="{4CB2238B-D307-4356-ABB0-6DF4BEA7E704}" presName="Image" presStyleLbl="bgShp" presStyleIdx="0" presStyleCnt="4" custScaleX="117951" custLinFactNeighborX="-42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B45606-9E81-43E0-95F0-107F499D82A7}" type="pres">
      <dgm:prSet presAssocID="{4CB2238B-D307-4356-ABB0-6DF4BEA7E704}" presName="Parent" presStyleLbl="node0" presStyleIdx="0" presStyleCnt="4" custScaleX="117951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705B366-D912-4057-A5CD-6F5C8FCF2F72}" type="pres">
      <dgm:prSet presAssocID="{398E513C-4C01-4857-B5A2-460534F05AB9}" presName="sibTrans" presStyleCnt="0"/>
      <dgm:spPr/>
    </dgm:pt>
    <dgm:pt modelId="{570AB433-07B3-4F33-ADA5-D79368607046}" type="pres">
      <dgm:prSet presAssocID="{D252D4A9-57C4-49C0-9134-2CD76DA68B84}" presName="composite" presStyleCnt="0"/>
      <dgm:spPr/>
    </dgm:pt>
    <dgm:pt modelId="{0DB3259F-313D-4D3B-B4F0-EBA886D0F202}" type="pres">
      <dgm:prSet presAssocID="{D252D4A9-57C4-49C0-9134-2CD76DA68B84}" presName="Image" presStyleLbl="bgShp" presStyleIdx="1" presStyleCnt="4" custScaleX="117951" custLinFactNeighborX="116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226B2E8-10E2-446D-BFC3-D39EB9574EDD}" type="pres">
      <dgm:prSet presAssocID="{D252D4A9-57C4-49C0-9134-2CD76DA68B84}" presName="Parent" presStyleLbl="node0" presStyleIdx="1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97BA38F-30B2-4567-BBD3-14327E0795D4}" type="pres">
      <dgm:prSet presAssocID="{3C490EE2-50E5-49E8-8770-B50B511E80E0}" presName="sibTrans" presStyleCnt="0"/>
      <dgm:spPr/>
    </dgm:pt>
    <dgm:pt modelId="{910978C5-8877-4178-976F-4919669AF74F}" type="pres">
      <dgm:prSet presAssocID="{44691B01-23C2-4008-9F43-13CE9E2834AC}" presName="composite" presStyleCnt="0"/>
      <dgm:spPr/>
    </dgm:pt>
    <dgm:pt modelId="{C51FB377-0EE0-4451-91A3-BE2E2903EF44}" type="pres">
      <dgm:prSet presAssocID="{44691B01-23C2-4008-9F43-13CE9E2834AC}" presName="Image" presStyleLbl="bgShp" presStyleIdx="2" presStyleCnt="4" custScaleX="117951" custLinFactNeighborX="-124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sk-SK"/>
        </a:p>
      </dgm:t>
    </dgm:pt>
    <dgm:pt modelId="{30FFCEA2-51E3-4F72-A57E-6376CD922D43}" type="pres">
      <dgm:prSet presAssocID="{44691B01-23C2-4008-9F43-13CE9E2834AC}" presName="Parent" presStyleLbl="node0" presStyleIdx="2" presStyleCnt="4" custScaleX="131964" custLinFactNeighborX="-487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9DC97BE-3FCB-4408-8AD1-D0216ADC9AFB}" type="pres">
      <dgm:prSet presAssocID="{6B573A31-FDC8-4236-947A-B2190A87F702}" presName="sibTrans" presStyleCnt="0"/>
      <dgm:spPr/>
    </dgm:pt>
    <dgm:pt modelId="{FE513450-7A32-4493-85D7-33A75B830DE1}" type="pres">
      <dgm:prSet presAssocID="{26737EB0-E8B8-4D7D-90D5-4926458F15AD}" presName="composite" presStyleCnt="0"/>
      <dgm:spPr/>
    </dgm:pt>
    <dgm:pt modelId="{94720094-AEDF-4698-A44F-CFBCE661E0D1}" type="pres">
      <dgm:prSet presAssocID="{26737EB0-E8B8-4D7D-90D5-4926458F15AD}" presName="Image" presStyleLbl="bgShp" presStyleIdx="3" presStyleCnt="4" custScaleX="117951" custLinFactNeighborX="11695"/>
      <dgm:spPr/>
      <dgm:t>
        <a:bodyPr/>
        <a:lstStyle/>
        <a:p>
          <a:endParaRPr lang="sk-SK"/>
        </a:p>
      </dgm:t>
    </dgm:pt>
    <dgm:pt modelId="{DCD72A7C-38D9-4EF2-9948-893C2F5A7B14}" type="pres">
      <dgm:prSet presAssocID="{26737EB0-E8B8-4D7D-90D5-4926458F15AD}" presName="Parent" presStyleLbl="node0" presStyleIdx="3" presStyleCnt="4" custScaleX="117951" custLinFactNeighborX="1357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9C17AD9E-188E-4698-83D5-3B11C4AA1DFB}" srcId="{C5423370-2331-42A2-AD97-3D4138987AB6}" destId="{26737EB0-E8B8-4D7D-90D5-4926458F15AD}" srcOrd="3" destOrd="0" parTransId="{C2BAFE7B-4F38-4D18-BC4D-C014282BD041}" sibTransId="{CFDFDC31-F6F3-49C6-9B57-FEC7986A9F6E}"/>
    <dgm:cxn modelId="{39A4B2C7-5AAA-4BFD-B357-C9F0FF2FA767}" type="presOf" srcId="{4CB2238B-D307-4356-ABB0-6DF4BEA7E704}" destId="{C9B45606-9E81-43E0-95F0-107F499D82A7}" srcOrd="0" destOrd="0" presId="urn:microsoft.com/office/officeart/2008/layout/BendingPictureCaption"/>
    <dgm:cxn modelId="{13896E60-A808-4C47-A049-B1DAEE516FEA}" srcId="{C5423370-2331-42A2-AD97-3D4138987AB6}" destId="{4CB2238B-D307-4356-ABB0-6DF4BEA7E704}" srcOrd="0" destOrd="0" parTransId="{2A854431-99DC-476D-9F5E-D650AD42A12B}" sibTransId="{398E513C-4C01-4857-B5A2-460534F05AB9}"/>
    <dgm:cxn modelId="{E4F22D7A-4A55-417D-8B19-E32E4A5C2940}" srcId="{C5423370-2331-42A2-AD97-3D4138987AB6}" destId="{D252D4A9-57C4-49C0-9134-2CD76DA68B84}" srcOrd="1" destOrd="0" parTransId="{037F6098-1278-4F70-9708-908E397F1A84}" sibTransId="{3C490EE2-50E5-49E8-8770-B50B511E80E0}"/>
    <dgm:cxn modelId="{96FECB35-1168-4A1A-92D8-E322E661AD8F}" srcId="{C5423370-2331-42A2-AD97-3D4138987AB6}" destId="{44691B01-23C2-4008-9F43-13CE9E2834AC}" srcOrd="2" destOrd="0" parTransId="{6A59A345-757A-437C-A321-58191B95296C}" sibTransId="{6B573A31-FDC8-4236-947A-B2190A87F702}"/>
    <dgm:cxn modelId="{ADFB8CB5-0B78-4BCE-8D97-9B15A63C990E}" type="presOf" srcId="{44691B01-23C2-4008-9F43-13CE9E2834AC}" destId="{30FFCEA2-51E3-4F72-A57E-6376CD922D43}" srcOrd="0" destOrd="0" presId="urn:microsoft.com/office/officeart/2008/layout/BendingPictureCaption"/>
    <dgm:cxn modelId="{B377BAF0-A18A-4ED9-8AAA-5945B1FA3D2D}" type="presOf" srcId="{C5423370-2331-42A2-AD97-3D4138987AB6}" destId="{2B70B154-145A-4132-B529-68C8E7EE93BA}" srcOrd="0" destOrd="0" presId="urn:microsoft.com/office/officeart/2008/layout/BendingPictureCaption"/>
    <dgm:cxn modelId="{FE8C3B55-1C3C-4D16-B185-A553D8A97469}" type="presOf" srcId="{D252D4A9-57C4-49C0-9134-2CD76DA68B84}" destId="{3226B2E8-10E2-446D-BFC3-D39EB9574EDD}" srcOrd="0" destOrd="0" presId="urn:microsoft.com/office/officeart/2008/layout/BendingPictureCaption"/>
    <dgm:cxn modelId="{54C2C6B4-FE41-4F7B-98B6-28B79F6A0448}" type="presOf" srcId="{26737EB0-E8B8-4D7D-90D5-4926458F15AD}" destId="{DCD72A7C-38D9-4EF2-9948-893C2F5A7B14}" srcOrd="0" destOrd="0" presId="urn:microsoft.com/office/officeart/2008/layout/BendingPictureCaption"/>
    <dgm:cxn modelId="{B335D91E-2DEE-4F05-A12A-1A6271A4CFB8}" type="presParOf" srcId="{2B70B154-145A-4132-B529-68C8E7EE93BA}" destId="{13CEFC56-1C94-4A82-B5AD-2CD4B849849B}" srcOrd="0" destOrd="0" presId="urn:microsoft.com/office/officeart/2008/layout/BendingPictureCaption"/>
    <dgm:cxn modelId="{1A20B151-62DD-453D-9D7E-1D10B419772B}" type="presParOf" srcId="{13CEFC56-1C94-4A82-B5AD-2CD4B849849B}" destId="{CBE2CDF9-43F7-4DB3-A5F0-3BC70594D3F7}" srcOrd="0" destOrd="0" presId="urn:microsoft.com/office/officeart/2008/layout/BendingPictureCaption"/>
    <dgm:cxn modelId="{E859DE07-6FB8-4613-BB3A-0EEB227C8E97}" type="presParOf" srcId="{13CEFC56-1C94-4A82-B5AD-2CD4B849849B}" destId="{C9B45606-9E81-43E0-95F0-107F499D82A7}" srcOrd="1" destOrd="0" presId="urn:microsoft.com/office/officeart/2008/layout/BendingPictureCaption"/>
    <dgm:cxn modelId="{491B86FE-C239-47CB-A829-3B55AC881EE0}" type="presParOf" srcId="{2B70B154-145A-4132-B529-68C8E7EE93BA}" destId="{A705B366-D912-4057-A5CD-6F5C8FCF2F72}" srcOrd="1" destOrd="0" presId="urn:microsoft.com/office/officeart/2008/layout/BendingPictureCaption"/>
    <dgm:cxn modelId="{EE5008BF-AE8F-4C8A-B31B-BC91CB234FAA}" type="presParOf" srcId="{2B70B154-145A-4132-B529-68C8E7EE93BA}" destId="{570AB433-07B3-4F33-ADA5-D79368607046}" srcOrd="2" destOrd="0" presId="urn:microsoft.com/office/officeart/2008/layout/BendingPictureCaption"/>
    <dgm:cxn modelId="{15A2C247-188B-448D-A3B3-0CF05D1B77CA}" type="presParOf" srcId="{570AB433-07B3-4F33-ADA5-D79368607046}" destId="{0DB3259F-313D-4D3B-B4F0-EBA886D0F202}" srcOrd="0" destOrd="0" presId="urn:microsoft.com/office/officeart/2008/layout/BendingPictureCaption"/>
    <dgm:cxn modelId="{AAB34C9A-0334-4932-A50A-6B2772F73A32}" type="presParOf" srcId="{570AB433-07B3-4F33-ADA5-D79368607046}" destId="{3226B2E8-10E2-446D-BFC3-D39EB9574EDD}" srcOrd="1" destOrd="0" presId="urn:microsoft.com/office/officeart/2008/layout/BendingPictureCaption"/>
    <dgm:cxn modelId="{D40C7659-7410-4E57-B229-3DF42E107BD9}" type="presParOf" srcId="{2B70B154-145A-4132-B529-68C8E7EE93BA}" destId="{C97BA38F-30B2-4567-BBD3-14327E0795D4}" srcOrd="3" destOrd="0" presId="urn:microsoft.com/office/officeart/2008/layout/BendingPictureCaption"/>
    <dgm:cxn modelId="{EAC56FD9-2BBC-4D88-AEB7-E0392D0D5A50}" type="presParOf" srcId="{2B70B154-145A-4132-B529-68C8E7EE93BA}" destId="{910978C5-8877-4178-976F-4919669AF74F}" srcOrd="4" destOrd="0" presId="urn:microsoft.com/office/officeart/2008/layout/BendingPictureCaption"/>
    <dgm:cxn modelId="{D7266E16-72AE-4573-AB9A-D3B1192D3C4A}" type="presParOf" srcId="{910978C5-8877-4178-976F-4919669AF74F}" destId="{C51FB377-0EE0-4451-91A3-BE2E2903EF44}" srcOrd="0" destOrd="0" presId="urn:microsoft.com/office/officeart/2008/layout/BendingPictureCaption"/>
    <dgm:cxn modelId="{77388909-7D3F-41A5-88A8-AC086BC543FE}" type="presParOf" srcId="{910978C5-8877-4178-976F-4919669AF74F}" destId="{30FFCEA2-51E3-4F72-A57E-6376CD922D43}" srcOrd="1" destOrd="0" presId="urn:microsoft.com/office/officeart/2008/layout/BendingPictureCaption"/>
    <dgm:cxn modelId="{26CD1B15-23B2-4102-AB73-BC40FA4D5F72}" type="presParOf" srcId="{2B70B154-145A-4132-B529-68C8E7EE93BA}" destId="{69DC97BE-3FCB-4408-8AD1-D0216ADC9AFB}" srcOrd="5" destOrd="0" presId="urn:microsoft.com/office/officeart/2008/layout/BendingPictureCaption"/>
    <dgm:cxn modelId="{7C1D58BB-D340-422D-8487-245910AF4F47}" type="presParOf" srcId="{2B70B154-145A-4132-B529-68C8E7EE93BA}" destId="{FE513450-7A32-4493-85D7-33A75B830DE1}" srcOrd="6" destOrd="0" presId="urn:microsoft.com/office/officeart/2008/layout/BendingPictureCaption"/>
    <dgm:cxn modelId="{E42626F8-CD54-4679-865D-BE84D6221D48}" type="presParOf" srcId="{FE513450-7A32-4493-85D7-33A75B830DE1}" destId="{94720094-AEDF-4698-A44F-CFBCE661E0D1}" srcOrd="0" destOrd="0" presId="urn:microsoft.com/office/officeart/2008/layout/BendingPictureCaption"/>
    <dgm:cxn modelId="{CC0698FE-6CB5-4703-89F0-405C9224414E}" type="presParOf" srcId="{FE513450-7A32-4493-85D7-33A75B830DE1}" destId="{DCD72A7C-38D9-4EF2-9948-893C2F5A7B1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2CDF9-43F7-4DB3-A5F0-3BC70594D3F7}">
      <dsp:nvSpPr>
        <dsp:cNvPr id="0" name=""/>
        <dsp:cNvSpPr/>
      </dsp:nvSpPr>
      <dsp:spPr>
        <a:xfrm>
          <a:off x="682672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45606-9E81-43E0-95F0-107F499D82A7}">
      <dsp:nvSpPr>
        <dsp:cNvPr id="0" name=""/>
        <dsp:cNvSpPr/>
      </dsp:nvSpPr>
      <dsp:spPr>
        <a:xfrm>
          <a:off x="1279727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accordion</a:t>
          </a:r>
          <a:endParaRPr lang="sk-SK" sz="2500" kern="1200" dirty="0"/>
        </a:p>
      </dsp:txBody>
      <dsp:txXfrm>
        <a:off x="1279727" y="1740338"/>
        <a:ext cx="2828711" cy="576329"/>
      </dsp:txXfrm>
    </dsp:sp>
    <dsp:sp modelId="{0DB3259F-313D-4D3B-B4F0-EBA886D0F202}">
      <dsp:nvSpPr>
        <dsp:cNvPr id="0" name=""/>
        <dsp:cNvSpPr/>
      </dsp:nvSpPr>
      <dsp:spPr>
        <a:xfrm>
          <a:off x="4957020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6B2E8-10E2-446D-BFC3-D39EB9574EDD}">
      <dsp:nvSpPr>
        <dsp:cNvPr id="0" name=""/>
        <dsp:cNvSpPr/>
      </dsp:nvSpPr>
      <dsp:spPr>
        <a:xfrm>
          <a:off x="5554086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tube</a:t>
          </a:r>
          <a:endParaRPr lang="sk-SK" sz="2500" kern="1200" dirty="0"/>
        </a:p>
      </dsp:txBody>
      <dsp:txXfrm>
        <a:off x="5554086" y="1740338"/>
        <a:ext cx="2828711" cy="576329"/>
      </dsp:txXfrm>
    </dsp:sp>
    <dsp:sp modelId="{C51FB377-0EE0-4451-91A3-BE2E2903EF44}">
      <dsp:nvSpPr>
        <dsp:cNvPr id="0" name=""/>
        <dsp:cNvSpPr/>
      </dsp:nvSpPr>
      <dsp:spPr>
        <a:xfrm>
          <a:off x="681037" y="2612743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FCEA2-51E3-4F72-A57E-6376CD922D43}">
      <dsp:nvSpPr>
        <dsp:cNvPr id="0" name=""/>
        <dsp:cNvSpPr/>
      </dsp:nvSpPr>
      <dsp:spPr>
        <a:xfrm>
          <a:off x="1027681" y="4296529"/>
          <a:ext cx="3164772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inspired by real bridges</a:t>
          </a:r>
          <a:endParaRPr lang="sk-SK" sz="2500" kern="1200" dirty="0"/>
        </a:p>
      </dsp:txBody>
      <dsp:txXfrm>
        <a:off x="1027681" y="4296529"/>
        <a:ext cx="3164772" cy="576329"/>
      </dsp:txXfrm>
    </dsp:sp>
    <dsp:sp modelId="{94720094-AEDF-4698-A44F-CFBCE661E0D1}">
      <dsp:nvSpPr>
        <dsp:cNvPr id="0" name=""/>
        <dsp:cNvSpPr/>
      </dsp:nvSpPr>
      <dsp:spPr>
        <a:xfrm>
          <a:off x="5041036" y="2612743"/>
          <a:ext cx="3282701" cy="2056705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72A7C-38D9-4EF2-9948-893C2F5A7B14}">
      <dsp:nvSpPr>
        <dsp:cNvPr id="0" name=""/>
        <dsp:cNvSpPr/>
      </dsp:nvSpPr>
      <dsp:spPr>
        <a:xfrm>
          <a:off x="5638102" y="4296529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paper-unique</a:t>
          </a:r>
          <a:endParaRPr lang="sk-SK" sz="2500" kern="1200" dirty="0"/>
        </a:p>
      </dsp:txBody>
      <dsp:txXfrm>
        <a:off x="5638102" y="4296529"/>
        <a:ext cx="2828711" cy="576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2CDF9-43F7-4DB3-A5F0-3BC70594D3F7}">
      <dsp:nvSpPr>
        <dsp:cNvPr id="0" name=""/>
        <dsp:cNvSpPr/>
      </dsp:nvSpPr>
      <dsp:spPr>
        <a:xfrm>
          <a:off x="682672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45606-9E81-43E0-95F0-107F499D82A7}">
      <dsp:nvSpPr>
        <dsp:cNvPr id="0" name=""/>
        <dsp:cNvSpPr/>
      </dsp:nvSpPr>
      <dsp:spPr>
        <a:xfrm>
          <a:off x="1279727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b="1" kern="1200" dirty="0" smtClean="0"/>
            <a:t>accordion</a:t>
          </a:r>
          <a:endParaRPr lang="sk-SK" sz="2500" b="1" kern="1200" dirty="0"/>
        </a:p>
      </dsp:txBody>
      <dsp:txXfrm>
        <a:off x="1279727" y="1740338"/>
        <a:ext cx="2828711" cy="576329"/>
      </dsp:txXfrm>
    </dsp:sp>
    <dsp:sp modelId="{0DB3259F-313D-4D3B-B4F0-EBA886D0F202}">
      <dsp:nvSpPr>
        <dsp:cNvPr id="0" name=""/>
        <dsp:cNvSpPr/>
      </dsp:nvSpPr>
      <dsp:spPr>
        <a:xfrm>
          <a:off x="4957020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6B2E8-10E2-446D-BFC3-D39EB9574EDD}">
      <dsp:nvSpPr>
        <dsp:cNvPr id="0" name=""/>
        <dsp:cNvSpPr/>
      </dsp:nvSpPr>
      <dsp:spPr>
        <a:xfrm>
          <a:off x="5554086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tube</a:t>
          </a:r>
          <a:endParaRPr lang="sk-SK" sz="2500" kern="1200" dirty="0"/>
        </a:p>
      </dsp:txBody>
      <dsp:txXfrm>
        <a:off x="5554086" y="1740338"/>
        <a:ext cx="2828711" cy="576329"/>
      </dsp:txXfrm>
    </dsp:sp>
    <dsp:sp modelId="{C51FB377-0EE0-4451-91A3-BE2E2903EF44}">
      <dsp:nvSpPr>
        <dsp:cNvPr id="0" name=""/>
        <dsp:cNvSpPr/>
      </dsp:nvSpPr>
      <dsp:spPr>
        <a:xfrm>
          <a:off x="681037" y="2612743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FCEA2-51E3-4F72-A57E-6376CD922D43}">
      <dsp:nvSpPr>
        <dsp:cNvPr id="0" name=""/>
        <dsp:cNvSpPr/>
      </dsp:nvSpPr>
      <dsp:spPr>
        <a:xfrm>
          <a:off x="1027681" y="4296529"/>
          <a:ext cx="3164772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inspired by real bridges</a:t>
          </a:r>
          <a:endParaRPr lang="sk-SK" sz="2500" kern="1200" dirty="0"/>
        </a:p>
      </dsp:txBody>
      <dsp:txXfrm>
        <a:off x="1027681" y="4296529"/>
        <a:ext cx="3164772" cy="576329"/>
      </dsp:txXfrm>
    </dsp:sp>
    <dsp:sp modelId="{94720094-AEDF-4698-A44F-CFBCE661E0D1}">
      <dsp:nvSpPr>
        <dsp:cNvPr id="0" name=""/>
        <dsp:cNvSpPr/>
      </dsp:nvSpPr>
      <dsp:spPr>
        <a:xfrm>
          <a:off x="5041036" y="2612743"/>
          <a:ext cx="3282701" cy="2056705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72A7C-38D9-4EF2-9948-893C2F5A7B14}">
      <dsp:nvSpPr>
        <dsp:cNvPr id="0" name=""/>
        <dsp:cNvSpPr/>
      </dsp:nvSpPr>
      <dsp:spPr>
        <a:xfrm>
          <a:off x="5638102" y="4296529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paper-unique</a:t>
          </a:r>
          <a:endParaRPr lang="sk-SK" sz="2500" kern="1200" dirty="0"/>
        </a:p>
      </dsp:txBody>
      <dsp:txXfrm>
        <a:off x="5638102" y="4296529"/>
        <a:ext cx="2828711" cy="5763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2CDF9-43F7-4DB3-A5F0-3BC70594D3F7}">
      <dsp:nvSpPr>
        <dsp:cNvPr id="0" name=""/>
        <dsp:cNvSpPr/>
      </dsp:nvSpPr>
      <dsp:spPr>
        <a:xfrm>
          <a:off x="682672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45606-9E81-43E0-95F0-107F499D82A7}">
      <dsp:nvSpPr>
        <dsp:cNvPr id="0" name=""/>
        <dsp:cNvSpPr/>
      </dsp:nvSpPr>
      <dsp:spPr>
        <a:xfrm>
          <a:off x="1279727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accordion</a:t>
          </a:r>
          <a:endParaRPr lang="sk-SK" sz="2500" kern="1200" dirty="0"/>
        </a:p>
      </dsp:txBody>
      <dsp:txXfrm>
        <a:off x="1279727" y="1740338"/>
        <a:ext cx="2828711" cy="576329"/>
      </dsp:txXfrm>
    </dsp:sp>
    <dsp:sp modelId="{0DB3259F-313D-4D3B-B4F0-EBA886D0F202}">
      <dsp:nvSpPr>
        <dsp:cNvPr id="0" name=""/>
        <dsp:cNvSpPr/>
      </dsp:nvSpPr>
      <dsp:spPr>
        <a:xfrm>
          <a:off x="4957020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6B2E8-10E2-446D-BFC3-D39EB9574EDD}">
      <dsp:nvSpPr>
        <dsp:cNvPr id="0" name=""/>
        <dsp:cNvSpPr/>
      </dsp:nvSpPr>
      <dsp:spPr>
        <a:xfrm>
          <a:off x="5554086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b="1" kern="1200" dirty="0" smtClean="0"/>
            <a:t>tube</a:t>
          </a:r>
          <a:endParaRPr lang="sk-SK" sz="2500" b="1" kern="1200" dirty="0"/>
        </a:p>
      </dsp:txBody>
      <dsp:txXfrm>
        <a:off x="5554086" y="1740338"/>
        <a:ext cx="2828711" cy="576329"/>
      </dsp:txXfrm>
    </dsp:sp>
    <dsp:sp modelId="{C51FB377-0EE0-4451-91A3-BE2E2903EF44}">
      <dsp:nvSpPr>
        <dsp:cNvPr id="0" name=""/>
        <dsp:cNvSpPr/>
      </dsp:nvSpPr>
      <dsp:spPr>
        <a:xfrm>
          <a:off x="681037" y="2612743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FCEA2-51E3-4F72-A57E-6376CD922D43}">
      <dsp:nvSpPr>
        <dsp:cNvPr id="0" name=""/>
        <dsp:cNvSpPr/>
      </dsp:nvSpPr>
      <dsp:spPr>
        <a:xfrm>
          <a:off x="1027681" y="4296529"/>
          <a:ext cx="3164772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inspired by real bridges</a:t>
          </a:r>
          <a:endParaRPr lang="sk-SK" sz="2500" kern="1200" dirty="0"/>
        </a:p>
      </dsp:txBody>
      <dsp:txXfrm>
        <a:off x="1027681" y="4296529"/>
        <a:ext cx="3164772" cy="576329"/>
      </dsp:txXfrm>
    </dsp:sp>
    <dsp:sp modelId="{94720094-AEDF-4698-A44F-CFBCE661E0D1}">
      <dsp:nvSpPr>
        <dsp:cNvPr id="0" name=""/>
        <dsp:cNvSpPr/>
      </dsp:nvSpPr>
      <dsp:spPr>
        <a:xfrm>
          <a:off x="5041036" y="2612743"/>
          <a:ext cx="3282701" cy="2056705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72A7C-38D9-4EF2-9948-893C2F5A7B14}">
      <dsp:nvSpPr>
        <dsp:cNvPr id="0" name=""/>
        <dsp:cNvSpPr/>
      </dsp:nvSpPr>
      <dsp:spPr>
        <a:xfrm>
          <a:off x="5638102" y="4296529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paper-unique</a:t>
          </a:r>
          <a:endParaRPr lang="sk-SK" sz="2500" kern="1200" dirty="0"/>
        </a:p>
      </dsp:txBody>
      <dsp:txXfrm>
        <a:off x="5638102" y="4296529"/>
        <a:ext cx="2828711" cy="5763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2CDF9-43F7-4DB3-A5F0-3BC70594D3F7}">
      <dsp:nvSpPr>
        <dsp:cNvPr id="0" name=""/>
        <dsp:cNvSpPr/>
      </dsp:nvSpPr>
      <dsp:spPr>
        <a:xfrm>
          <a:off x="682672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45606-9E81-43E0-95F0-107F499D82A7}">
      <dsp:nvSpPr>
        <dsp:cNvPr id="0" name=""/>
        <dsp:cNvSpPr/>
      </dsp:nvSpPr>
      <dsp:spPr>
        <a:xfrm>
          <a:off x="1279727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400" kern="1200" dirty="0" smtClean="0"/>
            <a:t>accordion</a:t>
          </a:r>
          <a:endParaRPr lang="sk-SK" sz="2400" kern="1200" dirty="0"/>
        </a:p>
      </dsp:txBody>
      <dsp:txXfrm>
        <a:off x="1279727" y="1740338"/>
        <a:ext cx="2828711" cy="576329"/>
      </dsp:txXfrm>
    </dsp:sp>
    <dsp:sp modelId="{0DB3259F-313D-4D3B-B4F0-EBA886D0F202}">
      <dsp:nvSpPr>
        <dsp:cNvPr id="0" name=""/>
        <dsp:cNvSpPr/>
      </dsp:nvSpPr>
      <dsp:spPr>
        <a:xfrm>
          <a:off x="4957020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6B2E8-10E2-446D-BFC3-D39EB9574EDD}">
      <dsp:nvSpPr>
        <dsp:cNvPr id="0" name=""/>
        <dsp:cNvSpPr/>
      </dsp:nvSpPr>
      <dsp:spPr>
        <a:xfrm>
          <a:off x="5554086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400" b="0" kern="1200" dirty="0" smtClean="0"/>
            <a:t>tube</a:t>
          </a:r>
          <a:endParaRPr lang="sk-SK" sz="2400" b="0" kern="1200" dirty="0"/>
        </a:p>
      </dsp:txBody>
      <dsp:txXfrm>
        <a:off x="5554086" y="1740338"/>
        <a:ext cx="2828711" cy="576329"/>
      </dsp:txXfrm>
    </dsp:sp>
    <dsp:sp modelId="{C51FB377-0EE0-4451-91A3-BE2E2903EF44}">
      <dsp:nvSpPr>
        <dsp:cNvPr id="0" name=""/>
        <dsp:cNvSpPr/>
      </dsp:nvSpPr>
      <dsp:spPr>
        <a:xfrm>
          <a:off x="681037" y="2612743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FCEA2-51E3-4F72-A57E-6376CD922D43}">
      <dsp:nvSpPr>
        <dsp:cNvPr id="0" name=""/>
        <dsp:cNvSpPr/>
      </dsp:nvSpPr>
      <dsp:spPr>
        <a:xfrm>
          <a:off x="1027681" y="4296529"/>
          <a:ext cx="3164772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400" b="1" kern="1200" dirty="0" smtClean="0"/>
            <a:t>inspired by real bridges</a:t>
          </a:r>
          <a:endParaRPr lang="sk-SK" sz="2400" b="1" kern="1200" dirty="0"/>
        </a:p>
      </dsp:txBody>
      <dsp:txXfrm>
        <a:off x="1027681" y="4296529"/>
        <a:ext cx="3164772" cy="576329"/>
      </dsp:txXfrm>
    </dsp:sp>
    <dsp:sp modelId="{94720094-AEDF-4698-A44F-CFBCE661E0D1}">
      <dsp:nvSpPr>
        <dsp:cNvPr id="0" name=""/>
        <dsp:cNvSpPr/>
      </dsp:nvSpPr>
      <dsp:spPr>
        <a:xfrm>
          <a:off x="5041036" y="2612743"/>
          <a:ext cx="3282701" cy="2056705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72A7C-38D9-4EF2-9948-893C2F5A7B14}">
      <dsp:nvSpPr>
        <dsp:cNvPr id="0" name=""/>
        <dsp:cNvSpPr/>
      </dsp:nvSpPr>
      <dsp:spPr>
        <a:xfrm>
          <a:off x="5638102" y="4296529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400" kern="1200" dirty="0" smtClean="0"/>
            <a:t>paper-unique</a:t>
          </a:r>
          <a:endParaRPr lang="sk-SK" sz="2400" kern="1200" dirty="0"/>
        </a:p>
      </dsp:txBody>
      <dsp:txXfrm>
        <a:off x="5638102" y="4296529"/>
        <a:ext cx="2828711" cy="576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2CDF9-43F7-4DB3-A5F0-3BC70594D3F7}">
      <dsp:nvSpPr>
        <dsp:cNvPr id="0" name=""/>
        <dsp:cNvSpPr/>
      </dsp:nvSpPr>
      <dsp:spPr>
        <a:xfrm>
          <a:off x="682672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45606-9E81-43E0-95F0-107F499D82A7}">
      <dsp:nvSpPr>
        <dsp:cNvPr id="0" name=""/>
        <dsp:cNvSpPr/>
      </dsp:nvSpPr>
      <dsp:spPr>
        <a:xfrm>
          <a:off x="1279727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kern="1200" dirty="0" smtClean="0"/>
            <a:t>accordion</a:t>
          </a:r>
          <a:endParaRPr lang="sk-SK" sz="2500" kern="1200" dirty="0"/>
        </a:p>
      </dsp:txBody>
      <dsp:txXfrm>
        <a:off x="1279727" y="1740338"/>
        <a:ext cx="2828711" cy="576329"/>
      </dsp:txXfrm>
    </dsp:sp>
    <dsp:sp modelId="{0DB3259F-313D-4D3B-B4F0-EBA886D0F202}">
      <dsp:nvSpPr>
        <dsp:cNvPr id="0" name=""/>
        <dsp:cNvSpPr/>
      </dsp:nvSpPr>
      <dsp:spPr>
        <a:xfrm>
          <a:off x="4957020" y="56552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6B2E8-10E2-446D-BFC3-D39EB9574EDD}">
      <dsp:nvSpPr>
        <dsp:cNvPr id="0" name=""/>
        <dsp:cNvSpPr/>
      </dsp:nvSpPr>
      <dsp:spPr>
        <a:xfrm>
          <a:off x="5554086" y="1740338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b="0" kern="1200" dirty="0" smtClean="0"/>
            <a:t>tube</a:t>
          </a:r>
          <a:endParaRPr lang="sk-SK" sz="2500" b="0" kern="1200" dirty="0"/>
        </a:p>
      </dsp:txBody>
      <dsp:txXfrm>
        <a:off x="5554086" y="1740338"/>
        <a:ext cx="2828711" cy="576329"/>
      </dsp:txXfrm>
    </dsp:sp>
    <dsp:sp modelId="{C51FB377-0EE0-4451-91A3-BE2E2903EF44}">
      <dsp:nvSpPr>
        <dsp:cNvPr id="0" name=""/>
        <dsp:cNvSpPr/>
      </dsp:nvSpPr>
      <dsp:spPr>
        <a:xfrm>
          <a:off x="681037" y="2612743"/>
          <a:ext cx="3282701" cy="205670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FCEA2-51E3-4F72-A57E-6376CD922D43}">
      <dsp:nvSpPr>
        <dsp:cNvPr id="0" name=""/>
        <dsp:cNvSpPr/>
      </dsp:nvSpPr>
      <dsp:spPr>
        <a:xfrm>
          <a:off x="1027681" y="4296529"/>
          <a:ext cx="3164772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b="0" kern="1200" dirty="0" smtClean="0"/>
            <a:t>inspired by real bridges</a:t>
          </a:r>
          <a:endParaRPr lang="sk-SK" sz="2500" b="0" kern="1200" dirty="0"/>
        </a:p>
      </dsp:txBody>
      <dsp:txXfrm>
        <a:off x="1027681" y="4296529"/>
        <a:ext cx="3164772" cy="576329"/>
      </dsp:txXfrm>
    </dsp:sp>
    <dsp:sp modelId="{94720094-AEDF-4698-A44F-CFBCE661E0D1}">
      <dsp:nvSpPr>
        <dsp:cNvPr id="0" name=""/>
        <dsp:cNvSpPr/>
      </dsp:nvSpPr>
      <dsp:spPr>
        <a:xfrm>
          <a:off x="5041036" y="2612743"/>
          <a:ext cx="3282701" cy="2056705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72A7C-38D9-4EF2-9948-893C2F5A7B14}">
      <dsp:nvSpPr>
        <dsp:cNvPr id="0" name=""/>
        <dsp:cNvSpPr/>
      </dsp:nvSpPr>
      <dsp:spPr>
        <a:xfrm>
          <a:off x="5638102" y="4296529"/>
          <a:ext cx="2828711" cy="576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sk-SK" sz="2500" b="1" kern="1200" dirty="0" smtClean="0"/>
            <a:t>paper-unique</a:t>
          </a:r>
          <a:endParaRPr lang="sk-SK" sz="2500" b="1" kern="1200" dirty="0"/>
        </a:p>
      </dsp:txBody>
      <dsp:txXfrm>
        <a:off x="5638102" y="4296529"/>
        <a:ext cx="2828711" cy="576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image" Target="../media/image1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0.39691</cdr:x>
      <cdr:y>0.74026</cdr:y>
    </cdr:from>
    <cdr:to>
      <cdr:x>0.54424</cdr:x>
      <cdr:y>0.85416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72408" y="4104456"/>
          <a:ext cx="1363192" cy="631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i="1" dirty="0" smtClean="0"/>
            <a:t>8 dents</a:t>
          </a:r>
          <a:endParaRPr lang="sk-SK" sz="3200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23134-F15A-4B17-9660-7163BC3DE4C2}" type="datetimeFigureOut">
              <a:rPr lang="sk-SK" smtClean="0"/>
              <a:t>24. 7. 2013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47233-C80C-4100-A1B1-BB58465BE5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236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[NEXT]</a:t>
            </a:r>
            <a:r>
              <a:rPr lang="sk-SK" baseline="0" dirty="0" smtClean="0"/>
              <a:t> Now that we</a:t>
            </a:r>
            <a:r>
              <a:rPr lang="en-US" baseline="0" dirty="0" smtClean="0"/>
              <a:t>’ve defined strength, we can start building bridges and optimizing them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47233-C80C-4100-A1B1-BB58465BE584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817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4ABE259F-8D9F-4664-A965-55BE3C03F0CD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28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BF76F1A-1D83-4CD2-9B66-0594AEE2E8EF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BF76F1A-1D83-4CD2-9B66-0594AEE2E8EF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BF76F1A-1D83-4CD2-9B66-0594AEE2E8EF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BF76F1A-1D83-4CD2-9B66-0594AEE2E8EF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88BA54C-6E11-4831-A896-6B6DE0B05949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err="1" smtClean="0"/>
              <a:t>Fotka</a:t>
            </a:r>
            <a:r>
              <a:rPr lang="en-US" dirty="0" smtClean="0"/>
              <a:t> </a:t>
            </a:r>
            <a:r>
              <a:rPr lang="en-US" dirty="0" err="1" smtClean="0"/>
              <a:t>rolky</a:t>
            </a:r>
            <a:r>
              <a:rPr lang="en-US" baseline="0" dirty="0" smtClean="0"/>
              <a:t> s 15 mm </a:t>
            </a:r>
            <a:r>
              <a:rPr lang="en-US" baseline="0" dirty="0" err="1" smtClean="0"/>
              <a:t>priemer</a:t>
            </a:r>
            <a:endParaRPr lang="sk-SK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28DB951F-90BC-4692-BE8B-6483658BEC4D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1D30B51-2A8F-4EB5-8CFC-D28B6C189A7D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1D30B51-2A8F-4EB5-8CFC-D28B6C189A7D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72F08C77-B00C-420E-B59B-9F23C85A1C84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bridge bent,</a:t>
            </a:r>
            <a:r>
              <a:rPr lang="en-US" baseline="0" dirty="0" smtClean="0"/>
              <a:t> thereby the bottom side experienced a pull and the top side a push. Since paper is quite strong in pull but weak in push, the bridge cracks (as you can see on these pictures). Therefore in our designs we will look for a bridge that can best handle this problem.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47233-C80C-4100-A1B1-BB58465BE584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9074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72F08C77-B00C-420E-B59B-9F23C85A1C84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908112BD-43B2-4069-8D29-D0BDD7795291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ideal bridge</a:t>
            </a:r>
            <a:r>
              <a:rPr lang="en-US" baseline="0" dirty="0" smtClean="0"/>
              <a:t> design will try to support the weight by somehow decomposing the force into push (where it will use tubes) and pull (where it will use paper strips)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10C8B46-CF3A-433B-8B2D-84831E3B1A9C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5068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C1D954C9-FA5F-4B52-B57D-A0215E00F33F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0D2AB231-0108-461F-A361-988F8CBE8BFF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40821E2-B239-4023-A456-EA22832005D2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6002A5E4-F8B2-46EA-BAFA-E06179FE694E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55B57A97-4BFA-484F-8CB0-93BD529B7A76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BCC2508-6AC5-4618-983B-4C23D377518A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BCC2508-6AC5-4618-983B-4C23D377518A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51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5161ED3-4380-4E20-AA85-4C40AB6DB859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851A1E6F-8DF9-4786-A064-FCA91AFF5935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52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BCC2508-6AC5-4618-983B-4C23D377518A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9A9913EF-D195-465F-9AEC-B8ED751EA938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9A9913EF-D195-465F-9AEC-B8ED751EA938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55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9A9913EF-D195-465F-9AEC-B8ED751EA938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56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9A9913EF-D195-465F-9AEC-B8ED751EA938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57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sum up the Hercules model: by thinking about what works best with paper we were able to design a bridge which would use paper in the best way. [C] Combining our insight into how the bridge works with measurements of paper properties we were able to predict the max load it would hold and [C] test our model experimentally, which gave us the best bridge: a single A4 sheet of paper can hold up to 9kg in theory (and we achieved 8.75 kg in experiment).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10C8B46-CF3A-433B-8B2D-84831E3B1A9C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8400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Dodat</a:t>
            </a:r>
            <a:r>
              <a:rPr lang="en-US" dirty="0" smtClean="0"/>
              <a:t> </a:t>
            </a:r>
            <a:r>
              <a:rPr lang="en-US" dirty="0" err="1" smtClean="0"/>
              <a:t>rebrik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pouzitie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lanovka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alernativne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10C8B46-CF3A-433B-8B2D-84831E3B1A9C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73403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304C68FA-C1EB-4DF2-85E9-E7A29F125DEE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68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AB5E556-232D-4257-9748-163AE4881086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69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5161ED3-4380-4E20-AA85-4C40AB6DB859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C1D954C9-FA5F-4B52-B57D-A0215E00F33F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70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C1D954C9-FA5F-4B52-B57D-A0215E00F33F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71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50F26C54-DF7F-4D66-938B-AF879C93E9DD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77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AAEE80EF-739F-4768-A0B5-36DCB599F5A6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78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B2EC80C4-10AB-4D02-8763-63069D1F21AE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5161ED3-4380-4E20-AA85-4C40AB6DB859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60901CCC-90BC-484A-850E-C29C651CC9B4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39CDDAA-5C83-4DD3-890F-0F0A20C73A5D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4ABE259F-8D9F-4664-A965-55BE3C03F0CD}" type="slidenum">
              <a:rPr lang="sk-SK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sk-SK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C4E2-9D46-44C3-BD2B-3444DE95314F}" type="datetime1">
              <a:rPr lang="sk-SK" smtClean="0"/>
              <a:t>24. 7. 2013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646A-EF57-44F2-8B56-1E6AB0DF7389}" type="datetime1">
              <a:rPr lang="sk-SK" smtClean="0"/>
              <a:t>24. 7. 2013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60E2-1D29-49FF-835F-5BE0C479F8AB}" type="datetime1">
              <a:rPr lang="sk-SK" smtClean="0"/>
              <a:t>24. 7. 2013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91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0786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1BC39-CFEE-49F4-B06A-71500B3A05AF}" type="datetime1">
              <a:rPr lang="sk-SK" smtClean="0"/>
              <a:t>24. 7. 2013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26E8-6416-416B-AEDE-257BCD00CA98}" type="datetime1">
              <a:rPr lang="sk-SK" smtClean="0"/>
              <a:t>24. 7. 2013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8D21-5D3A-4C1C-B7F8-9D3AF7E83D12}" type="datetime1">
              <a:rPr lang="sk-SK" smtClean="0"/>
              <a:t>24. 7. 2013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B469-FDC9-4F0D-ABDB-9A4CE1D76D3F}" type="datetime1">
              <a:rPr lang="sk-SK" smtClean="0"/>
              <a:t>24. 7. 2013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E688-D97D-4D67-8876-C39E46DAC00D}" type="datetime1">
              <a:rPr lang="sk-SK" smtClean="0"/>
              <a:t>24. 7. 2013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896A-1D29-4645-9C0F-E5E677AAF763}" type="datetime1">
              <a:rPr lang="sk-SK" smtClean="0"/>
              <a:t>24. 7. 2013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B8D4-8E67-4BBB-B468-D1DBA9E830E7}" type="datetime1">
              <a:rPr lang="sk-SK" smtClean="0"/>
              <a:t>24. 7. 2013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506C17-0D3A-4F45-9D68-37C480AD1178}" type="datetime1">
              <a:rPr lang="sk-SK" smtClean="0"/>
              <a:t>24. 7. 2013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F651F68-B407-4639-B506-A3EDF163F30E}" type="slidenum">
              <a:rPr lang="sk-SK" smtClean="0"/>
              <a:t>‹#›</a:t>
            </a:fld>
            <a:endParaRPr lang="sk-SK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.wmf"/><Relationship Id="rId5" Type="http://schemas.microsoft.com/office/2007/relationships/hdphoto" Target="../media/hdphoto3.wdp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0.png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3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5.wdp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4.jpeg"/><Relationship Id="rId9" Type="http://schemas.openxmlformats.org/officeDocument/2006/relationships/image" Target="../media/image65.png"/><Relationship Id="rId1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58.jpeg"/><Relationship Id="rId9" Type="http://schemas.openxmlformats.org/officeDocument/2006/relationships/oleObject" Target="../embeddings/oleObject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jpeg"/><Relationship Id="rId4" Type="http://schemas.microsoft.com/office/2007/relationships/hdphoto" Target="../media/hdphoto7.wdp"/><Relationship Id="rId9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74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5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0.png"/><Relationship Id="rId5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microsoft.com/office/2007/relationships/hdphoto" Target="../media/hdphoto13.wdp"/><Relationship Id="rId18" Type="http://schemas.openxmlformats.org/officeDocument/2006/relationships/image" Target="../media/image960.png"/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12" Type="http://schemas.openxmlformats.org/officeDocument/2006/relationships/image" Target="../media/image89.jpe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openxmlformats.org/officeDocument/2006/relationships/image" Target="../media/image91.png"/><Relationship Id="rId10" Type="http://schemas.openxmlformats.org/officeDocument/2006/relationships/image" Target="../media/image88.jpeg"/><Relationship Id="rId4" Type="http://schemas.openxmlformats.org/officeDocument/2006/relationships/image" Target="../media/image84.jpeg"/><Relationship Id="rId9" Type="http://schemas.microsoft.com/office/2007/relationships/hdphoto" Target="../media/hdphoto11.wdp"/><Relationship Id="rId14" Type="http://schemas.openxmlformats.org/officeDocument/2006/relationships/chart" Target="../charts/char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00.jpeg"/><Relationship Id="rId4" Type="http://schemas.openxmlformats.org/officeDocument/2006/relationships/image" Target="../media/image97.jpeg"/><Relationship Id="rId9" Type="http://schemas.openxmlformats.org/officeDocument/2006/relationships/image" Target="../media/image122.png"/><Relationship Id="rId14" Type="http://schemas.openxmlformats.org/officeDocument/2006/relationships/chart" Target="../charts/char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00.jpeg"/><Relationship Id="rId4" Type="http://schemas.openxmlformats.org/officeDocument/2006/relationships/image" Target="../media/image97.jpeg"/><Relationship Id="rId9" Type="http://schemas.openxmlformats.org/officeDocument/2006/relationships/image" Target="../media/image122.png"/><Relationship Id="rId14" Type="http://schemas.openxmlformats.org/officeDocument/2006/relationships/chart" Target="../charts/chart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10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5.png"/><Relationship Id="rId4" Type="http://schemas.openxmlformats.org/officeDocument/2006/relationships/image" Target="../media/image117.png"/><Relationship Id="rId9" Type="http://schemas.openxmlformats.org/officeDocument/2006/relationships/image" Target="../media/image11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9.jpeg"/><Relationship Id="rId5" Type="http://schemas.openxmlformats.org/officeDocument/2006/relationships/image" Target="../media/image118.emf"/><Relationship Id="rId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Invent Yourself</a:t>
            </a:r>
            <a:endParaRPr lang="sk-SK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Kamila Součková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1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55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Accordion: Parameters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number of dents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𝑁</m:t>
                    </m:r>
                  </m:oMath>
                </a14:m>
                <a:endParaRPr lang="en-US" sz="2000" dirty="0" smtClean="0"/>
              </a:p>
              <a:p>
                <a:r>
                  <a:rPr lang="en-US" dirty="0" smtClean="0"/>
                  <a:t>width of accordion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𝐷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  <a:blipFill rotWithShape="1">
                <a:blip r:embed="rId2"/>
                <a:stretch>
                  <a:fillRect l="-1630" t="-5991" b="-322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10</a:t>
            </a:fld>
            <a:endParaRPr lang="sk-SK"/>
          </a:p>
        </p:txBody>
      </p:sp>
      <p:grpSp>
        <p:nvGrpSpPr>
          <p:cNvPr id="23" name="Group 22"/>
          <p:cNvGrpSpPr/>
          <p:nvPr/>
        </p:nvGrpSpPr>
        <p:grpSpPr>
          <a:xfrm>
            <a:off x="920524" y="1447800"/>
            <a:ext cx="7302952" cy="3733800"/>
            <a:chOff x="1211288" y="1447800"/>
            <a:chExt cx="6408713" cy="3276600"/>
          </a:xfrm>
        </p:grpSpPr>
        <p:pic>
          <p:nvPicPr>
            <p:cNvPr id="5" name="Picture 80" descr="C:\Users\Bobika\Desktop\1. Invent yourself\accordion fotky 4.7\SAM_66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216" t="36262" r="11656" b="18649"/>
            <a:stretch>
              <a:fillRect/>
            </a:stretch>
          </p:blipFill>
          <p:spPr bwMode="auto">
            <a:xfrm>
              <a:off x="1211288" y="1447800"/>
              <a:ext cx="6408712" cy="263884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211289" y="1447800"/>
              <a:ext cx="6408712" cy="928283"/>
            </a:xfrm>
            <a:prstGeom prst="rect">
              <a:avLst/>
            </a:prstGeom>
            <a:solidFill>
              <a:srgbClr val="FFFFFF">
                <a:alpha val="3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47161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sk-SK" sz="3200" b="1" dirty="0">
                  <a:solidFill>
                    <a:srgbClr val="00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12" name="Arc 11"/>
            <p:cNvSpPr/>
            <p:nvPr/>
          </p:nvSpPr>
          <p:spPr>
            <a:xfrm>
              <a:off x="2969253" y="2318656"/>
              <a:ext cx="1341491" cy="1034668"/>
            </a:xfrm>
            <a:prstGeom prst="arc">
              <a:avLst>
                <a:gd name="adj1" fmla="val 2322058"/>
                <a:gd name="adj2" fmla="val 8488382"/>
              </a:avLst>
            </a:prstGeom>
            <a:ln w="57150">
              <a:solidFill>
                <a:srgbClr val="E70E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7090" y="2704481"/>
              <a:ext cx="768399" cy="607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3600" dirty="0" smtClean="0">
                  <a:solidFill>
                    <a:srgbClr val="E70EFE"/>
                  </a:solidFill>
                  <a:latin typeface="Cambria Math" pitchFamily="18" charset="0"/>
                  <a:ea typeface="Cambria Math" pitchFamily="18" charset="0"/>
                </a:rPr>
                <a:t>α</a:t>
              </a:r>
              <a:endParaRPr lang="sk-SK" sz="3600" dirty="0">
                <a:solidFill>
                  <a:srgbClr val="E70EFE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4" name="Left Brace 13"/>
            <p:cNvSpPr/>
            <p:nvPr/>
          </p:nvSpPr>
          <p:spPr>
            <a:xfrm rot="16236834">
              <a:off x="4244059" y="964938"/>
              <a:ext cx="355910" cy="6096177"/>
            </a:xfrm>
            <a:prstGeom prst="leftBrace">
              <a:avLst>
                <a:gd name="adj1" fmla="val 58004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5038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2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974772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 smtClean="0">
                  <a:solidFill>
                    <a:srgbClr val="000000"/>
                  </a:solidFill>
                  <a:latin typeface="+mj-lt"/>
                </a:rPr>
                <a:t>3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7042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4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𝐷</m:t>
                        </m:r>
                      </m:oMath>
                    </m:oMathPara>
                  </a14:m>
                  <a:endParaRPr lang="sk-SK" sz="32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0516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Accordion: Parameters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</p:spPr>
            <p:txBody>
              <a:bodyPr>
                <a:noAutofit/>
              </a:bodyPr>
              <a:lstStyle/>
              <a:p>
                <a:pPr>
                  <a:buFont typeface="Calluna Sans" pitchFamily="50" charset="0"/>
                  <a:buChar char="→"/>
                </a:pPr>
                <a:r>
                  <a:rPr lang="en-US" b="1" dirty="0" smtClean="0"/>
                  <a:t>number of dents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𝑵</m:t>
                    </m:r>
                  </m:oMath>
                </a14:m>
                <a:endParaRPr lang="en-US" sz="2000" b="1" dirty="0" smtClean="0"/>
              </a:p>
              <a:p>
                <a:r>
                  <a:rPr lang="en-US" dirty="0" smtClean="0">
                    <a:solidFill>
                      <a:schemeClr val="tx2"/>
                    </a:solidFill>
                  </a:rPr>
                  <a:t>width of accordion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𝐷</m:t>
                    </m:r>
                  </m:oMath>
                </a14:m>
                <a:endParaRPr lang="sk-SK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  <a:blipFill rotWithShape="1">
                <a:blip r:embed="rId2"/>
                <a:stretch>
                  <a:fillRect l="-1852" t="-5991" b="-322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11</a:t>
            </a:fld>
            <a:endParaRPr lang="sk-SK"/>
          </a:p>
        </p:txBody>
      </p:sp>
      <p:grpSp>
        <p:nvGrpSpPr>
          <p:cNvPr id="23" name="Group 22"/>
          <p:cNvGrpSpPr/>
          <p:nvPr/>
        </p:nvGrpSpPr>
        <p:grpSpPr>
          <a:xfrm>
            <a:off x="920524" y="1447800"/>
            <a:ext cx="7302952" cy="3733800"/>
            <a:chOff x="1211288" y="1447800"/>
            <a:chExt cx="6408713" cy="3276600"/>
          </a:xfrm>
        </p:grpSpPr>
        <p:pic>
          <p:nvPicPr>
            <p:cNvPr id="5" name="Picture 80" descr="C:\Users\Bobika\Desktop\1. Invent yourself\accordion fotky 4.7\SAM_66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216" t="36262" r="11656" b="18649"/>
            <a:stretch>
              <a:fillRect/>
            </a:stretch>
          </p:blipFill>
          <p:spPr bwMode="auto">
            <a:xfrm>
              <a:off x="1211288" y="1447800"/>
              <a:ext cx="6408712" cy="263884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211289" y="1447800"/>
              <a:ext cx="6408712" cy="928283"/>
            </a:xfrm>
            <a:prstGeom prst="rect">
              <a:avLst/>
            </a:prstGeom>
            <a:solidFill>
              <a:srgbClr val="FFFFFF">
                <a:alpha val="3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47161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sk-SK" sz="3200" b="1" dirty="0">
                  <a:solidFill>
                    <a:srgbClr val="00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12" name="Arc 11"/>
            <p:cNvSpPr/>
            <p:nvPr/>
          </p:nvSpPr>
          <p:spPr>
            <a:xfrm>
              <a:off x="2969253" y="2318656"/>
              <a:ext cx="1341491" cy="1034668"/>
            </a:xfrm>
            <a:prstGeom prst="arc">
              <a:avLst>
                <a:gd name="adj1" fmla="val 2322058"/>
                <a:gd name="adj2" fmla="val 8488382"/>
              </a:avLst>
            </a:prstGeom>
            <a:ln w="57150">
              <a:solidFill>
                <a:srgbClr val="E70E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7090" y="2704481"/>
              <a:ext cx="768399" cy="607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3600" dirty="0" smtClean="0">
                  <a:solidFill>
                    <a:srgbClr val="E70EFE"/>
                  </a:solidFill>
                  <a:latin typeface="Cambria Math" pitchFamily="18" charset="0"/>
                  <a:ea typeface="Cambria Math" pitchFamily="18" charset="0"/>
                </a:rPr>
                <a:t>α</a:t>
              </a:r>
              <a:endParaRPr lang="sk-SK" sz="3600" dirty="0">
                <a:solidFill>
                  <a:srgbClr val="E70EFE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4" name="Left Brace 13"/>
            <p:cNvSpPr/>
            <p:nvPr/>
          </p:nvSpPr>
          <p:spPr>
            <a:xfrm rot="16236834">
              <a:off x="4244059" y="964938"/>
              <a:ext cx="355910" cy="6096177"/>
            </a:xfrm>
            <a:prstGeom prst="leftBrace">
              <a:avLst>
                <a:gd name="adj1" fmla="val 58004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5038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2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974772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 smtClean="0">
                  <a:solidFill>
                    <a:srgbClr val="000000"/>
                  </a:solidFill>
                  <a:latin typeface="+mj-lt"/>
                </a:rPr>
                <a:t>3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7042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4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𝐷</m:t>
                        </m:r>
                      </m:oMath>
                    </m:oMathPara>
                  </a14:m>
                  <a:endParaRPr lang="sk-SK" sz="32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78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561416"/>
              </p:ext>
            </p:extLst>
          </p:nvPr>
        </p:nvGraphicFramePr>
        <p:xfrm>
          <a:off x="0" y="1556792"/>
          <a:ext cx="899998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395536" y="188640"/>
                <a:ext cx="8280920" cy="1008112"/>
              </a:xfrm>
            </p:spPr>
            <p:txBody>
              <a:bodyPr>
                <a:normAutofit fontScale="90000"/>
              </a:bodyPr>
              <a:lstStyle/>
              <a:p>
                <a:r>
                  <a:rPr lang="sk-SK" dirty="0" smtClean="0"/>
                  <a:t>Ma</a:t>
                </a:r>
                <a:r>
                  <a:rPr lang="en-US" dirty="0" smtClean="0"/>
                  <a:t>x Load </a:t>
                </a:r>
                <a:r>
                  <a:rPr lang="sk-SK" dirty="0" smtClean="0"/>
                  <a:t>vs.</a:t>
                </a:r>
                <a:r>
                  <a:rPr lang="en-US" dirty="0" smtClean="0"/>
                  <a:t> # of Dents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𝐷</m:t>
                    </m:r>
                    <m:r>
                      <a:rPr lang="en-US" i="1" dirty="0" smtClean="0">
                        <a:latin typeface="Cambria Math"/>
                      </a:rPr>
                      <m:t>=8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</a:rPr>
                      <m:t>cm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5536" y="188640"/>
                <a:ext cx="8280920" cy="1008112"/>
              </a:xfrm>
              <a:blipFill rotWithShape="1">
                <a:blip r:embed="rId4"/>
                <a:stretch>
                  <a:fillRect l="-2651" b="-1151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92962" y="2132856"/>
            <a:ext cx="864096" cy="864193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Box 7"/>
          <p:cNvSpPr txBox="1"/>
          <p:nvPr/>
        </p:nvSpPr>
        <p:spPr>
          <a:xfrm>
            <a:off x="3779912" y="1726593"/>
            <a:ext cx="1364476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chemeClr val="accent3"/>
                </a:solidFill>
              </a:rPr>
              <a:t>8 dents</a:t>
            </a:r>
            <a:endParaRPr lang="sk-SK" sz="2800" dirty="0">
              <a:solidFill>
                <a:schemeClr val="accent3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71600" y="3356992"/>
            <a:ext cx="2385641" cy="2499242"/>
            <a:chOff x="4932040" y="691445"/>
            <a:chExt cx="3024337" cy="3168352"/>
          </a:xfrm>
        </p:grpSpPr>
        <p:pic>
          <p:nvPicPr>
            <p:cNvPr id="9" name="Picture 169" descr="C:\Users\Mišo\Desktop\iypt 2013\1. Invent yourself\kabinova lanovka\sampioni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1" r="22794" b="8265"/>
            <a:stretch/>
          </p:blipFill>
          <p:spPr bwMode="auto">
            <a:xfrm>
              <a:off x="4932041" y="691445"/>
              <a:ext cx="3024336" cy="316835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932040" y="691445"/>
              <a:ext cx="3024337" cy="571167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</p:spPr>
          <p:txBody>
            <a:bodyPr wrap="square" rtlCol="0">
              <a:normAutofit lnSpcReduction="10000"/>
            </a:bodyPr>
            <a:lstStyle/>
            <a:p>
              <a:r>
                <a:rPr lang="sk-SK" sz="2400" dirty="0">
                  <a:solidFill>
                    <a:schemeClr val="tx1"/>
                  </a:solidFill>
                  <a:latin typeface="+mj-lt"/>
                </a:rPr>
                <a:t>t</a:t>
              </a:r>
              <a:r>
                <a:rPr lang="en-US" sz="2400" dirty="0" smtClean="0">
                  <a:solidFill>
                    <a:schemeClr val="tx1"/>
                  </a:solidFill>
                  <a:latin typeface="+mj-lt"/>
                </a:rPr>
                <a:t>all dents </a:t>
              </a:r>
              <a:r>
                <a:rPr lang="en-US" sz="2400" b="1" dirty="0" smtClean="0">
                  <a:solidFill>
                    <a:schemeClr val="tx1"/>
                  </a:solidFill>
                  <a:latin typeface="+mj-lt"/>
                </a:rPr>
                <a:t>bend</a:t>
              </a:r>
              <a:endParaRPr lang="sk-SK" sz="24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95007" y="3530440"/>
            <a:ext cx="2466596" cy="2303618"/>
            <a:chOff x="6837592" y="4987148"/>
            <a:chExt cx="2688772" cy="2521531"/>
          </a:xfrm>
        </p:grpSpPr>
        <p:pic>
          <p:nvPicPr>
            <p:cNvPr id="12" name="Picture 175" descr="C:\Users\Mišo\Desktop\iypt 2013\1. Invent yourself\kabinova lanovka\P102050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55" r="34153" b="36367"/>
            <a:stretch/>
          </p:blipFill>
          <p:spPr bwMode="auto">
            <a:xfrm>
              <a:off x="6837593" y="4987148"/>
              <a:ext cx="2688771" cy="25215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37592" y="4987148"/>
              <a:ext cx="2688771" cy="435825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sk-SK" sz="2400" dirty="0">
                  <a:solidFill>
                    <a:schemeClr val="tx1"/>
                  </a:solidFill>
                  <a:latin typeface="+mj-lt"/>
                </a:rPr>
                <a:t>s</a:t>
              </a:r>
              <a:r>
                <a:rPr lang="en-US" sz="2400" dirty="0" err="1" smtClean="0">
                  <a:solidFill>
                    <a:schemeClr val="tx1"/>
                  </a:solidFill>
                  <a:latin typeface="+mj-lt"/>
                </a:rPr>
                <a:t>hort</a:t>
              </a:r>
              <a:r>
                <a:rPr lang="en-US" sz="2400" dirty="0" smtClean="0">
                  <a:solidFill>
                    <a:schemeClr val="tx1"/>
                  </a:solidFill>
                  <a:latin typeface="+mj-lt"/>
                </a:rPr>
                <a:t> dents </a:t>
              </a:r>
              <a:r>
                <a:rPr lang="en-US" sz="2400" b="1" dirty="0" smtClean="0">
                  <a:solidFill>
                    <a:schemeClr val="tx1"/>
                  </a:solidFill>
                  <a:latin typeface="+mj-lt"/>
                </a:rPr>
                <a:t>crack</a:t>
              </a:r>
              <a:endParaRPr lang="sk-SK" sz="2400" b="1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87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760203"/>
              </p:ext>
            </p:extLst>
          </p:nvPr>
        </p:nvGraphicFramePr>
        <p:xfrm>
          <a:off x="0" y="1556792"/>
          <a:ext cx="899998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395536" y="188640"/>
                <a:ext cx="8280920" cy="1008112"/>
              </a:xfrm>
            </p:spPr>
            <p:txBody>
              <a:bodyPr>
                <a:normAutofit fontScale="90000"/>
              </a:bodyPr>
              <a:lstStyle/>
              <a:p>
                <a:r>
                  <a:rPr lang="sk-SK" dirty="0"/>
                  <a:t>Ma</a:t>
                </a:r>
                <a:r>
                  <a:rPr lang="en-US" dirty="0"/>
                  <a:t>x Load </a:t>
                </a:r>
                <a:r>
                  <a:rPr lang="sk-SK" dirty="0"/>
                  <a:t>vs.</a:t>
                </a:r>
                <a:r>
                  <a:rPr lang="en-US" dirty="0"/>
                  <a:t> # of Dents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𝐷</m:t>
                    </m:r>
                    <m:r>
                      <a:rPr lang="en-US" i="1" dirty="0">
                        <a:latin typeface="Cambria Math"/>
                      </a:rPr>
                      <m:t>=8 </m:t>
                    </m:r>
                    <m:r>
                      <m:rPr>
                        <m:sty m:val="p"/>
                      </m:rPr>
                      <a:rPr lang="en-US" dirty="0">
                        <a:latin typeface="Cambria Math"/>
                      </a:rPr>
                      <m:t>cm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5536" y="188640"/>
                <a:ext cx="8280920" cy="1008112"/>
              </a:xfrm>
              <a:blipFill rotWithShape="1">
                <a:blip r:embed="rId4"/>
                <a:stretch>
                  <a:fillRect l="-2651" b="-1151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4271451" y="2337994"/>
            <a:ext cx="792088" cy="432048"/>
          </a:xfrm>
          <a:prstGeom prst="leftArrow">
            <a:avLst>
              <a:gd name="adj1" fmla="val 39921"/>
              <a:gd name="adj2" fmla="val 7015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5185685" y="2049849"/>
            <a:ext cx="2986715" cy="1008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>
                <a:solidFill>
                  <a:schemeClr val="accent3"/>
                </a:solidFill>
              </a:rPr>
              <a:t>Can we explain</a:t>
            </a:r>
          </a:p>
          <a:p>
            <a:r>
              <a:rPr lang="sk-SK" sz="3200" dirty="0" smtClean="0">
                <a:solidFill>
                  <a:schemeClr val="accent3"/>
                </a:solidFill>
              </a:rPr>
              <a:t>the max?</a:t>
            </a:r>
            <a:endParaRPr lang="sk-SK" sz="3200" dirty="0">
              <a:solidFill>
                <a:schemeClr val="accent3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192962" y="2132856"/>
            <a:ext cx="864096" cy="864193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Box 7"/>
          <p:cNvSpPr txBox="1"/>
          <p:nvPr/>
        </p:nvSpPr>
        <p:spPr>
          <a:xfrm>
            <a:off x="3779912" y="1726593"/>
            <a:ext cx="1364476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chemeClr val="accent3"/>
                </a:solidFill>
              </a:rPr>
              <a:t>8 dents</a:t>
            </a:r>
            <a:endParaRPr lang="sk-SK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analysis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191280" y="2204864"/>
            <a:ext cx="4781334" cy="4176464"/>
            <a:chOff x="543026" y="1844824"/>
            <a:chExt cx="3956966" cy="3456384"/>
          </a:xfrm>
        </p:grpSpPr>
        <p:pic>
          <p:nvPicPr>
            <p:cNvPr id="26" name="Picture 80" descr="C:\Users\Bobika\Desktop\1. Invent yourself\accordion fotky 4.7\SAM_660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7196" t="31082" r="29528" b="18649"/>
            <a:stretch>
              <a:fillRect/>
            </a:stretch>
          </p:blipFill>
          <p:spPr bwMode="auto">
            <a:xfrm>
              <a:off x="543026" y="1844824"/>
              <a:ext cx="3956966" cy="3447590"/>
            </a:xfrm>
            <a:prstGeom prst="rect">
              <a:avLst/>
            </a:prstGeom>
            <a:noFill/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2343226" y="3645024"/>
              <a:ext cx="0" cy="13056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15034" y="3645024"/>
              <a:ext cx="0" cy="13056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143426" y="3717032"/>
              <a:ext cx="0" cy="13056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055194" y="2708920"/>
              <a:ext cx="327668" cy="76456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279330" y="2708920"/>
              <a:ext cx="327668" cy="76456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2919290" y="2708920"/>
              <a:ext cx="375644" cy="76456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6733382"/>
                </p:ext>
              </p:extLst>
            </p:nvPr>
          </p:nvGraphicFramePr>
          <p:xfrm>
            <a:off x="544724" y="4797152"/>
            <a:ext cx="1069972" cy="4938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name="Equation" r:id="rId6" imgW="495000" imgH="228600" progId="Equation.3">
                    <p:embed/>
                  </p:oleObj>
                </mc:Choice>
                <mc:Fallback>
                  <p:oleObj name="Equation" r:id="rId6" imgW="495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724" y="4797152"/>
                          <a:ext cx="1069972" cy="4938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0433762"/>
                </p:ext>
              </p:extLst>
            </p:nvPr>
          </p:nvGraphicFramePr>
          <p:xfrm>
            <a:off x="3409866" y="4807495"/>
            <a:ext cx="1069975" cy="493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Equation" r:id="rId8" imgW="495085" imgH="228501" progId="Equation.3">
                    <p:embed/>
                  </p:oleObj>
                </mc:Choice>
                <mc:Fallback>
                  <p:oleObj name="Equation" r:id="rId8" imgW="495085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866" y="4807495"/>
                          <a:ext cx="1069975" cy="4937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088440"/>
                </p:ext>
              </p:extLst>
            </p:nvPr>
          </p:nvGraphicFramePr>
          <p:xfrm>
            <a:off x="1848672" y="4807495"/>
            <a:ext cx="1069975" cy="493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8" name="Equation" r:id="rId9" imgW="495085" imgH="228501" progId="Equation.3">
                    <p:embed/>
                  </p:oleObj>
                </mc:Choice>
                <mc:Fallback>
                  <p:oleObj name="Equation" r:id="rId9" imgW="495085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8672" y="4807495"/>
                          <a:ext cx="1069975" cy="4937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854567"/>
                </p:ext>
              </p:extLst>
            </p:nvPr>
          </p:nvGraphicFramePr>
          <p:xfrm>
            <a:off x="1551138" y="2204864"/>
            <a:ext cx="966280" cy="579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" name="Equation" r:id="rId10" imgW="380880" imgH="228600" progId="Equation.3">
                    <p:embed/>
                  </p:oleObj>
                </mc:Choice>
                <mc:Fallback>
                  <p:oleObj name="Equation" r:id="rId10" imgW="380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138" y="2204864"/>
                          <a:ext cx="966280" cy="5797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9665376"/>
                </p:ext>
              </p:extLst>
            </p:nvPr>
          </p:nvGraphicFramePr>
          <p:xfrm>
            <a:off x="2919290" y="2168824"/>
            <a:ext cx="1017833" cy="612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name="Equation" r:id="rId12" imgW="381000" imgH="228600" progId="Equation.3">
                    <p:embed/>
                  </p:oleObj>
                </mc:Choice>
                <mc:Fallback>
                  <p:oleObj name="Equation" r:id="rId12" imgW="381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9290" y="2168824"/>
                          <a:ext cx="1017833" cy="6121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4" name="Straight Arrow Connector 33"/>
            <p:cNvCxnSpPr/>
            <p:nvPr/>
          </p:nvCxnSpPr>
          <p:spPr>
            <a:xfrm flipH="1">
              <a:off x="1623146" y="2731503"/>
              <a:ext cx="405882" cy="697497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484784"/>
            <a:ext cx="8181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sk-SK" sz="3200" dirty="0" smtClean="0">
                <a:solidFill>
                  <a:schemeClr val="tx1"/>
                </a:solidFill>
              </a:rPr>
              <a:t>strength of bridge = strength of single dent × </a:t>
            </a:r>
            <a:r>
              <a:rPr lang="sk-SK" sz="3200" i="1" dirty="0" smtClean="0">
                <a:solidFill>
                  <a:schemeClr val="tx1"/>
                </a:solidFill>
              </a:rPr>
              <a:t>N</a:t>
            </a:r>
            <a:endParaRPr lang="sk-SK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5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Accordion: Explaining the Max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484784"/>
            <a:ext cx="8181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sk-SK" sz="3200" dirty="0" smtClean="0">
                <a:solidFill>
                  <a:schemeClr val="tx1"/>
                </a:solidFill>
              </a:rPr>
              <a:t>strength of bridge = strength of single dent × </a:t>
            </a:r>
            <a:r>
              <a:rPr lang="sk-SK" sz="3200" i="1" dirty="0" smtClean="0">
                <a:solidFill>
                  <a:schemeClr val="tx1"/>
                </a:solidFill>
              </a:rPr>
              <a:t>N</a:t>
            </a:r>
            <a:endParaRPr lang="sk-SK" sz="32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033018"/>
              </p:ext>
            </p:extLst>
          </p:nvPr>
        </p:nvGraphicFramePr>
        <p:xfrm>
          <a:off x="0" y="3056066"/>
          <a:ext cx="9144000" cy="3541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6658" y="2086633"/>
            <a:ext cx="6813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>
                <a:latin typeface="+mj-lt"/>
              </a:rPr>
              <a:t>→ experiment: strength 0f a single dent</a:t>
            </a:r>
            <a:endParaRPr lang="sk-SK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606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Accordion: Explaining the Max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484784"/>
            <a:ext cx="8181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sk-SK" sz="3200" dirty="0" smtClean="0">
                <a:solidFill>
                  <a:schemeClr val="tx1"/>
                </a:solidFill>
              </a:rPr>
              <a:t>strength of bridge = strength of single dent × </a:t>
            </a:r>
            <a:r>
              <a:rPr lang="sk-SK" sz="3200" i="1" dirty="0" smtClean="0">
                <a:solidFill>
                  <a:schemeClr val="tx1"/>
                </a:solidFill>
              </a:rPr>
              <a:t>N</a:t>
            </a:r>
            <a:endParaRPr lang="sk-SK" sz="32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22101"/>
              </p:ext>
            </p:extLst>
          </p:nvPr>
        </p:nvGraphicFramePr>
        <p:xfrm>
          <a:off x="0" y="3056066"/>
          <a:ext cx="9144000" cy="3541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6658" y="2086633"/>
                <a:ext cx="7673767" cy="722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3200" dirty="0" smtClean="0">
                    <a:solidFill>
                      <a:schemeClr val="tx1"/>
                    </a:solidFill>
                    <a:latin typeface="+mj-lt"/>
                  </a:rPr>
                  <a:t>max: highest load/length ratio</a:t>
                </a:r>
                <a:r>
                  <a:rPr lang="sk-SK" sz="3200" dirty="0" smtClean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sk-SK" sz="3200" dirty="0" smtClean="0">
                    <a:solidFill>
                      <a:schemeClr val="accent2"/>
                    </a:solidFill>
                    <a:latin typeface="+mj-lt"/>
                  </a:rPr>
                  <a:t>( </a:t>
                </a:r>
                <a14:m>
                  <m:oMath xmlns:m="http://schemas.openxmlformats.org/officeDocument/2006/math">
                    <m:r>
                      <a:rPr lang="sk-SK" sz="2800" i="1" smtClean="0">
                        <a:solidFill>
                          <a:schemeClr val="accent2"/>
                        </a:solidFill>
                        <a:latin typeface="Cambria Math"/>
                      </a:rPr>
                      <m:t>𝑁</m:t>
                    </m:r>
                    <m:r>
                      <a:rPr lang="sk-SK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sk-SK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sk-SK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sk-SK" sz="2800" b="0" i="0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length</m:t>
                        </m:r>
                      </m:den>
                    </m:f>
                  </m:oMath>
                </a14:m>
                <a:r>
                  <a:rPr lang="sk-SK" sz="3200" dirty="0" smtClean="0">
                    <a:solidFill>
                      <a:schemeClr val="accent2"/>
                    </a:solidFill>
                    <a:latin typeface="+mj-lt"/>
                  </a:rPr>
                  <a:t> )</a:t>
                </a:r>
                <a:endParaRPr lang="sk-SK" sz="3200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58" y="2086633"/>
                <a:ext cx="7673767" cy="722827"/>
              </a:xfrm>
              <a:prstGeom prst="rect">
                <a:avLst/>
              </a:prstGeom>
              <a:blipFill rotWithShape="1">
                <a:blip r:embed="rId3"/>
                <a:stretch>
                  <a:fillRect l="-2065" t="-10084" r="-953" b="-840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1167134" y="5727813"/>
            <a:ext cx="1188616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355750" y="4353639"/>
            <a:ext cx="1580" cy="13735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70518" y="5733256"/>
            <a:ext cx="99578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4"/>
                </a:solidFill>
                <a:latin typeface="+mj-lt"/>
              </a:rPr>
              <a:t>length</a:t>
            </a:r>
            <a:endParaRPr lang="sk-SK" sz="24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255546" y="4822478"/>
            <a:ext cx="72648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4"/>
                </a:solidFill>
                <a:latin typeface="+mj-lt"/>
              </a:rPr>
              <a:t>load</a:t>
            </a:r>
            <a:endParaRPr lang="sk-SK" sz="24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11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Accordion: Explaining the Max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17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484784"/>
            <a:ext cx="8058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sk-SK" sz="3200" dirty="0" smtClean="0">
                <a:solidFill>
                  <a:schemeClr val="tx1"/>
                </a:solidFill>
              </a:rPr>
              <a:t>strength of bridge = strength of single </a:t>
            </a:r>
            <a:r>
              <a:rPr lang="sk-SK" sz="3200" dirty="0">
                <a:solidFill>
                  <a:schemeClr val="tx1"/>
                </a:solidFill>
              </a:rPr>
              <a:t>arm </a:t>
            </a:r>
            <a:r>
              <a:rPr lang="sk-SK" sz="3200" dirty="0" smtClean="0">
                <a:solidFill>
                  <a:schemeClr val="tx1"/>
                </a:solidFill>
              </a:rPr>
              <a:t>× </a:t>
            </a:r>
            <a:r>
              <a:rPr lang="sk-SK" sz="3200" i="1" dirty="0" smtClean="0">
                <a:solidFill>
                  <a:schemeClr val="tx1"/>
                </a:solidFill>
              </a:rPr>
              <a:t>N</a:t>
            </a:r>
            <a:endParaRPr lang="sk-SK" sz="32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857398"/>
              </p:ext>
            </p:extLst>
          </p:nvPr>
        </p:nvGraphicFramePr>
        <p:xfrm>
          <a:off x="0" y="3056066"/>
          <a:ext cx="9144000" cy="3541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6658" y="2086633"/>
                <a:ext cx="7673767" cy="722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3200" dirty="0" smtClean="0">
                    <a:solidFill>
                      <a:schemeClr val="tx1"/>
                    </a:solidFill>
                    <a:latin typeface="+mj-lt"/>
                  </a:rPr>
                  <a:t>max: highest load/length ratio</a:t>
                </a:r>
                <a:r>
                  <a:rPr lang="sk-SK" sz="3200" dirty="0" smtClean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sk-SK" sz="3200" dirty="0" smtClean="0">
                    <a:solidFill>
                      <a:schemeClr val="accent2"/>
                    </a:solidFill>
                    <a:latin typeface="+mj-lt"/>
                  </a:rPr>
                  <a:t>( </a:t>
                </a:r>
                <a14:m>
                  <m:oMath xmlns:m="http://schemas.openxmlformats.org/officeDocument/2006/math">
                    <m:r>
                      <a:rPr lang="sk-SK" sz="2800" i="1" smtClean="0">
                        <a:solidFill>
                          <a:schemeClr val="accent2"/>
                        </a:solidFill>
                        <a:latin typeface="Cambria Math"/>
                      </a:rPr>
                      <m:t>𝑁</m:t>
                    </m:r>
                    <m:r>
                      <a:rPr lang="sk-SK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sk-SK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sk-SK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sk-SK" sz="2800" b="0" i="0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length</m:t>
                        </m:r>
                      </m:den>
                    </m:f>
                  </m:oMath>
                </a14:m>
                <a:r>
                  <a:rPr lang="sk-SK" sz="3200" dirty="0" smtClean="0">
                    <a:solidFill>
                      <a:schemeClr val="accent2"/>
                    </a:solidFill>
                    <a:latin typeface="+mj-lt"/>
                  </a:rPr>
                  <a:t> )</a:t>
                </a:r>
                <a:endParaRPr lang="sk-SK" sz="3200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58" y="2086633"/>
                <a:ext cx="7673767" cy="722827"/>
              </a:xfrm>
              <a:prstGeom prst="rect">
                <a:avLst/>
              </a:prstGeom>
              <a:blipFill rotWithShape="1">
                <a:blip r:embed="rId3"/>
                <a:stretch>
                  <a:fillRect l="-2065" t="-10084" r="-953" b="-840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1167134" y="5157192"/>
            <a:ext cx="1028602" cy="570622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165852" y="3309257"/>
            <a:ext cx="2774777" cy="2429443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165852" y="3861048"/>
            <a:ext cx="1605948" cy="1888538"/>
          </a:xfrm>
          <a:prstGeom prst="straightConnector1">
            <a:avLst/>
          </a:prstGeom>
          <a:ln w="28575">
            <a:solidFill>
              <a:schemeClr val="accent4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134614" y="4138194"/>
            <a:ext cx="432048" cy="43204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2350638" y="3556686"/>
            <a:ext cx="0" cy="224857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339752" y="5157192"/>
            <a:ext cx="1335622" cy="49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smtClean="0">
                <a:solidFill>
                  <a:sysClr val="windowText" lastClr="000000"/>
                </a:solidFill>
                <a:latin typeface="Calluna Sans"/>
                <a:ea typeface="+mn-ea"/>
              </a:rPr>
              <a:t>13</a:t>
            </a:r>
            <a:r>
              <a:rPr lang="sk-SK" sz="2800" kern="0" dirty="0" smtClean="0">
                <a:solidFill>
                  <a:sysClr val="windowText" lastClr="000000"/>
                </a:solidFill>
                <a:latin typeface="Calluna Sans"/>
                <a:ea typeface="+mn-ea"/>
              </a:rPr>
              <a:t>.</a:t>
            </a:r>
            <a:r>
              <a:rPr lang="en-US" sz="2800" kern="0" dirty="0" smtClean="0">
                <a:solidFill>
                  <a:sysClr val="windowText" lastClr="000000"/>
                </a:solidFill>
                <a:latin typeface="Calluna Sans"/>
                <a:ea typeface="+mn-ea"/>
              </a:rPr>
              <a:t>1</a:t>
            </a:r>
            <a:r>
              <a:rPr lang="sk-SK" sz="2800" kern="0" dirty="0" smtClean="0">
                <a:solidFill>
                  <a:sysClr val="windowText" lastClr="000000"/>
                </a:solidFill>
                <a:latin typeface="Calluna Sans"/>
                <a:ea typeface="+mn-ea"/>
              </a:rPr>
              <a:t> </a:t>
            </a:r>
            <a:r>
              <a:rPr lang="en-US" sz="2800" kern="0" dirty="0" smtClean="0">
                <a:solidFill>
                  <a:sysClr val="windowText" lastClr="000000"/>
                </a:solidFill>
                <a:latin typeface="Calluna Sans"/>
                <a:ea typeface="+mn-ea"/>
              </a:rPr>
              <a:t>mm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211386" y="3573016"/>
                <a:ext cx="3781355" cy="8558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i="1" kern="0" smtClean="0">
                          <a:solidFill>
                            <a:sysClr val="windowText" lastClr="000000"/>
                          </a:solidFill>
                          <a:latin typeface="Cambria Math"/>
                          <a:ea typeface="+mn-ea"/>
                        </a:rPr>
                        <m:t>𝑁</m:t>
                      </m:r>
                      <m:r>
                        <a:rPr lang="sk-SK" sz="2800" i="1" kern="0" smtClean="0">
                          <a:solidFill>
                            <a:sysClr val="windowText" lastClr="000000"/>
                          </a:solidFill>
                          <a:latin typeface="Cambria Math"/>
                          <a:ea typeface="+mn-ea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sk-SK" sz="28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sk-SK" sz="2800" i="1" ker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sk-SK" sz="2800" i="1" ker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210</m:t>
                              </m:r>
                              <m:r>
                                <a:rPr lang="sk-SK" sz="2800" ker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sk-SK" sz="2800" ker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mm</m:t>
                              </m:r>
                            </m:num>
                            <m:den>
                              <m:r>
                                <a:rPr lang="sk-SK" sz="2800" b="0" i="1" kern="0" smtClea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2⋅</m:t>
                              </m:r>
                              <m:r>
                                <a:rPr lang="sk-SK" sz="2800" i="1" ker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13.1</m:t>
                              </m:r>
                              <m:r>
                                <a:rPr lang="sk-SK" sz="2800" ker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sk-SK" sz="2800" ker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mm</m:t>
                              </m:r>
                            </m:den>
                          </m:f>
                        </m:e>
                      </m:d>
                      <m:r>
                        <a:rPr lang="sk-SK" sz="2800" b="0" i="1" kern="0" smtClean="0">
                          <a:solidFill>
                            <a:sysClr val="windowText" lastClr="000000"/>
                          </a:solidFill>
                          <a:latin typeface="Cambria Math"/>
                          <a:ea typeface="+mn-ea"/>
                        </a:rPr>
                        <m:t>=</m:t>
                      </m:r>
                      <m:r>
                        <a:rPr lang="sk-SK" sz="2800" b="1" i="1" kern="0" smtClean="0">
                          <a:solidFill>
                            <a:sysClr val="windowText" lastClr="000000"/>
                          </a:solidFill>
                          <a:latin typeface="Cambria Math"/>
                          <a:ea typeface="+mn-ea"/>
                        </a:rPr>
                        <m:t>𝟖</m:t>
                      </m:r>
                    </m:oMath>
                  </m:oMathPara>
                </a14:m>
                <a:endParaRPr lang="sk-SK" b="1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386" y="3573016"/>
                <a:ext cx="3781355" cy="8558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16"/>
          <p:cNvSpPr/>
          <p:nvPr/>
        </p:nvSpPr>
        <p:spPr>
          <a:xfrm>
            <a:off x="3722914" y="3857868"/>
            <a:ext cx="1589315" cy="1656761"/>
          </a:xfrm>
          <a:custGeom>
            <a:avLst/>
            <a:gdLst>
              <a:gd name="connsiteX0" fmla="*/ 0 w 1162238"/>
              <a:gd name="connsiteY0" fmla="*/ 1132114 h 1172048"/>
              <a:gd name="connsiteX1" fmla="*/ 1034143 w 1162238"/>
              <a:gd name="connsiteY1" fmla="*/ 1034143 h 1172048"/>
              <a:gd name="connsiteX2" fmla="*/ 1110343 w 1162238"/>
              <a:gd name="connsiteY2" fmla="*/ 0 h 1172048"/>
              <a:gd name="connsiteX0" fmla="*/ 0 w 1110343"/>
              <a:gd name="connsiteY0" fmla="*/ 1132114 h 1132114"/>
              <a:gd name="connsiteX1" fmla="*/ 1110343 w 1110343"/>
              <a:gd name="connsiteY1" fmla="*/ 0 h 1132114"/>
              <a:gd name="connsiteX0" fmla="*/ 0 w 1110343"/>
              <a:gd name="connsiteY0" fmla="*/ 1132114 h 1132114"/>
              <a:gd name="connsiteX1" fmla="*/ 1110343 w 1110343"/>
              <a:gd name="connsiteY1" fmla="*/ 0 h 1132114"/>
              <a:gd name="connsiteX0" fmla="*/ 0 w 1556658"/>
              <a:gd name="connsiteY0" fmla="*/ 1306286 h 1306286"/>
              <a:gd name="connsiteX1" fmla="*/ 1556658 w 1556658"/>
              <a:gd name="connsiteY1" fmla="*/ 0 h 1306286"/>
              <a:gd name="connsiteX0" fmla="*/ 0 w 1556658"/>
              <a:gd name="connsiteY0" fmla="*/ 1306286 h 1306286"/>
              <a:gd name="connsiteX1" fmla="*/ 1556658 w 1556658"/>
              <a:gd name="connsiteY1" fmla="*/ 0 h 1306286"/>
              <a:gd name="connsiteX0" fmla="*/ 0 w 1556658"/>
              <a:gd name="connsiteY0" fmla="*/ 1306286 h 1403744"/>
              <a:gd name="connsiteX1" fmla="*/ 1556658 w 1556658"/>
              <a:gd name="connsiteY1" fmla="*/ 0 h 1403744"/>
              <a:gd name="connsiteX0" fmla="*/ 0 w 1556658"/>
              <a:gd name="connsiteY0" fmla="*/ 1343141 h 1420131"/>
              <a:gd name="connsiteX1" fmla="*/ 1556658 w 1556658"/>
              <a:gd name="connsiteY1" fmla="*/ 36855 h 1420131"/>
              <a:gd name="connsiteX0" fmla="*/ 0 w 1556658"/>
              <a:gd name="connsiteY0" fmla="*/ 1376042 h 1448704"/>
              <a:gd name="connsiteX1" fmla="*/ 1556658 w 1556658"/>
              <a:gd name="connsiteY1" fmla="*/ 69756 h 1448704"/>
              <a:gd name="connsiteX0" fmla="*/ 0 w 1556658"/>
              <a:gd name="connsiteY0" fmla="*/ 1376610 h 1444057"/>
              <a:gd name="connsiteX1" fmla="*/ 1556658 w 1556658"/>
              <a:gd name="connsiteY1" fmla="*/ 70324 h 1444057"/>
              <a:gd name="connsiteX0" fmla="*/ 0 w 1556658"/>
              <a:gd name="connsiteY0" fmla="*/ 1366096 h 1567520"/>
              <a:gd name="connsiteX1" fmla="*/ 1556658 w 1556658"/>
              <a:gd name="connsiteY1" fmla="*/ 59810 h 1567520"/>
              <a:gd name="connsiteX0" fmla="*/ 0 w 1589315"/>
              <a:gd name="connsiteY0" fmla="*/ 1494249 h 1688099"/>
              <a:gd name="connsiteX1" fmla="*/ 1589315 w 1589315"/>
              <a:gd name="connsiteY1" fmla="*/ 57334 h 1688099"/>
              <a:gd name="connsiteX0" fmla="*/ 0 w 1589315"/>
              <a:gd name="connsiteY0" fmla="*/ 1530619 h 1716190"/>
              <a:gd name="connsiteX1" fmla="*/ 1589315 w 1589315"/>
              <a:gd name="connsiteY1" fmla="*/ 93704 h 1716190"/>
              <a:gd name="connsiteX0" fmla="*/ 0 w 1589315"/>
              <a:gd name="connsiteY0" fmla="*/ 1572985 h 1756353"/>
              <a:gd name="connsiteX1" fmla="*/ 1589315 w 1589315"/>
              <a:gd name="connsiteY1" fmla="*/ 92527 h 1756353"/>
              <a:gd name="connsiteX0" fmla="*/ 0 w 1589315"/>
              <a:gd name="connsiteY0" fmla="*/ 1584987 h 1656761"/>
              <a:gd name="connsiteX1" fmla="*/ 1589315 w 1589315"/>
              <a:gd name="connsiteY1" fmla="*/ 104529 h 165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89315" h="1656761">
                <a:moveTo>
                  <a:pt x="0" y="1584987"/>
                </a:moveTo>
                <a:cubicBezTo>
                  <a:pt x="2754087" y="2122016"/>
                  <a:pt x="-859971" y="-552244"/>
                  <a:pt x="1589315" y="104529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99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dirty="0" smtClean="0">
                <a:solidFill>
                  <a:schemeClr val="accent1"/>
                </a:solidFill>
                <a:effectLst/>
                <a:latin typeface="+mj-lt"/>
              </a:rPr>
              <a:t>Measured </a:t>
            </a:r>
            <a:r>
              <a:rPr lang="en-US" b="0" dirty="0" smtClean="0">
                <a:solidFill>
                  <a:schemeClr val="accent1"/>
                </a:solidFill>
                <a:effectLst/>
                <a:latin typeface="+mj-lt"/>
              </a:rPr>
              <a:t>Max Load vs. </a:t>
            </a:r>
            <a:r>
              <a:rPr lang="en-US" b="0" i="1" dirty="0" smtClean="0">
                <a:solidFill>
                  <a:schemeClr val="accent1"/>
                </a:solidFill>
                <a:effectLst/>
                <a:latin typeface="+mj-lt"/>
              </a:rPr>
              <a:t>N</a:t>
            </a:r>
            <a:r>
              <a:rPr lang="sk-SK" b="0" i="1" dirty="0">
                <a:solidFill>
                  <a:schemeClr val="accent1"/>
                </a:solidFill>
                <a:effectLst/>
                <a:latin typeface="+mj-lt"/>
              </a:rPr>
              <a:t> × </a:t>
            </a:r>
            <a:r>
              <a:rPr lang="en-US" b="0" dirty="0">
                <a:solidFill>
                  <a:schemeClr val="accent1"/>
                </a:solidFill>
                <a:effectLst/>
                <a:latin typeface="+mj-lt"/>
              </a:rPr>
              <a:t>S</a:t>
            </a:r>
            <a:r>
              <a:rPr lang="en-US" b="0" dirty="0" smtClean="0">
                <a:solidFill>
                  <a:schemeClr val="accent1"/>
                </a:solidFill>
                <a:effectLst/>
                <a:latin typeface="+mj-lt"/>
              </a:rPr>
              <a:t>ingle Dent</a:t>
            </a:r>
            <a:endParaRPr lang="sk-SK" b="0" dirty="0">
              <a:solidFill>
                <a:schemeClr val="accent1"/>
              </a:solidFill>
              <a:effectLst/>
              <a:latin typeface="+mj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762753"/>
              </p:ext>
            </p:extLst>
          </p:nvPr>
        </p:nvGraphicFramePr>
        <p:xfrm>
          <a:off x="-108520" y="1052736"/>
          <a:ext cx="92525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3563888" y="1844824"/>
            <a:ext cx="0" cy="410445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1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Accordion: Parameters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number of dents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𝑁</m:t>
                    </m:r>
                  </m:oMath>
                </a14:m>
                <a:endParaRPr lang="en-US" sz="2000" dirty="0" smtClean="0"/>
              </a:p>
              <a:p>
                <a:r>
                  <a:rPr lang="en-US" dirty="0" smtClean="0"/>
                  <a:t>width of accordion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𝐷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  <a:blipFill rotWithShape="1">
                <a:blip r:embed="rId2"/>
                <a:stretch>
                  <a:fillRect l="-1630" t="-5991" b="-322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19</a:t>
            </a:fld>
            <a:endParaRPr lang="sk-SK"/>
          </a:p>
        </p:txBody>
      </p:sp>
      <p:grpSp>
        <p:nvGrpSpPr>
          <p:cNvPr id="23" name="Group 22"/>
          <p:cNvGrpSpPr/>
          <p:nvPr/>
        </p:nvGrpSpPr>
        <p:grpSpPr>
          <a:xfrm>
            <a:off x="920524" y="1447800"/>
            <a:ext cx="7302952" cy="3733800"/>
            <a:chOff x="1211288" y="1447800"/>
            <a:chExt cx="6408713" cy="3276600"/>
          </a:xfrm>
        </p:grpSpPr>
        <p:pic>
          <p:nvPicPr>
            <p:cNvPr id="5" name="Picture 80" descr="C:\Users\Bobika\Desktop\1. Invent yourself\accordion fotky 4.7\SAM_66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216" t="36262" r="11656" b="18649"/>
            <a:stretch>
              <a:fillRect/>
            </a:stretch>
          </p:blipFill>
          <p:spPr bwMode="auto">
            <a:xfrm>
              <a:off x="1211288" y="1447800"/>
              <a:ext cx="6408712" cy="263884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211289" y="1447800"/>
              <a:ext cx="6408712" cy="928283"/>
            </a:xfrm>
            <a:prstGeom prst="rect">
              <a:avLst/>
            </a:prstGeom>
            <a:solidFill>
              <a:srgbClr val="FFFFFF">
                <a:alpha val="3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47161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sk-SK" sz="3200" b="1" dirty="0">
                  <a:solidFill>
                    <a:srgbClr val="00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12" name="Arc 11"/>
            <p:cNvSpPr/>
            <p:nvPr/>
          </p:nvSpPr>
          <p:spPr>
            <a:xfrm>
              <a:off x="2969253" y="2318656"/>
              <a:ext cx="1341491" cy="1034668"/>
            </a:xfrm>
            <a:prstGeom prst="arc">
              <a:avLst>
                <a:gd name="adj1" fmla="val 2322058"/>
                <a:gd name="adj2" fmla="val 8488382"/>
              </a:avLst>
            </a:prstGeom>
            <a:ln w="57150">
              <a:solidFill>
                <a:srgbClr val="E70E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7090" y="2704481"/>
              <a:ext cx="768399" cy="607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3600" dirty="0" smtClean="0">
                  <a:solidFill>
                    <a:srgbClr val="E70EFE"/>
                  </a:solidFill>
                  <a:latin typeface="Cambria Math" pitchFamily="18" charset="0"/>
                  <a:ea typeface="Cambria Math" pitchFamily="18" charset="0"/>
                </a:rPr>
                <a:t>α</a:t>
              </a:r>
              <a:endParaRPr lang="sk-SK" sz="3600" dirty="0">
                <a:solidFill>
                  <a:srgbClr val="E70EFE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4" name="Left Brace 13"/>
            <p:cNvSpPr/>
            <p:nvPr/>
          </p:nvSpPr>
          <p:spPr>
            <a:xfrm rot="16236834">
              <a:off x="4244059" y="964938"/>
              <a:ext cx="355910" cy="6096177"/>
            </a:xfrm>
            <a:prstGeom prst="leftBrace">
              <a:avLst>
                <a:gd name="adj1" fmla="val 58004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5038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2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974772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 smtClean="0">
                  <a:solidFill>
                    <a:srgbClr val="000000"/>
                  </a:solidFill>
                  <a:latin typeface="+mj-lt"/>
                </a:rPr>
                <a:t>3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7042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4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𝐷</m:t>
                        </m:r>
                      </m:oMath>
                    </m:oMathPara>
                  </a14:m>
                  <a:endParaRPr lang="sk-SK" sz="32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4051677" y="4876800"/>
            <a:ext cx="748923" cy="72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alluna Sans"/>
                <a:ea typeface="+mn-ea"/>
              </a:rPr>
              <a:t>✓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2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5400" b="1" dirty="0" smtClean="0">
                <a:solidFill>
                  <a:schemeClr val="tx2"/>
                </a:solidFill>
              </a:rPr>
              <a:t>1</a:t>
            </a:r>
            <a:r>
              <a:rPr lang="sk-SK" dirty="0" smtClean="0"/>
              <a:t>  Invent Yourself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0091E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It is more difficult to bend a paper sheet, if it is folded “accordion style” or rolled into a tube.</a:t>
            </a:r>
          </a:p>
          <a:p>
            <a:pPr marL="0" lvl="0" indent="0" algn="ctr">
              <a:buClr>
                <a:srgbClr val="0091E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Using </a:t>
            </a:r>
            <a:r>
              <a:rPr lang="en-US" b="1" dirty="0">
                <a:solidFill>
                  <a:prstClr val="black"/>
                </a:solidFill>
              </a:rPr>
              <a:t>a single A4 </a:t>
            </a:r>
            <a:r>
              <a:rPr lang="en-US" dirty="0">
                <a:solidFill>
                  <a:prstClr val="black"/>
                </a:solidFill>
              </a:rPr>
              <a:t>sheet and a small amount of glue, if required, construct a bridge spanning a </a:t>
            </a:r>
            <a:r>
              <a:rPr lang="en-US" b="1" dirty="0">
                <a:solidFill>
                  <a:prstClr val="black"/>
                </a:solidFill>
              </a:rPr>
              <a:t>gap of 280 mm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buClr>
                <a:srgbClr val="0091E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Introduce parameters to describe the strength of your bridge, and optimize some or all of them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08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Accordion: Parameters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number of dents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𝑁</m:t>
                    </m:r>
                  </m:oMath>
                </a14:m>
                <a:endParaRPr lang="en-US" sz="2000" dirty="0" smtClean="0"/>
              </a:p>
              <a:p>
                <a:pPr>
                  <a:buFont typeface="Calluna Sans" pitchFamily="50" charset="0"/>
                  <a:buChar char="→"/>
                </a:pPr>
                <a:r>
                  <a:rPr lang="en-US" b="1" dirty="0" smtClean="0"/>
                  <a:t>width of accordion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𝑫</m:t>
                    </m:r>
                  </m:oMath>
                </a14:m>
                <a:endParaRPr lang="sk-SK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  <a:blipFill rotWithShape="1">
                <a:blip r:embed="rId2"/>
                <a:stretch>
                  <a:fillRect l="-1852" t="-5991" b="-322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20</a:t>
            </a:fld>
            <a:endParaRPr lang="sk-SK"/>
          </a:p>
        </p:txBody>
      </p:sp>
      <p:grpSp>
        <p:nvGrpSpPr>
          <p:cNvPr id="23" name="Group 22"/>
          <p:cNvGrpSpPr/>
          <p:nvPr/>
        </p:nvGrpSpPr>
        <p:grpSpPr>
          <a:xfrm>
            <a:off x="920524" y="1447800"/>
            <a:ext cx="7302952" cy="3733800"/>
            <a:chOff x="1211288" y="1447800"/>
            <a:chExt cx="6408713" cy="3276600"/>
          </a:xfrm>
        </p:grpSpPr>
        <p:pic>
          <p:nvPicPr>
            <p:cNvPr id="5" name="Picture 80" descr="C:\Users\Bobika\Desktop\1. Invent yourself\accordion fotky 4.7\SAM_66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216" t="36262" r="11656" b="18649"/>
            <a:stretch>
              <a:fillRect/>
            </a:stretch>
          </p:blipFill>
          <p:spPr bwMode="auto">
            <a:xfrm>
              <a:off x="1211288" y="1447800"/>
              <a:ext cx="6408712" cy="263884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211289" y="1447800"/>
              <a:ext cx="6408712" cy="928283"/>
            </a:xfrm>
            <a:prstGeom prst="rect">
              <a:avLst/>
            </a:prstGeom>
            <a:solidFill>
              <a:srgbClr val="FFFFFF">
                <a:alpha val="3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47161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sk-SK" sz="3200" b="1" dirty="0">
                  <a:solidFill>
                    <a:srgbClr val="00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12" name="Arc 11"/>
            <p:cNvSpPr/>
            <p:nvPr/>
          </p:nvSpPr>
          <p:spPr>
            <a:xfrm>
              <a:off x="2969253" y="2318656"/>
              <a:ext cx="1341491" cy="1034668"/>
            </a:xfrm>
            <a:prstGeom prst="arc">
              <a:avLst>
                <a:gd name="adj1" fmla="val 2322058"/>
                <a:gd name="adj2" fmla="val 8488382"/>
              </a:avLst>
            </a:prstGeom>
            <a:ln w="57150">
              <a:solidFill>
                <a:srgbClr val="E70E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7090" y="2704481"/>
              <a:ext cx="768399" cy="607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3600" dirty="0" smtClean="0">
                  <a:solidFill>
                    <a:srgbClr val="E70EFE"/>
                  </a:solidFill>
                  <a:latin typeface="Cambria Math" pitchFamily="18" charset="0"/>
                  <a:ea typeface="Cambria Math" pitchFamily="18" charset="0"/>
                </a:rPr>
                <a:t>α</a:t>
              </a:r>
              <a:endParaRPr lang="sk-SK" sz="3600" dirty="0">
                <a:solidFill>
                  <a:srgbClr val="E70EFE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4" name="Left Brace 13"/>
            <p:cNvSpPr/>
            <p:nvPr/>
          </p:nvSpPr>
          <p:spPr>
            <a:xfrm rot="16236834">
              <a:off x="4244059" y="964938"/>
              <a:ext cx="355910" cy="6096177"/>
            </a:xfrm>
            <a:prstGeom prst="leftBrace">
              <a:avLst>
                <a:gd name="adj1" fmla="val 58004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5038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2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974772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 smtClean="0">
                  <a:solidFill>
                    <a:srgbClr val="000000"/>
                  </a:solidFill>
                  <a:latin typeface="+mj-lt"/>
                </a:rPr>
                <a:t>3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7042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4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𝐷</m:t>
                        </m:r>
                      </m:oMath>
                    </m:oMathPara>
                  </a14:m>
                  <a:endParaRPr lang="sk-SK" sz="32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4051677" y="4876800"/>
            <a:ext cx="748923" cy="72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alluna Sans"/>
                <a:ea typeface="+mn-ea"/>
              </a:rPr>
              <a:t>✓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629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6768752" cy="100811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Max </a:t>
            </a:r>
            <a:r>
              <a:rPr lang="en-US" dirty="0"/>
              <a:t>L</a:t>
            </a:r>
            <a:r>
              <a:rPr lang="en-US" dirty="0" smtClean="0"/>
              <a:t>oad </a:t>
            </a:r>
            <a:r>
              <a:rPr lang="sk-SK" dirty="0" smtClean="0"/>
              <a:t>vs.</a:t>
            </a:r>
            <a:r>
              <a:rPr lang="en-US" dirty="0"/>
              <a:t> </a:t>
            </a:r>
            <a:r>
              <a:rPr lang="en-US" dirty="0" smtClean="0"/>
              <a:t>Accordion Width</a:t>
            </a:r>
            <a:br>
              <a:rPr lang="en-US" dirty="0" smtClean="0"/>
            </a:br>
            <a:r>
              <a:rPr lang="en-US" sz="3600" dirty="0" smtClean="0"/>
              <a:t>for 8 </a:t>
            </a:r>
            <a:r>
              <a:rPr lang="en-US" sz="3600" dirty="0"/>
              <a:t>d</a:t>
            </a:r>
            <a:r>
              <a:rPr lang="en-US" sz="3600" dirty="0" smtClean="0"/>
              <a:t>ents</a:t>
            </a:r>
            <a:endParaRPr lang="sk-SK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385938"/>
              </p:ext>
            </p:extLst>
          </p:nvPr>
        </p:nvGraphicFramePr>
        <p:xfrm>
          <a:off x="107504" y="1628800"/>
          <a:ext cx="874846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ight Arrow 4"/>
          <p:cNvSpPr/>
          <p:nvPr/>
        </p:nvSpPr>
        <p:spPr>
          <a:xfrm rot="10800000">
            <a:off x="4417098" y="2147372"/>
            <a:ext cx="617425" cy="360040"/>
          </a:xfrm>
          <a:prstGeom prst="rightArrow">
            <a:avLst>
              <a:gd name="adj1" fmla="val 43953"/>
              <a:gd name="adj2" fmla="val 6814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5178540" y="2003355"/>
                <a:ext cx="2232248" cy="583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5000" rIns="90000" bIns="45000">
                <a:spAutoFit/>
              </a:bodyPr>
              <a:lstStyle/>
              <a:p>
                <a:pPr hangingPunct="1">
                  <a:lnSpc>
                    <a:spcPct val="100000"/>
                  </a:lnSpc>
                  <a:tabLst>
                    <a:tab pos="723900" algn="l"/>
                    <a:tab pos="1447800" algn="l"/>
                  </a:tabLst>
                </a:pPr>
                <a:r>
                  <a:rPr lang="sk-SK" sz="3200" dirty="0" smtClean="0">
                    <a:solidFill>
                      <a:srgbClr val="FF0000"/>
                    </a:solidFill>
                    <a:latin typeface="+mj-lt"/>
                  </a:rPr>
                  <a:t>m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+mj-lt"/>
                  </a:rPr>
                  <a:t>ax</a:t>
                </a:r>
                <a:r>
                  <a:rPr lang="sk-SK" sz="3200" dirty="0" smtClean="0">
                    <a:solidFill>
                      <a:srgbClr val="FF0000"/>
                    </a:solidFill>
                    <a:latin typeface="+mj-lt"/>
                  </a:rPr>
                  <a:t>: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sk-SK" sz="32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3</m:t>
                    </m:r>
                    <m:r>
                      <a:rPr lang="en-US" sz="32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85</m:t>
                    </m:r>
                    <m:r>
                      <a:rPr lang="sk-SK" sz="32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3200" i="0" dirty="0" smtClean="0">
                        <a:solidFill>
                          <a:srgbClr val="FF0000"/>
                        </a:solidFill>
                        <a:latin typeface="Cambria Math"/>
                      </a:rPr>
                      <m:t>g</m:t>
                    </m:r>
                  </m:oMath>
                </a14:m>
                <a:endParaRPr lang="sk-SK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8540" y="2003355"/>
                <a:ext cx="2232248" cy="583321"/>
              </a:xfrm>
              <a:prstGeom prst="rect">
                <a:avLst/>
              </a:prstGeom>
              <a:blipFill rotWithShape="1">
                <a:blip r:embed="rId4"/>
                <a:stretch>
                  <a:fillRect l="-6812" t="-13684" b="-3473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4201886" y="2209800"/>
            <a:ext cx="0" cy="373132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Accordion: Parameters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number of dents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𝑁</m:t>
                    </m:r>
                  </m:oMath>
                </a14:m>
                <a:endParaRPr lang="en-US" sz="2000" dirty="0" smtClean="0"/>
              </a:p>
              <a:p>
                <a:r>
                  <a:rPr lang="en-US" dirty="0" smtClean="0"/>
                  <a:t>width of accordion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𝐷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075237"/>
                <a:ext cx="8229600" cy="1325563"/>
              </a:xfrm>
              <a:blipFill rotWithShape="1">
                <a:blip r:embed="rId2"/>
                <a:stretch>
                  <a:fillRect l="-1630" t="-5991" b="-322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22</a:t>
            </a:fld>
            <a:endParaRPr lang="sk-SK"/>
          </a:p>
        </p:txBody>
      </p:sp>
      <p:grpSp>
        <p:nvGrpSpPr>
          <p:cNvPr id="23" name="Group 22"/>
          <p:cNvGrpSpPr/>
          <p:nvPr/>
        </p:nvGrpSpPr>
        <p:grpSpPr>
          <a:xfrm>
            <a:off x="920524" y="1447800"/>
            <a:ext cx="7302952" cy="3733800"/>
            <a:chOff x="1211288" y="1447800"/>
            <a:chExt cx="6408713" cy="3276600"/>
          </a:xfrm>
        </p:grpSpPr>
        <p:pic>
          <p:nvPicPr>
            <p:cNvPr id="5" name="Picture 80" descr="C:\Users\Bobika\Desktop\1. Invent yourself\accordion fotky 4.7\SAM_66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216" t="36262" r="11656" b="18649"/>
            <a:stretch>
              <a:fillRect/>
            </a:stretch>
          </p:blipFill>
          <p:spPr bwMode="auto">
            <a:xfrm>
              <a:off x="1211288" y="1447800"/>
              <a:ext cx="6408712" cy="263884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211289" y="1447800"/>
              <a:ext cx="6408712" cy="928283"/>
            </a:xfrm>
            <a:prstGeom prst="rect">
              <a:avLst/>
            </a:prstGeom>
            <a:solidFill>
              <a:srgbClr val="FFFFFF">
                <a:alpha val="3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47161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sk-SK" sz="3200" b="1" dirty="0">
                  <a:solidFill>
                    <a:srgbClr val="00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12" name="Arc 11"/>
            <p:cNvSpPr/>
            <p:nvPr/>
          </p:nvSpPr>
          <p:spPr>
            <a:xfrm>
              <a:off x="2969253" y="2318656"/>
              <a:ext cx="1341491" cy="1034668"/>
            </a:xfrm>
            <a:prstGeom prst="arc">
              <a:avLst>
                <a:gd name="adj1" fmla="val 2322058"/>
                <a:gd name="adj2" fmla="val 8488382"/>
              </a:avLst>
            </a:prstGeom>
            <a:ln w="57150">
              <a:solidFill>
                <a:srgbClr val="E70E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7090" y="2704481"/>
              <a:ext cx="768399" cy="607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3600" dirty="0" smtClean="0">
                  <a:solidFill>
                    <a:srgbClr val="E70EFE"/>
                  </a:solidFill>
                  <a:latin typeface="Cambria Math" pitchFamily="18" charset="0"/>
                  <a:ea typeface="Cambria Math" pitchFamily="18" charset="0"/>
                </a:rPr>
                <a:t>α</a:t>
              </a:r>
              <a:endParaRPr lang="sk-SK" sz="3600" dirty="0">
                <a:solidFill>
                  <a:srgbClr val="E70EFE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4" name="Left Brace 13"/>
            <p:cNvSpPr/>
            <p:nvPr/>
          </p:nvSpPr>
          <p:spPr>
            <a:xfrm rot="16236834">
              <a:off x="4244059" y="964938"/>
              <a:ext cx="355910" cy="6096177"/>
            </a:xfrm>
            <a:prstGeom prst="leftBrace">
              <a:avLst>
                <a:gd name="adj1" fmla="val 58004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5038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2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974772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 smtClean="0">
                  <a:solidFill>
                    <a:srgbClr val="000000"/>
                  </a:solidFill>
                  <a:latin typeface="+mj-lt"/>
                </a:rPr>
                <a:t>3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704219" y="1828800"/>
              <a:ext cx="534781" cy="58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4</a:t>
              </a:r>
              <a:endParaRPr lang="sk-SK" sz="3200" b="1" dirty="0">
                <a:solidFill>
                  <a:srgbClr val="000000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𝐷</m:t>
                        </m:r>
                      </m:oMath>
                    </m:oMathPara>
                  </a14:m>
                  <a:endParaRPr lang="sk-SK" sz="32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896" y="4139625"/>
                  <a:ext cx="578235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4051677" y="4876800"/>
            <a:ext cx="748923" cy="72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alluna Sans"/>
                <a:ea typeface="+mn-ea"/>
              </a:rPr>
              <a:t>✓</a:t>
            </a:r>
            <a:endParaRPr lang="sk-SK" dirty="0"/>
          </a:p>
        </p:txBody>
      </p:sp>
      <p:sp>
        <p:nvSpPr>
          <p:cNvPr id="20" name="Rectangle 19"/>
          <p:cNvSpPr/>
          <p:nvPr/>
        </p:nvSpPr>
        <p:spPr>
          <a:xfrm>
            <a:off x="4454449" y="5450143"/>
            <a:ext cx="748923" cy="72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alluna Sans"/>
                <a:ea typeface="+mn-ea"/>
              </a:rPr>
              <a:t>✓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047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E:\fotopapierboris\Harmonika zvrc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4684656" cy="46085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Accordion: Optim</a:t>
            </a:r>
            <a:r>
              <a:rPr lang="en-US" dirty="0" smtClean="0"/>
              <a:t>al</a:t>
            </a:r>
            <a:r>
              <a:rPr lang="sk-SK" dirty="0" smtClean="0"/>
              <a:t> Parameters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768" y="2132856"/>
                <a:ext cx="3106688" cy="399330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sk-SK" dirty="0" smtClean="0"/>
                  <a:t>max:</a:t>
                </a:r>
              </a:p>
              <a:p>
                <a:r>
                  <a:rPr lang="en-US" dirty="0" smtClean="0"/>
                  <a:t>8 dents</a:t>
                </a:r>
                <a:endParaRPr lang="sk-SK" dirty="0" smtClean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𝐷</m:t>
                    </m:r>
                    <m:r>
                      <a:rPr lang="en-US" i="1" dirty="0" smtClean="0">
                        <a:latin typeface="Cambria Math"/>
                      </a:rPr>
                      <m:t>=10 </m:t>
                    </m:r>
                    <m:r>
                      <m:rPr>
                        <m:sty m:val="p"/>
                      </m:rPr>
                      <a:rPr lang="en-US" i="0" dirty="0">
                        <a:latin typeface="Cambria Math"/>
                      </a:rPr>
                      <m:t>cm</m:t>
                    </m:r>
                  </m:oMath>
                </a14:m>
                <a:endParaRPr lang="sk-SK" dirty="0" smtClean="0"/>
              </a:p>
              <a:p>
                <a:endParaRPr lang="sk-SK" sz="2800" dirty="0" smtClean="0"/>
              </a:p>
              <a:p>
                <a:pPr marL="0" lvl="0" indent="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None/>
                  <a:tabLst>
                    <a:tab pos="723900" algn="l"/>
                    <a:tab pos="1447800" algn="l"/>
                  </a:tabLst>
                </a:pPr>
                <a14:m>
                  <m:oMath xmlns:m="http://schemas.openxmlformats.org/officeDocument/2006/math">
                    <m:r>
                      <a:rPr lang="sk-SK" sz="8000" i="1" dirty="0">
                        <a:solidFill>
                          <a:srgbClr val="FF0000"/>
                        </a:solidFill>
                        <a:latin typeface="Cambria Math"/>
                      </a:rPr>
                      <m:t>3</m:t>
                    </m:r>
                    <m:r>
                      <a:rPr lang="en-US" sz="8000" i="1" dirty="0">
                        <a:solidFill>
                          <a:srgbClr val="FF0000"/>
                        </a:solidFill>
                        <a:latin typeface="Cambria Math"/>
                      </a:rPr>
                      <m:t>85</m:t>
                    </m:r>
                    <m:r>
                      <a:rPr lang="sk-SK" sz="8000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8000" dirty="0">
                        <a:solidFill>
                          <a:srgbClr val="FF0000"/>
                        </a:solidFill>
                        <a:latin typeface="Cambria Math"/>
                      </a:rPr>
                      <m:t>g</m:t>
                    </m:r>
                  </m:oMath>
                </a14:m>
                <a:r>
                  <a:rPr lang="sk-SK" sz="8000" dirty="0" smtClean="0">
                    <a:solidFill>
                      <a:srgbClr val="FF0000"/>
                    </a:solidFill>
                    <a:ea typeface="Microsoft YaHei" charset="-122"/>
                  </a:rPr>
                  <a:t> </a:t>
                </a:r>
                <a:endParaRPr lang="sk-SK" sz="8000" dirty="0">
                  <a:solidFill>
                    <a:srgbClr val="FF0000"/>
                  </a:solidFill>
                  <a:ea typeface="Microsoft YaHei" charset="-122"/>
                </a:endParaRPr>
              </a:p>
              <a:p>
                <a:pPr marL="0" indent="0">
                  <a:buNone/>
                </a:pPr>
                <a:endParaRPr lang="sk-SK" sz="2800" dirty="0" smtClean="0"/>
              </a:p>
              <a:p>
                <a:pPr marL="0" indent="0">
                  <a:buNone/>
                </a:pPr>
                <a:endParaRPr lang="sk-SK" sz="2400" i="1" dirty="0"/>
              </a:p>
              <a:p>
                <a:pPr marL="0" indent="0">
                  <a:buNone/>
                </a:pPr>
                <a:endParaRPr lang="sk-SK" sz="2400" i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768" y="2132856"/>
                <a:ext cx="3106688" cy="3993307"/>
              </a:xfrm>
              <a:blipFill rotWithShape="1">
                <a:blip r:embed="rId3"/>
                <a:stretch>
                  <a:fillRect l="-5108" t="-198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Modif</a:t>
            </a:r>
            <a:r>
              <a:rPr lang="sk-SK" dirty="0" smtClean="0"/>
              <a:t>ying</a:t>
            </a:r>
            <a:r>
              <a:rPr lang="en-US" dirty="0" smtClean="0"/>
              <a:t> </a:t>
            </a:r>
            <a:r>
              <a:rPr lang="sk-SK" dirty="0" smtClean="0"/>
              <a:t>the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sk-SK" dirty="0" smtClean="0"/>
              <a:t>ccordion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4797152"/>
            <a:ext cx="8280920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low stability</a:t>
            </a:r>
            <a:r>
              <a:rPr lang="sk-SK" dirty="0" smtClean="0"/>
              <a:t> – crashes near the center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→ cute, but </a:t>
            </a:r>
            <a:r>
              <a:rPr lang="en-US" dirty="0" smtClean="0"/>
              <a:t>useless</a:t>
            </a:r>
            <a:endParaRPr lang="en-US" dirty="0"/>
          </a:p>
          <a:p>
            <a:endParaRPr lang="sk-SK" dirty="0"/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4" r="5262" b="21187"/>
          <a:stretch/>
        </p:blipFill>
        <p:spPr bwMode="auto">
          <a:xfrm>
            <a:off x="539551" y="1506556"/>
            <a:ext cx="6591973" cy="304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308304" y="1319579"/>
                <a:ext cx="187220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600" dirty="0" smtClean="0">
                    <a:solidFill>
                      <a:prstClr val="black"/>
                    </a:solidFill>
                    <a:latin typeface="Calluna Sans"/>
                    <a:ea typeface="+mn-ea"/>
                  </a:rPr>
                  <a:t>max load: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𝟏𝟖𝟎</m:t>
                    </m:r>
                    <m:r>
                      <a:rPr lang="sk-SK" sz="3600" b="1" i="1" dirty="0" smtClean="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 </m:t>
                    </m:r>
                    <m:r>
                      <a:rPr lang="en-US" sz="3600" b="1" i="0" dirty="0" smtClean="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𝐠</m:t>
                    </m:r>
                  </m:oMath>
                </a14:m>
                <a:endParaRPr lang="en-US" sz="3600" b="1" dirty="0">
                  <a:solidFill>
                    <a:prstClr val="black"/>
                  </a:solidFill>
                  <a:latin typeface="Calluna Sans"/>
                  <a:ea typeface="+mn-ea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1319579"/>
                <a:ext cx="1872208" cy="1754326"/>
              </a:xfrm>
              <a:prstGeom prst="rect">
                <a:avLst/>
              </a:prstGeom>
              <a:blipFill rotWithShape="1">
                <a:blip r:embed="rId4"/>
                <a:stretch>
                  <a:fillRect l="-10098" t="-486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9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88234" y="3850162"/>
            <a:ext cx="3282701" cy="2056705"/>
          </a:xfrm>
          <a:prstGeom prst="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120156"/>
              </p:ext>
            </p:extLst>
          </p:nvPr>
        </p:nvGraphicFramePr>
        <p:xfrm>
          <a:off x="107504" y="1235893"/>
          <a:ext cx="8856984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8420" y="3771462"/>
            <a:ext cx="8980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400" b="1" dirty="0" smtClean="0">
                <a:solidFill>
                  <a:schemeClr val="bg1"/>
                </a:solidFill>
                <a:latin typeface="+mj-lt"/>
              </a:rPr>
              <a:t>?</a:t>
            </a:r>
            <a:endParaRPr lang="sk-SK" sz="1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645024"/>
            <a:ext cx="9144000" cy="2520280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99057" y="1258669"/>
                <a:ext cx="14718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𝟑𝟖𝟓</m:t>
                      </m:r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600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sk-SK" sz="3600" b="1" dirty="0">
                  <a:ln>
                    <a:solidFill>
                      <a:schemeClr val="tx1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057" y="1258669"/>
                <a:ext cx="1471878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67544" y="1124744"/>
            <a:ext cx="4440560" cy="2520280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29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Tube</a:t>
            </a:r>
            <a:r>
              <a:rPr lang="en-US" dirty="0" smtClean="0"/>
              <a:t>: Parameters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5410200"/>
                <a:ext cx="7848872" cy="118296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 smtClean="0"/>
                  <a:t>radius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⇒ </a:t>
                </a:r>
                <a:r>
                  <a:rPr lang="sk-SK" dirty="0" smtClean="0">
                    <a:solidFill>
                      <a:schemeClr val="tx2"/>
                    </a:solidFill>
                  </a:rPr>
                  <a:t>number of layers </a:t>
                </a:r>
                <a14:m>
                  <m:oMath xmlns:m="http://schemas.openxmlformats.org/officeDocument/2006/math">
                    <m:r>
                      <a:rPr lang="sk-SK" i="1" dirty="0" smtClean="0">
                        <a:solidFill>
                          <a:schemeClr val="tx2"/>
                        </a:solidFill>
                        <a:latin typeface="Cambria Math"/>
                      </a:rPr>
                      <m:t>𝐿</m:t>
                    </m:r>
                    <m:r>
                      <a:rPr lang="sk-SK" i="1" dirty="0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sk-SK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sk-SK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210 </m:t>
                        </m:r>
                        <m:r>
                          <m:rPr>
                            <m:sty m:val="p"/>
                          </m:rPr>
                          <a:rPr lang="sk-SK" b="0" i="0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mm</m:t>
                        </m:r>
                      </m:num>
                      <m:den>
                        <m:r>
                          <a:rPr lang="sk-SK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sk-SK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𝜋</m:t>
                        </m:r>
                        <m:r>
                          <a:rPr lang="sk-SK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sk-SK" dirty="0" smtClean="0">
                    <a:solidFill>
                      <a:schemeClr val="tx2"/>
                    </a:solidFill>
                  </a:rPr>
                  <a:t> </a:t>
                </a:r>
                <a:endParaRPr lang="en-US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5410200"/>
                <a:ext cx="7848872" cy="118296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7" b="8002"/>
          <a:stretch/>
        </p:blipFill>
        <p:spPr bwMode="auto">
          <a:xfrm>
            <a:off x="1907704" y="1497756"/>
            <a:ext cx="5328592" cy="376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834158"/>
              </p:ext>
            </p:extLst>
          </p:nvPr>
        </p:nvGraphicFramePr>
        <p:xfrm>
          <a:off x="0" y="1124744"/>
          <a:ext cx="889248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 t="28723" r="28507" b="16218"/>
          <a:stretch/>
        </p:blipFill>
        <p:spPr bwMode="auto">
          <a:xfrm>
            <a:off x="5724128" y="1365994"/>
            <a:ext cx="2489812" cy="257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dirty="0" smtClean="0"/>
              <a:t>Max Load vs. Radius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131840" y="2420791"/>
            <a:ext cx="1800200" cy="720177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609482" y="1589974"/>
                <a:ext cx="2422458" cy="550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k-SK" sz="3200" b="1" dirty="0" smtClean="0">
                    <a:solidFill>
                      <a:schemeClr val="accent3"/>
                    </a:solidFill>
                    <a:latin typeface="+mj-lt"/>
                  </a:rPr>
                  <a:t>max: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chemeClr val="accent3"/>
                        </a:solidFill>
                        <a:latin typeface="Cambria Math"/>
                      </a:rPr>
                      <m:t>𝟐𝟏𝟎𝟎</m:t>
                    </m:r>
                    <m:r>
                      <a:rPr lang="sk-SK" sz="3200" b="1" i="1" dirty="0">
                        <a:solidFill>
                          <a:schemeClr val="accent3"/>
                        </a:solidFill>
                        <a:latin typeface="Cambria Math"/>
                      </a:rPr>
                      <m:t> </m:t>
                    </m:r>
                    <m:r>
                      <a:rPr lang="en-US" sz="3200" b="1" dirty="0">
                        <a:solidFill>
                          <a:schemeClr val="accent3"/>
                        </a:solidFill>
                        <a:latin typeface="Cambria Math"/>
                      </a:rPr>
                      <m:t>𝐠</m:t>
                    </m:r>
                  </m:oMath>
                </a14:m>
                <a:endParaRPr lang="sk-SK" sz="3200" dirty="0">
                  <a:solidFill>
                    <a:schemeClr val="accent3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82" y="1589974"/>
                <a:ext cx="2422458" cy="550279"/>
              </a:xfrm>
              <a:prstGeom prst="rect">
                <a:avLst/>
              </a:prstGeom>
              <a:blipFill rotWithShape="1">
                <a:blip r:embed="rId5"/>
                <a:stretch>
                  <a:fillRect l="-6297" t="-21111" b="-355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1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642987"/>
              </p:ext>
            </p:extLst>
          </p:nvPr>
        </p:nvGraphicFramePr>
        <p:xfrm>
          <a:off x="0" y="1124744"/>
          <a:ext cx="889248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dirty="0"/>
              <a:t>Max Load vs. Radius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5034846" y="2576314"/>
            <a:ext cx="689282" cy="432048"/>
          </a:xfrm>
          <a:prstGeom prst="leftArrow">
            <a:avLst>
              <a:gd name="adj1" fmla="val 39921"/>
              <a:gd name="adj2" fmla="val 7015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Box 7"/>
          <p:cNvSpPr txBox="1"/>
          <p:nvPr/>
        </p:nvSpPr>
        <p:spPr>
          <a:xfrm>
            <a:off x="5839678" y="2275114"/>
            <a:ext cx="2694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accent3"/>
                </a:solidFill>
              </a:rPr>
              <a:t>let</a:t>
            </a:r>
            <a:r>
              <a:rPr lang="en-US" sz="3200" dirty="0" smtClean="0">
                <a:solidFill>
                  <a:schemeClr val="accent3"/>
                </a:solidFill>
              </a:rPr>
              <a:t>’s </a:t>
            </a:r>
            <a:r>
              <a:rPr lang="sk-SK" sz="3200" dirty="0" smtClean="0">
                <a:solidFill>
                  <a:schemeClr val="accent3"/>
                </a:solidFill>
              </a:rPr>
              <a:t>analyze the max!</a:t>
            </a:r>
            <a:endParaRPr lang="sk-SK" sz="3200" dirty="0">
              <a:solidFill>
                <a:schemeClr val="accent3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31840" y="2420791"/>
            <a:ext cx="1800200" cy="720177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09482" y="1589974"/>
                <a:ext cx="2422458" cy="550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k-SK" sz="3200" b="1" dirty="0" smtClean="0">
                    <a:solidFill>
                      <a:schemeClr val="accent3"/>
                    </a:solidFill>
                    <a:latin typeface="+mj-lt"/>
                  </a:rPr>
                  <a:t>max: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chemeClr val="accent3"/>
                        </a:solidFill>
                        <a:latin typeface="Cambria Math"/>
                      </a:rPr>
                      <m:t>𝟐𝟏𝟎𝟎</m:t>
                    </m:r>
                    <m:r>
                      <a:rPr lang="sk-SK" sz="3200" b="1" i="1" dirty="0">
                        <a:solidFill>
                          <a:schemeClr val="accent3"/>
                        </a:solidFill>
                        <a:latin typeface="Cambria Math"/>
                      </a:rPr>
                      <m:t> </m:t>
                    </m:r>
                    <m:r>
                      <a:rPr lang="en-US" sz="3200" b="1" dirty="0">
                        <a:solidFill>
                          <a:schemeClr val="accent3"/>
                        </a:solidFill>
                        <a:latin typeface="Cambria Math"/>
                      </a:rPr>
                      <m:t>𝐠</m:t>
                    </m:r>
                  </m:oMath>
                </a14:m>
                <a:endParaRPr lang="sk-SK" sz="3200" dirty="0">
                  <a:solidFill>
                    <a:schemeClr val="accent3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82" y="1589974"/>
                <a:ext cx="2422458" cy="550279"/>
              </a:xfrm>
              <a:prstGeom prst="rect">
                <a:avLst/>
              </a:prstGeom>
              <a:blipFill rotWithShape="1">
                <a:blip r:embed="rId4"/>
                <a:stretch>
                  <a:fillRect l="-6297" t="-21111" b="-355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9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Analysis of </a:t>
            </a:r>
            <a:r>
              <a:rPr lang="en-US" dirty="0" smtClean="0"/>
              <a:t>V</a:t>
            </a:r>
            <a:r>
              <a:rPr lang="sk-SK" dirty="0" smtClean="0"/>
              <a:t>ariables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56792"/>
            <a:ext cx="7972452" cy="4229662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n</a:t>
            </a:r>
            <a:r>
              <a:rPr lang="en-US" dirty="0" err="1" smtClean="0"/>
              <a:t>eed</a:t>
            </a:r>
            <a:r>
              <a:rPr lang="en-US" dirty="0" smtClean="0"/>
              <a:t> </a:t>
            </a:r>
            <a:r>
              <a:rPr lang="en-US" dirty="0"/>
              <a:t>to separate the effect </a:t>
            </a:r>
            <a:r>
              <a:rPr lang="en-US" dirty="0" smtClean="0"/>
              <a:t>of</a:t>
            </a:r>
            <a:endParaRPr lang="en-US" dirty="0"/>
          </a:p>
          <a:p>
            <a:r>
              <a:rPr lang="sk-SK" dirty="0"/>
              <a:t>r</a:t>
            </a:r>
            <a:r>
              <a:rPr lang="en-US" dirty="0" err="1" smtClean="0"/>
              <a:t>adius</a:t>
            </a:r>
            <a:endParaRPr lang="en-US" dirty="0"/>
          </a:p>
          <a:p>
            <a:r>
              <a:rPr lang="sk-SK" dirty="0" smtClean="0"/>
              <a:t>n</a:t>
            </a:r>
            <a:r>
              <a:rPr lang="en-US" dirty="0" smtClean="0"/>
              <a:t>umber </a:t>
            </a:r>
            <a:r>
              <a:rPr lang="en-US" dirty="0"/>
              <a:t>of </a:t>
            </a:r>
            <a:r>
              <a:rPr lang="en-US" dirty="0" smtClean="0"/>
              <a:t>layers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pPr>
              <a:buFont typeface="Calluna Sans" pitchFamily="50" charset="0"/>
              <a:buChar char="→"/>
            </a:pPr>
            <a:r>
              <a:rPr lang="en-US" dirty="0" smtClean="0">
                <a:sym typeface="Wingdings" pitchFamily="2" charset="2"/>
              </a:rPr>
              <a:t>change radius but not number of layers: </a:t>
            </a:r>
            <a:r>
              <a:rPr lang="sk-SK" dirty="0" smtClean="0">
                <a:sym typeface="Wingdings" pitchFamily="2" charset="2"/>
              </a:rPr>
              <a:t>e</a:t>
            </a:r>
            <a:r>
              <a:rPr lang="en-US" dirty="0" err="1" smtClean="0"/>
              <a:t>xperiment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b="1" dirty="0"/>
              <a:t>double-layer </a:t>
            </a:r>
            <a:r>
              <a:rPr lang="en-US" b="1" dirty="0" smtClean="0"/>
              <a:t>tubes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853683" y="4031413"/>
            <a:ext cx="777240" cy="2384627"/>
          </a:xfrm>
          <a:prstGeom prst="rect">
            <a:avLst/>
          </a:prstGeom>
          <a:pattFill prst="wd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2514600" y="4031413"/>
            <a:ext cx="777240" cy="2384627"/>
          </a:xfrm>
          <a:prstGeom prst="rect">
            <a:avLst/>
          </a:prstGeom>
          <a:pattFill prst="wd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Paper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lvl="0" indent="0">
                  <a:buClr>
                    <a:srgbClr val="0091ED"/>
                  </a:buClr>
                  <a:buNone/>
                </a:pPr>
                <a:r>
                  <a:rPr lang="sk-SK" dirty="0" smtClean="0">
                    <a:solidFill>
                      <a:prstClr val="black"/>
                    </a:solidFill>
                  </a:rPr>
                  <a:t>standard office </a:t>
                </a:r>
                <a:r>
                  <a:rPr lang="sk-SK" dirty="0">
                    <a:solidFill>
                      <a:prstClr val="black"/>
                    </a:solidFill>
                  </a:rPr>
                  <a:t>paper</a:t>
                </a:r>
                <a:endParaRPr lang="en-US" dirty="0">
                  <a:solidFill>
                    <a:prstClr val="black"/>
                  </a:solidFill>
                </a:endParaRPr>
              </a:p>
              <a:p>
                <a:pPr lvl="1">
                  <a:buClr>
                    <a:srgbClr val="0091ED"/>
                  </a:buClr>
                </a:pPr>
                <a:r>
                  <a:rPr lang="sk-SK" sz="3200" dirty="0">
                    <a:solidFill>
                      <a:prstClr val="black"/>
                    </a:solidFill>
                  </a:rPr>
                  <a:t>a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rea</a:t>
                </a:r>
                <a:r>
                  <a:rPr lang="sk-SK" sz="3200" dirty="0">
                    <a:solidFill>
                      <a:prstClr val="black"/>
                    </a:solidFill>
                  </a:rPr>
                  <a:t>l</a:t>
                </a:r>
                <a:r>
                  <a:rPr lang="en-US" sz="3200" dirty="0">
                    <a:solidFill>
                      <a:prstClr val="black"/>
                    </a:solidFill>
                  </a:rPr>
                  <a:t> density</a:t>
                </a:r>
                <a:r>
                  <a:rPr lang="sk-SK" sz="3200" dirty="0">
                    <a:solidFill>
                      <a:prstClr val="black"/>
                    </a:solidFill>
                  </a:rPr>
                  <a:t>	</a:t>
                </a:r>
                <a:r>
                  <a:rPr lang="en-US" sz="3200" dirty="0">
                    <a:solidFill>
                      <a:prstClr val="black"/>
                    </a:solidFill>
                  </a:rPr>
                  <a:t>≈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/>
                      </a:rPr>
                      <m:t>80</m:t>
                    </m:r>
                    <m:r>
                      <a:rPr lang="sk-SK" sz="3200" dirty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prstClr val="black"/>
                        </a:solidFill>
                        <a:latin typeface="Cambria Math"/>
                      </a:rPr>
                      <m:t>g</m:t>
                    </m:r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prstClr val="black"/>
                        </a:solidFill>
                        <a:latin typeface="Cambria Math"/>
                      </a:rPr>
                      <m:t>m</m:t>
                    </m:r>
                    <m:r>
                      <a:rPr lang="en-US" sz="3200" i="1" baseline="30000" dirty="0">
                        <a:solidFill>
                          <a:prstClr val="black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 </a:t>
                </a:r>
              </a:p>
              <a:p>
                <a:pPr lvl="1">
                  <a:buClr>
                    <a:srgbClr val="0091ED"/>
                  </a:buClr>
                </a:pPr>
                <a:r>
                  <a:rPr lang="sk-SK" sz="3200" dirty="0">
                    <a:solidFill>
                      <a:prstClr val="black"/>
                    </a:solidFill>
                  </a:rPr>
                  <a:t>t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hickness</a:t>
                </a:r>
                <a:r>
                  <a:rPr lang="en-US" sz="3200" dirty="0">
                    <a:solidFill>
                      <a:prstClr val="black"/>
                    </a:solidFill>
                  </a:rPr>
                  <a:t>	</a:t>
                </a:r>
                <a:r>
                  <a:rPr lang="sk-SK" sz="3200" dirty="0" smtClean="0">
                    <a:solidFill>
                      <a:prstClr val="black"/>
                    </a:solidFill>
                  </a:rPr>
                  <a:t>	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≈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/>
                      </a:rPr>
                      <m:t>0</m:t>
                    </m:r>
                    <m:r>
                      <a:rPr lang="sk-SK" sz="3200" i="1" dirty="0">
                        <a:solidFill>
                          <a:prstClr val="black"/>
                        </a:solidFill>
                        <a:latin typeface="Cambria Math"/>
                      </a:rPr>
                      <m:t>.</m:t>
                    </m:r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sk-SK" sz="3200" i="1" dirty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prstClr val="black"/>
                        </a:solidFill>
                        <a:latin typeface="Cambria Math"/>
                      </a:rPr>
                      <m:t>mm</m:t>
                    </m:r>
                  </m:oMath>
                </a14:m>
                <a:endParaRPr lang="en-US" sz="3200" dirty="0">
                  <a:solidFill>
                    <a:prstClr val="black"/>
                  </a:solidFill>
                </a:endParaRPr>
              </a:p>
              <a:p>
                <a:pPr lvl="1">
                  <a:buClr>
                    <a:srgbClr val="0091ED"/>
                  </a:buClr>
                </a:pPr>
                <a:r>
                  <a:rPr lang="sk-SK" sz="3200" dirty="0">
                    <a:solidFill>
                      <a:prstClr val="black"/>
                    </a:solidFill>
                  </a:rPr>
                  <a:t>A4: </a:t>
                </a:r>
                <a14:m>
                  <m:oMath xmlns:m="http://schemas.openxmlformats.org/officeDocument/2006/math">
                    <m:r>
                      <a:rPr lang="sk-SK" sz="3200" i="1" dirty="0">
                        <a:solidFill>
                          <a:prstClr val="black"/>
                        </a:solidFill>
                        <a:latin typeface="Cambria Math"/>
                      </a:rPr>
                      <m:t>210 </m:t>
                    </m:r>
                    <m:r>
                      <m:rPr>
                        <m:sty m:val="p"/>
                      </m:rPr>
                      <a:rPr lang="sk-SK" sz="3200" dirty="0">
                        <a:solidFill>
                          <a:prstClr val="black"/>
                        </a:solidFill>
                        <a:latin typeface="Cambria Math"/>
                      </a:rPr>
                      <m:t>mm</m:t>
                    </m:r>
                    <m:r>
                      <a:rPr lang="sk-SK" sz="3200" i="1" dirty="0">
                        <a:solidFill>
                          <a:prstClr val="black"/>
                        </a:solidFill>
                        <a:latin typeface="Cambria Math"/>
                      </a:rPr>
                      <m:t>×297 </m:t>
                    </m:r>
                    <m:r>
                      <m:rPr>
                        <m:sty m:val="p"/>
                      </m:rPr>
                      <a:rPr lang="sk-SK" sz="3200" dirty="0">
                        <a:solidFill>
                          <a:prstClr val="black"/>
                        </a:solidFill>
                        <a:latin typeface="Cambria Math"/>
                      </a:rPr>
                      <m:t>mm</m:t>
                    </m:r>
                  </m:oMath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62535" y="2754086"/>
                <a:ext cx="150554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2400" i="1" dirty="0" smtClean="0">
                    <a:solidFill>
                      <a:schemeClr val="tx2"/>
                    </a:solidFill>
                  </a:rPr>
                  <a:t>our bridge:</a:t>
                </a:r>
                <a:endParaRPr lang="sk-SK" sz="2400" i="1" dirty="0" smtClean="0">
                  <a:solidFill>
                    <a:schemeClr val="tx2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sk-SK" sz="2400" i="1" dirty="0" smtClean="0">
                        <a:solidFill>
                          <a:schemeClr val="tx2"/>
                        </a:solidFill>
                        <a:latin typeface="Cambria Math"/>
                      </a:rPr>
                      <m:t>280</m:t>
                    </m:r>
                    <m:r>
                      <a:rPr lang="sk-SK" sz="2400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2400" i="0" dirty="0" smtClean="0">
                        <a:solidFill>
                          <a:schemeClr val="tx2"/>
                        </a:solidFill>
                        <a:latin typeface="Cambria Math"/>
                      </a:rPr>
                      <m:t>mm</m:t>
                    </m:r>
                  </m:oMath>
                </a14:m>
                <a:r>
                  <a:rPr lang="sk-SK" sz="2400" dirty="0" smtClean="0">
                    <a:solidFill>
                      <a:schemeClr val="tx2"/>
                    </a:solidFill>
                  </a:rPr>
                  <a:t> </a:t>
                </a:r>
                <a:endParaRPr lang="sk-SK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535" y="2754086"/>
                <a:ext cx="150554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6478" t="-5882" r="-526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6261444" y="3389141"/>
            <a:ext cx="1278310" cy="544283"/>
          </a:xfrm>
          <a:custGeom>
            <a:avLst/>
            <a:gdLst>
              <a:gd name="connsiteX0" fmla="*/ 0 w 807994"/>
              <a:gd name="connsiteY0" fmla="*/ 0 h 743515"/>
              <a:gd name="connsiteX1" fmla="*/ 740229 w 807994"/>
              <a:gd name="connsiteY1" fmla="*/ 674914 h 743515"/>
              <a:gd name="connsiteX2" fmla="*/ 729343 w 807994"/>
              <a:gd name="connsiteY2" fmla="*/ 685800 h 743515"/>
              <a:gd name="connsiteX0" fmla="*/ 0 w 803452"/>
              <a:gd name="connsiteY0" fmla="*/ 0 h 874378"/>
              <a:gd name="connsiteX1" fmla="*/ 740229 w 803452"/>
              <a:gd name="connsiteY1" fmla="*/ 674914 h 874378"/>
              <a:gd name="connsiteX2" fmla="*/ 718457 w 803452"/>
              <a:gd name="connsiteY2" fmla="*/ 859971 h 874378"/>
              <a:gd name="connsiteX0" fmla="*/ 0 w 1037274"/>
              <a:gd name="connsiteY0" fmla="*/ 0 h 867885"/>
              <a:gd name="connsiteX1" fmla="*/ 1012372 w 1037274"/>
              <a:gd name="connsiteY1" fmla="*/ 555171 h 867885"/>
              <a:gd name="connsiteX2" fmla="*/ 718457 w 1037274"/>
              <a:gd name="connsiteY2" fmla="*/ 859971 h 867885"/>
              <a:gd name="connsiteX0" fmla="*/ 0 w 718457"/>
              <a:gd name="connsiteY0" fmla="*/ 0 h 859971"/>
              <a:gd name="connsiteX1" fmla="*/ 718457 w 718457"/>
              <a:gd name="connsiteY1" fmla="*/ 859971 h 859971"/>
              <a:gd name="connsiteX0" fmla="*/ 0 w 747609"/>
              <a:gd name="connsiteY0" fmla="*/ 0 h 859971"/>
              <a:gd name="connsiteX1" fmla="*/ 718457 w 747609"/>
              <a:gd name="connsiteY1" fmla="*/ 859971 h 859971"/>
              <a:gd name="connsiteX0" fmla="*/ 0 w 763643"/>
              <a:gd name="connsiteY0" fmla="*/ 0 h 859971"/>
              <a:gd name="connsiteX1" fmla="*/ 718457 w 763643"/>
              <a:gd name="connsiteY1" fmla="*/ 859971 h 859971"/>
              <a:gd name="connsiteX0" fmla="*/ 0 w 947479"/>
              <a:gd name="connsiteY0" fmla="*/ 0 h 664028"/>
              <a:gd name="connsiteX1" fmla="*/ 914400 w 947479"/>
              <a:gd name="connsiteY1" fmla="*/ 664028 h 664028"/>
              <a:gd name="connsiteX0" fmla="*/ 0 w 1210449"/>
              <a:gd name="connsiteY0" fmla="*/ 47725 h 200125"/>
              <a:gd name="connsiteX1" fmla="*/ 1186543 w 1210449"/>
              <a:gd name="connsiteY1" fmla="*/ 200125 h 200125"/>
              <a:gd name="connsiteX0" fmla="*/ 0 w 1186543"/>
              <a:gd name="connsiteY0" fmla="*/ 0 h 224304"/>
              <a:gd name="connsiteX1" fmla="*/ 1186543 w 1186543"/>
              <a:gd name="connsiteY1" fmla="*/ 152400 h 224304"/>
              <a:gd name="connsiteX0" fmla="*/ 0 w 1360714"/>
              <a:gd name="connsiteY0" fmla="*/ 0 h 141085"/>
              <a:gd name="connsiteX1" fmla="*/ 1360714 w 1360714"/>
              <a:gd name="connsiteY1" fmla="*/ 43543 h 141085"/>
              <a:gd name="connsiteX0" fmla="*/ 0 w 1360714"/>
              <a:gd name="connsiteY0" fmla="*/ 0 h 131501"/>
              <a:gd name="connsiteX1" fmla="*/ 1360714 w 1360714"/>
              <a:gd name="connsiteY1" fmla="*/ 43543 h 131501"/>
              <a:gd name="connsiteX0" fmla="*/ 0 w 1360714"/>
              <a:gd name="connsiteY0" fmla="*/ 0 h 112099"/>
              <a:gd name="connsiteX1" fmla="*/ 1360714 w 1360714"/>
              <a:gd name="connsiteY1" fmla="*/ 43543 h 112099"/>
              <a:gd name="connsiteX0" fmla="*/ 0 w 1719942"/>
              <a:gd name="connsiteY0" fmla="*/ 0 h 175215"/>
              <a:gd name="connsiteX1" fmla="*/ 1719942 w 1719942"/>
              <a:gd name="connsiteY1" fmla="*/ 119743 h 175215"/>
              <a:gd name="connsiteX0" fmla="*/ 0 w 1737600"/>
              <a:gd name="connsiteY0" fmla="*/ 0 h 119743"/>
              <a:gd name="connsiteX1" fmla="*/ 1719942 w 1737600"/>
              <a:gd name="connsiteY1" fmla="*/ 119743 h 119743"/>
              <a:gd name="connsiteX0" fmla="*/ 0 w 1748356"/>
              <a:gd name="connsiteY0" fmla="*/ 0 h 631372"/>
              <a:gd name="connsiteX1" fmla="*/ 1730828 w 1748356"/>
              <a:gd name="connsiteY1" fmla="*/ 631372 h 631372"/>
              <a:gd name="connsiteX0" fmla="*/ 0 w 1777609"/>
              <a:gd name="connsiteY0" fmla="*/ 0 h 631372"/>
              <a:gd name="connsiteX1" fmla="*/ 1730828 w 1777609"/>
              <a:gd name="connsiteY1" fmla="*/ 631372 h 631372"/>
              <a:gd name="connsiteX0" fmla="*/ 0 w 1795157"/>
              <a:gd name="connsiteY0" fmla="*/ 0 h 631372"/>
              <a:gd name="connsiteX1" fmla="*/ 1730828 w 1795157"/>
              <a:gd name="connsiteY1" fmla="*/ 631372 h 631372"/>
              <a:gd name="connsiteX0" fmla="*/ 0 w 1274932"/>
              <a:gd name="connsiteY0" fmla="*/ 0 h 424544"/>
              <a:gd name="connsiteX1" fmla="*/ 1164770 w 1274932"/>
              <a:gd name="connsiteY1" fmla="*/ 424544 h 424544"/>
              <a:gd name="connsiteX0" fmla="*/ 0 w 1288248"/>
              <a:gd name="connsiteY0" fmla="*/ 0 h 424544"/>
              <a:gd name="connsiteX1" fmla="*/ 1164770 w 1288248"/>
              <a:gd name="connsiteY1" fmla="*/ 424544 h 424544"/>
              <a:gd name="connsiteX0" fmla="*/ 0 w 2550914"/>
              <a:gd name="connsiteY0" fmla="*/ 108363 h 110383"/>
              <a:gd name="connsiteX1" fmla="*/ 2503713 w 2550914"/>
              <a:gd name="connsiteY1" fmla="*/ 43050 h 110383"/>
              <a:gd name="connsiteX0" fmla="*/ 0 w 2503713"/>
              <a:gd name="connsiteY0" fmla="*/ 65313 h 279360"/>
              <a:gd name="connsiteX1" fmla="*/ 2503713 w 2503713"/>
              <a:gd name="connsiteY1" fmla="*/ 0 h 279360"/>
              <a:gd name="connsiteX0" fmla="*/ 0 w 2449284"/>
              <a:gd name="connsiteY0" fmla="*/ 195941 h 326011"/>
              <a:gd name="connsiteX1" fmla="*/ 2449284 w 2449284"/>
              <a:gd name="connsiteY1" fmla="*/ 0 h 326011"/>
              <a:gd name="connsiteX0" fmla="*/ 0 w 2590167"/>
              <a:gd name="connsiteY0" fmla="*/ 195941 h 241826"/>
              <a:gd name="connsiteX1" fmla="*/ 2449284 w 2590167"/>
              <a:gd name="connsiteY1" fmla="*/ 0 h 241826"/>
              <a:gd name="connsiteX0" fmla="*/ 0 w 2592956"/>
              <a:gd name="connsiteY0" fmla="*/ 195941 h 344150"/>
              <a:gd name="connsiteX1" fmla="*/ 2449284 w 2592956"/>
              <a:gd name="connsiteY1" fmla="*/ 0 h 344150"/>
              <a:gd name="connsiteX0" fmla="*/ 0 w 2216220"/>
              <a:gd name="connsiteY0" fmla="*/ 283026 h 406508"/>
              <a:gd name="connsiteX1" fmla="*/ 2046512 w 2216220"/>
              <a:gd name="connsiteY1" fmla="*/ 0 h 406508"/>
              <a:gd name="connsiteX0" fmla="*/ 0 w 1377372"/>
              <a:gd name="connsiteY0" fmla="*/ 544283 h 623671"/>
              <a:gd name="connsiteX1" fmla="*/ 1088569 w 1377372"/>
              <a:gd name="connsiteY1" fmla="*/ 0 h 623671"/>
              <a:gd name="connsiteX0" fmla="*/ 3705 w 1247286"/>
              <a:gd name="connsiteY0" fmla="*/ 544283 h 544283"/>
              <a:gd name="connsiteX1" fmla="*/ 1092274 w 1247286"/>
              <a:gd name="connsiteY1" fmla="*/ 0 h 544283"/>
              <a:gd name="connsiteX0" fmla="*/ 52268 w 1278310"/>
              <a:gd name="connsiteY0" fmla="*/ 544283 h 544283"/>
              <a:gd name="connsiteX1" fmla="*/ 1140837 w 1278310"/>
              <a:gd name="connsiteY1" fmla="*/ 0 h 54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8310" h="544283">
                <a:moveTo>
                  <a:pt x="52268" y="544283"/>
                </a:moveTo>
                <a:cubicBezTo>
                  <a:pt x="-361389" y="-127003"/>
                  <a:pt x="1837520" y="355602"/>
                  <a:pt x="1140837" y="0"/>
                </a:cubicBezTo>
              </a:path>
            </a:pathLst>
          </a:custGeom>
          <a:noFill/>
          <a:ln w="12700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4" name="Group 13"/>
          <p:cNvGrpSpPr/>
          <p:nvPr/>
        </p:nvGrpSpPr>
        <p:grpSpPr>
          <a:xfrm>
            <a:off x="3214116" y="4031413"/>
            <a:ext cx="2715768" cy="2384627"/>
            <a:chOff x="3048000" y="4263606"/>
            <a:chExt cx="2715768" cy="238462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125724" y="4263606"/>
              <a:ext cx="0" cy="23846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86044" y="4263606"/>
              <a:ext cx="0" cy="23846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3048000" y="4495800"/>
              <a:ext cx="2715768" cy="1920240"/>
            </a:xfrm>
            <a:prstGeom prst="rect">
              <a:avLst/>
            </a:prstGeom>
            <a:solidFill>
              <a:srgbClr val="FAFAFA">
                <a:alpha val="82745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29200" y="5791200"/>
              <a:ext cx="6319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3200" i="1" dirty="0" smtClean="0">
                  <a:solidFill>
                    <a:schemeClr val="bg1">
                      <a:lumMod val="75000"/>
                    </a:schemeClr>
                  </a:solidFill>
                </a:rPr>
                <a:t>A4</a:t>
              </a:r>
              <a:endParaRPr lang="sk-SK" i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56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302118679"/>
              </p:ext>
            </p:extLst>
          </p:nvPr>
        </p:nvGraphicFramePr>
        <p:xfrm>
          <a:off x="0" y="2204864"/>
          <a:ext cx="8820472" cy="4653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Load of Double-Layer </a:t>
            </a:r>
            <a:r>
              <a:rPr lang="en-US" dirty="0"/>
              <a:t>T</a:t>
            </a:r>
            <a:r>
              <a:rPr lang="en-US" dirty="0" smtClean="0"/>
              <a:t>ubes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6658" y="1410029"/>
                <a:ext cx="8319522" cy="71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3200" dirty="0" smtClean="0">
                    <a:solidFill>
                      <a:schemeClr val="tx1"/>
                    </a:solidFill>
                    <a:latin typeface="+mj-lt"/>
                  </a:rPr>
                  <a:t>max: highest load/diameter ratio</a:t>
                </a:r>
                <a:r>
                  <a:rPr lang="sk-SK" sz="3200" dirty="0" smtClean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sk-SK" sz="3200" dirty="0" smtClean="0">
                    <a:solidFill>
                      <a:schemeClr val="accent2"/>
                    </a:solidFill>
                    <a:latin typeface="+mj-lt"/>
                  </a:rPr>
                  <a:t>( </a:t>
                </a:r>
                <a14:m>
                  <m:oMath xmlns:m="http://schemas.openxmlformats.org/officeDocument/2006/math">
                    <m:r>
                      <a:rPr lang="sk-SK" sz="2800" i="1" smtClean="0">
                        <a:solidFill>
                          <a:schemeClr val="accent2"/>
                        </a:solidFill>
                        <a:latin typeface="Cambria Math"/>
                      </a:rPr>
                      <m:t>𝑁</m:t>
                    </m:r>
                    <m:r>
                      <a:rPr lang="sk-SK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sk-SK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sk-SK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sk-SK" sz="2800" b="0" i="0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length</m:t>
                        </m:r>
                      </m:den>
                    </m:f>
                  </m:oMath>
                </a14:m>
                <a:r>
                  <a:rPr lang="sk-SK" sz="3200" dirty="0" smtClean="0">
                    <a:solidFill>
                      <a:schemeClr val="accent2"/>
                    </a:solidFill>
                    <a:latin typeface="+mj-lt"/>
                  </a:rPr>
                  <a:t> )</a:t>
                </a:r>
                <a:endParaRPr lang="sk-SK" sz="3200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58" y="1410029"/>
                <a:ext cx="8319522" cy="711220"/>
              </a:xfrm>
              <a:prstGeom prst="rect">
                <a:avLst/>
              </a:prstGeom>
              <a:blipFill rotWithShape="1">
                <a:blip r:embed="rId4"/>
                <a:stretch>
                  <a:fillRect l="-1905" t="-10256" b="-102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V="1">
            <a:off x="1451388" y="5738699"/>
            <a:ext cx="2940161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365282" y="3501008"/>
            <a:ext cx="1580" cy="22370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24087" y="5733256"/>
            <a:ext cx="99578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4"/>
                </a:solidFill>
                <a:latin typeface="+mj-lt"/>
              </a:rPr>
              <a:t>length</a:t>
            </a:r>
            <a:endParaRPr lang="sk-SK" sz="24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246221" y="4471083"/>
            <a:ext cx="72648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4"/>
                </a:solidFill>
                <a:latin typeface="+mj-lt"/>
              </a:rPr>
              <a:t>load</a:t>
            </a:r>
            <a:endParaRPr lang="sk-SK" sz="2400" dirty="0">
              <a:solidFill>
                <a:schemeClr val="accent4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475656" y="2564904"/>
            <a:ext cx="4104456" cy="31683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5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969103150"/>
              </p:ext>
            </p:extLst>
          </p:nvPr>
        </p:nvGraphicFramePr>
        <p:xfrm>
          <a:off x="0" y="2204864"/>
          <a:ext cx="8820472" cy="4653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Load of Double-Layer Tubes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6658" y="1410029"/>
                <a:ext cx="8319522" cy="71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3200" dirty="0" smtClean="0">
                    <a:solidFill>
                      <a:schemeClr val="tx1"/>
                    </a:solidFill>
                    <a:latin typeface="+mj-lt"/>
                  </a:rPr>
                  <a:t>max: highest load/diameter ratio</a:t>
                </a:r>
                <a:r>
                  <a:rPr lang="sk-SK" sz="3200" dirty="0" smtClean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sk-SK" sz="3200" dirty="0" smtClean="0">
                    <a:solidFill>
                      <a:schemeClr val="accent2"/>
                    </a:solidFill>
                    <a:latin typeface="+mj-lt"/>
                  </a:rPr>
                  <a:t>( </a:t>
                </a:r>
                <a14:m>
                  <m:oMath xmlns:m="http://schemas.openxmlformats.org/officeDocument/2006/math">
                    <m:r>
                      <a:rPr lang="sk-SK" sz="2800" i="1" smtClean="0">
                        <a:solidFill>
                          <a:schemeClr val="accent2"/>
                        </a:solidFill>
                        <a:latin typeface="Cambria Math"/>
                      </a:rPr>
                      <m:t>𝑁</m:t>
                    </m:r>
                    <m:r>
                      <a:rPr lang="sk-SK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sk-SK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sk-SK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sk-SK" sz="2800" b="0" i="0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length</m:t>
                        </m:r>
                      </m:den>
                    </m:f>
                  </m:oMath>
                </a14:m>
                <a:r>
                  <a:rPr lang="sk-SK" sz="3200" dirty="0" smtClean="0">
                    <a:solidFill>
                      <a:schemeClr val="accent2"/>
                    </a:solidFill>
                    <a:latin typeface="+mj-lt"/>
                  </a:rPr>
                  <a:t> )</a:t>
                </a:r>
                <a:endParaRPr lang="sk-SK" sz="3200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58" y="1410029"/>
                <a:ext cx="8319522" cy="711220"/>
              </a:xfrm>
              <a:prstGeom prst="rect">
                <a:avLst/>
              </a:prstGeom>
              <a:blipFill rotWithShape="1">
                <a:blip r:embed="rId4"/>
                <a:stretch>
                  <a:fillRect l="-1905" t="-10256" b="-102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 flipV="1">
            <a:off x="1475656" y="2564904"/>
            <a:ext cx="4104456" cy="31683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19307726">
            <a:off x="2793261" y="3503827"/>
            <a:ext cx="1992042" cy="864096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01921" y="5733256"/>
            <a:ext cx="1335418" cy="0"/>
          </a:xfrm>
          <a:prstGeom prst="straightConnector1">
            <a:avLst/>
          </a:prstGeom>
          <a:ln w="38100"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67944" y="4725031"/>
                <a:ext cx="4572000" cy="10082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rgbClr val="00B050"/>
                    </a:solidFill>
                  </a:rPr>
                  <a:t>Optimal between approx.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B050"/>
                        </a:solidFill>
                        <a:latin typeface="Cambria Math"/>
                      </a:rPr>
                      <m:t>10−17 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srgbClr val="00B050"/>
                        </a:solidFill>
                        <a:latin typeface="Cambria Math"/>
                      </a:rPr>
                      <m:t>mm</m:t>
                    </m:r>
                  </m:oMath>
                </a14:m>
                <a:endParaRPr lang="sk-SK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4725031"/>
                <a:ext cx="4572000" cy="1008225"/>
              </a:xfrm>
              <a:prstGeom prst="rect">
                <a:avLst/>
              </a:prstGeom>
              <a:blipFill rotWithShape="1">
                <a:blip r:embed="rId5"/>
                <a:stretch>
                  <a:fillRect l="-3333" t="-11515" b="-1939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11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Load vs. Radius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749191"/>
              </p:ext>
            </p:extLst>
          </p:nvPr>
        </p:nvGraphicFramePr>
        <p:xfrm>
          <a:off x="0" y="1412776"/>
          <a:ext cx="874846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al 7"/>
          <p:cNvSpPr/>
          <p:nvPr/>
        </p:nvSpPr>
        <p:spPr>
          <a:xfrm>
            <a:off x="3110068" y="2554018"/>
            <a:ext cx="1704010" cy="864096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01921" y="5733256"/>
            <a:ext cx="1335418" cy="0"/>
          </a:xfrm>
          <a:prstGeom prst="straightConnector1">
            <a:avLst/>
          </a:prstGeom>
          <a:ln w="38100"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067944" y="4725031"/>
                <a:ext cx="4572000" cy="10082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rgbClr val="00B050"/>
                    </a:solidFill>
                  </a:rPr>
                  <a:t>Optimal between approx.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B050"/>
                        </a:solidFill>
                        <a:latin typeface="Cambria Math"/>
                      </a:rPr>
                      <m:t>10−17 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srgbClr val="00B050"/>
                        </a:solidFill>
                        <a:latin typeface="Cambria Math"/>
                      </a:rPr>
                      <m:t>mm</m:t>
                    </m:r>
                  </m:oMath>
                </a14:m>
                <a:endParaRPr lang="sk-SK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4725031"/>
                <a:ext cx="4572000" cy="1008225"/>
              </a:xfrm>
              <a:prstGeom prst="rect">
                <a:avLst/>
              </a:prstGeom>
              <a:blipFill rotWithShape="1">
                <a:blip r:embed="rId4"/>
                <a:stretch>
                  <a:fillRect l="-3333" t="-11515" b="-1939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8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Tube: Optim</a:t>
            </a:r>
            <a:r>
              <a:rPr lang="en-US" dirty="0" smtClean="0"/>
              <a:t>al</a:t>
            </a:r>
            <a:r>
              <a:rPr lang="sk-SK" dirty="0" smtClean="0"/>
              <a:t> </a:t>
            </a:r>
            <a:r>
              <a:rPr lang="sk-SK" dirty="0"/>
              <a:t>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46856" y="1311355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Maximal </a:t>
                </a:r>
                <a:r>
                  <a:rPr lang="en-US" dirty="0" smtClean="0"/>
                  <a:t>strength</a:t>
                </a:r>
                <a:r>
                  <a:rPr lang="sk-SK" dirty="0" smtClean="0"/>
                  <a:t>:</a:t>
                </a:r>
                <a:r>
                  <a:rPr lang="en-US" dirty="0" smtClean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15 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</a:rPr>
                      <m:t>mm</m:t>
                    </m:r>
                  </m:oMath>
                </a14:m>
                <a:r>
                  <a:rPr lang="en-US" dirty="0" smtClean="0"/>
                  <a:t> diameter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856" y="1311355"/>
                <a:ext cx="8229600" cy="4525963"/>
              </a:xfrm>
              <a:blipFill rotWithShape="1">
                <a:blip r:embed="rId3"/>
                <a:stretch>
                  <a:fillRect l="-1852" t="-175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14" name="Rectangle 5"/>
              <p:cNvSpPr>
                <a:spLocks noChangeArrowheads="1"/>
              </p:cNvSpPr>
              <p:nvPr/>
            </p:nvSpPr>
            <p:spPr bwMode="auto">
              <a:xfrm>
                <a:off x="5004048" y="1844824"/>
                <a:ext cx="2808312" cy="132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5000" rIns="90000" bIns="45000">
                <a:spAutoFit/>
              </a:bodyPr>
              <a:lstStyle/>
              <a:p>
                <a:pPr hangingPunct="1">
                  <a:lnSpc>
                    <a:spcPct val="100000"/>
                  </a:lnSpc>
                  <a:tabLst>
                    <a:tab pos="723900" algn="l"/>
                    <a:tab pos="1447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2100</m:t>
                      </m:r>
                      <m:r>
                        <a:rPr lang="sk-SK" sz="800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k-SK" sz="8000" b="0" i="0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g</m:t>
                      </m:r>
                    </m:oMath>
                  </m:oMathPara>
                </a14:m>
                <a:endParaRPr lang="sk-SK" sz="8000" dirty="0">
                  <a:solidFill>
                    <a:srgbClr val="FF0000"/>
                  </a:solidFill>
                  <a:latin typeface="Calibri" charset="0"/>
                </a:endParaRPr>
              </a:p>
            </p:txBody>
          </p:sp>
        </mc:Choice>
        <mc:Fallback xmlns="">
          <p:sp>
            <p:nvSpPr>
              <p:cNvPr id="1741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1844824"/>
                <a:ext cx="2808312" cy="1321985"/>
              </a:xfrm>
              <a:prstGeom prst="rect">
                <a:avLst/>
              </a:prstGeom>
              <a:blipFill rotWithShape="1">
                <a:blip r:embed="rId4"/>
                <a:stretch>
                  <a:fillRect r="-88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54625" name="Picture 1" descr="C:\Users\Bobika\Desktop\Hearing light\1. Invent yourself\rolky foto\DSC_0448.jpg"/>
          <p:cNvPicPr>
            <a:picLocks noChangeAspect="1" noChangeArrowheads="1"/>
          </p:cNvPicPr>
          <p:nvPr/>
        </p:nvPicPr>
        <p:blipFill>
          <a:blip r:embed="rId5" cstate="print"/>
          <a:srcRect l="24404" t="13780" r="23709" b="10421"/>
          <a:stretch>
            <a:fillRect/>
          </a:stretch>
        </p:blipFill>
        <p:spPr bwMode="auto">
          <a:xfrm>
            <a:off x="533200" y="1988840"/>
            <a:ext cx="3812071" cy="4176464"/>
          </a:xfrm>
          <a:prstGeom prst="rect">
            <a:avLst/>
          </a:prstGeom>
          <a:noFill/>
        </p:spPr>
      </p:pic>
      <p:pic>
        <p:nvPicPr>
          <p:cNvPr id="154626" name="Picture 2" descr="G:\DCIM\106PHOTO\SAM_6621.JPG"/>
          <p:cNvPicPr>
            <a:picLocks noChangeAspect="1" noChangeArrowheads="1"/>
          </p:cNvPicPr>
          <p:nvPr/>
        </p:nvPicPr>
        <p:blipFill>
          <a:blip r:embed="rId6" cstate="print"/>
          <a:srcRect l="15541" t="10361" r="31082" b="41442"/>
          <a:stretch>
            <a:fillRect/>
          </a:stretch>
        </p:blipFill>
        <p:spPr bwMode="auto">
          <a:xfrm>
            <a:off x="4499993" y="3336906"/>
            <a:ext cx="4176464" cy="282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02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88234" y="3850162"/>
            <a:ext cx="3282701" cy="2056705"/>
          </a:xfrm>
          <a:prstGeom prst="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575364"/>
              </p:ext>
            </p:extLst>
          </p:nvPr>
        </p:nvGraphicFramePr>
        <p:xfrm>
          <a:off x="107504" y="1235893"/>
          <a:ext cx="8856984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8420" y="3771462"/>
            <a:ext cx="8980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400" b="1" dirty="0" smtClean="0">
                <a:solidFill>
                  <a:schemeClr val="bg1"/>
                </a:solidFill>
                <a:latin typeface="+mj-lt"/>
              </a:rPr>
              <a:t>?</a:t>
            </a:r>
            <a:endParaRPr lang="sk-SK" sz="14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99057" y="1258669"/>
                <a:ext cx="14718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𝟑𝟖𝟓</m:t>
                      </m:r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600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sk-SK" sz="3600" b="1" dirty="0">
                  <a:ln>
                    <a:solidFill>
                      <a:schemeClr val="tx1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057" y="1258669"/>
                <a:ext cx="1471878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01748" y="1258669"/>
                <a:ext cx="1747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𝟐𝟏𝟎𝟎</m:t>
                      </m:r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600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sk-SK" sz="3600" b="1" dirty="0">
                  <a:ln>
                    <a:solidFill>
                      <a:schemeClr val="tx1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748" y="1258669"/>
                <a:ext cx="1747594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-36512" y="1124744"/>
            <a:ext cx="9144000" cy="2520280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Rectangle 16"/>
          <p:cNvSpPr/>
          <p:nvPr/>
        </p:nvSpPr>
        <p:spPr>
          <a:xfrm>
            <a:off x="4595936" y="3645024"/>
            <a:ext cx="4440560" cy="2520280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72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13066"/>
          <a:stretch/>
        </p:blipFill>
        <p:spPr bwMode="auto">
          <a:xfrm>
            <a:off x="5076056" y="980728"/>
            <a:ext cx="28797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Bridges </a:t>
            </a:r>
            <a:r>
              <a:rPr lang="en-US" dirty="0" smtClean="0"/>
              <a:t>I</a:t>
            </a:r>
            <a:r>
              <a:rPr lang="sk-SK" dirty="0" smtClean="0"/>
              <a:t>nspired </a:t>
            </a:r>
            <a:r>
              <a:rPr lang="sk-SK" dirty="0"/>
              <a:t>by </a:t>
            </a:r>
            <a:r>
              <a:rPr lang="en-US" dirty="0" smtClean="0"/>
              <a:t>R</a:t>
            </a:r>
            <a:r>
              <a:rPr lang="sk-SK" dirty="0" smtClean="0"/>
              <a:t>eality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52737"/>
            <a:ext cx="4871243" cy="28803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/>
              <a:t>Different girders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Suspension bridge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Pier bridge</a:t>
            </a:r>
            <a:endParaRPr lang="en-US" sz="3200" dirty="0"/>
          </a:p>
        </p:txBody>
      </p:sp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5715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4" y="3861965"/>
            <a:ext cx="439261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19" y="3656013"/>
            <a:ext cx="37623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9" b="24979"/>
          <a:stretch>
            <a:fillRect/>
          </a:stretch>
        </p:blipFill>
        <p:spPr bwMode="auto">
          <a:xfrm>
            <a:off x="267469" y="1054100"/>
            <a:ext cx="30956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6927031" y="5599113"/>
            <a:ext cx="19399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Calibri" charset="0"/>
              </a:rPr>
              <a:t>1040g</a:t>
            </a:r>
            <a:endParaRPr lang="en-US" sz="32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946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9" y="3754438"/>
            <a:ext cx="24479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4"/>
          <a:stretch>
            <a:fillRect/>
          </a:stretch>
        </p:blipFill>
        <p:spPr bwMode="auto">
          <a:xfrm>
            <a:off x="3002731" y="1054100"/>
            <a:ext cx="302418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94" y="3683000"/>
            <a:ext cx="25193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7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81" y="1063625"/>
            <a:ext cx="33845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4253681" y="2943225"/>
            <a:ext cx="16287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Calibri" charset="0"/>
              </a:rPr>
              <a:t>510g</a:t>
            </a:r>
            <a:endParaRPr lang="en-US" sz="32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6377756" y="3189288"/>
            <a:ext cx="16287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>
                <a:solidFill>
                  <a:srgbClr val="000000"/>
                </a:solidFill>
                <a:latin typeface="Calibri" charset="0"/>
              </a:rPr>
              <a:t>640g</a:t>
            </a: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1445394" y="5888038"/>
            <a:ext cx="16287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 dirty="0">
                <a:solidFill>
                  <a:srgbClr val="000000"/>
                </a:solidFill>
                <a:latin typeface="Calibri" charset="0"/>
              </a:rPr>
              <a:t>875g</a:t>
            </a:r>
          </a:p>
        </p:txBody>
      </p:sp>
      <p:sp>
        <p:nvSpPr>
          <p:cNvPr id="19471" name="Text Box 14"/>
          <p:cNvSpPr txBox="1">
            <a:spLocks noChangeArrowheads="1"/>
          </p:cNvSpPr>
          <p:nvPr/>
        </p:nvSpPr>
        <p:spPr bwMode="auto">
          <a:xfrm>
            <a:off x="3894906" y="5770563"/>
            <a:ext cx="16287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>
                <a:solidFill>
                  <a:srgbClr val="000000"/>
                </a:solidFill>
                <a:latin typeface="Calibri" charset="0"/>
              </a:rPr>
              <a:t>490g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418406" y="2935288"/>
            <a:ext cx="16287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>
                <a:solidFill>
                  <a:srgbClr val="000000"/>
                </a:solidFill>
                <a:latin typeface="Calibri" charset="0"/>
              </a:rPr>
              <a:t>1025g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955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91ED"/>
                </a:solidFill>
              </a:rPr>
              <a:t>Experiments: </a:t>
            </a:r>
            <a:r>
              <a:rPr lang="sk-SK" sz="3600" dirty="0">
                <a:solidFill>
                  <a:srgbClr val="0091ED"/>
                </a:solidFill>
              </a:rPr>
              <a:t>Different </a:t>
            </a:r>
            <a:r>
              <a:rPr lang="en-US" sz="3600" dirty="0">
                <a:solidFill>
                  <a:srgbClr val="0091ED"/>
                </a:solidFill>
              </a:rPr>
              <a:t>G</a:t>
            </a:r>
            <a:r>
              <a:rPr lang="sk-SK" sz="3600" dirty="0">
                <a:solidFill>
                  <a:srgbClr val="0091ED"/>
                </a:solidFill>
              </a:rPr>
              <a:t>irders/</a:t>
            </a:r>
            <a:r>
              <a:rPr lang="en-US" sz="3600" dirty="0">
                <a:solidFill>
                  <a:srgbClr val="0091ED"/>
                </a:solidFill>
              </a:rPr>
              <a:t>P</a:t>
            </a:r>
            <a:r>
              <a:rPr lang="sk-SK" sz="3600" dirty="0">
                <a:solidFill>
                  <a:srgbClr val="0091ED"/>
                </a:solidFill>
              </a:rPr>
              <a:t>rofile</a:t>
            </a:r>
            <a:r>
              <a:rPr lang="en-US" sz="3600" dirty="0">
                <a:solidFill>
                  <a:srgbClr val="0091ED"/>
                </a:solidFill>
              </a:rPr>
              <a:t>s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19" y="3656013"/>
            <a:ext cx="37623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9" b="24979"/>
          <a:stretch>
            <a:fillRect/>
          </a:stretch>
        </p:blipFill>
        <p:spPr bwMode="auto">
          <a:xfrm>
            <a:off x="267469" y="1054100"/>
            <a:ext cx="30956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6927031" y="5599113"/>
            <a:ext cx="19399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Calibri" charset="0"/>
              </a:rPr>
              <a:t>1040g</a:t>
            </a:r>
            <a:endParaRPr lang="en-US" sz="32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946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"/>
          <a:stretch>
            <a:fillRect/>
          </a:stretch>
        </p:blipFill>
        <p:spPr bwMode="auto">
          <a:xfrm>
            <a:off x="267469" y="4005089"/>
            <a:ext cx="2447925" cy="263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4"/>
          <a:stretch>
            <a:fillRect/>
          </a:stretch>
        </p:blipFill>
        <p:spPr bwMode="auto">
          <a:xfrm>
            <a:off x="3002731" y="1054100"/>
            <a:ext cx="302418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6"/>
          <a:stretch>
            <a:fillRect/>
          </a:stretch>
        </p:blipFill>
        <p:spPr bwMode="auto">
          <a:xfrm>
            <a:off x="2699792" y="3959225"/>
            <a:ext cx="2519362" cy="25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7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81" y="1063625"/>
            <a:ext cx="33845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4253681" y="2943225"/>
            <a:ext cx="16287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Calibri" charset="0"/>
              </a:rPr>
              <a:t>510g</a:t>
            </a:r>
            <a:endParaRPr lang="en-US" sz="32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6377756" y="3189288"/>
            <a:ext cx="16287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>
                <a:solidFill>
                  <a:srgbClr val="000000"/>
                </a:solidFill>
                <a:latin typeface="Calibri" charset="0"/>
              </a:rPr>
              <a:t>640g</a:t>
            </a: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1445394" y="6172473"/>
            <a:ext cx="16287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 dirty="0">
                <a:solidFill>
                  <a:srgbClr val="000000"/>
                </a:solidFill>
                <a:latin typeface="Calibri" charset="0"/>
              </a:rPr>
              <a:t>875g</a:t>
            </a:r>
          </a:p>
        </p:txBody>
      </p:sp>
      <p:sp>
        <p:nvSpPr>
          <p:cNvPr id="19471" name="Text Box 14"/>
          <p:cNvSpPr txBox="1">
            <a:spLocks noChangeArrowheads="1"/>
          </p:cNvSpPr>
          <p:nvPr/>
        </p:nvSpPr>
        <p:spPr bwMode="auto">
          <a:xfrm>
            <a:off x="3995936" y="6093296"/>
            <a:ext cx="16287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 dirty="0">
                <a:solidFill>
                  <a:srgbClr val="000000"/>
                </a:solidFill>
                <a:latin typeface="Calibri" charset="0"/>
              </a:rPr>
              <a:t>490g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418406" y="2935288"/>
            <a:ext cx="16287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>
                <a:solidFill>
                  <a:srgbClr val="000000"/>
                </a:solidFill>
                <a:latin typeface="Calibri" charset="0"/>
              </a:rPr>
              <a:t>1025g</a:t>
            </a: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842144" y="3470275"/>
            <a:ext cx="35956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None/>
            </a:pPr>
            <a:r>
              <a:rPr lang="en-US" sz="3200" b="1" dirty="0">
                <a:solidFill>
                  <a:srgbClr val="FFFFFF"/>
                </a:solidFill>
                <a:latin typeface="Calibri" charset="0"/>
              </a:rPr>
              <a:t>Max load: </a:t>
            </a:r>
            <a:r>
              <a:rPr lang="en-US" sz="3200" b="1" dirty="0" smtClean="0">
                <a:solidFill>
                  <a:srgbClr val="FFFFFF"/>
                </a:solidFill>
                <a:latin typeface="Calibri" charset="0"/>
              </a:rPr>
              <a:t>1040g</a:t>
            </a:r>
            <a:endParaRPr lang="en-US" sz="3200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955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Experiments: </a:t>
            </a:r>
            <a:r>
              <a:rPr lang="sk-SK" sz="3600" dirty="0"/>
              <a:t>Different </a:t>
            </a:r>
            <a:r>
              <a:rPr lang="en-US" sz="3600" dirty="0"/>
              <a:t>G</a:t>
            </a:r>
            <a:r>
              <a:rPr lang="sk-SK" sz="3600" dirty="0"/>
              <a:t>irders/</a:t>
            </a:r>
            <a:r>
              <a:rPr lang="en-US" sz="3600" dirty="0"/>
              <a:t>P</a:t>
            </a:r>
            <a:r>
              <a:rPr lang="sk-SK" sz="3600" dirty="0"/>
              <a:t>rofile</a:t>
            </a:r>
            <a:r>
              <a:rPr lang="en-US" sz="3600" dirty="0"/>
              <a:t>s</a:t>
            </a:r>
            <a:endParaRPr lang="sk-SK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01730" name="Picture 2" descr="C:\Users\Bobika\Desktop\1. Invent yourself\Fotky girders mostov\SAM_6590.JPG"/>
          <p:cNvPicPr>
            <a:picLocks noChangeAspect="1" noChangeArrowheads="1"/>
          </p:cNvPicPr>
          <p:nvPr/>
        </p:nvPicPr>
        <p:blipFill>
          <a:blip r:embed="rId9" cstate="print"/>
          <a:srcRect l="22923" t="40510" r="25021" b="20721"/>
          <a:stretch>
            <a:fillRect/>
          </a:stretch>
        </p:blipFill>
        <p:spPr bwMode="auto">
          <a:xfrm>
            <a:off x="5148064" y="3717032"/>
            <a:ext cx="3465767" cy="19359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1731" name="Picture 3" descr="C:\Users\Bobika\Desktop\1. Invent yourself\Fotky girders mostov\SAM_6591.JPG"/>
          <p:cNvPicPr>
            <a:picLocks noChangeAspect="1" noChangeArrowheads="1"/>
          </p:cNvPicPr>
          <p:nvPr/>
        </p:nvPicPr>
        <p:blipFill>
          <a:blip r:embed="rId10" cstate="print"/>
          <a:srcRect l="27196" t="40406" r="33413" b="15541"/>
          <a:stretch>
            <a:fillRect/>
          </a:stretch>
        </p:blipFill>
        <p:spPr bwMode="auto">
          <a:xfrm>
            <a:off x="5868144" y="1038545"/>
            <a:ext cx="2592288" cy="21744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1732" name="Picture 4" descr="C:\Users\Bobika\Desktop\1. Invent yourself\Fotky girders mostov\SAM_6592.JPG"/>
          <p:cNvPicPr>
            <a:picLocks noChangeAspect="1" noChangeArrowheads="1"/>
          </p:cNvPicPr>
          <p:nvPr/>
        </p:nvPicPr>
        <p:blipFill>
          <a:blip r:embed="rId11" cstate="print"/>
          <a:srcRect l="27196" t="44654" r="31082" b="20721"/>
          <a:stretch>
            <a:fillRect/>
          </a:stretch>
        </p:blipFill>
        <p:spPr bwMode="auto">
          <a:xfrm>
            <a:off x="3203848" y="1268760"/>
            <a:ext cx="2542474" cy="15824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1733" name="Picture 5" descr="C:\Users\Bobika\Desktop\1. Invent yourself\Fotky girders mostov\SAM_6593.JPG"/>
          <p:cNvPicPr>
            <a:picLocks noChangeAspect="1" noChangeArrowheads="1"/>
          </p:cNvPicPr>
          <p:nvPr/>
        </p:nvPicPr>
        <p:blipFill>
          <a:blip r:embed="rId12" cstate="print"/>
          <a:srcRect l="24865" t="41442" r="34967" b="20721"/>
          <a:stretch>
            <a:fillRect/>
          </a:stretch>
        </p:blipFill>
        <p:spPr bwMode="auto">
          <a:xfrm>
            <a:off x="395537" y="1141335"/>
            <a:ext cx="2520280" cy="17861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1734" name="Picture 6" descr="C:\Users\Bobika\Desktop\1. Invent yourself\Fotky girders mostov\SAM_6596.JPG"/>
          <p:cNvPicPr>
            <a:picLocks noChangeAspect="1" noChangeArrowheads="1"/>
          </p:cNvPicPr>
          <p:nvPr/>
        </p:nvPicPr>
        <p:blipFill>
          <a:blip r:embed="rId13" cstate="print"/>
          <a:srcRect l="23311" t="17509" r="38852" b="20721"/>
          <a:stretch>
            <a:fillRect/>
          </a:stretch>
        </p:blipFill>
        <p:spPr bwMode="auto">
          <a:xfrm>
            <a:off x="2915816" y="3624654"/>
            <a:ext cx="2016224" cy="24686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1735" name="Picture 7" descr="C:\Users\Bobika\Desktop\1. Invent yourself\Fotky girders mostov\SAM_6598.JPG"/>
          <p:cNvPicPr>
            <a:picLocks noChangeAspect="1" noChangeArrowheads="1"/>
          </p:cNvPicPr>
          <p:nvPr/>
        </p:nvPicPr>
        <p:blipFill>
          <a:blip r:embed="rId14" cstate="print"/>
          <a:srcRect l="15541" t="20721" r="43514" b="15541"/>
          <a:stretch>
            <a:fillRect/>
          </a:stretch>
        </p:blipFill>
        <p:spPr bwMode="auto">
          <a:xfrm>
            <a:off x="395536" y="3645024"/>
            <a:ext cx="2147495" cy="2507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" name="Picture 3" descr="E:\fotopapierboris\neostrihane\SAM_6618.JPG"/>
          <p:cNvPicPr>
            <a:picLocks noChangeAspect="1" noChangeArrowheads="1"/>
          </p:cNvPicPr>
          <p:nvPr/>
        </p:nvPicPr>
        <p:blipFill rotWithShape="1">
          <a:blip r:embed="rId15" cstate="print"/>
          <a:srcRect r="8786"/>
          <a:stretch/>
        </p:blipFill>
        <p:spPr bwMode="auto">
          <a:xfrm rot="16200000">
            <a:off x="2007889" y="1604250"/>
            <a:ext cx="5128222" cy="42166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234170" y="5651545"/>
                <a:ext cx="2767104" cy="607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3600" b="1" dirty="0" smtClean="0">
                    <a:solidFill>
                      <a:srgbClr val="00FF00"/>
                    </a:solidFill>
                    <a:latin typeface="+mj-lt"/>
                  </a:rPr>
                  <a:t>max: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FF00"/>
                        </a:solidFill>
                        <a:latin typeface="Cambria Math"/>
                      </a:rPr>
                      <m:t>𝟏𝟎𝟒𝟎</m:t>
                    </m:r>
                    <m:r>
                      <a:rPr lang="sk-SK" sz="3600" b="1" i="1" dirty="0" smtClean="0">
                        <a:solidFill>
                          <a:srgbClr val="00FF00"/>
                        </a:solidFill>
                        <a:latin typeface="Cambria Math"/>
                      </a:rPr>
                      <m:t> </m:t>
                    </m:r>
                    <m:r>
                      <a:rPr lang="en-US" sz="3600" b="1" i="0" dirty="0" smtClean="0">
                        <a:solidFill>
                          <a:srgbClr val="00FF00"/>
                        </a:solidFill>
                        <a:latin typeface="Cambria Math"/>
                      </a:rPr>
                      <m:t>𝐠</m:t>
                    </m:r>
                  </m:oMath>
                </a14:m>
                <a:endParaRPr lang="sk-SK" sz="3600" b="1" dirty="0">
                  <a:solidFill>
                    <a:srgbClr val="00FF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170" y="5651545"/>
                <a:ext cx="2767104" cy="607539"/>
              </a:xfrm>
              <a:prstGeom prst="rect">
                <a:avLst/>
              </a:prstGeom>
              <a:blipFill rotWithShape="1">
                <a:blip r:embed="rId16"/>
                <a:stretch>
                  <a:fillRect l="-6843" t="-14000" b="-4400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3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ata 19"/>
          <p:cNvSpPr/>
          <p:nvPr/>
        </p:nvSpPr>
        <p:spPr>
          <a:xfrm rot="569756">
            <a:off x="3878860" y="1654616"/>
            <a:ext cx="178898" cy="4208560"/>
          </a:xfrm>
          <a:prstGeom prst="flowChartInputOutp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Flowchart: Data 21"/>
          <p:cNvSpPr/>
          <p:nvPr/>
        </p:nvSpPr>
        <p:spPr>
          <a:xfrm>
            <a:off x="4283968" y="1556792"/>
            <a:ext cx="180336" cy="4236533"/>
          </a:xfrm>
          <a:prstGeom prst="flowChartInputOutp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Flowchart: Data 20"/>
          <p:cNvSpPr/>
          <p:nvPr/>
        </p:nvSpPr>
        <p:spPr>
          <a:xfrm rot="20716228">
            <a:off x="4866972" y="1548026"/>
            <a:ext cx="191030" cy="4337294"/>
          </a:xfrm>
          <a:prstGeom prst="flowChartInputOutp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128112"/>
            <a:ext cx="8229600" cy="1143000"/>
          </a:xfrm>
        </p:spPr>
        <p:txBody>
          <a:bodyPr/>
          <a:lstStyle/>
          <a:p>
            <a:r>
              <a:rPr lang="sk-SK" dirty="0"/>
              <a:t>Suspension </a:t>
            </a:r>
            <a:r>
              <a:rPr lang="en-US" dirty="0" smtClean="0"/>
              <a:t>B</a:t>
            </a:r>
            <a:r>
              <a:rPr lang="sk-SK" dirty="0" smtClean="0"/>
              <a:t>ridge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Can 3"/>
          <p:cNvSpPr/>
          <p:nvPr/>
        </p:nvSpPr>
        <p:spPr>
          <a:xfrm rot="1776662">
            <a:off x="2993182" y="812825"/>
            <a:ext cx="432048" cy="5308598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Can 14"/>
          <p:cNvSpPr/>
          <p:nvPr/>
        </p:nvSpPr>
        <p:spPr>
          <a:xfrm rot="8834537">
            <a:off x="5560007" y="891517"/>
            <a:ext cx="432048" cy="5308598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Flowchart: Data 8"/>
          <p:cNvSpPr/>
          <p:nvPr/>
        </p:nvSpPr>
        <p:spPr>
          <a:xfrm rot="1280427">
            <a:off x="3403750" y="1457434"/>
            <a:ext cx="236582" cy="4576317"/>
          </a:xfrm>
          <a:prstGeom prst="flowChartInputOutp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Flowchart: Data 18"/>
          <p:cNvSpPr/>
          <p:nvPr/>
        </p:nvSpPr>
        <p:spPr>
          <a:xfrm rot="20093758">
            <a:off x="5261774" y="1459446"/>
            <a:ext cx="206841" cy="4576317"/>
          </a:xfrm>
          <a:prstGeom prst="flowChartInputOutp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Rectangle 5"/>
          <p:cNvSpPr/>
          <p:nvPr/>
        </p:nvSpPr>
        <p:spPr>
          <a:xfrm>
            <a:off x="1709880" y="5733708"/>
            <a:ext cx="5599329" cy="2532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Right Arrow 28"/>
          <p:cNvSpPr/>
          <p:nvPr/>
        </p:nvSpPr>
        <p:spPr>
          <a:xfrm rot="10155130" flipV="1">
            <a:off x="4792876" y="1242691"/>
            <a:ext cx="1281164" cy="1725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Rectangle 29"/>
          <p:cNvSpPr/>
          <p:nvPr/>
        </p:nvSpPr>
        <p:spPr>
          <a:xfrm>
            <a:off x="7164288" y="6021288"/>
            <a:ext cx="1979712" cy="83671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Rectangle 30"/>
          <p:cNvSpPr/>
          <p:nvPr/>
        </p:nvSpPr>
        <p:spPr>
          <a:xfrm>
            <a:off x="-10886" y="6021288"/>
            <a:ext cx="1979712" cy="83671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TextBox 32"/>
          <p:cNvSpPr txBox="1"/>
          <p:nvPr/>
        </p:nvSpPr>
        <p:spPr>
          <a:xfrm>
            <a:off x="6228184" y="836712"/>
            <a:ext cx="1359668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Tubes</a:t>
            </a:r>
            <a:endParaRPr lang="sk-SK" sz="3200" b="1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512" y="1988840"/>
            <a:ext cx="288032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Straps for suspension</a:t>
            </a:r>
            <a:endParaRPr lang="sk-SK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 rot="2152182" flipV="1">
            <a:off x="2340829" y="3499949"/>
            <a:ext cx="1281164" cy="17256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Right Arrow 36"/>
          <p:cNvSpPr/>
          <p:nvPr/>
        </p:nvSpPr>
        <p:spPr>
          <a:xfrm rot="1264095">
            <a:off x="2824232" y="2707999"/>
            <a:ext cx="1633605" cy="19487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TextBox 37"/>
          <p:cNvSpPr txBox="1"/>
          <p:nvPr/>
        </p:nvSpPr>
        <p:spPr>
          <a:xfrm>
            <a:off x="6660232" y="3429000"/>
            <a:ext cx="2483768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Strap for “walking”</a:t>
            </a:r>
            <a:endParaRPr lang="sk-SK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 rot="7321892">
            <a:off x="6143227" y="5011797"/>
            <a:ext cx="1633605" cy="19487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53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" b="8090"/>
          <a:stretch/>
        </p:blipFill>
        <p:spPr bwMode="auto">
          <a:xfrm>
            <a:off x="144462" y="1268760"/>
            <a:ext cx="3491433" cy="503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3856172" y="1096963"/>
            <a:ext cx="406749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131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1587" indent="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limiting factor: </a:t>
            </a:r>
            <a:r>
              <a:rPr lang="sk-SK" sz="3200" dirty="0" smtClean="0">
                <a:solidFill>
                  <a:srgbClr val="000000"/>
                </a:solidFill>
                <a:latin typeface="+mj-lt"/>
              </a:rPr>
              <a:t>s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trength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of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3856172" y="2996952"/>
            <a:ext cx="431627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131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1587" indent="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sk-SK" sz="3200" dirty="0" smtClean="0">
                <a:solidFill>
                  <a:srgbClr val="000000"/>
                </a:solidFill>
                <a:latin typeface="+mj-lt"/>
              </a:rPr>
              <a:t>r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esults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SzTx/>
              <a:buFontTx/>
              <a:buNone/>
            </a:pPr>
            <a:endParaRPr lang="en-US" sz="3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SzTx/>
              <a:buFontTx/>
              <a:buNone/>
            </a:pP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4267200" y="2062689"/>
            <a:ext cx="3349292" cy="95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/>
          <a:p>
            <a:pPr marL="457200" indent="-457200" hangingPunct="1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k-SK" sz="2800" b="1" dirty="0" smtClean="0">
                <a:solidFill>
                  <a:srgbClr val="000000"/>
                </a:solidFill>
                <a:latin typeface="+mj-lt"/>
              </a:rPr>
              <a:t>supporting tub</a:t>
            </a:r>
            <a:r>
              <a:rPr lang="en-US" sz="2800" b="1" dirty="0" err="1" smtClean="0">
                <a:solidFill>
                  <a:srgbClr val="000000"/>
                </a:solidFill>
                <a:latin typeface="+mj-lt"/>
              </a:rPr>
              <a:t>es</a:t>
            </a:r>
            <a:endParaRPr lang="en-US" sz="2800" b="1" dirty="0">
              <a:solidFill>
                <a:srgbClr val="000000"/>
              </a:solidFill>
              <a:latin typeface="+mj-lt"/>
            </a:endParaRPr>
          </a:p>
          <a:p>
            <a:pPr marL="457200" indent="-457200" hangingPunct="1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k-SK" sz="2800" b="1" dirty="0" smtClean="0">
                <a:solidFill>
                  <a:srgbClr val="000000"/>
                </a:solidFill>
                <a:latin typeface="+mj-lt"/>
              </a:rPr>
              <a:t>suspension </a:t>
            </a:r>
            <a:r>
              <a:rPr lang="sk-SK" sz="2800" b="1" dirty="0">
                <a:solidFill>
                  <a:srgbClr val="000000"/>
                </a:solidFill>
                <a:latin typeface="+mj-lt"/>
              </a:rPr>
              <a:t>straps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463" name="Group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669982"/>
                  </p:ext>
                </p:extLst>
              </p:nvPr>
            </p:nvGraphicFramePr>
            <p:xfrm>
              <a:off x="3856172" y="3562147"/>
              <a:ext cx="4968552" cy="2666609"/>
            </p:xfrm>
            <a:graphic>
              <a:graphicData uri="http://schemas.openxmlformats.org/drawingml/2006/table">
                <a:tbl>
                  <a:tblPr firstRow="1" firstCol="1">
                    <a:tableStyleId>{3B4B98B0-60AC-42C2-AFA5-B58CD77FA1E5}</a:tableStyleId>
                  </a:tblPr>
                  <a:tblGrid>
                    <a:gridCol w="1791655"/>
                    <a:gridCol w="1901309"/>
                    <a:gridCol w="1275588"/>
                  </a:tblGrid>
                  <a:tr h="620523"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</a:rPr>
                            <a:t>max load</a:t>
                          </a:r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endParaRPr kumimoji="0" lang="sk-SK" sz="32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029576"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u="none" strike="noStrike" cap="none" normalizeH="0" baseline="0" smtClean="0">
                              <a:ln>
                                <a:noFill/>
                              </a:ln>
                              <a:effectLst/>
                            </a:rPr>
                            <a:t>narrower straps</a:t>
                          </a:r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sk-SK" sz="3200" i="1" u="none" strike="noStrike" cap="none" normalizeH="0" baseline="0" dirty="0" smtClean="0">
                                    <a:ln>
                                      <a:noFill/>
                                    </a:ln>
                                    <a:effectLst/>
                                    <a:latin typeface="Cambria Math"/>
                                  </a:rPr>
                                  <m:t>100</m:t>
                                </m:r>
                                <m:r>
                                  <a:rPr kumimoji="0" lang="en-US" sz="3200" i="1" u="none" strike="noStrike" cap="none" normalizeH="0" baseline="0" dirty="0" smtClean="0">
                                    <a:ln>
                                      <a:noFill/>
                                    </a:ln>
                                    <a:effectLst/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kumimoji="0" lang="sk-SK" sz="3200" i="1" u="none" strike="noStrike" cap="none" normalizeH="0" baseline="0" dirty="0" smtClean="0">
                                    <a:ln>
                                      <a:noFill/>
                                    </a:ln>
                                    <a:effectLst/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sk-SK" sz="3200" i="0" u="none" strike="noStrike" cap="none" normalizeH="0" baseline="0" dirty="0" smtClean="0">
                                    <a:ln>
                                      <a:noFill/>
                                    </a:ln>
                                    <a:effectLst/>
                                    <a:latin typeface="Cambria Math"/>
                                  </a:rPr>
                                  <m:t>g</m:t>
                                </m:r>
                              </m:oMath>
                            </m:oMathPara>
                          </a14:m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</a:rPr>
                            <a:t>straps tore</a:t>
                          </a:r>
                          <a:endParaRPr kumimoji="0" lang="sk-SK" sz="32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988394"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thinner tubes</a:t>
                          </a:r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sk-SK" sz="3200" i="1" u="none" strike="noStrike" cap="none" normalizeH="0" baseline="0" dirty="0" smtClean="0">
                                    <a:ln>
                                      <a:noFill/>
                                    </a:ln>
                                    <a:effectLst/>
                                    <a:latin typeface="Cambria Math"/>
                                  </a:rPr>
                                  <m:t>900 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sk-SK" sz="3200" i="0" u="none" strike="noStrike" cap="none" normalizeH="0" baseline="0" dirty="0" smtClean="0">
                                    <a:ln>
                                      <a:noFill/>
                                    </a:ln>
                                    <a:effectLst/>
                                    <a:latin typeface="Cambria Math"/>
                                  </a:rPr>
                                  <m:t>g</m:t>
                                </m:r>
                              </m:oMath>
                            </m:oMathPara>
                          </a14:m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</a:rPr>
                            <a:t>tubes bent</a:t>
                          </a:r>
                          <a:endParaRPr kumimoji="0" lang="sk-SK" sz="32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463" name="Group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4321103"/>
                  </p:ext>
                </p:extLst>
              </p:nvPr>
            </p:nvGraphicFramePr>
            <p:xfrm>
              <a:off x="3856172" y="3562147"/>
              <a:ext cx="4968552" cy="2666609"/>
            </p:xfrm>
            <a:graphic>
              <a:graphicData uri="http://schemas.openxmlformats.org/drawingml/2006/table">
                <a:tbl>
                  <a:tblPr firstRow="1" firstCol="1">
                    <a:tableStyleId>{3B4B98B0-60AC-42C2-AFA5-B58CD77FA1E5}</a:tableStyleId>
                  </a:tblPr>
                  <a:tblGrid>
                    <a:gridCol w="1791655"/>
                    <a:gridCol w="1901309"/>
                    <a:gridCol w="1275588"/>
                  </a:tblGrid>
                  <a:tr h="620523"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</a:rPr>
                            <a:t>max load</a:t>
                          </a:r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endParaRPr kumimoji="0" lang="sk-SK" sz="32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029576"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u="none" strike="noStrike" cap="none" normalizeH="0" baseline="0" smtClean="0">
                              <a:ln>
                                <a:noFill/>
                              </a:ln>
                              <a:effectLst/>
                            </a:rPr>
                            <a:t>narrower straps</a:t>
                          </a:r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02244" t="-66272" r="-76923" b="-1183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</a:rPr>
                            <a:t>straps </a:t>
                          </a:r>
                          <a:r>
                            <a:rPr kumimoji="0" lang="sk-SK" sz="32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</a:rPr>
                            <a:t>tore</a:t>
                          </a:r>
                          <a:endParaRPr kumimoji="0" lang="sk-SK" sz="32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1016510"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thinner tubes</a:t>
                          </a:r>
                          <a:endParaRPr kumimoji="0" lang="sk-SK" sz="3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02244" t="-168263" r="-76923" b="-197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49263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>
                              <a:tab pos="723900" algn="l"/>
                              <a:tab pos="1447800" algn="l"/>
                              <a:tab pos="2171700" algn="l"/>
                              <a:tab pos="2895600" algn="l"/>
                              <a:tab pos="3619500" algn="l"/>
                              <a:tab pos="4343400" algn="l"/>
                              <a:tab pos="5067300" algn="l"/>
                              <a:tab pos="5791200" algn="l"/>
                            </a:tabLst>
                          </a:pPr>
                          <a:r>
                            <a:rPr kumimoji="0" lang="sk-SK" sz="32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</a:rPr>
                            <a:t>tubes </a:t>
                          </a:r>
                          <a:r>
                            <a:rPr kumimoji="0" lang="sk-SK" sz="32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</a:rPr>
                            <a:t>bent</a:t>
                          </a:r>
                          <a:endParaRPr kumimoji="0" lang="sk-SK" sz="32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62676" marB="46800" anchor="ctr" horzOverflow="overflow">
                        <a:lnL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23528" y="128112"/>
            <a:ext cx="8229600" cy="1143000"/>
          </a:xfrm>
        </p:spPr>
        <p:txBody>
          <a:bodyPr/>
          <a:lstStyle/>
          <a:p>
            <a:r>
              <a:rPr lang="sk-SK" dirty="0"/>
              <a:t>Suspension </a:t>
            </a:r>
            <a:r>
              <a:rPr lang="en-US" dirty="0" smtClean="0"/>
              <a:t>B</a:t>
            </a:r>
            <a:r>
              <a:rPr lang="sk-SK" dirty="0" smtClean="0"/>
              <a:t>ridge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153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Definition of Strength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sk-SK" dirty="0" smtClean="0">
                    <a:solidFill>
                      <a:schemeClr val="tx1"/>
                    </a:solidFill>
                  </a:rPr>
                  <a:t>s</a:t>
                </a:r>
                <a:r>
                  <a:rPr lang="en-US" dirty="0" err="1">
                    <a:solidFill>
                      <a:schemeClr val="tx1"/>
                    </a:solidFill>
                  </a:rPr>
                  <a:t>trength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≡</m:t>
                    </m:r>
                  </m:oMath>
                </a14:m>
                <a:r>
                  <a:rPr lang="sk-SK" b="1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maximal load</a:t>
                </a:r>
                <a:r>
                  <a:rPr lang="en-US" dirty="0">
                    <a:solidFill>
                      <a:schemeClr val="tx1"/>
                    </a:solidFill>
                  </a:rPr>
                  <a:t> the bridge can hold</a:t>
                </a:r>
                <a:r>
                  <a:rPr lang="sk-SK" dirty="0"/>
                  <a:t>		 </a:t>
                </a:r>
                <a:r>
                  <a:rPr lang="en-US" b="1" dirty="0" smtClean="0"/>
                  <a:t>in </a:t>
                </a:r>
                <a:r>
                  <a:rPr lang="en-US" b="1" dirty="0"/>
                  <a:t>its </a:t>
                </a:r>
                <a:r>
                  <a:rPr lang="sk-SK" b="1" dirty="0"/>
                  <a:t>cent</a:t>
                </a:r>
                <a:r>
                  <a:rPr lang="en-US" b="1" dirty="0"/>
                  <a:t>e</a:t>
                </a:r>
                <a:r>
                  <a:rPr lang="sk-SK" b="1" dirty="0"/>
                  <a:t>r</a:t>
                </a:r>
                <a:endParaRPr lang="en-US" dirty="0"/>
              </a:p>
              <a:p>
                <a:pPr lvl="1"/>
                <a:r>
                  <a:rPr lang="sk-SK" dirty="0"/>
                  <a:t>l</a:t>
                </a:r>
                <a:r>
                  <a:rPr lang="en-US" dirty="0" err="1"/>
                  <a:t>oad</a:t>
                </a:r>
                <a:r>
                  <a:rPr lang="en-US" dirty="0"/>
                  <a:t> placed over </a:t>
                </a:r>
                <a:r>
                  <a:rPr lang="en-US" b="1" dirty="0"/>
                  <a:t>constant width of the </a:t>
                </a:r>
                <a:r>
                  <a:rPr lang="en-US" b="1" dirty="0" smtClean="0"/>
                  <a:t>bridge</a:t>
                </a:r>
                <a:r>
                  <a:rPr lang="sk-SK" b="1" dirty="0" smtClean="0"/>
                  <a:t> (12 cm)</a:t>
                </a:r>
                <a:endParaRPr lang="en-US" b="1" dirty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4</a:t>
            </a:fld>
            <a:endParaRPr lang="sk-SK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 t="5002" r="15005" b="10005"/>
          <a:stretch>
            <a:fillRect/>
          </a:stretch>
        </p:blipFill>
        <p:spPr bwMode="auto">
          <a:xfrm>
            <a:off x="2895600" y="3309257"/>
            <a:ext cx="3352800" cy="313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3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Pier bridge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3920" y="1341437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r</a:t>
            </a:r>
            <a:r>
              <a:rPr lang="sk-SK" dirty="0" smtClean="0"/>
              <a:t>elevant </a:t>
            </a:r>
            <a:r>
              <a:rPr lang="sk-SK" dirty="0"/>
              <a:t>parameter</a:t>
            </a:r>
            <a:r>
              <a:rPr lang="sk-SK" dirty="0" smtClean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sk-SK" dirty="0"/>
              <a:t>s</a:t>
            </a:r>
            <a:r>
              <a:rPr lang="en-US" dirty="0" err="1" smtClean="0"/>
              <a:t>trength</a:t>
            </a:r>
            <a:r>
              <a:rPr lang="en-US" dirty="0" smtClean="0"/>
              <a:t> </a:t>
            </a:r>
            <a:r>
              <a:rPr lang="en-US" dirty="0"/>
              <a:t>of the tube </a:t>
            </a:r>
            <a:r>
              <a:rPr lang="en-US" dirty="0" smtClean="0"/>
              <a:t>under bending </a:t>
            </a:r>
            <a:r>
              <a:rPr lang="en-US" dirty="0"/>
              <a:t>and </a:t>
            </a:r>
            <a:r>
              <a:rPr lang="en-US" dirty="0" smtClean="0"/>
              <a:t>pressure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0" b="15938"/>
          <a:stretch/>
        </p:blipFill>
        <p:spPr bwMode="auto">
          <a:xfrm>
            <a:off x="539552" y="2785399"/>
            <a:ext cx="8064896" cy="335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55576" y="5522605"/>
                <a:ext cx="35910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</a:pPr>
                <a:r>
                  <a:rPr lang="sk-SK" sz="2800" b="1" dirty="0" smtClean="0">
                    <a:solidFill>
                      <a:srgbClr val="FF0000"/>
                    </a:solidFill>
                    <a:latin typeface="+mj-lt"/>
                    <a:ea typeface="+mn-ea"/>
                  </a:rPr>
                  <a:t>m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+mj-lt"/>
                    <a:ea typeface="+mn-ea"/>
                  </a:rPr>
                  <a:t>aximal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+mj-lt"/>
                    <a:ea typeface="+mn-ea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+mj-lt"/>
                    <a:ea typeface="+mn-ea"/>
                  </a:rPr>
                  <a:t>load: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FF0000"/>
                        </a:solidFill>
                        <a:latin typeface="Cambria Math"/>
                        <a:ea typeface="+mn-ea"/>
                      </a:rPr>
                      <m:t>𝟏𝟖𝟎𝟎</m:t>
                    </m:r>
                    <m:r>
                      <a:rPr lang="sk-SK" sz="2800" b="1" i="1" dirty="0" smtClean="0">
                        <a:solidFill>
                          <a:srgbClr val="FF0000"/>
                        </a:solidFill>
                        <a:latin typeface="Cambria Math"/>
                        <a:ea typeface="+mn-ea"/>
                      </a:rPr>
                      <m:t> </m:t>
                    </m:r>
                    <m:r>
                      <a:rPr lang="en-US" sz="2800" b="1" i="0" dirty="0" smtClean="0">
                        <a:solidFill>
                          <a:srgbClr val="FF0000"/>
                        </a:solidFill>
                        <a:latin typeface="Cambria Math"/>
                        <a:ea typeface="+mn-ea"/>
                      </a:rPr>
                      <m:t>𝐠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+mj-lt"/>
                  <a:ea typeface="+mn-ea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522605"/>
                <a:ext cx="3591048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3565" t="-11628" b="-3139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88234" y="3850162"/>
            <a:ext cx="3282701" cy="2056705"/>
          </a:xfrm>
          <a:prstGeom prst="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324619"/>
              </p:ext>
            </p:extLst>
          </p:nvPr>
        </p:nvGraphicFramePr>
        <p:xfrm>
          <a:off x="107504" y="1235893"/>
          <a:ext cx="8856984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8420" y="3771462"/>
            <a:ext cx="8980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400" b="1" dirty="0" smtClean="0">
                <a:solidFill>
                  <a:schemeClr val="bg1"/>
                </a:solidFill>
                <a:latin typeface="+mj-lt"/>
              </a:rPr>
              <a:t>?</a:t>
            </a:r>
            <a:endParaRPr lang="sk-SK" sz="14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99057" y="1258669"/>
                <a:ext cx="14718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𝟑𝟖𝟓</m:t>
                      </m:r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600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sk-SK" sz="3600" b="1" dirty="0">
                  <a:ln>
                    <a:solidFill>
                      <a:schemeClr val="tx1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057" y="1258669"/>
                <a:ext cx="1471878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01748" y="1258669"/>
                <a:ext cx="1747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𝟐𝟏𝟎𝟎</m:t>
                      </m:r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600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sk-SK" sz="3600" b="1" dirty="0">
                  <a:ln>
                    <a:solidFill>
                      <a:schemeClr val="tx1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748" y="1258669"/>
                <a:ext cx="1747594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-36512" y="1124744"/>
            <a:ext cx="9144000" cy="2520280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62200" y="4876800"/>
                <a:ext cx="1747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𝟏</m:t>
                      </m:r>
                      <m:r>
                        <a:rPr lang="sk-SK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𝟖𝟎</m:t>
                      </m:r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3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600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/>
                          </a:solidFill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sk-SK" sz="3600" b="1" dirty="0">
                  <a:ln>
                    <a:solidFill>
                      <a:schemeClr val="tx1"/>
                    </a:solidFill>
                  </a:ln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876800"/>
                <a:ext cx="1747594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323528" y="3645024"/>
            <a:ext cx="4440560" cy="2520280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58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Mišo\Desktop\iypt 2013\1. Invent yourself\kabinova lanovka\550px-Cut-a-strip-of-paper-Step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7" y="1763264"/>
            <a:ext cx="2296358" cy="130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Applicability</a:t>
            </a:r>
            <a:r>
              <a:rPr lang="en-US" dirty="0" smtClean="0"/>
              <a:t> of </a:t>
            </a:r>
            <a:r>
              <a:rPr lang="en-US" dirty="0"/>
              <a:t>“</a:t>
            </a:r>
            <a:r>
              <a:rPr lang="sk-SK" dirty="0"/>
              <a:t>Components</a:t>
            </a:r>
            <a:r>
              <a:rPr lang="en-US" dirty="0"/>
              <a:t>”</a:t>
            </a:r>
            <a:endParaRPr lang="sk-SK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7" b="25553"/>
          <a:stretch/>
        </p:blipFill>
        <p:spPr bwMode="auto">
          <a:xfrm>
            <a:off x="386874" y="3355431"/>
            <a:ext cx="2296359" cy="130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" name="Smiley Face 30"/>
          <p:cNvSpPr/>
          <p:nvPr/>
        </p:nvSpPr>
        <p:spPr>
          <a:xfrm>
            <a:off x="3275856" y="1988840"/>
            <a:ext cx="1080120" cy="1080120"/>
          </a:xfrm>
          <a:prstGeom prst="smileyFace">
            <a:avLst>
              <a:gd name="adj" fmla="val -4653"/>
            </a:avLst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Smiley Face 31"/>
          <p:cNvSpPr/>
          <p:nvPr/>
        </p:nvSpPr>
        <p:spPr>
          <a:xfrm>
            <a:off x="3275856" y="3573016"/>
            <a:ext cx="1080120" cy="1080120"/>
          </a:xfrm>
          <a:prstGeom prst="smileyFace">
            <a:avLst>
              <a:gd name="adj" fmla="val 386"/>
            </a:avLst>
          </a:prstGeom>
          <a:solidFill>
            <a:schemeClr val="accent5"/>
          </a:solidFill>
          <a:ln w="19050">
            <a:solidFill>
              <a:srgbClr val="E8790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Smiley Face 32"/>
          <p:cNvSpPr/>
          <p:nvPr/>
        </p:nvSpPr>
        <p:spPr>
          <a:xfrm>
            <a:off x="3275856" y="5157192"/>
            <a:ext cx="1080120" cy="1080120"/>
          </a:xfrm>
          <a:prstGeom prst="smileyFace">
            <a:avLst>
              <a:gd name="adj" fmla="val -2637"/>
            </a:avLst>
          </a:prstGeom>
          <a:solidFill>
            <a:srgbClr val="FF5001"/>
          </a:solidFill>
          <a:ln w="19050"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TextBox 33"/>
          <p:cNvSpPr txBox="1"/>
          <p:nvPr/>
        </p:nvSpPr>
        <p:spPr>
          <a:xfrm>
            <a:off x="2897489" y="1181757"/>
            <a:ext cx="1580882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bending</a:t>
            </a:r>
            <a:endParaRPr lang="sk-SK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Smiley Face 34"/>
          <p:cNvSpPr/>
          <p:nvPr/>
        </p:nvSpPr>
        <p:spPr>
          <a:xfrm>
            <a:off x="5148064" y="1980293"/>
            <a:ext cx="1080120" cy="1080120"/>
          </a:xfrm>
          <a:prstGeom prst="smileyFace">
            <a:avLst>
              <a:gd name="adj" fmla="val -4653"/>
            </a:avLst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Smiley Face 36"/>
          <p:cNvSpPr/>
          <p:nvPr/>
        </p:nvSpPr>
        <p:spPr>
          <a:xfrm>
            <a:off x="5148064" y="5154201"/>
            <a:ext cx="1080120" cy="1080120"/>
          </a:xfrm>
          <a:prstGeom prst="smileyFace">
            <a:avLst>
              <a:gd name="adj" fmla="val 1394"/>
            </a:avLst>
          </a:prstGeom>
          <a:solidFill>
            <a:srgbClr val="FFFF00"/>
          </a:solidFill>
          <a:ln w="19050">
            <a:solidFill>
              <a:srgbClr val="8686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Smiley Face 37"/>
          <p:cNvSpPr/>
          <p:nvPr/>
        </p:nvSpPr>
        <p:spPr>
          <a:xfrm>
            <a:off x="7020272" y="1983284"/>
            <a:ext cx="1080120" cy="108012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Smiley Face 38"/>
          <p:cNvSpPr/>
          <p:nvPr/>
        </p:nvSpPr>
        <p:spPr>
          <a:xfrm>
            <a:off x="7020272" y="3575451"/>
            <a:ext cx="1080120" cy="108012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Smiley Face 39"/>
          <p:cNvSpPr/>
          <p:nvPr/>
        </p:nvSpPr>
        <p:spPr>
          <a:xfrm>
            <a:off x="7020272" y="5157192"/>
            <a:ext cx="1080120" cy="108012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TextBox 40"/>
          <p:cNvSpPr txBox="1"/>
          <p:nvPr/>
        </p:nvSpPr>
        <p:spPr>
          <a:xfrm>
            <a:off x="5037399" y="1181756"/>
            <a:ext cx="1013419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push</a:t>
            </a:r>
            <a:endParaRPr lang="sk-SK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00978" y="1181755"/>
            <a:ext cx="830677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pull</a:t>
            </a:r>
            <a:endParaRPr lang="sk-SK" sz="32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915816" y="1700808"/>
                <a:ext cx="927242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700808"/>
                <a:ext cx="927242" cy="5502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771994" y="1700808"/>
                <a:ext cx="927242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994" y="1700808"/>
                <a:ext cx="927242" cy="5502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669260" y="1700808"/>
                <a:ext cx="1409360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𝟓𝟕𝟎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260" y="1700808"/>
                <a:ext cx="1409360" cy="5502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915816" y="3284984"/>
                <a:ext cx="1164101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𝟐𝟏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3284984"/>
                <a:ext cx="1164101" cy="5502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669260" y="3284984"/>
                <a:ext cx="1409360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𝟓𝟕𝟎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260" y="3284984"/>
                <a:ext cx="1409360" cy="55027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671118" y="4882052"/>
                <a:ext cx="1409360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𝟓𝟕𝟎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18" y="4882052"/>
                <a:ext cx="1409360" cy="55027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915816" y="4869160"/>
                <a:ext cx="1164101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𝟏𝟏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869160"/>
                <a:ext cx="1164101" cy="55027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771994" y="4869160"/>
                <a:ext cx="1164101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𝟔𝟎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994" y="4869160"/>
                <a:ext cx="1164101" cy="5502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2664296" y="1689922"/>
            <a:ext cx="3779912" cy="468052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t="30830" r="25684" b="44953"/>
          <a:stretch/>
        </p:blipFill>
        <p:spPr bwMode="auto">
          <a:xfrm>
            <a:off x="386875" y="4939607"/>
            <a:ext cx="2296359" cy="129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" name="Smiley Face 35"/>
          <p:cNvSpPr/>
          <p:nvPr/>
        </p:nvSpPr>
        <p:spPr>
          <a:xfrm>
            <a:off x="5148064" y="3572460"/>
            <a:ext cx="1080120" cy="1080120"/>
          </a:xfrm>
          <a:prstGeom prst="smileyFace">
            <a:avLst>
              <a:gd name="adj" fmla="val 3645"/>
            </a:avLst>
          </a:prstGeom>
          <a:solidFill>
            <a:srgbClr val="B1FF33"/>
          </a:solidFill>
          <a:ln w="19050">
            <a:solidFill>
              <a:srgbClr val="4D86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771994" y="3284984"/>
                <a:ext cx="1409360" cy="550279"/>
              </a:xfrm>
              <a:prstGeom prst="rect">
                <a:avLst/>
              </a:prstGeom>
              <a:solidFill>
                <a:srgbClr val="F8F8F8">
                  <a:alpha val="36078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𝟏𝟎𝟎</m:t>
                      </m:r>
                      <m:r>
                        <a:rPr lang="en-US" sz="3200" b="1" i="1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3200" b="1" i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𝐍</m:t>
                      </m:r>
                    </m:oMath>
                  </m:oMathPara>
                </a14:m>
                <a:endParaRPr lang="sk-SK" sz="3200" b="1" dirty="0">
                  <a:ln>
                    <a:solidFill>
                      <a:schemeClr val="bg2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994" y="3284984"/>
                <a:ext cx="1409360" cy="550279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 rot="19331082">
            <a:off x="3917384" y="2239989"/>
            <a:ext cx="1233030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chemeClr val="tx2"/>
                </a:solidFill>
                <a:latin typeface="+mj-lt"/>
              </a:rPr>
              <a:t>weak</a:t>
            </a:r>
            <a:endParaRPr lang="sk-SK" sz="40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 rot="19331082">
            <a:off x="3912715" y="4904285"/>
            <a:ext cx="1233030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chemeClr val="tx2"/>
                </a:solidFill>
                <a:latin typeface="+mj-lt"/>
              </a:rPr>
              <a:t>weak</a:t>
            </a:r>
            <a:endParaRPr lang="sk-SK" sz="40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588224" y="3162740"/>
            <a:ext cx="1944216" cy="309634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46004"/>
            <a:ext cx="2133600" cy="304800"/>
          </a:xfrm>
        </p:spPr>
        <p:txBody>
          <a:bodyPr/>
          <a:lstStyle/>
          <a:p>
            <a:fld id="{3A25D5C2-10AA-47CD-98AE-8626380D8E23}" type="slidenum">
              <a:rPr lang="en-US" smtClean="0"/>
              <a:t>42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 rot="19314687">
            <a:off x="6646410" y="4187493"/>
            <a:ext cx="2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i="1" dirty="0" smtClean="0">
                <a:solidFill>
                  <a:schemeClr val="tx2"/>
                </a:solidFill>
                <a:latin typeface="+mj-lt"/>
              </a:rPr>
              <a:t>complex</a:t>
            </a:r>
            <a:endParaRPr lang="sk-SK" sz="36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0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7" grpId="0"/>
      <p:bldP spid="58" grpId="0" animBg="1"/>
      <p:bldP spid="6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 bwMode="auto">
          <a:xfrm>
            <a:off x="2258871" y="1720057"/>
            <a:ext cx="4508500" cy="4642643"/>
          </a:xfrm>
          <a:prstGeom prst="rect">
            <a:avLst/>
          </a:prstGeom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9224" y="2132856"/>
            <a:ext cx="2179637" cy="522288"/>
          </a:xfrm>
          <a:prstGeom prst="rect">
            <a:avLst/>
          </a:prstGeom>
          <a:solidFill>
            <a:srgbClr val="EAEAEA">
              <a:alpha val="27058"/>
            </a:srgbClr>
          </a:solidFill>
          <a:ln w="28575">
            <a:solidFill>
              <a:srgbClr val="E70EFE"/>
            </a:solidFill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B8007F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 push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743183" y="3429000"/>
            <a:ext cx="2020888" cy="522288"/>
          </a:xfrm>
          <a:prstGeom prst="rect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FFFF00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FFFF00"/>
                </a:solidFill>
                <a:latin typeface="Calibri" charset="0"/>
              </a:rPr>
              <a:t> pull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932553" y="5938043"/>
            <a:ext cx="1233487" cy="51752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</a:tabLst>
            </a:pPr>
            <a:r>
              <a:rPr lang="sk-SK" sz="2800" b="1" dirty="0">
                <a:solidFill>
                  <a:srgbClr val="FF0000"/>
                </a:solidFill>
                <a:latin typeface="Calibri" charset="0"/>
              </a:rPr>
              <a:t>Weight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3648860" y="1126244"/>
            <a:ext cx="2134921" cy="521766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chemeClr val="accent2"/>
                </a:solidFill>
                <a:latin typeface="Calibri" charset="0"/>
              </a:rPr>
              <a:t>Normal force</a:t>
            </a: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598721" y="4456906"/>
            <a:ext cx="288925" cy="936625"/>
          </a:xfrm>
          <a:custGeom>
            <a:avLst/>
            <a:gdLst>
              <a:gd name="T0" fmla="*/ 0 w 801"/>
              <a:gd name="T1" fmla="*/ 0 h 2601"/>
              <a:gd name="T2" fmla="*/ 2147483647 w 801"/>
              <a:gd name="T3" fmla="*/ 2147483647 h 2601"/>
              <a:gd name="T4" fmla="*/ 0 60000 65536"/>
              <a:gd name="T5" fmla="*/ 0 60000 65536"/>
              <a:gd name="T6" fmla="*/ 0 w 801"/>
              <a:gd name="T7" fmla="*/ 0 h 2601"/>
              <a:gd name="T8" fmla="*/ 801 w 801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601">
                <a:moveTo>
                  <a:pt x="0" y="0"/>
                </a:moveTo>
                <a:lnTo>
                  <a:pt x="800" y="260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5554521" y="4448968"/>
            <a:ext cx="277813" cy="936625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2147483647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2735121" y="2008981"/>
            <a:ext cx="360363" cy="1008062"/>
          </a:xfrm>
          <a:custGeom>
            <a:avLst/>
            <a:gdLst>
              <a:gd name="T0" fmla="*/ 2147483647 w 601"/>
              <a:gd name="T1" fmla="*/ 2147483647 h 2801"/>
              <a:gd name="T2" fmla="*/ 0 w 601"/>
              <a:gd name="T3" fmla="*/ 0 h 2801"/>
              <a:gd name="T4" fmla="*/ 0 60000 65536"/>
              <a:gd name="T5" fmla="*/ 0 60000 65536"/>
              <a:gd name="T6" fmla="*/ 0 w 601"/>
              <a:gd name="T7" fmla="*/ 0 h 2801"/>
              <a:gd name="T8" fmla="*/ 601 w 601"/>
              <a:gd name="T9" fmla="*/ 2801 h 28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1" h="2801">
                <a:moveTo>
                  <a:pt x="600" y="2800"/>
                </a:moveTo>
                <a:lnTo>
                  <a:pt x="0" y="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 flipH="1" flipV="1">
            <a:off x="2735117" y="836711"/>
            <a:ext cx="975422" cy="1172267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chemeClr val="accent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 flipV="1">
            <a:off x="5748197" y="836712"/>
            <a:ext cx="947738" cy="1100831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chemeClr val="accent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6264134" y="1937543"/>
            <a:ext cx="431800" cy="1150938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rot="21365664" flipV="1">
            <a:off x="6767371" y="1908968"/>
            <a:ext cx="1150938" cy="66675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620065065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D60093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 flipH="1">
            <a:off x="1536417" y="1941512"/>
            <a:ext cx="1158875" cy="44450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281246067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D60093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21" y="0"/>
            <a:ext cx="8229600" cy="11430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sk-SK" dirty="0" smtClean="0"/>
              <a:t>Hercules</a:t>
            </a:r>
            <a:r>
              <a:rPr lang="en-US" dirty="0" smtClean="0"/>
              <a:t>” Bridge Design</a:t>
            </a:r>
            <a:endParaRPr lang="sk-SK" dirty="0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958435" y="2114624"/>
            <a:ext cx="2179637" cy="522288"/>
          </a:xfrm>
          <a:prstGeom prst="rect">
            <a:avLst/>
          </a:prstGeom>
          <a:solidFill>
            <a:srgbClr val="EAEAEA">
              <a:alpha val="27058"/>
            </a:srgbClr>
          </a:solidFill>
          <a:ln w="28575">
            <a:solidFill>
              <a:srgbClr val="E70EFE"/>
            </a:solidFill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B8007F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 push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53627" y="5229200"/>
            <a:ext cx="0" cy="1432743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300192" y="5877272"/>
          <a:ext cx="1440160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5" imgW="571320" imgH="228600" progId="Equation.3">
                  <p:embed/>
                </p:oleObj>
              </mc:Choice>
              <mc:Fallback>
                <p:oleObj name="Equation" r:id="rId5" imgW="57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5877272"/>
                        <a:ext cx="1440160" cy="576064"/>
                      </a:xfrm>
                      <a:prstGeom prst="rect">
                        <a:avLst/>
                      </a:prstGeom>
                      <a:noFill/>
                      <a:ln w="444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923928" y="2708920"/>
          <a:ext cx="1605301" cy="700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7" imgW="901440" imgH="393480" progId="Equation.3">
                  <p:embed/>
                </p:oleObj>
              </mc:Choice>
              <mc:Fallback>
                <p:oleObj name="Equation" r:id="rId7" imgW="901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708920"/>
                        <a:ext cx="1605301" cy="70090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4" name="Object 4"/>
          <p:cNvGraphicFramePr>
            <a:graphicFrameLocks noChangeAspect="1"/>
          </p:cNvGraphicFramePr>
          <p:nvPr/>
        </p:nvGraphicFramePr>
        <p:xfrm>
          <a:off x="7308304" y="2636912"/>
          <a:ext cx="1604963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9" imgW="901440" imgH="393480" progId="Equation.3">
                  <p:embed/>
                </p:oleObj>
              </mc:Choice>
              <mc:Fallback>
                <p:oleObj name="Equation" r:id="rId9" imgW="901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2636912"/>
                        <a:ext cx="1604963" cy="701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44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5" name="Object 5"/>
          <p:cNvGraphicFramePr>
            <a:graphicFrameLocks noChangeAspect="1"/>
          </p:cNvGraphicFramePr>
          <p:nvPr/>
        </p:nvGraphicFramePr>
        <p:xfrm>
          <a:off x="323528" y="2655317"/>
          <a:ext cx="1604963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tion" r:id="rId10" imgW="901440" imgH="393480" progId="Equation.3">
                  <p:embed/>
                </p:oleObj>
              </mc:Choice>
              <mc:Fallback>
                <p:oleObj name="Equation" r:id="rId10" imgW="901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55317"/>
                        <a:ext cx="1604963" cy="701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44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65216" y="2133600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tube</a:t>
            </a:r>
            <a:endParaRPr lang="sk-SK" sz="3200" dirty="0">
              <a:solidFill>
                <a:schemeClr val="accent4"/>
              </a:solidFill>
            </a:endParaRP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 flipV="1">
            <a:off x="4800600" y="2060195"/>
            <a:ext cx="364616" cy="365793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83291" y="4082098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strap</a:t>
            </a:r>
            <a:endParaRPr lang="sk-SK" sz="3200" dirty="0">
              <a:solidFill>
                <a:schemeClr val="accent4"/>
              </a:solidFill>
            </a:endParaRPr>
          </a:p>
        </p:txBody>
      </p: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 flipV="1">
            <a:off x="6018675" y="3985434"/>
            <a:ext cx="364616" cy="389052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7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nimBg="1"/>
      <p:bldP spid="47111" grpId="0" animBg="1"/>
      <p:bldP spid="47112" grpId="0" animBg="1"/>
      <p:bldP spid="47113" grpId="0" animBg="1"/>
      <p:bldP spid="47116" grpId="0" animBg="1"/>
      <p:bldP spid="471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Hercules: Free Parameters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1" y="1600200"/>
                <a:ext cx="4267200" cy="4525963"/>
              </a:xfrm>
            </p:spPr>
            <p:txBody>
              <a:bodyPr>
                <a:noAutofit/>
              </a:bodyPr>
              <a:lstStyle/>
              <a:p>
                <a:pPr lvl="0">
                  <a:buClr>
                    <a:srgbClr val="0091ED"/>
                  </a:buClr>
                </a:pPr>
                <a:r>
                  <a:rPr lang="en-US" dirty="0" smtClean="0">
                    <a:solidFill>
                      <a:prstClr val="black"/>
                    </a:solidFill>
                  </a:rPr>
                  <a:t>% </a:t>
                </a:r>
                <a:r>
                  <a:rPr lang="en-US" dirty="0">
                    <a:solidFill>
                      <a:prstClr val="black"/>
                    </a:solidFill>
                  </a:rPr>
                  <a:t>of paper used for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straps/tube</a:t>
                </a:r>
              </a:p>
              <a:p>
                <a:pPr lvl="0">
                  <a:buClr>
                    <a:srgbClr val="0091ED"/>
                  </a:buClr>
                </a:pPr>
                <a:endParaRPr lang="en-US" dirty="0" smtClean="0">
                  <a:solidFill>
                    <a:prstClr val="black"/>
                  </a:solidFill>
                </a:endParaRPr>
              </a:p>
              <a:p>
                <a:pPr lvl="0">
                  <a:buClr>
                    <a:srgbClr val="0091ED"/>
                  </a:buClr>
                </a:pPr>
                <a:endParaRPr lang="en-US" b="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lvl="0">
                  <a:buClr>
                    <a:srgbClr val="0091ED"/>
                  </a:buClr>
                </a:pPr>
                <a:endParaRPr lang="en-US" b="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lvl="0">
                  <a:buClr>
                    <a:srgbClr val="0091ED"/>
                  </a:buClr>
                </a:pPr>
                <a:endParaRPr lang="en-US" b="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lvl="0">
                  <a:buClr>
                    <a:srgbClr val="0091ED"/>
                  </a:buClr>
                </a:pPr>
                <a:endParaRPr lang="en-US" b="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lvl="0">
                  <a:buClr>
                    <a:srgbClr val="0091ED"/>
                  </a:buClr>
                </a:pPr>
                <a:r>
                  <a:rPr lang="en-US" b="0" dirty="0" smtClean="0">
                    <a:solidFill>
                      <a:prstClr val="black"/>
                    </a:solidFill>
                  </a:rPr>
                  <a:t>angle of straps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600200"/>
                <a:ext cx="4267200" cy="4525963"/>
              </a:xfrm>
              <a:blipFill rotWithShape="1">
                <a:blip r:embed="rId2"/>
                <a:stretch>
                  <a:fillRect l="-3143" t="-1752" b="-552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44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87659" y="1698303"/>
            <a:ext cx="3516789" cy="4250977"/>
            <a:chOff x="5542802" y="1484784"/>
            <a:chExt cx="3516789" cy="4250977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" b="13766"/>
            <a:stretch/>
          </p:blipFill>
          <p:spPr bwMode="auto">
            <a:xfrm>
              <a:off x="5542802" y="1484784"/>
              <a:ext cx="3516789" cy="425097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ine 4"/>
            <p:cNvSpPr>
              <a:spLocks noChangeShapeType="1"/>
            </p:cNvSpPr>
            <p:nvPr/>
          </p:nvSpPr>
          <p:spPr bwMode="auto">
            <a:xfrm flipH="1">
              <a:off x="6630722" y="2060848"/>
              <a:ext cx="15875" cy="27481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5802086" y="1948544"/>
              <a:ext cx="815811" cy="28917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012160" y="2418911"/>
                  <a:ext cx="720069" cy="7220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44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oMath>
                    </m:oMathPara>
                  </a14:m>
                  <a:endParaRPr lang="sk-SK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2160" y="2418911"/>
                  <a:ext cx="720069" cy="72205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19172" y="2743200"/>
            <a:ext cx="4305228" cy="2574790"/>
            <a:chOff x="419172" y="2743200"/>
            <a:chExt cx="4305228" cy="2574790"/>
          </a:xfrm>
        </p:grpSpPr>
        <p:sp>
          <p:nvSpPr>
            <p:cNvPr id="13" name="Rectangle 12"/>
            <p:cNvSpPr/>
            <p:nvPr/>
          </p:nvSpPr>
          <p:spPr>
            <a:xfrm rot="16200000">
              <a:off x="1510447" y="2290797"/>
              <a:ext cx="2552641" cy="3486531"/>
            </a:xfrm>
            <a:prstGeom prst="rect">
              <a:avLst/>
            </a:prstGeom>
            <a:solidFill>
              <a:srgbClr val="F2F2F2">
                <a:alpha val="7098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200" dirty="0">
                <a:solidFill>
                  <a:schemeClr val="tx1"/>
                </a:solidFill>
                <a:latin typeface="Constantia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188773" y="3255820"/>
              <a:ext cx="334126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749109" y="2757743"/>
              <a:ext cx="0" cy="49807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541577" y="3255820"/>
              <a:ext cx="0" cy="205456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19853" y="4063853"/>
              <a:ext cx="1618747" cy="83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chemeClr val="tx2"/>
                  </a:solidFill>
                  <a:latin typeface="+mj-lt"/>
                </a:rPr>
                <a:t>used for tube</a:t>
              </a:r>
              <a:endParaRPr lang="sk-SK" sz="2000" i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877476" y="2757743"/>
              <a:ext cx="0" cy="256024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795972" y="4677488"/>
              <a:ext cx="667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A4</a:t>
              </a:r>
              <a:endParaRPr lang="sk-SK" sz="3200" b="1" dirty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 rot="16200000">
                  <a:off x="-444767" y="3737966"/>
                  <a:ext cx="2272019" cy="5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=210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mm</m:t>
                        </m:r>
                      </m:oMath>
                    </m:oMathPara>
                  </a14:m>
                  <a:endParaRPr lang="sk-SK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444767" y="3737966"/>
                  <a:ext cx="2272019" cy="54414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632856" y="2743200"/>
                  <a:ext cx="1491477" cy="5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𝑆𝑇𝑅𝐴𝑃𝑆</m:t>
                            </m:r>
                          </m:sub>
                        </m:sSub>
                      </m:oMath>
                    </m:oMathPara>
                  </a14:m>
                  <a:endParaRPr lang="sk-SK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2856" y="2743200"/>
                  <a:ext cx="1491477" cy="54414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2918099" y="2791209"/>
              <a:ext cx="1806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chemeClr val="tx2"/>
                  </a:solidFill>
                  <a:latin typeface="+mj-lt"/>
                </a:rPr>
                <a:t>used for straps</a:t>
              </a:r>
              <a:endParaRPr lang="sk-SK" sz="2000" i="1" dirty="0">
                <a:solidFill>
                  <a:schemeClr val="tx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9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Hercules: Optimizing the Design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4056" y="1412776"/>
                <a:ext cx="4572000" cy="33979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200" i="1" dirty="0" smtClean="0">
                    <a:solidFill>
                      <a:prstClr val="black"/>
                    </a:solidFill>
                    <a:latin typeface="+mj-lt"/>
                    <a:ea typeface="+mn-ea"/>
                  </a:rPr>
                  <a:t>straps</a:t>
                </a:r>
                <a:r>
                  <a:rPr lang="en-US" sz="3200" dirty="0" smtClean="0">
                    <a:solidFill>
                      <a:prstClr val="black"/>
                    </a:solidFill>
                    <a:latin typeface="+mj-lt"/>
                    <a:ea typeface="+mn-ea"/>
                  </a:rPr>
                  <a:t>:</a:t>
                </a:r>
              </a:p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600" i="1" dirty="0" smtClean="0">
                    <a:solidFill>
                      <a:prstClr val="black"/>
                    </a:solidFill>
                    <a:latin typeface="+mj-lt"/>
                    <a:ea typeface="+mn-ea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𝑚𝑔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2</m:t>
                        </m:r>
                        <m:func>
                          <m:func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600" i="1" smtClean="0">
                                <a:solidFill>
                                  <a:schemeClr val="accent1"/>
                                </a:solidFill>
                                <a:latin typeface="Cambria Math"/>
                                <a:ea typeface="+mn-ea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en-US" sz="36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≤</m:t>
                    </m:r>
                    <m:r>
                      <a:rPr lang="en-US" sz="3600" i="1" smtClean="0">
                        <a:solidFill>
                          <a:schemeClr val="accent1"/>
                        </a:solidFill>
                        <a:latin typeface="Cambria Math"/>
                        <a:ea typeface="+mn-ea"/>
                      </a:rPr>
                      <m:t>𝑤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𝑡𝐺</m:t>
                    </m:r>
                  </m:oMath>
                </a14:m>
                <a:endParaRPr lang="en-US" sz="3600" dirty="0" smtClean="0">
                  <a:solidFill>
                    <a:prstClr val="black"/>
                  </a:solidFill>
                  <a:latin typeface="Calluna Sans"/>
                  <a:ea typeface="+mn-ea"/>
                </a:endParaRPr>
              </a:p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endParaRPr lang="en-US" sz="2000" dirty="0" smtClean="0">
                  <a:solidFill>
                    <a:prstClr val="black"/>
                  </a:solidFill>
                  <a:latin typeface="Calluna Sans"/>
                  <a:ea typeface="+mn-ea"/>
                </a:endParaRPr>
              </a:p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200" i="1" dirty="0" smtClean="0">
                    <a:solidFill>
                      <a:prstClr val="black"/>
                    </a:solidFill>
                    <a:latin typeface="Calluna Sans"/>
                    <a:ea typeface="+mn-ea"/>
                  </a:rPr>
                  <a:t>tube</a:t>
                </a:r>
                <a:r>
                  <a:rPr lang="en-US" sz="3200" dirty="0" smtClean="0">
                    <a:solidFill>
                      <a:prstClr val="black"/>
                    </a:solidFill>
                    <a:latin typeface="Calluna Sans"/>
                    <a:ea typeface="+mn-ea"/>
                  </a:rPr>
                  <a:t>:</a:t>
                </a:r>
              </a:p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600" b="0" dirty="0" smtClean="0">
                    <a:solidFill>
                      <a:prstClr val="black"/>
                    </a:solidFill>
                    <a:ea typeface="+mn-ea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𝑚𝑔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</a:rPr>
                          <m:t>2</m:t>
                        </m:r>
                        <m:func>
                          <m:funcPr>
                            <m:ctrlP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6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  <a:ea typeface="+mn-ea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≤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+mn-ea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+mn-ea"/>
                          </a:rPr>
                          <m:t>𝑁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+mn-ea"/>
                          </a:rPr>
                          <m:t>𝐿𝐴𝑌𝐸𝑅𝑆</m:t>
                        </m:r>
                      </m:sub>
                    </m:sSub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/>
                        <a:ea typeface="+mn-ea"/>
                      </a:rPr>
                      <m:t>𝐾</m:t>
                    </m:r>
                  </m:oMath>
                </a14:m>
                <a:endParaRPr lang="en-US" sz="3600" dirty="0">
                  <a:solidFill>
                    <a:prstClr val="black"/>
                  </a:solidFill>
                  <a:latin typeface="Calluna Sans"/>
                  <a:ea typeface="+mn-ea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56" y="1412776"/>
                <a:ext cx="4572000" cy="3397981"/>
              </a:xfrm>
              <a:prstGeom prst="rect">
                <a:avLst/>
              </a:prstGeom>
              <a:blipFill rotWithShape="1">
                <a:blip r:embed="rId2"/>
                <a:stretch>
                  <a:fillRect l="-3467" t="-233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7504" y="5105400"/>
                <a:ext cx="4405693" cy="1466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+mj-lt"/>
                  </a:rPr>
                  <a:t>:	paper thickness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𝑤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+mj-lt"/>
                  </a:rPr>
                  <a:t>:	width of the strap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+mj-lt"/>
                  </a:rPr>
                  <a:t>:	paper tensile strength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𝐾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+mj-lt"/>
                  </a:rPr>
                  <a:t>:	strength of a single tube layer</a:t>
                </a:r>
                <a:endParaRPr lang="sk-SK" sz="2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105400"/>
                <a:ext cx="4405693" cy="1466299"/>
              </a:xfrm>
              <a:prstGeom prst="rect">
                <a:avLst/>
              </a:prstGeom>
              <a:blipFill rotWithShape="1">
                <a:blip r:embed="rId3"/>
                <a:stretch>
                  <a:fillRect l="-416" t="-3333" r="-11911" b="-1541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5087659" y="1698303"/>
            <a:ext cx="3516789" cy="4250977"/>
            <a:chOff x="5542802" y="1484784"/>
            <a:chExt cx="3516789" cy="4250977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" b="13766"/>
            <a:stretch/>
          </p:blipFill>
          <p:spPr bwMode="auto">
            <a:xfrm>
              <a:off x="5542802" y="1484784"/>
              <a:ext cx="3516789" cy="425097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ine 4"/>
            <p:cNvSpPr>
              <a:spLocks noChangeShapeType="1"/>
            </p:cNvSpPr>
            <p:nvPr/>
          </p:nvSpPr>
          <p:spPr bwMode="auto">
            <a:xfrm flipH="1">
              <a:off x="6630722" y="2060848"/>
              <a:ext cx="15875" cy="27481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5802086" y="1948544"/>
              <a:ext cx="815811" cy="28917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012160" y="2418911"/>
                  <a:ext cx="720069" cy="7220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44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oMath>
                    </m:oMathPara>
                  </a14:m>
                  <a:endParaRPr lang="sk-SK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2160" y="2418911"/>
                  <a:ext cx="720069" cy="72205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77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Tensile Strength of Paper Straps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636912"/>
            <a:ext cx="2674640" cy="3489251"/>
          </a:xfrm>
        </p:spPr>
        <p:txBody>
          <a:bodyPr/>
          <a:lstStyle/>
          <a:p>
            <a:pPr>
              <a:buFont typeface="Calluna Sans" pitchFamily="50" charset="0"/>
              <a:buChar char="→"/>
            </a:pPr>
            <a:r>
              <a:rPr lang="en-US" i="1" dirty="0" smtClean="0"/>
              <a:t>experiment</a:t>
            </a:r>
            <a:r>
              <a:rPr lang="en-US" dirty="0" smtClean="0"/>
              <a:t>: changing </a:t>
            </a:r>
            <a:br>
              <a:rPr lang="en-US" dirty="0" smtClean="0"/>
            </a:br>
            <a:r>
              <a:rPr lang="en-US" dirty="0" smtClean="0"/>
              <a:t>strap width,</a:t>
            </a:r>
            <a:br>
              <a:rPr lang="en-US" dirty="0" smtClean="0"/>
            </a:br>
            <a:r>
              <a:rPr lang="en-US" dirty="0" smtClean="0"/>
              <a:t>measuring</a:t>
            </a:r>
            <a:br>
              <a:rPr lang="en-US" dirty="0" smtClean="0"/>
            </a:br>
            <a:r>
              <a:rPr lang="en-US" dirty="0" smtClean="0"/>
              <a:t>max 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3813"/>
            <a:ext cx="5544616" cy="4149483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6658" y="1260049"/>
            <a:ext cx="6747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1ED"/>
              </a:buClr>
              <a:buSzTx/>
            </a:pPr>
            <a:r>
              <a:rPr lang="en-US" sz="3200" dirty="0">
                <a:solidFill>
                  <a:prstClr val="black"/>
                </a:solidFill>
                <a:latin typeface="Calluna Sans"/>
                <a:ea typeface="+mn-ea"/>
              </a:rPr>
              <a:t>no precise </a:t>
            </a:r>
            <a:r>
              <a:rPr lang="en-US" sz="3200" dirty="0" smtClean="0">
                <a:solidFill>
                  <a:prstClr val="black"/>
                </a:solidFill>
                <a:latin typeface="Calluna Sans"/>
              </a:rPr>
              <a:t>material constants known</a:t>
            </a:r>
            <a:endParaRPr lang="en-US" sz="3200" dirty="0">
              <a:solidFill>
                <a:prstClr val="black"/>
              </a:solidFill>
              <a:latin typeface="Callun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01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Tensile Strength of Paper Straps</a:t>
            </a:r>
            <a:endParaRPr lang="sk-SK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833863"/>
              </p:ext>
            </p:extLst>
          </p:nvPr>
        </p:nvGraphicFramePr>
        <p:xfrm>
          <a:off x="0" y="1196752"/>
          <a:ext cx="91440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0" y="3717032"/>
                <a:ext cx="3425874" cy="949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𝑤𝑡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≈27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MPa</m:t>
                      </m:r>
                    </m:oMath>
                  </m:oMathPara>
                </a14:m>
                <a:endParaRPr lang="sk-SK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717032"/>
                <a:ext cx="3425874" cy="94974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50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 of a Single-Layer Tube</a:t>
            </a:r>
            <a:endParaRPr lang="sk-SK" dirty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05323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30" name="Picture 10" descr="C:\Users\Mišo\Desktop\iypt 2013\1. Invent yourself\kabinova lanovka\100_03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78" r="6176" b="8611"/>
          <a:stretch/>
        </p:blipFill>
        <p:spPr bwMode="auto">
          <a:xfrm rot="5400000">
            <a:off x="1876634" y="2523966"/>
            <a:ext cx="5139742" cy="27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771800" y="4293096"/>
            <a:ext cx="1611348" cy="10170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t</a:t>
            </a:r>
            <a:r>
              <a:rPr lang="en-US" sz="3200" dirty="0" smtClean="0">
                <a:latin typeface="+mj-lt"/>
              </a:rPr>
              <a:t>ube</a:t>
            </a:r>
            <a:endParaRPr lang="sk-SK" sz="3200" dirty="0">
              <a:latin typeface="+mj-lt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097828" y="2088075"/>
            <a:ext cx="1944216" cy="10801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w</a:t>
            </a:r>
            <a:r>
              <a:rPr lang="en-US" sz="3200" dirty="0" smtClean="0">
                <a:latin typeface="+mj-lt"/>
              </a:rPr>
              <a:t>eight</a:t>
            </a:r>
            <a:endParaRPr lang="sk-SK" sz="3200" dirty="0">
              <a:latin typeface="+mj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18454" r="11069" b="18454"/>
          <a:stretch>
            <a:fillRect/>
          </a:stretch>
        </p:blipFill>
        <p:spPr bwMode="auto">
          <a:xfrm rot="5400000">
            <a:off x="5868516" y="3911308"/>
            <a:ext cx="3455988" cy="2160588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4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9"/>
          <a:stretch/>
        </p:blipFill>
        <p:spPr bwMode="auto">
          <a:xfrm>
            <a:off x="0" y="6183086"/>
            <a:ext cx="9144000" cy="6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616643"/>
              </p:ext>
            </p:extLst>
          </p:nvPr>
        </p:nvGraphicFramePr>
        <p:xfrm>
          <a:off x="32657" y="1570038"/>
          <a:ext cx="8666458" cy="509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</a:pPr>
            <a:r>
              <a:rPr lang="en-US" dirty="0"/>
              <a:t>Strength of a Single-Layer Tube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37372" y="4221088"/>
                <a:ext cx="3878434" cy="1027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𝐾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𝐿𝐴𝑌𝐸𝑅𝑆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≈15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N</m:t>
                      </m:r>
                    </m:oMath>
                  </m:oMathPara>
                </a14:m>
                <a:endParaRPr lang="sk-SK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72" y="4221088"/>
                <a:ext cx="3878434" cy="10276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0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Bridge Optimization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0F651F68-B407-4639-B506-A3EDF163F30E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943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483244309"/>
              </p:ext>
            </p:extLst>
          </p:nvPr>
        </p:nvGraphicFramePr>
        <p:xfrm>
          <a:off x="107504" y="1556792"/>
          <a:ext cx="892899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Hercules</a:t>
            </a:r>
            <a:r>
              <a:rPr lang="en-US" dirty="0" smtClean="0"/>
              <a:t>:</a:t>
            </a:r>
            <a:r>
              <a:rPr lang="sk-SK" dirty="0" smtClean="0"/>
              <a:t> </a:t>
            </a:r>
            <a:r>
              <a:rPr lang="en-US" dirty="0" smtClean="0"/>
              <a:t>S</a:t>
            </a:r>
            <a:r>
              <a:rPr lang="sk-SK" dirty="0" smtClean="0"/>
              <a:t>trength</a:t>
            </a:r>
            <a:r>
              <a:rPr lang="en-US" dirty="0" smtClean="0"/>
              <a:t> Prediction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816424" y="1700808"/>
                <a:ext cx="5652120" cy="15420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2800" i="1" dirty="0" smtClean="0">
                    <a:solidFill>
                      <a:schemeClr val="tx1"/>
                    </a:solidFill>
                    <a:latin typeface="+mj-lt"/>
                    <a:ea typeface="+mn-ea"/>
                  </a:rPr>
                  <a:t>        straps</a:t>
                </a:r>
                <a:r>
                  <a:rPr lang="en-US" sz="2800" dirty="0" smtClean="0">
                    <a:solidFill>
                      <a:schemeClr val="tx1"/>
                    </a:solidFill>
                    <a:latin typeface="+mj-lt"/>
                    <a:ea typeface="+mn-ea"/>
                  </a:rPr>
                  <a:t>: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𝑚𝑔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2</m:t>
                        </m:r>
                        <m:func>
                          <m:func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+mn-ea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/>
                                <a:ea typeface="+mn-ea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+mn-ea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en-US" sz="3200" i="1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≤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𝑤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𝑡𝐺</m:t>
                    </m:r>
                  </m:oMath>
                </a14:m>
                <a:endParaRPr lang="en-US" sz="3200" dirty="0" smtClean="0">
                  <a:solidFill>
                    <a:schemeClr val="tx1"/>
                  </a:solidFill>
                  <a:latin typeface="Calluna Sans"/>
                  <a:ea typeface="+mn-ea"/>
                </a:endParaRPr>
              </a:p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2800" i="1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        tube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: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𝑚𝑔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2</m:t>
                        </m:r>
                        <m:func>
                          <m:func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+mn-ea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+mn-ea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+mn-ea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≤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𝑁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𝐿𝐴𝑌𝐸𝑅𝑆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𝐾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Calluna Sans"/>
                  <a:ea typeface="+mn-ea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424" y="1700808"/>
                <a:ext cx="5652120" cy="1542025"/>
              </a:xfrm>
              <a:prstGeom prst="rect">
                <a:avLst/>
              </a:prstGeom>
              <a:blipFill rotWithShape="1">
                <a:blip r:embed="rId4"/>
                <a:stretch>
                  <a:fillRect b="-276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5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018482490"/>
              </p:ext>
            </p:extLst>
          </p:nvPr>
        </p:nvGraphicFramePr>
        <p:xfrm>
          <a:off x="107504" y="1556792"/>
          <a:ext cx="892899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Hercules</a:t>
            </a:r>
            <a:r>
              <a:rPr lang="en-US" dirty="0" smtClean="0"/>
              <a:t>:</a:t>
            </a:r>
            <a:r>
              <a:rPr lang="sk-SK" dirty="0" smtClean="0"/>
              <a:t> </a:t>
            </a:r>
            <a:r>
              <a:rPr lang="en-US" dirty="0" smtClean="0"/>
              <a:t>S</a:t>
            </a:r>
            <a:r>
              <a:rPr lang="sk-SK" dirty="0" smtClean="0"/>
              <a:t>trength</a:t>
            </a:r>
            <a:r>
              <a:rPr lang="en-US" dirty="0" smtClean="0"/>
              <a:t> Prediction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92488" y="1844824"/>
                <a:ext cx="4499992" cy="166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200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max: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𝑆𝑇𝑅𝐴𝑃𝑆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=4.5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cm</m:t>
                    </m:r>
                  </m:oMath>
                </a14:m>
                <a:endParaRPr lang="en-US" sz="3200" dirty="0" smtClean="0">
                  <a:solidFill>
                    <a:schemeClr val="tx1"/>
                  </a:solidFill>
                  <a:latin typeface="Calluna Sans"/>
                  <a:ea typeface="+mn-ea"/>
                </a:endParaRPr>
              </a:p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200" dirty="0">
                    <a:solidFill>
                      <a:schemeClr val="tx1"/>
                    </a:solidFill>
                    <a:latin typeface="Calluna Sans"/>
                    <a:ea typeface="+mn-ea"/>
                  </a:rPr>
                  <a:t>	</a:t>
                </a:r>
                <a:r>
                  <a:rPr lang="en-US" sz="3200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𝑤</m:t>
                    </m:r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=1.85 </m:t>
                    </m:r>
                    <m:r>
                      <m:rPr>
                        <m:sty m:val="p"/>
                      </m:rPr>
                      <a:rPr lang="en-US" sz="3200" i="0" dirty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cm</m:t>
                    </m:r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,</a:t>
                </a:r>
              </a:p>
              <a:p>
                <a:pPr lvl="0" defTabSz="914400" fontAlgn="auto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200" dirty="0">
                    <a:solidFill>
                      <a:schemeClr val="tx1"/>
                    </a:solidFill>
                    <a:latin typeface="Calluna Sans"/>
                    <a:ea typeface="+mn-ea"/>
                  </a:rPr>
                  <a:t>	</a:t>
                </a:r>
                <a:r>
                  <a:rPr lang="en-US" sz="3200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=71.75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cm</m:t>
                    </m:r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)</a:t>
                </a:r>
                <a:endParaRPr lang="en-US" sz="3200" dirty="0">
                  <a:solidFill>
                    <a:schemeClr val="tx1"/>
                  </a:solidFill>
                  <a:latin typeface="Calluna Sans"/>
                  <a:ea typeface="+mn-ea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488" y="1844824"/>
                <a:ext cx="4499992" cy="1668149"/>
              </a:xfrm>
              <a:prstGeom prst="rect">
                <a:avLst/>
              </a:prstGeom>
              <a:blipFill rotWithShape="1">
                <a:blip r:embed="rId4"/>
                <a:stretch>
                  <a:fillRect l="-3523" t="-4762" b="-1172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2688906" y="1988840"/>
            <a:ext cx="0" cy="374441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627784" y="2453546"/>
            <a:ext cx="144016" cy="1440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30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41875" y="2163030"/>
            <a:ext cx="3304367" cy="2160240"/>
          </a:xfrm>
          <a:prstGeom prst="rect">
            <a:avLst/>
          </a:prstGeom>
          <a:solidFill>
            <a:schemeClr val="bg1">
              <a:alpha val="47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woPt" dir="tl"/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14" y="2708920"/>
            <a:ext cx="2894012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3568" y="4487348"/>
            <a:ext cx="5347543" cy="22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k-SK" sz="4000" dirty="0" smtClean="0">
                <a:solidFill>
                  <a:srgbClr val="000000"/>
                </a:solidFill>
                <a:latin typeface="Constantia" pitchFamily="18" charset="0"/>
              </a:rPr>
              <a:t>→</a:t>
            </a:r>
            <a:r>
              <a:rPr lang="en-US" sz="4000" dirty="0" smtClean="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+mn-lt"/>
              </a:rPr>
              <a:t>w</a:t>
            </a:r>
            <a:r>
              <a:rPr lang="sk-SK" sz="4000" dirty="0" smtClean="0">
                <a:solidFill>
                  <a:srgbClr val="000000"/>
                </a:solidFill>
                <a:latin typeface="+mn-lt"/>
              </a:rPr>
              <a:t>e </a:t>
            </a:r>
            <a:r>
              <a:rPr lang="sk-SK" sz="4000" dirty="0">
                <a:solidFill>
                  <a:srgbClr val="000000"/>
                </a:solidFill>
                <a:latin typeface="+mn-lt"/>
              </a:rPr>
              <a:t>chose </a:t>
            </a:r>
            <a:r>
              <a:rPr lang="en-US" sz="4000" dirty="0" smtClean="0">
                <a:solidFill>
                  <a:srgbClr val="000000"/>
                </a:solidFill>
                <a:latin typeface="+mn-lt"/>
              </a:rPr>
              <a:t>best realizable parameters instead</a:t>
            </a:r>
            <a:endParaRPr lang="sk-SK" sz="4000" dirty="0">
              <a:solidFill>
                <a:srgbClr val="000000"/>
              </a:solidFill>
              <a:latin typeface="+mn-lt"/>
            </a:endParaRPr>
          </a:p>
          <a:p>
            <a:pPr hangingPunct="1">
              <a:lnSpc>
                <a:spcPct val="10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sk-SK" sz="1600" dirty="0">
              <a:solidFill>
                <a:srgbClr val="000000"/>
              </a:solidFill>
              <a:latin typeface="Constant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5" name="Text Box 2"/>
              <p:cNvSpPr txBox="1">
                <a:spLocks noChangeArrowheads="1"/>
              </p:cNvSpPr>
              <p:nvPr/>
            </p:nvSpPr>
            <p:spPr bwMode="auto">
              <a:xfrm>
                <a:off x="152400" y="548010"/>
                <a:ext cx="8839200" cy="1656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1pPr>
                <a:lvl2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2pPr>
                <a:lvl3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3pPr>
                <a:lvl4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4pPr>
                <a:lvl5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638"/>
                  </a:spcBef>
                  <a:spcAft>
                    <a:spcPts val="1425"/>
                  </a:spcAft>
                </a:pPr>
                <a:r>
                  <a:rPr lang="en-US" sz="4000" dirty="0" smtClean="0">
                    <a:solidFill>
                      <a:schemeClr val="accent1"/>
                    </a:solidFill>
                    <a:latin typeface="+mn-lt"/>
                  </a:rPr>
                  <a:t>How to make 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1.85</m:t>
                    </m:r>
                    <m:r>
                      <a:rPr lang="sk-SK" sz="400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×</m:t>
                    </m:r>
                    <m:r>
                      <a:rPr lang="en-US" sz="400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71.75</m:t>
                    </m:r>
                    <m:r>
                      <a:rPr lang="en-US" sz="4000" b="0" i="0" dirty="0" smtClean="0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chemeClr val="accent1"/>
                        </a:solidFill>
                        <a:latin typeface="Cambria Math"/>
                      </a:rPr>
                      <m:t>cm</m:t>
                    </m:r>
                  </m:oMath>
                </a14:m>
                <a:r>
                  <a:rPr lang="en-US" sz="4000" dirty="0" smtClean="0">
                    <a:solidFill>
                      <a:schemeClr val="accent1"/>
                    </a:solidFill>
                    <a:latin typeface="+mn-lt"/>
                  </a:rPr>
                  <a:t> strap </a:t>
                </a:r>
                <a:r>
                  <a:rPr lang="en-US" sz="4000" dirty="0">
                    <a:solidFill>
                      <a:schemeClr val="accent1"/>
                    </a:solidFill>
                    <a:latin typeface="+mn-lt"/>
                  </a:rPr>
                  <a:t>out of 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4.5</m:t>
                    </m:r>
                    <m:r>
                      <a:rPr lang="sk-SK" sz="400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×</m:t>
                    </m:r>
                    <m:r>
                      <a:rPr lang="en-US" sz="400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29.5</m:t>
                    </m:r>
                    <m:r>
                      <a:rPr lang="en-US" sz="4000" b="0" i="0" dirty="0" smtClean="0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chemeClr val="accent1"/>
                        </a:solidFill>
                        <a:latin typeface="Cambria Math"/>
                      </a:rPr>
                      <m:t>cm</m:t>
                    </m:r>
                  </m:oMath>
                </a14:m>
                <a:r>
                  <a:rPr lang="en-US" sz="4000" dirty="0" smtClean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4000" dirty="0">
                    <a:solidFill>
                      <a:schemeClr val="accent1"/>
                    </a:solidFill>
                    <a:latin typeface="+mn-lt"/>
                  </a:rPr>
                  <a:t>paper </a:t>
                </a:r>
                <a:r>
                  <a:rPr lang="en-US" sz="4000" dirty="0" smtClean="0">
                    <a:solidFill>
                      <a:schemeClr val="accent1"/>
                    </a:solidFill>
                    <a:latin typeface="+mn-lt"/>
                  </a:rPr>
                  <a:t>?</a:t>
                </a:r>
                <a:endParaRPr lang="en-US" sz="4000" dirty="0">
                  <a:solidFill>
                    <a:schemeClr val="accent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379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548010"/>
                <a:ext cx="8839200" cy="1656854"/>
              </a:xfrm>
              <a:prstGeom prst="rect">
                <a:avLst/>
              </a:prstGeom>
              <a:blipFill rotWithShape="1">
                <a:blip r:embed="rId4"/>
                <a:stretch>
                  <a:fillRect t="-6250" r="-27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9"/>
          <a:stretch/>
        </p:blipFill>
        <p:spPr bwMode="auto">
          <a:xfrm>
            <a:off x="0" y="6183086"/>
            <a:ext cx="9144000" cy="6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1874" y="2152726"/>
            <a:ext cx="3304367" cy="50405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  <a:ln w="12700"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twoPt" dir="tl"/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Rectangle 9"/>
          <p:cNvSpPr/>
          <p:nvPr/>
        </p:nvSpPr>
        <p:spPr>
          <a:xfrm>
            <a:off x="741874" y="2152726"/>
            <a:ext cx="8042507" cy="212824"/>
          </a:xfrm>
          <a:prstGeom prst="rect">
            <a:avLst/>
          </a:prstGeom>
          <a:solidFill>
            <a:schemeClr val="bg1">
              <a:lumMod val="95000"/>
              <a:alpha val="47059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extBox 5"/>
          <p:cNvSpPr txBox="1"/>
          <p:nvPr/>
        </p:nvSpPr>
        <p:spPr>
          <a:xfrm>
            <a:off x="3403117" y="3733800"/>
            <a:ext cx="643125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A4</a:t>
            </a:r>
            <a:endParaRPr lang="sk-SK" b="1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-192797" y="2132856"/>
                <a:ext cx="940770" cy="523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𝑜𝑝𝑡</m:t>
                          </m:r>
                        </m:sub>
                      </m:sSub>
                    </m:oMath>
                  </m:oMathPara>
                </a14:m>
                <a:endParaRPr lang="sk-SK" sz="28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2797" y="2132856"/>
                <a:ext cx="940770" cy="5239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/>
          <p:cNvSpPr/>
          <p:nvPr/>
        </p:nvSpPr>
        <p:spPr>
          <a:xfrm>
            <a:off x="539551" y="2141840"/>
            <a:ext cx="144017" cy="504056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16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950174312"/>
              </p:ext>
            </p:extLst>
          </p:nvPr>
        </p:nvGraphicFramePr>
        <p:xfrm>
          <a:off x="107504" y="1556792"/>
          <a:ext cx="892899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Hercules</a:t>
            </a:r>
            <a:r>
              <a:rPr lang="en-US" dirty="0" smtClean="0"/>
              <a:t>:</a:t>
            </a:r>
            <a:r>
              <a:rPr lang="sk-SK" dirty="0" smtClean="0"/>
              <a:t> </a:t>
            </a:r>
            <a:r>
              <a:rPr lang="en-US" dirty="0" smtClean="0"/>
              <a:t>S</a:t>
            </a:r>
            <a:r>
              <a:rPr lang="sk-SK" dirty="0" smtClean="0"/>
              <a:t>trength</a:t>
            </a:r>
            <a:r>
              <a:rPr lang="en-US" dirty="0" smtClean="0"/>
              <a:t> Prediction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54082" y="1987034"/>
                <a:ext cx="4499992" cy="1175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+mn-ea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+mn-ea"/>
                            </a:rPr>
                            <m:t>𝑆𝑇𝑅𝐴𝑃𝑆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+mn-ea"/>
                        </a:rPr>
                        <m:t>=6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  <a:ea typeface="+mn-ea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  <a:ea typeface="+mn-ea"/>
                        </a:rPr>
                        <m:t>cm</m:t>
                      </m:r>
                    </m:oMath>
                  </m:oMathPara>
                </a14:m>
                <a:endParaRPr lang="en-US" sz="3200" dirty="0" smtClean="0">
                  <a:solidFill>
                    <a:schemeClr val="tx1"/>
                  </a:solidFill>
                  <a:latin typeface="Calluna Sans"/>
                  <a:ea typeface="+mn-ea"/>
                </a:endParaRPr>
              </a:p>
              <a:p>
                <a:pPr lvl="0" defTabSz="914400" fontAlgn="auto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1ED"/>
                  </a:buClr>
                  <a:buSzTx/>
                </a:pPr>
                <a:r>
                  <a:rPr lang="en-US" sz="3200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𝑤</m:t>
                    </m:r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=2 </m:t>
                    </m:r>
                    <m:r>
                      <m:rPr>
                        <m:sty m:val="p"/>
                      </m:rPr>
                      <a:rPr lang="en-US" sz="3200" i="0" dirty="0" smtClean="0">
                        <a:solidFill>
                          <a:schemeClr val="tx1"/>
                        </a:solidFill>
                        <a:latin typeface="Cambria Math"/>
                        <a:ea typeface="+mn-ea"/>
                      </a:rPr>
                      <m:t>cm</m:t>
                    </m:r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  <a:latin typeface="Calluna Sans"/>
                    <a:ea typeface="+mn-ea"/>
                  </a:rPr>
                  <a:t>)</a:t>
                </a:r>
                <a:endParaRPr lang="en-US" sz="3200" dirty="0">
                  <a:solidFill>
                    <a:schemeClr val="tx1"/>
                  </a:solidFill>
                  <a:latin typeface="Calluna Sans"/>
                  <a:ea typeface="+mn-ea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082" y="1987034"/>
                <a:ext cx="4499992" cy="1175706"/>
              </a:xfrm>
              <a:prstGeom prst="rect">
                <a:avLst/>
              </a:prstGeom>
              <a:blipFill rotWithShape="1">
                <a:blip r:embed="rId4"/>
                <a:stretch>
                  <a:fillRect l="-3388" b="-1606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/>
          <p:cNvSpPr/>
          <p:nvPr/>
        </p:nvSpPr>
        <p:spPr>
          <a:xfrm>
            <a:off x="3519060" y="2306774"/>
            <a:ext cx="1012371" cy="356034"/>
          </a:xfrm>
          <a:custGeom>
            <a:avLst/>
            <a:gdLst>
              <a:gd name="connsiteX0" fmla="*/ 413657 w 413657"/>
              <a:gd name="connsiteY0" fmla="*/ 87086 h 87086"/>
              <a:gd name="connsiteX1" fmla="*/ 0 w 413657"/>
              <a:gd name="connsiteY1" fmla="*/ 0 h 87086"/>
              <a:gd name="connsiteX2" fmla="*/ 0 w 413657"/>
              <a:gd name="connsiteY2" fmla="*/ 0 h 87086"/>
              <a:gd name="connsiteX0" fmla="*/ 859971 w 859971"/>
              <a:gd name="connsiteY0" fmla="*/ 94672 h 301501"/>
              <a:gd name="connsiteX1" fmla="*/ 446314 w 859971"/>
              <a:gd name="connsiteY1" fmla="*/ 7586 h 301501"/>
              <a:gd name="connsiteX2" fmla="*/ 0 w 859971"/>
              <a:gd name="connsiteY2" fmla="*/ 301501 h 301501"/>
              <a:gd name="connsiteX0" fmla="*/ 859971 w 859971"/>
              <a:gd name="connsiteY0" fmla="*/ 0 h 206829"/>
              <a:gd name="connsiteX1" fmla="*/ 0 w 859971"/>
              <a:gd name="connsiteY1" fmla="*/ 206829 h 206829"/>
              <a:gd name="connsiteX0" fmla="*/ 859971 w 859971"/>
              <a:gd name="connsiteY0" fmla="*/ 0 h 206829"/>
              <a:gd name="connsiteX1" fmla="*/ 0 w 859971"/>
              <a:gd name="connsiteY1" fmla="*/ 206829 h 206829"/>
              <a:gd name="connsiteX0" fmla="*/ 881742 w 881742"/>
              <a:gd name="connsiteY0" fmla="*/ 0 h 141514"/>
              <a:gd name="connsiteX1" fmla="*/ 0 w 881742"/>
              <a:gd name="connsiteY1" fmla="*/ 141514 h 141514"/>
              <a:gd name="connsiteX0" fmla="*/ 881742 w 881742"/>
              <a:gd name="connsiteY0" fmla="*/ 70438 h 211952"/>
              <a:gd name="connsiteX1" fmla="*/ 0 w 881742"/>
              <a:gd name="connsiteY1" fmla="*/ 211952 h 211952"/>
              <a:gd name="connsiteX0" fmla="*/ 1012371 w 1012371"/>
              <a:gd name="connsiteY0" fmla="*/ 31805 h 380147"/>
              <a:gd name="connsiteX1" fmla="*/ 0 w 1012371"/>
              <a:gd name="connsiteY1" fmla="*/ 380147 h 380147"/>
              <a:gd name="connsiteX0" fmla="*/ 1012371 w 1012371"/>
              <a:gd name="connsiteY0" fmla="*/ 6571 h 354913"/>
              <a:gd name="connsiteX1" fmla="*/ 0 w 1012371"/>
              <a:gd name="connsiteY1" fmla="*/ 354913 h 354913"/>
              <a:gd name="connsiteX0" fmla="*/ 1012371 w 1012371"/>
              <a:gd name="connsiteY0" fmla="*/ 6571 h 354913"/>
              <a:gd name="connsiteX1" fmla="*/ 0 w 1012371"/>
              <a:gd name="connsiteY1" fmla="*/ 354913 h 354913"/>
              <a:gd name="connsiteX0" fmla="*/ 1012371 w 1012371"/>
              <a:gd name="connsiteY0" fmla="*/ 9592 h 357934"/>
              <a:gd name="connsiteX1" fmla="*/ 0 w 1012371"/>
              <a:gd name="connsiteY1" fmla="*/ 357934 h 357934"/>
              <a:gd name="connsiteX0" fmla="*/ 1012371 w 1012371"/>
              <a:gd name="connsiteY0" fmla="*/ 7692 h 356034"/>
              <a:gd name="connsiteX1" fmla="*/ 0 w 1012371"/>
              <a:gd name="connsiteY1" fmla="*/ 356034 h 35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2371" h="356034">
                <a:moveTo>
                  <a:pt x="1012371" y="7692"/>
                </a:moveTo>
                <a:cubicBezTo>
                  <a:pt x="355599" y="-43108"/>
                  <a:pt x="79828" y="167348"/>
                  <a:pt x="0" y="356034"/>
                </a:cubicBezTo>
              </a:path>
            </a:pathLst>
          </a:custGeom>
          <a:noFill/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Rectangle 9"/>
          <p:cNvSpPr/>
          <p:nvPr/>
        </p:nvSpPr>
        <p:spPr>
          <a:xfrm>
            <a:off x="2051721" y="3476733"/>
            <a:ext cx="2808312" cy="1752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  <a:latin typeface="+mj-lt"/>
              </a:rPr>
              <a:t>predicted max  load: </a:t>
            </a:r>
            <a:r>
              <a:rPr lang="en-US" sz="4400" b="1" dirty="0">
                <a:solidFill>
                  <a:prstClr val="black"/>
                </a:solidFill>
                <a:latin typeface="+mj-lt"/>
              </a:rPr>
              <a:t>9kg</a:t>
            </a:r>
            <a:endParaRPr lang="sk-SK" sz="4400" b="1" dirty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71600" y="2760104"/>
            <a:ext cx="2808312" cy="324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401954" y="2691342"/>
            <a:ext cx="144016" cy="1440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Rectangle 17"/>
          <p:cNvSpPr/>
          <p:nvPr/>
        </p:nvSpPr>
        <p:spPr>
          <a:xfrm>
            <a:off x="4464497" y="4265801"/>
            <a:ext cx="3635896" cy="1323439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wrap="square">
            <a:spAutoFit/>
          </a:bodyPr>
          <a:lstStyle/>
          <a:p>
            <a:pPr lvl="0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k-SK" sz="4000" b="1" dirty="0" smtClean="0">
                <a:solidFill>
                  <a:schemeClr val="accent3"/>
                </a:solidFill>
                <a:latin typeface="Calluna Sans"/>
              </a:rPr>
              <a:t>Let's test it </a:t>
            </a:r>
            <a:r>
              <a:rPr lang="en-US" sz="4000" b="1" dirty="0" smtClean="0">
                <a:solidFill>
                  <a:schemeClr val="accent3"/>
                </a:solidFill>
                <a:latin typeface="Calluna Sans"/>
              </a:rPr>
              <a:t>experimentally</a:t>
            </a:r>
            <a:r>
              <a:rPr lang="sk-SK" sz="4000" b="1" dirty="0" smtClean="0">
                <a:solidFill>
                  <a:schemeClr val="accent3"/>
                </a:solidFill>
                <a:latin typeface="Calluna Sans"/>
              </a:rPr>
              <a:t>!</a:t>
            </a:r>
            <a:endParaRPr lang="sk-SK" sz="4000" b="1" dirty="0">
              <a:solidFill>
                <a:schemeClr val="accent3"/>
              </a:solidFill>
              <a:latin typeface="Calluna Sans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3294791" y="4749244"/>
            <a:ext cx="1061186" cy="432048"/>
          </a:xfrm>
          <a:prstGeom prst="leftArrow">
            <a:avLst>
              <a:gd name="adj1" fmla="val 39921"/>
              <a:gd name="adj2" fmla="val 7015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TextBox 16"/>
          <p:cNvSpPr txBox="1"/>
          <p:nvPr/>
        </p:nvSpPr>
        <p:spPr>
          <a:xfrm>
            <a:off x="7865393" y="3626499"/>
            <a:ext cx="47000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A4</a:t>
            </a:r>
            <a:endParaRPr lang="sk-SK" sz="1200" b="1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 flipH="1">
            <a:off x="4912062" y="3194336"/>
            <a:ext cx="3404354" cy="810728"/>
            <a:chOff x="6832768" y="1170696"/>
            <a:chExt cx="3404354" cy="810728"/>
          </a:xfrm>
        </p:grpSpPr>
        <p:sp>
          <p:nvSpPr>
            <p:cNvPr id="12" name="Rectangle 11"/>
            <p:cNvSpPr/>
            <p:nvPr/>
          </p:nvSpPr>
          <p:spPr>
            <a:xfrm>
              <a:off x="6832772" y="1178143"/>
              <a:ext cx="1136069" cy="803281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woPt" dir="tl"/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32768" y="1173449"/>
              <a:ext cx="1136070" cy="229509"/>
            </a:xfrm>
            <a:prstGeom prst="rect">
              <a:avLst/>
            </a:prstGeom>
            <a:solidFill>
              <a:schemeClr val="bg1">
                <a:lumMod val="95000"/>
                <a:alpha val="47000"/>
              </a:schemeClr>
            </a:solidFill>
            <a:ln w="1270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twoPt" dir="tl"/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32773" y="1173449"/>
              <a:ext cx="1136070" cy="76503"/>
            </a:xfrm>
            <a:prstGeom prst="rect">
              <a:avLst/>
            </a:prstGeom>
            <a:solidFill>
              <a:schemeClr val="bg1">
                <a:lumMod val="95000"/>
                <a:alpha val="47059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965984" y="1170696"/>
              <a:ext cx="1136070" cy="76503"/>
            </a:xfrm>
            <a:prstGeom prst="rect">
              <a:avLst/>
            </a:prstGeom>
            <a:solidFill>
              <a:schemeClr val="bg1">
                <a:lumMod val="95000"/>
                <a:alpha val="47059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101052" y="1171030"/>
              <a:ext cx="1136070" cy="76503"/>
            </a:xfrm>
            <a:prstGeom prst="rect">
              <a:avLst/>
            </a:prstGeom>
            <a:solidFill>
              <a:schemeClr val="bg1">
                <a:lumMod val="95000"/>
                <a:alpha val="47059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32768" y="1326455"/>
              <a:ext cx="1136070" cy="76503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453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3624"/>
          <a:stretch/>
        </p:blipFill>
        <p:spPr bwMode="auto">
          <a:xfrm>
            <a:off x="323528" y="156393"/>
            <a:ext cx="4983536" cy="6563202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C:\Users\kamila\Dropbox\TMF2013\template\strip-to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0"/>
          <a:stretch/>
        </p:blipFill>
        <p:spPr bwMode="auto">
          <a:xfrm>
            <a:off x="0" y="0"/>
            <a:ext cx="9144000" cy="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9"/>
          <a:stretch/>
        </p:blipFill>
        <p:spPr bwMode="auto">
          <a:xfrm>
            <a:off x="0" y="6183086"/>
            <a:ext cx="9144000" cy="6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64088" y="2996952"/>
                <a:ext cx="1511952" cy="807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solidFill>
                            <a:schemeClr val="accent3"/>
                          </a:solidFill>
                          <a:latin typeface="Cambria Math"/>
                        </a:rPr>
                        <m:t>kg</m:t>
                      </m:r>
                    </m:oMath>
                  </m:oMathPara>
                </a14:m>
                <a:endParaRPr lang="sk-SK" sz="4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2996952"/>
                <a:ext cx="1511952" cy="80791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6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r="1295" b="4166"/>
          <a:stretch/>
        </p:blipFill>
        <p:spPr bwMode="auto">
          <a:xfrm>
            <a:off x="323528" y="156392"/>
            <a:ext cx="5021920" cy="6563203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C:\Users\kamila\Dropbox\TMF2013\template\strip-to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0"/>
          <a:stretch/>
        </p:blipFill>
        <p:spPr bwMode="auto">
          <a:xfrm>
            <a:off x="0" y="0"/>
            <a:ext cx="9144000" cy="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9"/>
          <a:stretch/>
        </p:blipFill>
        <p:spPr bwMode="auto">
          <a:xfrm>
            <a:off x="0" y="6183086"/>
            <a:ext cx="9144000" cy="6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64088" y="2824161"/>
                <a:ext cx="2904962" cy="11657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7.5 </m:t>
                      </m:r>
                      <m:r>
                        <m:rPr>
                          <m:sty m:val="p"/>
                        </m:rPr>
                        <a:rPr lang="en-US" sz="7200" b="0" i="0" smtClean="0">
                          <a:solidFill>
                            <a:schemeClr val="accent3"/>
                          </a:solidFill>
                          <a:latin typeface="Cambria Math"/>
                        </a:rPr>
                        <m:t>kg</m:t>
                      </m:r>
                    </m:oMath>
                  </m:oMathPara>
                </a14:m>
                <a:endParaRPr lang="sk-SK" sz="72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2824161"/>
                <a:ext cx="2904962" cy="11657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t="2237" b="1853"/>
          <a:stretch/>
        </p:blipFill>
        <p:spPr bwMode="auto">
          <a:xfrm>
            <a:off x="323528" y="156392"/>
            <a:ext cx="5021919" cy="6563203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C:\Users\kamila\Dropbox\TMF2013\template\strip-to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0"/>
          <a:stretch/>
        </p:blipFill>
        <p:spPr bwMode="auto">
          <a:xfrm>
            <a:off x="0" y="0"/>
            <a:ext cx="9144000" cy="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9"/>
          <a:stretch/>
        </p:blipFill>
        <p:spPr bwMode="auto">
          <a:xfrm>
            <a:off x="0" y="6183086"/>
            <a:ext cx="9144000" cy="6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64088" y="2824161"/>
                <a:ext cx="3946914" cy="1237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80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8.75 </m:t>
                      </m:r>
                      <m:r>
                        <m:rPr>
                          <m:sty m:val="p"/>
                        </m:rPr>
                        <a:rPr lang="en-US" sz="8000" b="0" i="0" smtClean="0">
                          <a:solidFill>
                            <a:schemeClr val="accent3"/>
                          </a:solidFill>
                          <a:latin typeface="Cambria Math"/>
                        </a:rPr>
                        <m:t>kg</m:t>
                      </m:r>
                      <m:r>
                        <a:rPr lang="sk-SK" sz="8000" b="0" i="0" smtClean="0">
                          <a:solidFill>
                            <a:schemeClr val="accent3"/>
                          </a:solidFill>
                          <a:latin typeface="Cambria Math"/>
                        </a:rPr>
                        <m:t>!</m:t>
                      </m:r>
                    </m:oMath>
                  </m:oMathPara>
                </a14:m>
                <a:endParaRPr lang="sk-SK" sz="8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2824161"/>
                <a:ext cx="3946914" cy="123726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9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8263"/>
            <a:ext cx="5021920" cy="6700015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C:\Users\kamila\Dropbox\TMF2013\template\strip-to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0"/>
          <a:stretch/>
        </p:blipFill>
        <p:spPr bwMode="auto">
          <a:xfrm>
            <a:off x="0" y="0"/>
            <a:ext cx="9144000" cy="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9"/>
          <a:stretch/>
        </p:blipFill>
        <p:spPr bwMode="auto">
          <a:xfrm>
            <a:off x="0" y="6183086"/>
            <a:ext cx="9144000" cy="6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57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569496" y="2778204"/>
                <a:ext cx="273630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9 </m:t>
                      </m:r>
                      <m:r>
                        <m:rPr>
                          <m:sty m:val="p"/>
                        </m:rPr>
                        <a:rPr lang="en-US" sz="6600" b="0" i="0" smtClean="0">
                          <a:solidFill>
                            <a:schemeClr val="accent3"/>
                          </a:solidFill>
                          <a:latin typeface="Cambria Math"/>
                        </a:rPr>
                        <m:t>kg</m:t>
                      </m:r>
                    </m:oMath>
                  </m:oMathPara>
                </a14:m>
                <a:endParaRPr lang="sk-SK" sz="8000" dirty="0">
                  <a:solidFill>
                    <a:schemeClr val="accent3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96" y="2778204"/>
                <a:ext cx="2736304" cy="110799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5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Hercules: Summary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58</a:t>
            </a:fld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295705" y="1268760"/>
            <a:ext cx="3148750" cy="2304256"/>
            <a:chOff x="386874" y="274638"/>
            <a:chExt cx="8515001" cy="6231280"/>
          </a:xfrm>
        </p:grpSpPr>
        <p:pic>
          <p:nvPicPr>
            <p:cNvPr id="35" name="Picture 8" descr="C:\Users\Mišo\Desktop\iypt 2013\1. Invent yourself\kabinova lanovka\550px-Cut-a-strip-of-paper-Step-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77" y="1763264"/>
              <a:ext cx="2296358" cy="1302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itle 3"/>
            <p:cNvSpPr txBox="1">
              <a:spLocks/>
            </p:cNvSpPr>
            <p:nvPr/>
          </p:nvSpPr>
          <p:spPr>
            <a:xfrm>
              <a:off x="457198" y="274638"/>
              <a:ext cx="8444677" cy="1142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</a:pPr>
              <a:r>
                <a:rPr lang="sk-SK" sz="1800" dirty="0" smtClean="0"/>
                <a:t>Applicability</a:t>
              </a:r>
              <a:r>
                <a:rPr lang="en-US" sz="1800" dirty="0" smtClean="0"/>
                <a:t> of “</a:t>
              </a:r>
              <a:r>
                <a:rPr lang="sk-SK" sz="1800" dirty="0" smtClean="0"/>
                <a:t>Components</a:t>
              </a:r>
              <a:r>
                <a:rPr lang="en-US" sz="1800" dirty="0" smtClean="0"/>
                <a:t>”</a:t>
              </a:r>
              <a:endParaRPr lang="sk-SK" sz="1800" dirty="0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7" b="25553"/>
            <a:stretch/>
          </p:blipFill>
          <p:spPr bwMode="auto">
            <a:xfrm>
              <a:off x="386874" y="3355431"/>
              <a:ext cx="2296359" cy="130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8" name="Smiley Face 37"/>
            <p:cNvSpPr/>
            <p:nvPr/>
          </p:nvSpPr>
          <p:spPr>
            <a:xfrm>
              <a:off x="3116376" y="1897074"/>
              <a:ext cx="1080119" cy="1080119"/>
            </a:xfrm>
            <a:prstGeom prst="smileyFace">
              <a:avLst>
                <a:gd name="adj" fmla="val -4653"/>
              </a:avLst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9" name="Smiley Face 38"/>
            <p:cNvSpPr/>
            <p:nvPr/>
          </p:nvSpPr>
          <p:spPr>
            <a:xfrm>
              <a:off x="3116376" y="3481249"/>
              <a:ext cx="1080119" cy="1080119"/>
            </a:xfrm>
            <a:prstGeom prst="smileyFace">
              <a:avLst>
                <a:gd name="adj" fmla="val 386"/>
              </a:avLst>
            </a:prstGeom>
            <a:solidFill>
              <a:schemeClr val="accent5"/>
            </a:solidFill>
            <a:ln w="19050">
              <a:solidFill>
                <a:srgbClr val="E8790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0" name="Smiley Face 39"/>
            <p:cNvSpPr/>
            <p:nvPr/>
          </p:nvSpPr>
          <p:spPr>
            <a:xfrm>
              <a:off x="3116376" y="5065426"/>
              <a:ext cx="1080119" cy="1080119"/>
            </a:xfrm>
            <a:prstGeom prst="smileyFace">
              <a:avLst>
                <a:gd name="adj" fmla="val -2637"/>
              </a:avLst>
            </a:prstGeom>
            <a:solidFill>
              <a:srgbClr val="FF500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2" name="Smiley Face 41"/>
            <p:cNvSpPr/>
            <p:nvPr/>
          </p:nvSpPr>
          <p:spPr>
            <a:xfrm>
              <a:off x="4988585" y="1888527"/>
              <a:ext cx="1080119" cy="1080119"/>
            </a:xfrm>
            <a:prstGeom prst="smileyFace">
              <a:avLst>
                <a:gd name="adj" fmla="val -4653"/>
              </a:avLst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3" name="Smiley Face 42"/>
            <p:cNvSpPr/>
            <p:nvPr/>
          </p:nvSpPr>
          <p:spPr>
            <a:xfrm>
              <a:off x="4988585" y="5062434"/>
              <a:ext cx="1080119" cy="1080119"/>
            </a:xfrm>
            <a:prstGeom prst="smileyFace">
              <a:avLst>
                <a:gd name="adj" fmla="val 1394"/>
              </a:avLst>
            </a:prstGeom>
            <a:solidFill>
              <a:srgbClr val="FFFF00"/>
            </a:solidFill>
            <a:ln w="19050">
              <a:solidFill>
                <a:srgbClr val="8686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4" name="Smiley Face 43"/>
            <p:cNvSpPr/>
            <p:nvPr/>
          </p:nvSpPr>
          <p:spPr>
            <a:xfrm>
              <a:off x="6860794" y="1891516"/>
              <a:ext cx="1080119" cy="1080119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5" name="Smiley Face 44"/>
            <p:cNvSpPr/>
            <p:nvPr/>
          </p:nvSpPr>
          <p:spPr>
            <a:xfrm>
              <a:off x="6860794" y="3483685"/>
              <a:ext cx="1080119" cy="1080119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6" name="Smiley Face 45"/>
            <p:cNvSpPr/>
            <p:nvPr/>
          </p:nvSpPr>
          <p:spPr>
            <a:xfrm>
              <a:off x="6860794" y="5065426"/>
              <a:ext cx="1080119" cy="1080119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804285" y="1825398"/>
              <a:ext cx="3779912" cy="4680520"/>
            </a:xfrm>
            <a:prstGeom prst="rect">
              <a:avLst/>
            </a:prstGeom>
            <a:solidFill>
              <a:srgbClr val="FFFFFF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pic>
          <p:nvPicPr>
            <p:cNvPr id="58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7" t="30830" r="25684" b="44953"/>
            <a:stretch/>
          </p:blipFill>
          <p:spPr bwMode="auto">
            <a:xfrm>
              <a:off x="386875" y="4939607"/>
              <a:ext cx="2296359" cy="129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9" name="Smiley Face 58"/>
            <p:cNvSpPr/>
            <p:nvPr/>
          </p:nvSpPr>
          <p:spPr>
            <a:xfrm>
              <a:off x="4988585" y="3480693"/>
              <a:ext cx="1080119" cy="1080119"/>
            </a:xfrm>
            <a:prstGeom prst="smileyFace">
              <a:avLst>
                <a:gd name="adj" fmla="val 3645"/>
              </a:avLst>
            </a:prstGeom>
            <a:solidFill>
              <a:srgbClr val="B1FF33"/>
            </a:solidFill>
            <a:ln w="19050">
              <a:solidFill>
                <a:srgbClr val="4D86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444207" y="3355430"/>
              <a:ext cx="1944215" cy="3096343"/>
            </a:xfrm>
            <a:prstGeom prst="rect">
              <a:avLst/>
            </a:prstGeom>
            <a:solidFill>
              <a:srgbClr val="FFFFFF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20488" y="1053548"/>
              <a:ext cx="2134890" cy="779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latin typeface="+mj-lt"/>
                </a:rPr>
                <a:t>bending</a:t>
              </a:r>
              <a:endParaRPr lang="sk-SK" sz="16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16805" y="1053548"/>
              <a:ext cx="1454618" cy="779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latin typeface="+mj-lt"/>
                </a:rPr>
                <a:t>push</a:t>
              </a:r>
              <a:endParaRPr lang="sk-SK" sz="16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801740" y="1053545"/>
              <a:ext cx="1229154" cy="779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latin typeface="+mj-lt"/>
                </a:rPr>
                <a:t>pull</a:t>
              </a:r>
              <a:endParaRPr lang="sk-SK" sz="16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b="13766"/>
          <a:stretch/>
        </p:blipFill>
        <p:spPr bwMode="auto">
          <a:xfrm>
            <a:off x="3862806" y="1412776"/>
            <a:ext cx="1754276" cy="2120509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ight Arrow 66"/>
          <p:cNvSpPr/>
          <p:nvPr/>
        </p:nvSpPr>
        <p:spPr>
          <a:xfrm>
            <a:off x="3275856" y="2322975"/>
            <a:ext cx="432048" cy="313937"/>
          </a:xfrm>
          <a:prstGeom prst="rightArrow">
            <a:avLst>
              <a:gd name="adj1" fmla="val 47121"/>
              <a:gd name="adj2" fmla="val 686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81" name="Group 80"/>
          <p:cNvGrpSpPr/>
          <p:nvPr/>
        </p:nvGrpSpPr>
        <p:grpSpPr>
          <a:xfrm>
            <a:off x="295705" y="4017369"/>
            <a:ext cx="5788492" cy="2507975"/>
            <a:chOff x="295704" y="4193818"/>
            <a:chExt cx="5361751" cy="2323081"/>
          </a:xfrm>
        </p:grpSpPr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04" y="4274437"/>
              <a:ext cx="2221600" cy="166260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0" descr="C:\Users\Mišo\Desktop\iypt 2013\1. Invent yourself\kabinova lanovka\100_0356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78" r="6176" b="8611"/>
            <a:stretch/>
          </p:blipFill>
          <p:spPr bwMode="auto">
            <a:xfrm rot="5400000">
              <a:off x="1332439" y="4869958"/>
              <a:ext cx="1869799" cy="100892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9" t="18454" r="11069" b="18454"/>
            <a:stretch>
              <a:fillRect/>
            </a:stretch>
          </p:blipFill>
          <p:spPr bwMode="auto">
            <a:xfrm rot="5400000">
              <a:off x="1273544" y="5491041"/>
              <a:ext cx="1007005" cy="62955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Group 74"/>
            <p:cNvGrpSpPr/>
            <p:nvPr/>
          </p:nvGrpSpPr>
          <p:grpSpPr>
            <a:xfrm>
              <a:off x="3353199" y="4193818"/>
              <a:ext cx="2304256" cy="2323081"/>
              <a:chOff x="2873467" y="4193818"/>
              <a:chExt cx="2304256" cy="2323081"/>
            </a:xfrm>
          </p:grpSpPr>
          <p:graphicFrame>
            <p:nvGraphicFramePr>
              <p:cNvPr id="73" name="Chart 72"/>
              <p:cNvGraphicFramePr/>
              <p:nvPr>
                <p:extLst>
                  <p:ext uri="{D42A27DB-BD31-4B8C-83A1-F6EECF244321}">
                    <p14:modId xmlns:p14="http://schemas.microsoft.com/office/powerpoint/2010/main" val="3071792031"/>
                  </p:ext>
                </p:extLst>
              </p:nvPr>
            </p:nvGraphicFramePr>
            <p:xfrm>
              <a:off x="2873467" y="4193818"/>
              <a:ext cx="2304256" cy="23230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sp>
            <p:nvSpPr>
              <p:cNvPr id="74" name="Oval 73"/>
              <p:cNvSpPr/>
              <p:nvPr/>
            </p:nvSpPr>
            <p:spPr>
              <a:xfrm>
                <a:off x="3804970" y="4659250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</p:grpSp>
      <p:sp>
        <p:nvSpPr>
          <p:cNvPr id="76" name="Right Arrow 75"/>
          <p:cNvSpPr/>
          <p:nvPr/>
        </p:nvSpPr>
        <p:spPr>
          <a:xfrm>
            <a:off x="3164498" y="5059279"/>
            <a:ext cx="432048" cy="313937"/>
          </a:xfrm>
          <a:prstGeom prst="rightArrow">
            <a:avLst>
              <a:gd name="adj1" fmla="val 47121"/>
              <a:gd name="adj2" fmla="val 686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83" name="Group 82"/>
          <p:cNvGrpSpPr/>
          <p:nvPr/>
        </p:nvGrpSpPr>
        <p:grpSpPr>
          <a:xfrm>
            <a:off x="6496057" y="1403677"/>
            <a:ext cx="2324415" cy="4761627"/>
            <a:chOff x="6496057" y="1403677"/>
            <a:chExt cx="2324415" cy="4761627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" t="2237" b="1853"/>
            <a:stretch/>
          </p:blipFill>
          <p:spPr bwMode="auto">
            <a:xfrm>
              <a:off x="6501173" y="1403677"/>
              <a:ext cx="1887251" cy="246646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2990" y="3694538"/>
              <a:ext cx="1897482" cy="247076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6920446" y="4654781"/>
                  <a:ext cx="1897482" cy="550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9 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kg</m:t>
                        </m:r>
                      </m:oMath>
                    </m:oMathPara>
                  </a14:m>
                  <a:endParaRPr lang="sk-SK" sz="3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0446" y="4654781"/>
                  <a:ext cx="1897482" cy="550279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6496057" y="2361772"/>
                  <a:ext cx="18974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8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.75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kg</m:t>
                        </m:r>
                      </m:oMath>
                    </m:oMathPara>
                  </a14:m>
                  <a:endParaRPr lang="sk-SK" sz="3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6057" y="2361772"/>
                  <a:ext cx="1897482" cy="584775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Rectangle 83"/>
          <p:cNvSpPr/>
          <p:nvPr/>
        </p:nvSpPr>
        <p:spPr>
          <a:xfrm>
            <a:off x="8172400" y="3270058"/>
            <a:ext cx="954107" cy="951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9050">
                  <a:solidFill>
                    <a:schemeClr val="bg2"/>
                  </a:solidFill>
                </a:ln>
                <a:solidFill>
                  <a:schemeClr val="accent3"/>
                </a:solidFill>
                <a:latin typeface="+mj-lt"/>
              </a:rPr>
              <a:t>✓</a:t>
            </a:r>
            <a:endParaRPr lang="sk-SK" sz="6000" b="1" dirty="0">
              <a:ln w="19050">
                <a:solidFill>
                  <a:schemeClr val="bg2"/>
                </a:solidFill>
              </a:ln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85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6" grpId="0" animBg="1"/>
      <p:bldP spid="8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sk-SK" dirty="0"/>
          </a:p>
        </p:txBody>
      </p:sp>
      <p:grpSp>
        <p:nvGrpSpPr>
          <p:cNvPr id="5" name="Group 4"/>
          <p:cNvGrpSpPr/>
          <p:nvPr/>
        </p:nvGrpSpPr>
        <p:grpSpPr>
          <a:xfrm>
            <a:off x="468141" y="1290532"/>
            <a:ext cx="2204814" cy="1512168"/>
            <a:chOff x="233956" y="5008563"/>
            <a:chExt cx="2562319" cy="175736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" t="8943" r="19516" b="15737"/>
            <a:stretch/>
          </p:blipFill>
          <p:spPr bwMode="auto">
            <a:xfrm>
              <a:off x="233956" y="5084762"/>
              <a:ext cx="2562319" cy="168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>
                  <a:spLocks noChangeArrowheads="1"/>
                </p:cNvSpPr>
                <p:nvPr/>
              </p:nvSpPr>
              <p:spPr bwMode="auto">
                <a:xfrm>
                  <a:off x="817401" y="5008563"/>
                  <a:ext cx="1382930" cy="677905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sk-SK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85 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7401" y="5008563"/>
                  <a:ext cx="1382930" cy="67790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916412" y="1290532"/>
            <a:ext cx="2109113" cy="1512168"/>
            <a:chOff x="3934814" y="2213194"/>
            <a:chExt cx="2451100" cy="1757362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86"/>
            <a:stretch/>
          </p:blipFill>
          <p:spPr bwMode="auto">
            <a:xfrm>
              <a:off x="3934814" y="2289393"/>
              <a:ext cx="2451100" cy="168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>
                  <a:spLocks noChangeArrowheads="1"/>
                </p:cNvSpPr>
                <p:nvPr/>
              </p:nvSpPr>
              <p:spPr bwMode="auto">
                <a:xfrm>
                  <a:off x="4331017" y="2213194"/>
                  <a:ext cx="1651565" cy="677905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31017" y="2213194"/>
                  <a:ext cx="1651565" cy="67790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Left Brace 27"/>
          <p:cNvSpPr/>
          <p:nvPr/>
        </p:nvSpPr>
        <p:spPr>
          <a:xfrm rot="16200000">
            <a:off x="2612771" y="729482"/>
            <a:ext cx="267529" cy="4557982"/>
          </a:xfrm>
          <a:prstGeom prst="leftBrace">
            <a:avLst>
              <a:gd name="adj1" fmla="val 92876"/>
              <a:gd name="adj2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TextBox 28"/>
          <p:cNvSpPr txBox="1"/>
          <p:nvPr/>
        </p:nvSpPr>
        <p:spPr>
          <a:xfrm>
            <a:off x="395536" y="3123390"/>
            <a:ext cx="468052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+mj-lt"/>
              </a:rPr>
              <a:t>simple</a:t>
            </a:r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: theoretically explored, max explained</a:t>
            </a:r>
            <a:endParaRPr lang="sk-SK" sz="2000" i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311078" y="1356099"/>
            <a:ext cx="2344297" cy="1157168"/>
            <a:chOff x="94567" y="5586428"/>
            <a:chExt cx="2344297" cy="1157168"/>
          </a:xfrm>
        </p:grpSpPr>
        <p:pic>
          <p:nvPicPr>
            <p:cNvPr id="26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" t="15669" r="2904" b="18369"/>
            <a:stretch/>
          </p:blipFill>
          <p:spPr bwMode="auto">
            <a:xfrm>
              <a:off x="146593" y="5586428"/>
              <a:ext cx="2292271" cy="1157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94567" y="5664877"/>
                  <a:ext cx="1373966" cy="583321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1800 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4567" y="5664877"/>
                  <a:ext cx="1373966" cy="58332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6311078" y="2658684"/>
            <a:ext cx="2355489" cy="1781175"/>
            <a:chOff x="6067468" y="2802994"/>
            <a:chExt cx="2355489" cy="1781175"/>
          </a:xfrm>
        </p:grpSpPr>
        <p:pic>
          <p:nvPicPr>
            <p:cNvPr id="23" name="Picture 1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" b="7339"/>
            <a:stretch/>
          </p:blipFill>
          <p:spPr bwMode="auto">
            <a:xfrm>
              <a:off x="6119494" y="2802994"/>
              <a:ext cx="2303463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>
                  <a:spLocks noChangeArrowheads="1"/>
                </p:cNvSpPr>
                <p:nvPr/>
              </p:nvSpPr>
              <p:spPr bwMode="auto">
                <a:xfrm>
                  <a:off x="6067468" y="2876430"/>
                  <a:ext cx="1373966" cy="583321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67468" y="2876430"/>
                  <a:ext cx="1373966" cy="5833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6311078" y="4581020"/>
            <a:ext cx="2344296" cy="1606056"/>
            <a:chOff x="6067468" y="4665686"/>
            <a:chExt cx="2344296" cy="1606056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" t="3108" r="19041" b="22742"/>
            <a:stretch/>
          </p:blipFill>
          <p:spPr bwMode="auto">
            <a:xfrm>
              <a:off x="6119493" y="4665686"/>
              <a:ext cx="2292271" cy="160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>
                  <a:spLocks noChangeArrowheads="1"/>
                </p:cNvSpPr>
                <p:nvPr/>
              </p:nvSpPr>
              <p:spPr bwMode="auto">
                <a:xfrm>
                  <a:off x="6067468" y="4746351"/>
                  <a:ext cx="1373966" cy="583321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1040 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67468" y="4746351"/>
                  <a:ext cx="1373966" cy="58332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59</a:t>
            </a:fld>
            <a:endParaRPr lang="en-US"/>
          </a:p>
        </p:txBody>
      </p:sp>
      <p:sp>
        <p:nvSpPr>
          <p:cNvPr id="38" name="Left Brace 37"/>
          <p:cNvSpPr/>
          <p:nvPr/>
        </p:nvSpPr>
        <p:spPr>
          <a:xfrm>
            <a:off x="6023046" y="1356098"/>
            <a:ext cx="267529" cy="4830977"/>
          </a:xfrm>
          <a:prstGeom prst="leftBrace">
            <a:avLst>
              <a:gd name="adj1" fmla="val 92876"/>
              <a:gd name="adj2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425915" y="3582304"/>
            <a:ext cx="483097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+mj-lt"/>
              </a:rPr>
              <a:t>inspired by reality</a:t>
            </a:r>
            <a:endParaRPr lang="sk-SK" sz="2000" i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16226" y="3788985"/>
            <a:ext cx="2520878" cy="2660980"/>
            <a:chOff x="1043608" y="3792412"/>
            <a:chExt cx="2520878" cy="2660980"/>
          </a:xfrm>
        </p:grpSpPr>
        <p:pic>
          <p:nvPicPr>
            <p:cNvPr id="41" name="Picture 1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" r="3933" b="5622"/>
            <a:stretch/>
          </p:blipFill>
          <p:spPr bwMode="auto">
            <a:xfrm>
              <a:off x="1043608" y="3792412"/>
              <a:ext cx="2520878" cy="26609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08314" y="4239664"/>
                  <a:ext cx="1586040" cy="644877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8</m:t>
                        </m:r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750 </m:t>
                        </m:r>
                        <m:r>
                          <m:rPr>
                            <m:sty m:val="p"/>
                          </m:rPr>
                          <a:rPr lang="sk-SK" sz="36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6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08314" y="4239664"/>
                  <a:ext cx="1586040" cy="64487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3286743" y="4017369"/>
            <a:ext cx="2304853" cy="2507975"/>
            <a:chOff x="107504" y="4017369"/>
            <a:chExt cx="2304853" cy="2507975"/>
          </a:xfrm>
        </p:grpSpPr>
        <p:graphicFrame>
          <p:nvGraphicFramePr>
            <p:cNvPr id="45" name="Chart 44"/>
            <p:cNvGraphicFramePr/>
            <p:nvPr>
              <p:extLst>
                <p:ext uri="{D42A27DB-BD31-4B8C-83A1-F6EECF244321}">
                  <p14:modId xmlns:p14="http://schemas.microsoft.com/office/powerpoint/2010/main" val="1724855057"/>
                </p:ext>
              </p:extLst>
            </p:nvPr>
          </p:nvGraphicFramePr>
          <p:xfrm>
            <a:off x="107504" y="4017369"/>
            <a:ext cx="2304853" cy="25079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46" name="Oval 45"/>
            <p:cNvSpPr/>
            <p:nvPr/>
          </p:nvSpPr>
          <p:spPr>
            <a:xfrm>
              <a:off x="1043608" y="4519845"/>
              <a:ext cx="155478" cy="1554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9" name="Rectangle 48"/>
          <p:cNvSpPr/>
          <p:nvPr/>
        </p:nvSpPr>
        <p:spPr>
          <a:xfrm rot="16200000">
            <a:off x="-119670" y="4079888"/>
            <a:ext cx="1264962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1"/>
                </a:solidFill>
                <a:latin typeface="Calluna Sans"/>
              </a:rPr>
              <a:t>Hercules</a:t>
            </a:r>
            <a:endParaRPr lang="sk-SK" sz="2000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3968" y="4005064"/>
            <a:ext cx="699230" cy="664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9050">
                  <a:solidFill>
                    <a:schemeClr val="bg2"/>
                  </a:solidFill>
                </a:ln>
                <a:solidFill>
                  <a:schemeClr val="accent3"/>
                </a:solidFill>
              </a:rPr>
              <a:t>✓</a:t>
            </a:r>
            <a:endParaRPr lang="sk-SK" sz="4000" b="1" dirty="0">
              <a:ln w="19050">
                <a:solidFill>
                  <a:schemeClr val="bg2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8" grpId="0" animBg="1"/>
      <p:bldP spid="39" grpId="0"/>
      <p:bldP spid="4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 </a:t>
            </a:r>
            <a:r>
              <a:rPr lang="sk-SK" dirty="0" smtClean="0"/>
              <a:t>Simple </a:t>
            </a:r>
            <a:r>
              <a:rPr lang="en-US" dirty="0" smtClean="0"/>
              <a:t>Bridge Breaks</a:t>
            </a:r>
            <a:endParaRPr lang="sk-SK" dirty="0"/>
          </a:p>
        </p:txBody>
      </p:sp>
      <p:pic>
        <p:nvPicPr>
          <p:cNvPr id="6" name="SAM_6022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" b="1110"/>
          <a:stretch/>
        </p:blipFill>
        <p:spPr>
          <a:xfrm>
            <a:off x="1413612" y="1524001"/>
            <a:ext cx="6316776" cy="4626428"/>
          </a:xfrm>
        </p:spPr>
      </p:pic>
    </p:spTree>
    <p:extLst>
      <p:ext uri="{BB962C8B-B14F-4D97-AF65-F5344CB8AC3E}">
        <p14:creationId xmlns:p14="http://schemas.microsoft.com/office/powerpoint/2010/main" val="34230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b="1" dirty="0" smtClean="0"/>
              <a:t>Thank you for your attention!</a:t>
            </a:r>
            <a:endParaRPr lang="sk-SK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68141" y="1290532"/>
            <a:ext cx="2204814" cy="1512168"/>
            <a:chOff x="233956" y="5008563"/>
            <a:chExt cx="2562319" cy="175736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" t="8943" r="19516" b="15737"/>
            <a:stretch/>
          </p:blipFill>
          <p:spPr bwMode="auto">
            <a:xfrm>
              <a:off x="233956" y="5084762"/>
              <a:ext cx="2562319" cy="168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>
                  <a:spLocks noChangeArrowheads="1"/>
                </p:cNvSpPr>
                <p:nvPr/>
              </p:nvSpPr>
              <p:spPr bwMode="auto">
                <a:xfrm>
                  <a:off x="817401" y="5008563"/>
                  <a:ext cx="1382930" cy="677905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sk-SK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85 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7401" y="5008563"/>
                  <a:ext cx="1382930" cy="67790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916412" y="1290532"/>
            <a:ext cx="2109113" cy="1512168"/>
            <a:chOff x="3934814" y="2213194"/>
            <a:chExt cx="2451100" cy="1757362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86"/>
            <a:stretch/>
          </p:blipFill>
          <p:spPr bwMode="auto">
            <a:xfrm>
              <a:off x="3934814" y="2289393"/>
              <a:ext cx="2451100" cy="168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>
                  <a:spLocks noChangeArrowheads="1"/>
                </p:cNvSpPr>
                <p:nvPr/>
              </p:nvSpPr>
              <p:spPr bwMode="auto">
                <a:xfrm>
                  <a:off x="4331017" y="2213194"/>
                  <a:ext cx="1651565" cy="677905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31017" y="2213194"/>
                  <a:ext cx="1651565" cy="67790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Left Brace 27"/>
          <p:cNvSpPr/>
          <p:nvPr/>
        </p:nvSpPr>
        <p:spPr>
          <a:xfrm rot="16200000">
            <a:off x="2612771" y="729482"/>
            <a:ext cx="267529" cy="4557982"/>
          </a:xfrm>
          <a:prstGeom prst="leftBrace">
            <a:avLst>
              <a:gd name="adj1" fmla="val 92876"/>
              <a:gd name="adj2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TextBox 28"/>
          <p:cNvSpPr txBox="1"/>
          <p:nvPr/>
        </p:nvSpPr>
        <p:spPr>
          <a:xfrm>
            <a:off x="395536" y="3123390"/>
            <a:ext cx="468052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+mj-lt"/>
              </a:rPr>
              <a:t>simple</a:t>
            </a:r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: theoretically explored, max explained</a:t>
            </a:r>
            <a:endParaRPr lang="sk-SK" sz="2000" i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311078" y="1356099"/>
            <a:ext cx="2344297" cy="1157168"/>
            <a:chOff x="94567" y="5586428"/>
            <a:chExt cx="2344297" cy="1157168"/>
          </a:xfrm>
        </p:grpSpPr>
        <p:pic>
          <p:nvPicPr>
            <p:cNvPr id="26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" t="15669" r="2904" b="18369"/>
            <a:stretch/>
          </p:blipFill>
          <p:spPr bwMode="auto">
            <a:xfrm>
              <a:off x="146593" y="5586428"/>
              <a:ext cx="2292271" cy="1157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94567" y="5664877"/>
                  <a:ext cx="1373966" cy="583321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1800 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4567" y="5664877"/>
                  <a:ext cx="1373966" cy="58332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6311078" y="2658684"/>
            <a:ext cx="2355489" cy="1781175"/>
            <a:chOff x="6067468" y="2802994"/>
            <a:chExt cx="2355489" cy="1781175"/>
          </a:xfrm>
        </p:grpSpPr>
        <p:pic>
          <p:nvPicPr>
            <p:cNvPr id="23" name="Picture 1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" b="7339"/>
            <a:stretch/>
          </p:blipFill>
          <p:spPr bwMode="auto">
            <a:xfrm>
              <a:off x="6119494" y="2802994"/>
              <a:ext cx="2303463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>
                  <a:spLocks noChangeArrowheads="1"/>
                </p:cNvSpPr>
                <p:nvPr/>
              </p:nvSpPr>
              <p:spPr bwMode="auto">
                <a:xfrm>
                  <a:off x="6067468" y="2876430"/>
                  <a:ext cx="1373966" cy="583321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67468" y="2876430"/>
                  <a:ext cx="1373966" cy="5833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6311078" y="4581020"/>
            <a:ext cx="2344296" cy="1606056"/>
            <a:chOff x="6067468" y="4665686"/>
            <a:chExt cx="2344296" cy="1606056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" t="3108" r="19041" b="22742"/>
            <a:stretch/>
          </p:blipFill>
          <p:spPr bwMode="auto">
            <a:xfrm>
              <a:off x="6119493" y="4665686"/>
              <a:ext cx="2292271" cy="160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>
                  <a:spLocks noChangeArrowheads="1"/>
                </p:cNvSpPr>
                <p:nvPr/>
              </p:nvSpPr>
              <p:spPr bwMode="auto">
                <a:xfrm>
                  <a:off x="6067468" y="4746351"/>
                  <a:ext cx="1373966" cy="583321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1040 </m:t>
                        </m:r>
                        <m:r>
                          <m:rPr>
                            <m:sty m:val="p"/>
                          </m:rPr>
                          <a:rPr lang="sk-SK" sz="32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67468" y="4746351"/>
                  <a:ext cx="1373966" cy="58332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60</a:t>
            </a:fld>
            <a:endParaRPr lang="en-US"/>
          </a:p>
        </p:txBody>
      </p:sp>
      <p:sp>
        <p:nvSpPr>
          <p:cNvPr id="38" name="Left Brace 37"/>
          <p:cNvSpPr/>
          <p:nvPr/>
        </p:nvSpPr>
        <p:spPr>
          <a:xfrm>
            <a:off x="6023046" y="1356098"/>
            <a:ext cx="267529" cy="4830977"/>
          </a:xfrm>
          <a:prstGeom prst="leftBrace">
            <a:avLst>
              <a:gd name="adj1" fmla="val 92876"/>
              <a:gd name="adj2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425915" y="3582304"/>
            <a:ext cx="483097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+mj-lt"/>
              </a:rPr>
              <a:t>inspired by reality</a:t>
            </a:r>
            <a:endParaRPr lang="sk-SK" sz="2000" i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16226" y="3788985"/>
            <a:ext cx="2520878" cy="2660980"/>
            <a:chOff x="1043608" y="3792412"/>
            <a:chExt cx="2520878" cy="2660980"/>
          </a:xfrm>
        </p:grpSpPr>
        <p:pic>
          <p:nvPicPr>
            <p:cNvPr id="41" name="Picture 1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" r="3933" b="5622"/>
            <a:stretch/>
          </p:blipFill>
          <p:spPr bwMode="auto">
            <a:xfrm>
              <a:off x="1043608" y="3792412"/>
              <a:ext cx="2520878" cy="26609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08314" y="4239664"/>
                  <a:ext cx="1586040" cy="644877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 wrap="square" lIns="90000" tIns="45000" rIns="90000" bIns="45000">
                  <a:spAutoFit/>
                </a:bodyPr>
                <a:lstStyle/>
                <a:p>
                  <a:pPr hangingPunct="1">
                    <a:lnSpc>
                      <a:spcPct val="100000"/>
                    </a:lnSpc>
                    <a:tabLst>
                      <a:tab pos="723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8</m:t>
                        </m:r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750 </m:t>
                        </m:r>
                        <m:r>
                          <m:rPr>
                            <m:sty m:val="p"/>
                          </m:rPr>
                          <a:rPr lang="sk-SK" sz="3600" b="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sk-SK" sz="36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08314" y="4239664"/>
                  <a:ext cx="1586040" cy="64487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3286743" y="4017369"/>
            <a:ext cx="2304853" cy="2507975"/>
            <a:chOff x="107504" y="4017369"/>
            <a:chExt cx="2304853" cy="2507975"/>
          </a:xfrm>
        </p:grpSpPr>
        <p:graphicFrame>
          <p:nvGraphicFramePr>
            <p:cNvPr id="45" name="Chart 44"/>
            <p:cNvGraphicFramePr/>
            <p:nvPr>
              <p:extLst>
                <p:ext uri="{D42A27DB-BD31-4B8C-83A1-F6EECF244321}">
                  <p14:modId xmlns:p14="http://schemas.microsoft.com/office/powerpoint/2010/main" val="2636382760"/>
                </p:ext>
              </p:extLst>
            </p:nvPr>
          </p:nvGraphicFramePr>
          <p:xfrm>
            <a:off x="107504" y="4017369"/>
            <a:ext cx="2304853" cy="25079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46" name="Oval 45"/>
            <p:cNvSpPr/>
            <p:nvPr/>
          </p:nvSpPr>
          <p:spPr>
            <a:xfrm>
              <a:off x="1043608" y="4519845"/>
              <a:ext cx="155478" cy="1554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9" name="Rectangle 48"/>
          <p:cNvSpPr/>
          <p:nvPr/>
        </p:nvSpPr>
        <p:spPr>
          <a:xfrm rot="16200000">
            <a:off x="-119670" y="4079888"/>
            <a:ext cx="1264962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1"/>
                </a:solidFill>
                <a:latin typeface="Calluna Sans"/>
              </a:rPr>
              <a:t>Hercules</a:t>
            </a:r>
            <a:endParaRPr lang="sk-SK" sz="2000" dirty="0">
              <a:solidFill>
                <a:schemeClr val="accent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83968" y="4005064"/>
            <a:ext cx="699230" cy="664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9050">
                  <a:solidFill>
                    <a:schemeClr val="bg2"/>
                  </a:solidFill>
                </a:ln>
                <a:solidFill>
                  <a:schemeClr val="accent3"/>
                </a:solidFill>
              </a:rPr>
              <a:t>✓</a:t>
            </a:r>
            <a:endParaRPr lang="sk-SK" sz="4000" b="1" dirty="0">
              <a:ln w="19050">
                <a:solidFill>
                  <a:schemeClr val="bg2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Appendices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827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Hercules: User’s </a:t>
            </a:r>
            <a:r>
              <a:rPr lang="en-US" dirty="0"/>
              <a:t>G</a:t>
            </a:r>
            <a:r>
              <a:rPr lang="en-US" dirty="0" smtClean="0"/>
              <a:t>uide #1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206852" name="Picture 4" descr="C:\Users\Bobika\Desktop\kabinova lanovka\3.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15058"/>
            <a:ext cx="7416823" cy="5245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6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Hercules: User’s Guide #1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" name="Picture 2" descr="C:\Users\Bobika\Desktop\kabinova lanovka\3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155" y="1231079"/>
            <a:ext cx="7405532" cy="5237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8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Hercules: User’s Guide #1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208898" name="Picture 2" descr="C:\Users\Bobika\Desktop\kabinova lanovka\3.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15058"/>
            <a:ext cx="7416823" cy="5245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61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0" dirty="0">
                <a:solidFill>
                  <a:srgbClr val="0091ED"/>
                </a:solidFill>
                <a:effectLst/>
                <a:latin typeface="Calluna Sans"/>
              </a:rPr>
              <a:t>Hercules: User’s Guide </a:t>
            </a:r>
            <a:r>
              <a:rPr lang="en-US" sz="4400" b="0" dirty="0" smtClean="0">
                <a:solidFill>
                  <a:srgbClr val="0091ED"/>
                </a:solidFill>
                <a:effectLst/>
                <a:latin typeface="Calluna Sans"/>
              </a:rPr>
              <a:t>#2</a:t>
            </a:r>
            <a:endParaRPr lang="sk-SK" b="0" dirty="0">
              <a:solidFill>
                <a:schemeClr val="accent1"/>
              </a:solidFill>
              <a:effectLst/>
              <a:latin typeface="+mj-lt"/>
            </a:endParaRPr>
          </a:p>
        </p:txBody>
      </p:sp>
      <p:pic>
        <p:nvPicPr>
          <p:cNvPr id="133122" name="Picture 2" descr="C:\Users\Mišo\Desktop\iypt 2013\1. Invent yourself\kabinova lanovka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61584" cy="506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Passenger ropeway!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464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91ED"/>
                </a:solidFill>
                <a:effectLst/>
                <a:latin typeface="Calluna Sans"/>
              </a:rPr>
              <a:t>Hercules: User’s Guide #2</a:t>
            </a:r>
            <a:endParaRPr lang="sk-SK" b="0" dirty="0">
              <a:solidFill>
                <a:schemeClr val="accent1"/>
              </a:solidFill>
              <a:effectLst/>
              <a:latin typeface="+mj-lt"/>
            </a:endParaRPr>
          </a:p>
        </p:txBody>
      </p:sp>
      <p:pic>
        <p:nvPicPr>
          <p:cNvPr id="134146" name="Picture 2" descr="C:\Users\Mišo\Desktop\iypt 2013\1. Invent yourself\kabinova lanovka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9112"/>
            <a:ext cx="7172390" cy="50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Passenger ropeway!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174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91ED"/>
                </a:solidFill>
                <a:effectLst/>
                <a:latin typeface="Calluna Sans"/>
              </a:rPr>
              <a:t>Hercules: User’s Guide #2</a:t>
            </a:r>
            <a:endParaRPr lang="sk-SK" b="0" dirty="0">
              <a:solidFill>
                <a:schemeClr val="accent1"/>
              </a:solidFill>
              <a:effectLst/>
              <a:latin typeface="+mj-lt"/>
            </a:endParaRPr>
          </a:p>
        </p:txBody>
      </p:sp>
      <p:pic>
        <p:nvPicPr>
          <p:cNvPr id="135170" name="Picture 2" descr="C:\Users\Mišo\Desktop\iypt 2013\1. Invent yourself\kabinova lanovka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8863"/>
            <a:ext cx="7161584" cy="506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Passenger ropeway!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63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of the 3-prism bridge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68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759055"/>
              </p:ext>
            </p:extLst>
          </p:nvPr>
        </p:nvGraphicFramePr>
        <p:xfrm>
          <a:off x="179512" y="1268760"/>
          <a:ext cx="871296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03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303338"/>
            <a:ext cx="8267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1463675" y="2671763"/>
            <a:ext cx="11271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</a:tabLst>
            </a:pPr>
            <a:r>
              <a:rPr lang="sk-SK" sz="2600" b="1" i="1" dirty="0">
                <a:solidFill>
                  <a:srgbClr val="C00000"/>
                </a:solidFill>
                <a:latin typeface="Calibri" charset="0"/>
              </a:rPr>
              <a:t>tube</a:t>
            </a:r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3190875" y="2689226"/>
            <a:ext cx="1109663" cy="485775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</a:tabLst>
            </a:pPr>
            <a:r>
              <a:rPr lang="sk-SK" sz="2600" b="1" i="1">
                <a:solidFill>
                  <a:srgbClr val="C00000"/>
                </a:solidFill>
                <a:latin typeface="Calibri" charset="0"/>
              </a:rPr>
              <a:t>straps</a:t>
            </a:r>
          </a:p>
        </p:txBody>
      </p:sp>
      <p:cxnSp>
        <p:nvCxnSpPr>
          <p:cNvPr id="47111" name="AutoShape 6"/>
          <p:cNvCxnSpPr>
            <a:cxnSpLocks noChangeShapeType="1"/>
          </p:cNvCxnSpPr>
          <p:nvPr/>
        </p:nvCxnSpPr>
        <p:spPr bwMode="auto">
          <a:xfrm>
            <a:off x="995363" y="5945188"/>
            <a:ext cx="2100262" cy="1588"/>
          </a:xfrm>
          <a:prstGeom prst="bentConnector3">
            <a:avLst>
              <a:gd name="adj1" fmla="val 50000"/>
            </a:avLst>
          </a:prstGeom>
          <a:noFill/>
          <a:ln w="28440">
            <a:solidFill>
              <a:srgbClr val="BE4B48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5495925" y="4398963"/>
            <a:ext cx="2087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400">
                <a:solidFill>
                  <a:srgbClr val="C00000"/>
                </a:solidFill>
                <a:latin typeface="Calibri" charset="0"/>
              </a:rPr>
              <a:t>Width of the final strap</a:t>
            </a:r>
          </a:p>
        </p:txBody>
      </p:sp>
      <p:sp>
        <p:nvSpPr>
          <p:cNvPr id="47113" name="Rectangle 8"/>
          <p:cNvSpPr>
            <a:spLocks noChangeArrowheads="1"/>
          </p:cNvSpPr>
          <p:nvPr/>
        </p:nvSpPr>
        <p:spPr bwMode="auto">
          <a:xfrm>
            <a:off x="1066800" y="5356226"/>
            <a:ext cx="18827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400">
                <a:solidFill>
                  <a:srgbClr val="C00000"/>
                </a:solidFill>
                <a:latin typeface="Calibri" charset="0"/>
              </a:rPr>
              <a:t>Tube's width</a:t>
            </a:r>
          </a:p>
        </p:txBody>
      </p:sp>
      <p:sp>
        <p:nvSpPr>
          <p:cNvPr id="47114" name="Rectangle 9"/>
          <p:cNvSpPr>
            <a:spLocks noChangeArrowheads="1"/>
          </p:cNvSpPr>
          <p:nvPr/>
        </p:nvSpPr>
        <p:spPr bwMode="auto">
          <a:xfrm>
            <a:off x="4703763" y="2706688"/>
            <a:ext cx="34559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sk-SK" sz="2400" b="1">
                <a:solidFill>
                  <a:srgbClr val="C00000"/>
                </a:solidFill>
                <a:latin typeface="Calibri" charset="0"/>
              </a:rPr>
              <a:t>- sticking more straps into 		</a:t>
            </a:r>
            <a:r>
              <a:rPr lang="en-US" sz="2400" b="1">
                <a:solidFill>
                  <a:srgbClr val="C00000"/>
                </a:solidFill>
                <a:latin typeface="Calibri" charset="0"/>
              </a:rPr>
              <a:t>a longer </a:t>
            </a:r>
            <a:r>
              <a:rPr lang="sk-SK" sz="2400" b="1">
                <a:solidFill>
                  <a:srgbClr val="C00000"/>
                </a:solidFill>
                <a:latin typeface="Calibri" charset="0"/>
              </a:rPr>
              <a:t>one</a:t>
            </a:r>
          </a:p>
        </p:txBody>
      </p:sp>
      <p:cxnSp>
        <p:nvCxnSpPr>
          <p:cNvPr id="47115" name="AutoShape 10"/>
          <p:cNvCxnSpPr>
            <a:cxnSpLocks noChangeShapeType="1"/>
            <a:stCxn id="47112" idx="1"/>
          </p:cNvCxnSpPr>
          <p:nvPr/>
        </p:nvCxnSpPr>
        <p:spPr bwMode="auto">
          <a:xfrm flipH="1">
            <a:off x="3733800" y="4810126"/>
            <a:ext cx="1762125" cy="1317625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BE4B4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Construction of Hercules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1F68-B407-4639-B506-A3EDF163F30E}" type="slidenum">
              <a:rPr lang="sk-SK" smtClean="0"/>
              <a:t>7</a:t>
            </a:fld>
            <a:endParaRPr lang="sk-SK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7345" r="6658" b="23895"/>
          <a:stretch/>
        </p:blipFill>
        <p:spPr bwMode="auto">
          <a:xfrm>
            <a:off x="539552" y="1337769"/>
            <a:ext cx="4931229" cy="153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8" descr="G:\TMF\papier\P10205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29"/>
          <a:stretch/>
        </p:blipFill>
        <p:spPr bwMode="auto">
          <a:xfrm>
            <a:off x="539552" y="3243262"/>
            <a:ext cx="439167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43262"/>
            <a:ext cx="35274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12160" y="1410077"/>
            <a:ext cx="3203848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1ED"/>
              </a:buClr>
              <a:buSzTx/>
            </a:pPr>
            <a:r>
              <a:rPr lang="sk-SK" sz="3200" dirty="0" smtClean="0">
                <a:solidFill>
                  <a:prstClr val="black"/>
                </a:solidFill>
                <a:latin typeface="Calluna Sans"/>
                <a:ea typeface="+mn-ea"/>
              </a:rPr>
              <a:t>paper:</a:t>
            </a:r>
          </a:p>
          <a:p>
            <a:pPr lvl="0" defTabSz="914400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1ED"/>
              </a:buClr>
              <a:buSzTx/>
            </a:pPr>
            <a:r>
              <a:rPr lang="sk-SK" sz="3200" dirty="0" smtClean="0">
                <a:solidFill>
                  <a:prstClr val="black"/>
                </a:solidFill>
                <a:latin typeface="Calluna Sans"/>
                <a:ea typeface="+mn-ea"/>
              </a:rPr>
              <a:t>strong in pull,</a:t>
            </a:r>
            <a:r>
              <a:rPr lang="sk-SK" sz="3200" dirty="0">
                <a:solidFill>
                  <a:prstClr val="black"/>
                </a:solidFill>
                <a:latin typeface="Calluna Sans"/>
                <a:ea typeface="+mn-ea"/>
              </a:rPr>
              <a:t> </a:t>
            </a:r>
            <a:r>
              <a:rPr lang="sk-SK" sz="3200" dirty="0" smtClean="0">
                <a:solidFill>
                  <a:prstClr val="black"/>
                </a:solidFill>
                <a:latin typeface="Calluna Sans"/>
                <a:ea typeface="+mn-ea"/>
              </a:rPr>
              <a:t>weaker in push</a:t>
            </a:r>
          </a:p>
        </p:txBody>
      </p:sp>
    </p:spTree>
    <p:extLst>
      <p:ext uri="{BB962C8B-B14F-4D97-AF65-F5344CB8AC3E}">
        <p14:creationId xmlns:p14="http://schemas.microsoft.com/office/powerpoint/2010/main" val="41091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71" y="1720056"/>
            <a:ext cx="4508500" cy="4941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109" name="AutoShape 5"/>
          <p:cNvCxnSpPr>
            <a:cxnSpLocks noChangeShapeType="1"/>
          </p:cNvCxnSpPr>
          <p:nvPr/>
        </p:nvCxnSpPr>
        <p:spPr bwMode="auto">
          <a:xfrm>
            <a:off x="4716321" y="5214143"/>
            <a:ext cx="1588" cy="1447800"/>
          </a:xfrm>
          <a:prstGeom prst="bentConnector3">
            <a:avLst>
              <a:gd name="adj1" fmla="val 50000"/>
            </a:avLst>
          </a:prstGeom>
          <a:noFill/>
          <a:ln w="763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9224" y="2132856"/>
            <a:ext cx="2179637" cy="522288"/>
          </a:xfrm>
          <a:prstGeom prst="rect">
            <a:avLst/>
          </a:prstGeom>
          <a:solidFill>
            <a:srgbClr val="EAEAEA">
              <a:alpha val="27058"/>
            </a:srgbClr>
          </a:solidFill>
          <a:ln w="28575">
            <a:solidFill>
              <a:srgbClr val="E70EFE"/>
            </a:solidFill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B8007F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 push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743183" y="3429000"/>
            <a:ext cx="2020888" cy="522288"/>
          </a:xfrm>
          <a:prstGeom prst="rect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FFFF00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FFFF00"/>
                </a:solidFill>
                <a:latin typeface="Calibri" charset="0"/>
              </a:rPr>
              <a:t> pull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932553" y="5938043"/>
            <a:ext cx="1233487" cy="51752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</a:tabLst>
            </a:pPr>
            <a:r>
              <a:rPr lang="sk-SK" sz="2800" b="1" dirty="0">
                <a:solidFill>
                  <a:srgbClr val="FF0000"/>
                </a:solidFill>
                <a:latin typeface="Calibri" charset="0"/>
              </a:rPr>
              <a:t>Weight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3648860" y="1126244"/>
            <a:ext cx="2134921" cy="521766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chemeClr val="accent2"/>
                </a:solidFill>
                <a:latin typeface="Calibri" charset="0"/>
              </a:rPr>
              <a:t>Normal force</a:t>
            </a: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598721" y="4456906"/>
            <a:ext cx="288925" cy="936625"/>
          </a:xfrm>
          <a:custGeom>
            <a:avLst/>
            <a:gdLst>
              <a:gd name="T0" fmla="*/ 0 w 801"/>
              <a:gd name="T1" fmla="*/ 0 h 2601"/>
              <a:gd name="T2" fmla="*/ 2147483647 w 801"/>
              <a:gd name="T3" fmla="*/ 2147483647 h 2601"/>
              <a:gd name="T4" fmla="*/ 0 60000 65536"/>
              <a:gd name="T5" fmla="*/ 0 60000 65536"/>
              <a:gd name="T6" fmla="*/ 0 w 801"/>
              <a:gd name="T7" fmla="*/ 0 h 2601"/>
              <a:gd name="T8" fmla="*/ 801 w 801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601">
                <a:moveTo>
                  <a:pt x="0" y="0"/>
                </a:moveTo>
                <a:lnTo>
                  <a:pt x="800" y="260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5554521" y="4448968"/>
            <a:ext cx="277813" cy="936625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2147483647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2735121" y="2008981"/>
            <a:ext cx="360363" cy="1008062"/>
          </a:xfrm>
          <a:custGeom>
            <a:avLst/>
            <a:gdLst>
              <a:gd name="T0" fmla="*/ 2147483647 w 601"/>
              <a:gd name="T1" fmla="*/ 2147483647 h 2801"/>
              <a:gd name="T2" fmla="*/ 0 w 601"/>
              <a:gd name="T3" fmla="*/ 0 h 2801"/>
              <a:gd name="T4" fmla="*/ 0 60000 65536"/>
              <a:gd name="T5" fmla="*/ 0 60000 65536"/>
              <a:gd name="T6" fmla="*/ 0 w 601"/>
              <a:gd name="T7" fmla="*/ 0 h 2801"/>
              <a:gd name="T8" fmla="*/ 601 w 601"/>
              <a:gd name="T9" fmla="*/ 2801 h 28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1" h="2801">
                <a:moveTo>
                  <a:pt x="600" y="2800"/>
                </a:moveTo>
                <a:lnTo>
                  <a:pt x="0" y="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 flipH="1" flipV="1">
            <a:off x="2735117" y="836711"/>
            <a:ext cx="975422" cy="1172267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chemeClr val="accent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 flipV="1">
            <a:off x="5748197" y="836712"/>
            <a:ext cx="947738" cy="1100831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chemeClr val="accent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6264134" y="1937543"/>
            <a:ext cx="431800" cy="1150938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rot="21365664" flipV="1">
            <a:off x="6767371" y="1908968"/>
            <a:ext cx="1150938" cy="66675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620065065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D60093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 flipH="1">
            <a:off x="1536417" y="1941512"/>
            <a:ext cx="1158875" cy="44450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281246067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D60093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20" y="-26585"/>
            <a:ext cx="8229600" cy="1143000"/>
          </a:xfrm>
        </p:spPr>
        <p:txBody>
          <a:bodyPr/>
          <a:lstStyle/>
          <a:p>
            <a:r>
              <a:rPr lang="sk-SK" dirty="0"/>
              <a:t>Forces in </a:t>
            </a:r>
            <a:r>
              <a:rPr lang="sk-SK" dirty="0" smtClean="0"/>
              <a:t>Hercules</a:t>
            </a:r>
            <a:endParaRPr lang="sk-SK" dirty="0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958435" y="2095600"/>
            <a:ext cx="2179637" cy="522288"/>
          </a:xfrm>
          <a:prstGeom prst="rect">
            <a:avLst/>
          </a:prstGeom>
          <a:solidFill>
            <a:srgbClr val="EAEAEA">
              <a:alpha val="27058"/>
            </a:srgbClr>
          </a:solidFill>
          <a:ln w="28575">
            <a:solidFill>
              <a:srgbClr val="E70EFE"/>
            </a:solidFill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B8007F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 push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71" y="1720056"/>
            <a:ext cx="4508500" cy="4941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109" name="AutoShape 5"/>
          <p:cNvCxnSpPr>
            <a:cxnSpLocks noChangeShapeType="1"/>
          </p:cNvCxnSpPr>
          <p:nvPr/>
        </p:nvCxnSpPr>
        <p:spPr bwMode="auto">
          <a:xfrm>
            <a:off x="4716321" y="5214143"/>
            <a:ext cx="1588" cy="1447800"/>
          </a:xfrm>
          <a:prstGeom prst="bentConnector3">
            <a:avLst>
              <a:gd name="adj1" fmla="val 50000"/>
            </a:avLst>
          </a:prstGeom>
          <a:noFill/>
          <a:ln w="763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9224" y="2132856"/>
            <a:ext cx="2179637" cy="522288"/>
          </a:xfrm>
          <a:prstGeom prst="rect">
            <a:avLst/>
          </a:prstGeom>
          <a:solidFill>
            <a:srgbClr val="EAEAEA">
              <a:alpha val="27058"/>
            </a:srgbClr>
          </a:solidFill>
          <a:ln w="28575">
            <a:solidFill>
              <a:srgbClr val="E70EFE"/>
            </a:solidFill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B8007F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 push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743183" y="3429000"/>
            <a:ext cx="2020888" cy="522288"/>
          </a:xfrm>
          <a:prstGeom prst="rect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FFFF00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FFFF00"/>
                </a:solidFill>
                <a:latin typeface="Calibri" charset="0"/>
              </a:rPr>
              <a:t> pull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932553" y="5938043"/>
            <a:ext cx="1233487" cy="51752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</a:tabLst>
            </a:pPr>
            <a:r>
              <a:rPr lang="sk-SK" sz="2800" b="1" dirty="0">
                <a:solidFill>
                  <a:srgbClr val="FF0000"/>
                </a:solidFill>
                <a:latin typeface="Calibri" charset="0"/>
              </a:rPr>
              <a:t>Weight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3648860" y="1126244"/>
            <a:ext cx="2134921" cy="521766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chemeClr val="accent2"/>
                </a:solidFill>
                <a:latin typeface="Calibri" charset="0"/>
              </a:rPr>
              <a:t>Normal force</a:t>
            </a: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598721" y="4456906"/>
            <a:ext cx="288925" cy="936625"/>
          </a:xfrm>
          <a:custGeom>
            <a:avLst/>
            <a:gdLst>
              <a:gd name="T0" fmla="*/ 0 w 801"/>
              <a:gd name="T1" fmla="*/ 0 h 2601"/>
              <a:gd name="T2" fmla="*/ 2147483647 w 801"/>
              <a:gd name="T3" fmla="*/ 2147483647 h 2601"/>
              <a:gd name="T4" fmla="*/ 0 60000 65536"/>
              <a:gd name="T5" fmla="*/ 0 60000 65536"/>
              <a:gd name="T6" fmla="*/ 0 w 801"/>
              <a:gd name="T7" fmla="*/ 0 h 2601"/>
              <a:gd name="T8" fmla="*/ 801 w 801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601">
                <a:moveTo>
                  <a:pt x="0" y="0"/>
                </a:moveTo>
                <a:lnTo>
                  <a:pt x="800" y="260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5554521" y="4448968"/>
            <a:ext cx="277813" cy="936625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2147483647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2735121" y="2008981"/>
            <a:ext cx="360363" cy="1008062"/>
          </a:xfrm>
          <a:custGeom>
            <a:avLst/>
            <a:gdLst>
              <a:gd name="T0" fmla="*/ 2147483647 w 601"/>
              <a:gd name="T1" fmla="*/ 2147483647 h 2801"/>
              <a:gd name="T2" fmla="*/ 0 w 601"/>
              <a:gd name="T3" fmla="*/ 0 h 2801"/>
              <a:gd name="T4" fmla="*/ 0 60000 65536"/>
              <a:gd name="T5" fmla="*/ 0 60000 65536"/>
              <a:gd name="T6" fmla="*/ 0 w 601"/>
              <a:gd name="T7" fmla="*/ 0 h 2801"/>
              <a:gd name="T8" fmla="*/ 601 w 601"/>
              <a:gd name="T9" fmla="*/ 2801 h 28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1" h="2801">
                <a:moveTo>
                  <a:pt x="600" y="2800"/>
                </a:moveTo>
                <a:lnTo>
                  <a:pt x="0" y="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 flipH="1" flipV="1">
            <a:off x="2735117" y="836711"/>
            <a:ext cx="975422" cy="1172267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chemeClr val="accent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 flipV="1">
            <a:off x="5748197" y="836712"/>
            <a:ext cx="947738" cy="1100831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chemeClr val="accent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6264134" y="1937543"/>
            <a:ext cx="431800" cy="1150938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rgbClr val="FF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rot="21365664" flipV="1">
            <a:off x="6767371" y="1908968"/>
            <a:ext cx="1150938" cy="66675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620065065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D60093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 flipH="1">
            <a:off x="1536417" y="1941512"/>
            <a:ext cx="1158875" cy="44450"/>
          </a:xfrm>
          <a:custGeom>
            <a:avLst/>
            <a:gdLst>
              <a:gd name="T0" fmla="*/ 2147483647 w 773"/>
              <a:gd name="T1" fmla="*/ 0 h 2601"/>
              <a:gd name="T2" fmla="*/ 0 w 773"/>
              <a:gd name="T3" fmla="*/ 281246067 h 2601"/>
              <a:gd name="T4" fmla="*/ 0 60000 65536"/>
              <a:gd name="T5" fmla="*/ 0 60000 65536"/>
              <a:gd name="T6" fmla="*/ 0 w 773"/>
              <a:gd name="T7" fmla="*/ 0 h 2601"/>
              <a:gd name="T8" fmla="*/ 773 w 773"/>
              <a:gd name="T9" fmla="*/ 2601 h 2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3" h="2601">
                <a:moveTo>
                  <a:pt x="772" y="0"/>
                </a:moveTo>
                <a:lnTo>
                  <a:pt x="0" y="2600"/>
                </a:lnTo>
              </a:path>
            </a:pathLst>
          </a:custGeom>
          <a:noFill/>
          <a:ln w="75600" cap="sq">
            <a:solidFill>
              <a:srgbClr val="D60093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20" y="-26585"/>
            <a:ext cx="8229600" cy="1143000"/>
          </a:xfrm>
        </p:spPr>
        <p:txBody>
          <a:bodyPr/>
          <a:lstStyle/>
          <a:p>
            <a:r>
              <a:rPr lang="sk-SK" dirty="0"/>
              <a:t>Forces in </a:t>
            </a:r>
            <a:r>
              <a:rPr lang="sk-SK" dirty="0" smtClean="0"/>
              <a:t>Hercules</a:t>
            </a:r>
            <a:endParaRPr lang="sk-SK" dirty="0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958435" y="2095600"/>
            <a:ext cx="2179637" cy="522288"/>
          </a:xfrm>
          <a:prstGeom prst="rect">
            <a:avLst/>
          </a:prstGeom>
          <a:solidFill>
            <a:srgbClr val="EAEAEA">
              <a:alpha val="27058"/>
            </a:srgbClr>
          </a:solidFill>
          <a:ln w="28575">
            <a:solidFill>
              <a:srgbClr val="E70EFE"/>
            </a:solidFill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B8007F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 push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68144" y="1268760"/>
            <a:ext cx="1656184" cy="14401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TextBox 20"/>
          <p:cNvSpPr txBox="1"/>
          <p:nvPr/>
        </p:nvSpPr>
        <p:spPr>
          <a:xfrm>
            <a:off x="7308304" y="1052736"/>
            <a:ext cx="93807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zoom</a:t>
            </a:r>
            <a:endParaRPr lang="sk-SK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204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7085758" cy="462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79712" y="3140968"/>
            <a:ext cx="944489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</a:rPr>
              <a:t>tube</a:t>
            </a:r>
            <a:endParaRPr lang="sk-SK" sz="28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4149080"/>
            <a:ext cx="1024639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</a:rPr>
              <a:t>table</a:t>
            </a:r>
            <a:endParaRPr lang="sk-SK" sz="2800" b="1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4509120"/>
            <a:ext cx="1064715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strap</a:t>
            </a:r>
            <a:endParaRPr lang="sk-SK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204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7085758" cy="462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1"/>
          <p:cNvSpPr>
            <a:spLocks/>
          </p:cNvSpPr>
          <p:nvPr/>
        </p:nvSpPr>
        <p:spPr bwMode="auto">
          <a:xfrm>
            <a:off x="5076056" y="3717033"/>
            <a:ext cx="611766" cy="1152128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rgbClr val="00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 flipH="1" flipV="1">
            <a:off x="5724128" y="3645024"/>
            <a:ext cx="1224136" cy="72008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rgbClr val="00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868144" y="4005064"/>
            <a:ext cx="2020888" cy="522288"/>
          </a:xfrm>
          <a:prstGeom prst="rect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00FF00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00FF00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00FF00"/>
                </a:solidFill>
                <a:latin typeface="Calibri" charset="0"/>
              </a:rPr>
              <a:t> pull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6176" y="5157192"/>
            <a:ext cx="2233304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chemeClr val="tx1"/>
                </a:solidFill>
              </a:rPr>
              <a:t>(no friction)</a:t>
            </a:r>
            <a:endParaRPr lang="sk-SK" sz="3200" i="1" dirty="0">
              <a:solidFill>
                <a:schemeClr val="tx1"/>
              </a:solidFill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 flipV="1">
            <a:off x="4716016" y="2564904"/>
            <a:ext cx="947738" cy="1100831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chemeClr val="accent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220072" y="2420888"/>
            <a:ext cx="2134921" cy="521766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chemeClr val="accent2"/>
                </a:solidFill>
                <a:latin typeface="Calibri" charset="0"/>
              </a:rPr>
              <a:t>Normal force</a:t>
            </a:r>
          </a:p>
        </p:txBody>
      </p:sp>
    </p:spTree>
    <p:extLst>
      <p:ext uri="{BB962C8B-B14F-4D97-AF65-F5344CB8AC3E}">
        <p14:creationId xmlns:p14="http://schemas.microsoft.com/office/powerpoint/2010/main" val="204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204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1700808"/>
            <a:ext cx="7085758" cy="462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1"/>
          <p:cNvSpPr>
            <a:spLocks/>
          </p:cNvSpPr>
          <p:nvPr/>
        </p:nvSpPr>
        <p:spPr bwMode="auto">
          <a:xfrm>
            <a:off x="4211960" y="3501008"/>
            <a:ext cx="1296144" cy="45719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rgbClr val="00FF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67944" y="3861048"/>
            <a:ext cx="2020888" cy="522288"/>
          </a:xfrm>
          <a:prstGeom prst="rect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00FF00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00FF00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00FF00"/>
                </a:solidFill>
                <a:latin typeface="Calibri" charset="0"/>
              </a:rPr>
              <a:t> pull</a:t>
            </a:r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 flipH="1" flipV="1">
            <a:off x="5508104" y="3428999"/>
            <a:ext cx="1224136" cy="72008"/>
          </a:xfrm>
          <a:custGeom>
            <a:avLst/>
            <a:gdLst>
              <a:gd name="T0" fmla="*/ 0 w 801"/>
              <a:gd name="T1" fmla="*/ 2147483647 h 2901"/>
              <a:gd name="T2" fmla="*/ 2147483647 w 801"/>
              <a:gd name="T3" fmla="*/ 0 h 2901"/>
              <a:gd name="T4" fmla="*/ 0 60000 65536"/>
              <a:gd name="T5" fmla="*/ 0 60000 65536"/>
              <a:gd name="T6" fmla="*/ 0 w 801"/>
              <a:gd name="T7" fmla="*/ 0 h 2901"/>
              <a:gd name="T8" fmla="*/ 801 w 801"/>
              <a:gd name="T9" fmla="*/ 2901 h 29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901">
                <a:moveTo>
                  <a:pt x="0" y="2900"/>
                </a:moveTo>
                <a:lnTo>
                  <a:pt x="800" y="0"/>
                </a:lnTo>
              </a:path>
            </a:pathLst>
          </a:custGeom>
          <a:noFill/>
          <a:ln w="75600" cap="sq">
            <a:solidFill>
              <a:srgbClr val="E70EFE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796136" y="2708920"/>
            <a:ext cx="2179637" cy="522288"/>
          </a:xfrm>
          <a:prstGeom prst="rect">
            <a:avLst/>
          </a:prstGeom>
          <a:solidFill>
            <a:srgbClr val="EAEAEA">
              <a:alpha val="27058"/>
            </a:srgbClr>
          </a:solidFill>
          <a:ln w="28575">
            <a:solidFill>
              <a:srgbClr val="E70EFE"/>
            </a:solidFill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Force </a:t>
            </a:r>
            <a:r>
              <a:rPr lang="en-US" sz="2800" b="1" dirty="0">
                <a:solidFill>
                  <a:srgbClr val="B8007F"/>
                </a:solidFill>
                <a:latin typeface="Calibri" charset="0"/>
              </a:rPr>
              <a:t>of</a:t>
            </a:r>
            <a:r>
              <a:rPr lang="sk-SK" sz="2800" b="1" dirty="0">
                <a:solidFill>
                  <a:srgbClr val="B8007F"/>
                </a:solidFill>
                <a:latin typeface="Calibri" charset="0"/>
              </a:rPr>
              <a:t> push</a:t>
            </a:r>
          </a:p>
        </p:txBody>
      </p:sp>
    </p:spTree>
    <p:extLst>
      <p:ext uri="{BB962C8B-B14F-4D97-AF65-F5344CB8AC3E}">
        <p14:creationId xmlns:p14="http://schemas.microsoft.com/office/powerpoint/2010/main" val="37986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Hercules: Other </a:t>
            </a:r>
            <a:r>
              <a:rPr lang="en-US" dirty="0"/>
              <a:t>E</a:t>
            </a:r>
            <a:r>
              <a:rPr lang="en-US" dirty="0" smtClean="0"/>
              <a:t>xperiment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75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4705729" y="3573016"/>
            <a:ext cx="226311" cy="216024"/>
          </a:xfrm>
          <a:prstGeom prst="ellipse">
            <a:avLst/>
          </a:prstGeom>
          <a:gradFill rotWithShape="0">
            <a:gsLst>
              <a:gs pos="0">
                <a:srgbClr val="9C2F2C"/>
              </a:gs>
              <a:gs pos="100000">
                <a:srgbClr val="CE3A36">
                  <a:alpha val="75000"/>
                </a:srgbClr>
              </a:gs>
            </a:gsLst>
            <a:lin ang="16200000" scaled="1"/>
          </a:gradFill>
          <a:ln w="9360">
            <a:solidFill>
              <a:srgbClr val="BE4B48"/>
            </a:solidFill>
            <a:round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graphicFrame>
        <p:nvGraphicFramePr>
          <p:cNvPr id="205826" name="Object 2"/>
          <p:cNvGraphicFramePr>
            <a:graphicFrameLocks noChangeAspect="1"/>
          </p:cNvGraphicFramePr>
          <p:nvPr/>
        </p:nvGraphicFramePr>
        <p:xfrm>
          <a:off x="4505325" y="1700213"/>
          <a:ext cx="3322638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4" imgW="1041120" imgH="228600" progId="Equation.3">
                  <p:embed/>
                </p:oleObj>
              </mc:Choice>
              <mc:Fallback>
                <p:oleObj name="Equation" r:id="rId4" imgW="1041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5" y="1700213"/>
                        <a:ext cx="3322638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27" name="Object 3"/>
          <p:cNvGraphicFramePr>
            <a:graphicFrameLocks noChangeAspect="1"/>
          </p:cNvGraphicFramePr>
          <p:nvPr/>
        </p:nvGraphicFramePr>
        <p:xfrm>
          <a:off x="5159375" y="2481263"/>
          <a:ext cx="2147888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6" imgW="672840" imgH="190440" progId="Equation.3">
                  <p:embed/>
                </p:oleObj>
              </mc:Choice>
              <mc:Fallback>
                <p:oleObj name="Equation" r:id="rId6" imgW="6728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5" y="2481263"/>
                        <a:ext cx="2147888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4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Hercules: Other Experiment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2" descr="C:\Users\Bobika\Desktop\papier\IMG_0904.JPG"/>
          <p:cNvPicPr>
            <a:picLocks noChangeAspect="1" noChangeArrowheads="1"/>
          </p:cNvPicPr>
          <p:nvPr/>
        </p:nvPicPr>
        <p:blipFill>
          <a:blip r:embed="rId2" cstate="print"/>
          <a:srcRect t="27498" b="9966"/>
          <a:stretch>
            <a:fillRect/>
          </a:stretch>
        </p:blipFill>
        <p:spPr bwMode="auto">
          <a:xfrm rot="5400000">
            <a:off x="-762084" y="2714411"/>
            <a:ext cx="5173909" cy="2426622"/>
          </a:xfrm>
          <a:prstGeom prst="rect">
            <a:avLst/>
          </a:prstGeom>
          <a:noFill/>
        </p:spPr>
      </p:pic>
      <p:pic>
        <p:nvPicPr>
          <p:cNvPr id="7" name="Picture 3" descr="C:\Users\Bobika\Desktop\papier\IMG_0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01628" y="2035076"/>
            <a:ext cx="4978400" cy="373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Different paper </a:t>
            </a:r>
            <a:r>
              <a:rPr lang="sk-SK" dirty="0" smtClean="0"/>
              <a:t>parameters</a:t>
            </a:r>
            <a:endParaRPr lang="sk-SK" dirty="0"/>
          </a:p>
        </p:txBody>
      </p:sp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82" y="2721769"/>
            <a:ext cx="7488237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1355" y="1223962"/>
            <a:ext cx="3522290" cy="4941342"/>
            <a:chOff x="401638" y="1223963"/>
            <a:chExt cx="2481262" cy="3530600"/>
          </a:xfrm>
        </p:grpSpPr>
        <p:pic>
          <p:nvPicPr>
            <p:cNvPr id="205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38" y="1223963"/>
              <a:ext cx="2481262" cy="353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2057" name="Group 6"/>
            <p:cNvGrpSpPr>
              <a:grpSpLocks/>
            </p:cNvGrpSpPr>
            <p:nvPr/>
          </p:nvGrpSpPr>
          <p:grpSpPr bwMode="auto">
            <a:xfrm>
              <a:off x="1243013" y="3044825"/>
              <a:ext cx="842962" cy="700087"/>
              <a:chOff x="783" y="1918"/>
              <a:chExt cx="531" cy="441"/>
            </a:xfrm>
          </p:grpSpPr>
          <p:sp>
            <p:nvSpPr>
              <p:cNvPr id="2061" name="Line 7"/>
              <p:cNvSpPr>
                <a:spLocks noChangeShapeType="1"/>
              </p:cNvSpPr>
              <p:nvPr/>
            </p:nvSpPr>
            <p:spPr bwMode="auto">
              <a:xfrm flipH="1">
                <a:off x="875" y="1918"/>
                <a:ext cx="185" cy="0"/>
              </a:xfrm>
              <a:prstGeom prst="line">
                <a:avLst/>
              </a:prstGeom>
              <a:noFill/>
              <a:ln w="38160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2062" name="Rectangle 8"/>
              <p:cNvSpPr>
                <a:spLocks noChangeArrowheads="1"/>
              </p:cNvSpPr>
              <p:nvPr/>
            </p:nvSpPr>
            <p:spPr bwMode="auto">
              <a:xfrm>
                <a:off x="783" y="1957"/>
                <a:ext cx="531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  <a:tabLst>
                    <a:tab pos="723900" algn="l"/>
                  </a:tabLst>
                </a:pPr>
                <a:r>
                  <a:rPr lang="sk-SK" b="1">
                    <a:solidFill>
                      <a:srgbClr val="FFFF00"/>
                    </a:solidFill>
                  </a:rPr>
                  <a:t>10 mm</a:t>
                </a:r>
              </a:p>
            </p:txBody>
          </p:sp>
        </p:grpSp>
        <p:grpSp>
          <p:nvGrpSpPr>
            <p:cNvPr id="2058" name="Group 9"/>
            <p:cNvGrpSpPr>
              <a:grpSpLocks/>
            </p:cNvGrpSpPr>
            <p:nvPr/>
          </p:nvGrpSpPr>
          <p:grpSpPr bwMode="auto">
            <a:xfrm>
              <a:off x="1544638" y="2419349"/>
              <a:ext cx="1042988" cy="819149"/>
              <a:chOff x="973" y="1524"/>
              <a:chExt cx="657" cy="516"/>
            </a:xfrm>
          </p:grpSpPr>
          <p:sp>
            <p:nvSpPr>
              <p:cNvPr id="2059" name="Line 10"/>
              <p:cNvSpPr>
                <a:spLocks noChangeShapeType="1"/>
              </p:cNvSpPr>
              <p:nvPr/>
            </p:nvSpPr>
            <p:spPr bwMode="auto">
              <a:xfrm>
                <a:off x="973" y="1524"/>
                <a:ext cx="87" cy="371"/>
              </a:xfrm>
              <a:prstGeom prst="line">
                <a:avLst/>
              </a:prstGeom>
              <a:noFill/>
              <a:ln w="38160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2060" name="Rectangle 11"/>
              <p:cNvSpPr>
                <a:spLocks noChangeArrowheads="1"/>
              </p:cNvSpPr>
              <p:nvPr/>
            </p:nvSpPr>
            <p:spPr bwMode="auto">
              <a:xfrm>
                <a:off x="1034" y="1638"/>
                <a:ext cx="596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  <a:tabLst>
                    <a:tab pos="723900" algn="l"/>
                  </a:tabLst>
                </a:pPr>
                <a:r>
                  <a:rPr lang="sk-SK" b="1" dirty="0">
                    <a:solidFill>
                      <a:srgbClr val="FFFF00"/>
                    </a:solidFill>
                  </a:rPr>
                  <a:t>25 mm</a:t>
                </a:r>
              </a:p>
            </p:txBody>
          </p:sp>
        </p:grpSp>
      </p:grpSp>
      <p:graphicFrame>
        <p:nvGraphicFramePr>
          <p:cNvPr id="205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660542"/>
              </p:ext>
            </p:extLst>
          </p:nvPr>
        </p:nvGraphicFramePr>
        <p:xfrm>
          <a:off x="4211960" y="1318444"/>
          <a:ext cx="388143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r:id="rId6" imgW="1598400" imgH="185760" progId="">
                  <p:embed/>
                </p:oleObj>
              </mc:Choice>
              <mc:Fallback>
                <p:oleObj r:id="rId6" imgW="1598400" imgH="1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1318444"/>
                        <a:ext cx="3881437" cy="454025"/>
                      </a:xfrm>
                      <a:prstGeom prst="rect">
                        <a:avLst/>
                      </a:prstGeom>
                      <a:solidFill>
                        <a:srgbClr val="CCCC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98819"/>
              </p:ext>
            </p:extLst>
          </p:nvPr>
        </p:nvGraphicFramePr>
        <p:xfrm>
          <a:off x="5021585" y="2089969"/>
          <a:ext cx="256698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r:id="rId8" imgW="839880" imgH="195480" progId="">
                  <p:embed/>
                </p:oleObj>
              </mc:Choice>
              <mc:Fallback>
                <p:oleObj r:id="rId8" imgW="839880" imgH="195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1585" y="2089969"/>
                        <a:ext cx="2566987" cy="596900"/>
                      </a:xfrm>
                      <a:prstGeom prst="rect">
                        <a:avLst/>
                      </a:prstGeom>
                      <a:solidFill>
                        <a:srgbClr val="CCCC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660773"/>
              </p:ext>
            </p:extLst>
          </p:nvPr>
        </p:nvGraphicFramePr>
        <p:xfrm>
          <a:off x="4978400" y="1196752"/>
          <a:ext cx="38735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r:id="rId4" imgW="1595520" imgH="185760" progId="">
                  <p:embed/>
                </p:oleObj>
              </mc:Choice>
              <mc:Fallback>
                <p:oleObj r:id="rId4" imgW="1595520" imgH="1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400" y="1196752"/>
                        <a:ext cx="3873500" cy="454025"/>
                      </a:xfrm>
                      <a:prstGeom prst="rect">
                        <a:avLst/>
                      </a:prstGeom>
                      <a:solidFill>
                        <a:srgbClr val="CCCC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4970462" y="1738090"/>
            <a:ext cx="4038600" cy="161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sk-SK" sz="2800" i="1" dirty="0">
                <a:solidFill>
                  <a:schemeClr val="tx1"/>
                </a:solidFill>
                <a:latin typeface="Constantia" pitchFamily="18" charset="0"/>
              </a:rPr>
              <a:t>Accordion with </a:t>
            </a:r>
            <a:r>
              <a:rPr lang="sk-SK" sz="2800" i="1" dirty="0" smtClean="0">
                <a:solidFill>
                  <a:schemeClr val="tx1"/>
                </a:solidFill>
                <a:latin typeface="Constantia" pitchFamily="18" charset="0"/>
              </a:rPr>
              <a:t>10 </a:t>
            </a:r>
            <a:r>
              <a:rPr lang="sk-SK" sz="2800" i="1" dirty="0">
                <a:solidFill>
                  <a:schemeClr val="tx1"/>
                </a:solidFill>
                <a:latin typeface="Constantia" pitchFamily="18" charset="0"/>
              </a:rPr>
              <a:t>dents (10 supporting points)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5893916" y="3524250"/>
            <a:ext cx="28797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sk-SK" sz="3200" b="1" i="1" dirty="0">
                <a:solidFill>
                  <a:schemeClr val="tx1"/>
                </a:solidFill>
                <a:latin typeface="Constantia" pitchFamily="18" charset="0"/>
              </a:rPr>
              <a:t>Maximal load: 750g</a:t>
            </a: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974975"/>
            <a:ext cx="47053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439863" y="2940050"/>
            <a:ext cx="3743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sk-SK" sz="2800" i="1">
                <a:solidFill>
                  <a:srgbClr val="FFFF66"/>
                </a:solidFill>
              </a:rPr>
              <a:t>“Hercules“ with two straps 0,5 cm wide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07950" y="5711825"/>
            <a:ext cx="41036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sk-SK" sz="3200" b="1" i="1">
                <a:solidFill>
                  <a:srgbClr val="E6E64C"/>
                </a:solidFill>
                <a:latin typeface="Calibri" charset="0"/>
              </a:rPr>
              <a:t>Maximal load: 2750g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Different paper </a:t>
            </a:r>
            <a:r>
              <a:rPr lang="sk-SK" dirty="0" smtClean="0"/>
              <a:t>parameters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88234" y="3850162"/>
            <a:ext cx="3282701" cy="2056705"/>
          </a:xfrm>
          <a:prstGeom prst="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478127"/>
              </p:ext>
            </p:extLst>
          </p:nvPr>
        </p:nvGraphicFramePr>
        <p:xfrm>
          <a:off x="107504" y="1235893"/>
          <a:ext cx="8856984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8420" y="3771462"/>
            <a:ext cx="8980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400" b="1" dirty="0" smtClean="0">
                <a:solidFill>
                  <a:schemeClr val="bg1"/>
                </a:solidFill>
                <a:latin typeface="+mj-lt"/>
              </a:rPr>
              <a:t>?</a:t>
            </a:r>
            <a:endParaRPr lang="sk-SK" sz="1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sk-SK" dirty="0" smtClean="0"/>
              <a:t>Bridge </a:t>
            </a:r>
            <a:r>
              <a:rPr lang="en-US" dirty="0" smtClean="0"/>
              <a:t>D</a:t>
            </a:r>
            <a:r>
              <a:rPr lang="sk-SK" dirty="0" smtClean="0"/>
              <a:t>esigns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34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88234" y="3850162"/>
            <a:ext cx="3282701" cy="2056705"/>
          </a:xfrm>
          <a:prstGeom prst="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487426"/>
              </p:ext>
            </p:extLst>
          </p:nvPr>
        </p:nvGraphicFramePr>
        <p:xfrm>
          <a:off x="107504" y="1235893"/>
          <a:ext cx="8856984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8420" y="3771462"/>
            <a:ext cx="8980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400" b="1" dirty="0" smtClean="0">
                <a:solidFill>
                  <a:schemeClr val="bg1"/>
                </a:solidFill>
                <a:latin typeface="+mj-lt"/>
              </a:rPr>
              <a:t>?</a:t>
            </a:r>
            <a:endParaRPr lang="sk-SK" sz="1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45024"/>
            <a:ext cx="9144000" cy="2520280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Rectangle 11"/>
          <p:cNvSpPr/>
          <p:nvPr/>
        </p:nvSpPr>
        <p:spPr>
          <a:xfrm>
            <a:off x="4716016" y="1251182"/>
            <a:ext cx="4440560" cy="2520280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60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l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tpl</Template>
  <TotalTime>219</TotalTime>
  <Words>1789</Words>
  <Application>Microsoft Office PowerPoint</Application>
  <PresentationFormat>On-screen Show (4:3)</PresentationFormat>
  <Paragraphs>534</Paragraphs>
  <Slides>78</Slides>
  <Notes>43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tpl</vt:lpstr>
      <vt:lpstr>Equation</vt:lpstr>
      <vt:lpstr>Invent Yourself</vt:lpstr>
      <vt:lpstr>1  Invent Yourself</vt:lpstr>
      <vt:lpstr>Paper</vt:lpstr>
      <vt:lpstr>Definition of Strength</vt:lpstr>
      <vt:lpstr>Bridge Optimization</vt:lpstr>
      <vt:lpstr>How a Simple Bridge Breaks</vt:lpstr>
      <vt:lpstr>What Happened</vt:lpstr>
      <vt:lpstr>Bridge Designs</vt:lpstr>
      <vt:lpstr>PowerPoint Presentation</vt:lpstr>
      <vt:lpstr>Accordion: Parameters</vt:lpstr>
      <vt:lpstr>Accordion: Parameters</vt:lpstr>
      <vt:lpstr>Max Load vs. # of Dents for D=8 cm</vt:lpstr>
      <vt:lpstr>Max Load vs. # of Dents for D=8 cm</vt:lpstr>
      <vt:lpstr>Force analysis</vt:lpstr>
      <vt:lpstr>Accordion: Explaining the Max</vt:lpstr>
      <vt:lpstr>Accordion: Explaining the Max</vt:lpstr>
      <vt:lpstr>Accordion: Explaining the Max</vt:lpstr>
      <vt:lpstr>Measured Max Load vs. N × Single Dent</vt:lpstr>
      <vt:lpstr>Accordion: Parameters</vt:lpstr>
      <vt:lpstr>Accordion: Parameters</vt:lpstr>
      <vt:lpstr>Max Load vs. Accordion Width for 8 dents</vt:lpstr>
      <vt:lpstr>Accordion: Parameters</vt:lpstr>
      <vt:lpstr>Accordion: Optimal Parameters</vt:lpstr>
      <vt:lpstr>Modifying the Accordion</vt:lpstr>
      <vt:lpstr>PowerPoint Presentation</vt:lpstr>
      <vt:lpstr>Tube: Parameters</vt:lpstr>
      <vt:lpstr>Max Load vs. Radius</vt:lpstr>
      <vt:lpstr>Max Load vs. Radius</vt:lpstr>
      <vt:lpstr>Analysis of Variables</vt:lpstr>
      <vt:lpstr>Max Load of Double-Layer Tubes</vt:lpstr>
      <vt:lpstr>Max Load of Double-Layer Tubes</vt:lpstr>
      <vt:lpstr>Max Load vs. Radius</vt:lpstr>
      <vt:lpstr>Tube: Optimal Parameters</vt:lpstr>
      <vt:lpstr>PowerPoint Presentation</vt:lpstr>
      <vt:lpstr>Bridges Inspired by Reality</vt:lpstr>
      <vt:lpstr>Experiments: Different Girders/Profiles</vt:lpstr>
      <vt:lpstr>Experiments: Different Girders/Profiles</vt:lpstr>
      <vt:lpstr>Suspension Bridge</vt:lpstr>
      <vt:lpstr>Suspension Bridge</vt:lpstr>
      <vt:lpstr>Pier bridge</vt:lpstr>
      <vt:lpstr>PowerPoint Presentation</vt:lpstr>
      <vt:lpstr>Applicability of “Components”</vt:lpstr>
      <vt:lpstr>“Hercules” Bridge Design</vt:lpstr>
      <vt:lpstr>Hercules: Free Parameters</vt:lpstr>
      <vt:lpstr>Hercules: Optimizing the Design</vt:lpstr>
      <vt:lpstr>Tensile Strength of Paper Straps</vt:lpstr>
      <vt:lpstr>Tensile Strength of Paper Straps</vt:lpstr>
      <vt:lpstr>Strength of a Single-Layer Tube</vt:lpstr>
      <vt:lpstr>PowerPoint Presentation</vt:lpstr>
      <vt:lpstr>Hercules: Strength Prediction</vt:lpstr>
      <vt:lpstr>Hercules: Strength Prediction</vt:lpstr>
      <vt:lpstr>PowerPoint Presentation</vt:lpstr>
      <vt:lpstr>Hercules: Strength Prediction</vt:lpstr>
      <vt:lpstr>PowerPoint Presentation</vt:lpstr>
      <vt:lpstr>PowerPoint Presentation</vt:lpstr>
      <vt:lpstr>PowerPoint Presentation</vt:lpstr>
      <vt:lpstr>PowerPoint Presentation</vt:lpstr>
      <vt:lpstr>Hercules: Summary</vt:lpstr>
      <vt:lpstr>Conclusion</vt:lpstr>
      <vt:lpstr>Thank you for your attention!</vt:lpstr>
      <vt:lpstr>Appendices</vt:lpstr>
      <vt:lpstr>Hercules: User’s Guide #1</vt:lpstr>
      <vt:lpstr>Hercules: User’s Guide #1</vt:lpstr>
      <vt:lpstr>Hercules: User’s Guide #1</vt:lpstr>
      <vt:lpstr>Hercules: User’s Guide #2</vt:lpstr>
      <vt:lpstr>Hercules: User’s Guide #2</vt:lpstr>
      <vt:lpstr>Hercules: User’s Guide #2</vt:lpstr>
      <vt:lpstr>Strength of the 3-prism bridge</vt:lpstr>
      <vt:lpstr>Construction of Hercules</vt:lpstr>
      <vt:lpstr>Forces in Hercules</vt:lpstr>
      <vt:lpstr>Forces in Hercules</vt:lpstr>
      <vt:lpstr>PowerPoint Presentation</vt:lpstr>
      <vt:lpstr>PowerPoint Presentation</vt:lpstr>
      <vt:lpstr>PowerPoint Presentation</vt:lpstr>
      <vt:lpstr>Hercules: Other Experiment</vt:lpstr>
      <vt:lpstr>Hercules: Other Experiment</vt:lpstr>
      <vt:lpstr>Different paper parameters</vt:lpstr>
      <vt:lpstr>Different paper parameters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 Yourself</dc:title>
  <dc:creator>kamila</dc:creator>
  <cp:lastModifiedBy>kamila</cp:lastModifiedBy>
  <cp:revision>21</cp:revision>
  <dcterms:created xsi:type="dcterms:W3CDTF">2013-07-20T13:20:06Z</dcterms:created>
  <dcterms:modified xsi:type="dcterms:W3CDTF">2013-07-24T13:38:36Z</dcterms:modified>
</cp:coreProperties>
</file>