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theme/theme11.xml" ContentType="application/vnd.openxmlformats-officedocument.theme+xml"/>
  <Override PartName="/ppt/slideLayouts/slideLayout53.xml" ContentType="application/vnd.openxmlformats-officedocument.presentationml.slideLayout+xml"/>
  <Override PartName="/ppt/theme/theme12.xml" ContentType="application/vnd.openxmlformats-officedocument.theme+xml"/>
  <Override PartName="/ppt/slideLayouts/slideLayout54.xml" ContentType="application/vnd.openxmlformats-officedocument.presentationml.slideLayout+xml"/>
  <Override PartName="/ppt/theme/theme1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5.xml" ContentType="application/vnd.openxmlformats-officedocument.theme+xml"/>
  <Override PartName="/ppt/slideLayouts/slideLayout69.xml" ContentType="application/vnd.openxmlformats-officedocument.presentationml.slideLayout+xml"/>
  <Override PartName="/ppt/theme/theme1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0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79" r:id="rId4"/>
    <p:sldMasterId id="2147483681" r:id="rId5"/>
    <p:sldMasterId id="2147483692" r:id="rId6"/>
    <p:sldMasterId id="2147483703" r:id="rId7"/>
    <p:sldMasterId id="2147483705" r:id="rId8"/>
    <p:sldMasterId id="2147483707" r:id="rId9"/>
    <p:sldMasterId id="2147483723" r:id="rId10"/>
    <p:sldMasterId id="2147483734" r:id="rId11"/>
    <p:sldMasterId id="2147483736" r:id="rId12"/>
    <p:sldMasterId id="2147483738" r:id="rId13"/>
    <p:sldMasterId id="2147483740" r:id="rId14"/>
    <p:sldMasterId id="2147483747" r:id="rId15"/>
    <p:sldMasterId id="2147483756" r:id="rId16"/>
    <p:sldMasterId id="2147483758" r:id="rId17"/>
    <p:sldMasterId id="2147483765" r:id="rId18"/>
    <p:sldMasterId id="2147483774" r:id="rId19"/>
    <p:sldMasterId id="2147483777" r:id="rId20"/>
    <p:sldMasterId id="2147483792" r:id="rId21"/>
  </p:sldMasterIdLst>
  <p:notesMasterIdLst>
    <p:notesMasterId r:id="rId75"/>
  </p:notesMasterIdLst>
  <p:sldIdLst>
    <p:sldId id="256" r:id="rId22"/>
    <p:sldId id="257" r:id="rId23"/>
    <p:sldId id="259" r:id="rId24"/>
    <p:sldId id="273" r:id="rId25"/>
    <p:sldId id="279" r:id="rId26"/>
    <p:sldId id="276" r:id="rId27"/>
    <p:sldId id="272" r:id="rId28"/>
    <p:sldId id="284" r:id="rId29"/>
    <p:sldId id="355" r:id="rId30"/>
    <p:sldId id="356" r:id="rId31"/>
    <p:sldId id="357" r:id="rId32"/>
    <p:sldId id="358" r:id="rId33"/>
    <p:sldId id="359" r:id="rId34"/>
    <p:sldId id="274" r:id="rId35"/>
    <p:sldId id="275" r:id="rId36"/>
    <p:sldId id="303" r:id="rId37"/>
    <p:sldId id="299" r:id="rId38"/>
    <p:sldId id="277" r:id="rId39"/>
    <p:sldId id="313" r:id="rId40"/>
    <p:sldId id="327" r:id="rId41"/>
    <p:sldId id="328" r:id="rId42"/>
    <p:sldId id="311" r:id="rId43"/>
    <p:sldId id="336" r:id="rId44"/>
    <p:sldId id="334" r:id="rId45"/>
    <p:sldId id="340" r:id="rId46"/>
    <p:sldId id="349" r:id="rId47"/>
    <p:sldId id="283" r:id="rId48"/>
    <p:sldId id="281" r:id="rId49"/>
    <p:sldId id="354" r:id="rId50"/>
    <p:sldId id="342" r:id="rId51"/>
    <p:sldId id="288" r:id="rId52"/>
    <p:sldId id="296" r:id="rId53"/>
    <p:sldId id="297" r:id="rId54"/>
    <p:sldId id="293" r:id="rId55"/>
    <p:sldId id="287" r:id="rId56"/>
    <p:sldId id="331" r:id="rId57"/>
    <p:sldId id="329" r:id="rId58"/>
    <p:sldId id="326" r:id="rId59"/>
    <p:sldId id="317" r:id="rId60"/>
    <p:sldId id="318" r:id="rId61"/>
    <p:sldId id="319" r:id="rId62"/>
    <p:sldId id="282" r:id="rId63"/>
    <p:sldId id="308" r:id="rId64"/>
    <p:sldId id="305" r:id="rId65"/>
    <p:sldId id="320" r:id="rId66"/>
    <p:sldId id="301" r:id="rId67"/>
    <p:sldId id="307" r:id="rId68"/>
    <p:sldId id="341" r:id="rId69"/>
    <p:sldId id="352" r:id="rId70"/>
    <p:sldId id="302" r:id="rId71"/>
    <p:sldId id="270" r:id="rId72"/>
    <p:sldId id="343" r:id="rId73"/>
    <p:sldId id="306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89C1"/>
    <a:srgbClr val="2E4C70"/>
    <a:srgbClr val="000000"/>
    <a:srgbClr val="FFFF00"/>
    <a:srgbClr val="FFFFFF"/>
    <a:srgbClr val="15FF20"/>
    <a:srgbClr val="080808"/>
    <a:srgbClr val="FFD653"/>
    <a:srgbClr val="95B3D7"/>
    <a:srgbClr val="FCF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11" autoAdjust="0"/>
  </p:normalViewPr>
  <p:slideViewPr>
    <p:cSldViewPr>
      <p:cViewPr>
        <p:scale>
          <a:sx n="70" d="100"/>
          <a:sy n="70" d="100"/>
        </p:scale>
        <p:origin x="-612" y="-210"/>
      </p:cViewPr>
      <p:guideLst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51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854"/>
    </p:cViewPr>
  </p:sorterViewPr>
  <p:notesViewPr>
    <p:cSldViewPr showGuides="1">
      <p:cViewPr varScale="1">
        <p:scale>
          <a:sx n="60" d="100"/>
          <a:sy n="60" d="100"/>
        </p:scale>
        <p:origin x="-247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MF\2013\8.%20Jet%20and%20film\merania%20velka%20noc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MF\2013\8.%20Jet%20and%20film\analyza%20fotiek\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MF\2013\8.%20Jet%20and%20film\analyza%20fotiek\Da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MF\2013\8.%20Jet%20and%20film\analyza%20fotiek\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iypt%202013\8.%20Jet%20and%20film\Nov&#253;%20Microsoft%20Excel%20Workshee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MF\2013\8.%20Jet%20and%20film\merania%20velka%20no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806758530183721E-2"/>
          <c:y val="4.0993539269129818E-2"/>
          <c:w val="0.89436996937882762"/>
          <c:h val="0.85669452856854433"/>
        </c:manualLayout>
      </c:layout>
      <c:scatterChart>
        <c:scatterStyle val="lineMarker"/>
        <c:varyColors val="0"/>
        <c:ser>
          <c:idx val="0"/>
          <c:order val="0"/>
          <c:tx>
            <c:v>Measurements</c:v>
          </c:tx>
          <c:spPr>
            <a:ln w="28575">
              <a:noFill/>
            </a:ln>
          </c:spPr>
          <c:trendline>
            <c:name>Best linear fit</c:name>
            <c:trendlineType val="linear"/>
            <c:intercept val="0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Results!$AG$18:$AG$52</c:f>
                <c:numCache>
                  <c:formatCode>General</c:formatCode>
                  <c:ptCount val="35"/>
                  <c:pt idx="0">
                    <c:v>5.1210759767995551E-2</c:v>
                  </c:pt>
                  <c:pt idx="1">
                    <c:v>5.0090559393569253E-2</c:v>
                  </c:pt>
                  <c:pt idx="2">
                    <c:v>5.0308181564876008E-2</c:v>
                  </c:pt>
                  <c:pt idx="3">
                    <c:v>5.9940491239904463E-2</c:v>
                  </c:pt>
                  <c:pt idx="4">
                    <c:v>5.8077974100153217E-2</c:v>
                  </c:pt>
                  <c:pt idx="5">
                    <c:v>5.7342323909655622E-2</c:v>
                  </c:pt>
                  <c:pt idx="6">
                    <c:v>5.795935404535732E-2</c:v>
                  </c:pt>
                  <c:pt idx="7">
                    <c:v>5.6784995321134388E-2</c:v>
                  </c:pt>
                  <c:pt idx="8">
                    <c:v>5.5670835708258697E-2</c:v>
                  </c:pt>
                  <c:pt idx="9">
                    <c:v>6.063180089179139E-2</c:v>
                  </c:pt>
                  <c:pt idx="10">
                    <c:v>5.9269404821365328E-2</c:v>
                  </c:pt>
                  <c:pt idx="11">
                    <c:v>5.9976693577115575E-2</c:v>
                  </c:pt>
                  <c:pt idx="12">
                    <c:v>6.8079347359919037E-2</c:v>
                  </c:pt>
                  <c:pt idx="13">
                    <c:v>6.5872400764229622E-2</c:v>
                  </c:pt>
                  <c:pt idx="14">
                    <c:v>6.4657150018977594E-2</c:v>
                  </c:pt>
                  <c:pt idx="15">
                    <c:v>6.4877847221221543E-2</c:v>
                  </c:pt>
                  <c:pt idx="16">
                    <c:v>6.5237285199453293E-2</c:v>
                  </c:pt>
                  <c:pt idx="17">
                    <c:v>6.5155226525997881E-2</c:v>
                  </c:pt>
                  <c:pt idx="18">
                    <c:v>6.3734744123830539E-2</c:v>
                  </c:pt>
                  <c:pt idx="19">
                    <c:v>6.470971167200909E-2</c:v>
                  </c:pt>
                  <c:pt idx="20">
                    <c:v>6.3481605630024682E-2</c:v>
                  </c:pt>
                  <c:pt idx="21">
                    <c:v>6.4179745813862391E-2</c:v>
                  </c:pt>
                  <c:pt idx="22">
                    <c:v>6.3594816183222103E-2</c:v>
                  </c:pt>
                  <c:pt idx="23">
                    <c:v>6.402772860777009E-2</c:v>
                  </c:pt>
                  <c:pt idx="24">
                    <c:v>6.239290730743801E-2</c:v>
                  </c:pt>
                  <c:pt idx="25">
                    <c:v>6.3016879391271013E-2</c:v>
                  </c:pt>
                  <c:pt idx="26">
                    <c:v>6.228096755829296E-2</c:v>
                  </c:pt>
                  <c:pt idx="27">
                    <c:v>6.2401882322050024E-2</c:v>
                  </c:pt>
                  <c:pt idx="28">
                    <c:v>6.0589327746088717E-2</c:v>
                  </c:pt>
                  <c:pt idx="29">
                    <c:v>6.0806639775001545E-2</c:v>
                  </c:pt>
                  <c:pt idx="30">
                    <c:v>5.8208813946949524E-2</c:v>
                  </c:pt>
                  <c:pt idx="31">
                    <c:v>5.9785194317312426E-2</c:v>
                  </c:pt>
                  <c:pt idx="32">
                    <c:v>5.4973852129863422E-2</c:v>
                  </c:pt>
                  <c:pt idx="33">
                    <c:v>5.5253792739523105E-2</c:v>
                  </c:pt>
                  <c:pt idx="34">
                    <c:v>5.6006454739899632E-2</c:v>
                  </c:pt>
                </c:numCache>
              </c:numRef>
            </c:plus>
            <c:minus>
              <c:numRef>
                <c:f>Results!$AG$18:$AG$52</c:f>
                <c:numCache>
                  <c:formatCode>General</c:formatCode>
                  <c:ptCount val="35"/>
                  <c:pt idx="0">
                    <c:v>5.1210759767995551E-2</c:v>
                  </c:pt>
                  <c:pt idx="1">
                    <c:v>5.0090559393569253E-2</c:v>
                  </c:pt>
                  <c:pt idx="2">
                    <c:v>5.0308181564876008E-2</c:v>
                  </c:pt>
                  <c:pt idx="3">
                    <c:v>5.9940491239904463E-2</c:v>
                  </c:pt>
                  <c:pt idx="4">
                    <c:v>5.8077974100153217E-2</c:v>
                  </c:pt>
                  <c:pt idx="5">
                    <c:v>5.7342323909655622E-2</c:v>
                  </c:pt>
                  <c:pt idx="6">
                    <c:v>5.795935404535732E-2</c:v>
                  </c:pt>
                  <c:pt idx="7">
                    <c:v>5.6784995321134388E-2</c:v>
                  </c:pt>
                  <c:pt idx="8">
                    <c:v>5.5670835708258697E-2</c:v>
                  </c:pt>
                  <c:pt idx="9">
                    <c:v>6.063180089179139E-2</c:v>
                  </c:pt>
                  <c:pt idx="10">
                    <c:v>5.9269404821365328E-2</c:v>
                  </c:pt>
                  <c:pt idx="11">
                    <c:v>5.9976693577115575E-2</c:v>
                  </c:pt>
                  <c:pt idx="12">
                    <c:v>6.8079347359919037E-2</c:v>
                  </c:pt>
                  <c:pt idx="13">
                    <c:v>6.5872400764229622E-2</c:v>
                  </c:pt>
                  <c:pt idx="14">
                    <c:v>6.4657150018977594E-2</c:v>
                  </c:pt>
                  <c:pt idx="15">
                    <c:v>6.4877847221221543E-2</c:v>
                  </c:pt>
                  <c:pt idx="16">
                    <c:v>6.5237285199453293E-2</c:v>
                  </c:pt>
                  <c:pt idx="17">
                    <c:v>6.5155226525997881E-2</c:v>
                  </c:pt>
                  <c:pt idx="18">
                    <c:v>6.3734744123830539E-2</c:v>
                  </c:pt>
                  <c:pt idx="19">
                    <c:v>6.470971167200909E-2</c:v>
                  </c:pt>
                  <c:pt idx="20">
                    <c:v>6.3481605630024682E-2</c:v>
                  </c:pt>
                  <c:pt idx="21">
                    <c:v>6.4179745813862391E-2</c:v>
                  </c:pt>
                  <c:pt idx="22">
                    <c:v>6.3594816183222103E-2</c:v>
                  </c:pt>
                  <c:pt idx="23">
                    <c:v>6.402772860777009E-2</c:v>
                  </c:pt>
                  <c:pt idx="24">
                    <c:v>6.239290730743801E-2</c:v>
                  </c:pt>
                  <c:pt idx="25">
                    <c:v>6.3016879391271013E-2</c:v>
                  </c:pt>
                  <c:pt idx="26">
                    <c:v>6.228096755829296E-2</c:v>
                  </c:pt>
                  <c:pt idx="27">
                    <c:v>6.2401882322050024E-2</c:v>
                  </c:pt>
                  <c:pt idx="28">
                    <c:v>6.0589327746088717E-2</c:v>
                  </c:pt>
                  <c:pt idx="29">
                    <c:v>6.0806639775001545E-2</c:v>
                  </c:pt>
                  <c:pt idx="30">
                    <c:v>5.8208813946949524E-2</c:v>
                  </c:pt>
                  <c:pt idx="31">
                    <c:v>5.9785194317312426E-2</c:v>
                  </c:pt>
                  <c:pt idx="32">
                    <c:v>5.4973852129863422E-2</c:v>
                  </c:pt>
                  <c:pt idx="33">
                    <c:v>5.5253792739523105E-2</c:v>
                  </c:pt>
                  <c:pt idx="34">
                    <c:v>5.6006454739899632E-2</c:v>
                  </c:pt>
                </c:numCache>
              </c:numRef>
            </c:minus>
          </c:errBars>
          <c:errBars>
            <c:errDir val="x"/>
            <c:errBarType val="both"/>
            <c:errValType val="cust"/>
            <c:noEndCap val="0"/>
            <c:plus>
              <c:numRef>
                <c:f>Results!$AH$18:$AH$52</c:f>
                <c:numCache>
                  <c:formatCode>General</c:formatCode>
                  <c:ptCount val="35"/>
                  <c:pt idx="0">
                    <c:v>3.3343014964901656E-2</c:v>
                  </c:pt>
                  <c:pt idx="1">
                    <c:v>3.0705888325100465E-2</c:v>
                  </c:pt>
                  <c:pt idx="2">
                    <c:v>1.7486899663038662E-2</c:v>
                  </c:pt>
                  <c:pt idx="3">
                    <c:v>4.772824558188199E-2</c:v>
                  </c:pt>
                  <c:pt idx="4">
                    <c:v>4.3784120838857757E-2</c:v>
                  </c:pt>
                  <c:pt idx="5">
                    <c:v>4.6330744463355777E-2</c:v>
                  </c:pt>
                  <c:pt idx="6">
                    <c:v>4.1676172597116937E-2</c:v>
                  </c:pt>
                  <c:pt idx="7">
                    <c:v>4.738207343855292E-2</c:v>
                  </c:pt>
                  <c:pt idx="8">
                    <c:v>4.287654334767068E-2</c:v>
                  </c:pt>
                  <c:pt idx="9">
                    <c:v>4.8471245722613084E-2</c:v>
                  </c:pt>
                  <c:pt idx="10">
                    <c:v>5.0524791553568642E-2</c:v>
                  </c:pt>
                  <c:pt idx="11">
                    <c:v>4.9005647285276871E-2</c:v>
                  </c:pt>
                  <c:pt idx="12">
                    <c:v>6.6765871966994031E-2</c:v>
                  </c:pt>
                  <c:pt idx="13">
                    <c:v>6.3429908565139623E-2</c:v>
                  </c:pt>
                  <c:pt idx="14">
                    <c:v>6.1394585861377353E-2</c:v>
                  </c:pt>
                  <c:pt idx="15">
                    <c:v>6.2039980015811146E-2</c:v>
                  </c:pt>
                  <c:pt idx="16">
                    <c:v>5.9985858382969423E-2</c:v>
                  </c:pt>
                  <c:pt idx="17">
                    <c:v>6.1679654787920965E-2</c:v>
                  </c:pt>
                  <c:pt idx="18">
                    <c:v>6.0449555638609022E-2</c:v>
                  </c:pt>
                  <c:pt idx="19">
                    <c:v>5.9081700723577137E-2</c:v>
                  </c:pt>
                  <c:pt idx="20">
                    <c:v>6.1050315876565509E-2</c:v>
                  </c:pt>
                  <c:pt idx="21">
                    <c:v>6.2208967810845603E-2</c:v>
                  </c:pt>
                  <c:pt idx="22">
                    <c:v>6.1705320790278496E-2</c:v>
                  </c:pt>
                  <c:pt idx="23">
                    <c:v>6.2710224864362951E-2</c:v>
                  </c:pt>
                  <c:pt idx="24">
                    <c:v>5.660664463773038E-2</c:v>
                  </c:pt>
                  <c:pt idx="25">
                    <c:v>5.7007646211952513E-2</c:v>
                  </c:pt>
                  <c:pt idx="26">
                    <c:v>5.5073581828475958E-2</c:v>
                  </c:pt>
                  <c:pt idx="27">
                    <c:v>5.5271038975697233E-2</c:v>
                  </c:pt>
                  <c:pt idx="28">
                    <c:v>5.38788576005211E-2</c:v>
                  </c:pt>
                  <c:pt idx="29">
                    <c:v>5.125049194876001E-2</c:v>
                  </c:pt>
                  <c:pt idx="30">
                    <c:v>5.0904954382780414E-2</c:v>
                  </c:pt>
                  <c:pt idx="31">
                    <c:v>4.7225136918937975E-2</c:v>
                  </c:pt>
                  <c:pt idx="32">
                    <c:v>3.3345522130974671E-2</c:v>
                  </c:pt>
                  <c:pt idx="33">
                    <c:v>3.2647699580886105E-2</c:v>
                  </c:pt>
                  <c:pt idx="34">
                    <c:v>3.6078597025121097E-2</c:v>
                  </c:pt>
                </c:numCache>
              </c:numRef>
            </c:plus>
            <c:minus>
              <c:numRef>
                <c:f>Results!$AH$18:$AH$52</c:f>
                <c:numCache>
                  <c:formatCode>General</c:formatCode>
                  <c:ptCount val="35"/>
                  <c:pt idx="0">
                    <c:v>3.3343014964901656E-2</c:v>
                  </c:pt>
                  <c:pt idx="1">
                    <c:v>3.0705888325100465E-2</c:v>
                  </c:pt>
                  <c:pt idx="2">
                    <c:v>1.7486899663038662E-2</c:v>
                  </c:pt>
                  <c:pt idx="3">
                    <c:v>4.772824558188199E-2</c:v>
                  </c:pt>
                  <c:pt idx="4">
                    <c:v>4.3784120838857757E-2</c:v>
                  </c:pt>
                  <c:pt idx="5">
                    <c:v>4.6330744463355777E-2</c:v>
                  </c:pt>
                  <c:pt idx="6">
                    <c:v>4.1676172597116937E-2</c:v>
                  </c:pt>
                  <c:pt idx="7">
                    <c:v>4.738207343855292E-2</c:v>
                  </c:pt>
                  <c:pt idx="8">
                    <c:v>4.287654334767068E-2</c:v>
                  </c:pt>
                  <c:pt idx="9">
                    <c:v>4.8471245722613084E-2</c:v>
                  </c:pt>
                  <c:pt idx="10">
                    <c:v>5.0524791553568642E-2</c:v>
                  </c:pt>
                  <c:pt idx="11">
                    <c:v>4.9005647285276871E-2</c:v>
                  </c:pt>
                  <c:pt idx="12">
                    <c:v>6.6765871966994031E-2</c:v>
                  </c:pt>
                  <c:pt idx="13">
                    <c:v>6.3429908565139623E-2</c:v>
                  </c:pt>
                  <c:pt idx="14">
                    <c:v>6.1394585861377353E-2</c:v>
                  </c:pt>
                  <c:pt idx="15">
                    <c:v>6.2039980015811146E-2</c:v>
                  </c:pt>
                  <c:pt idx="16">
                    <c:v>5.9985858382969423E-2</c:v>
                  </c:pt>
                  <c:pt idx="17">
                    <c:v>6.1679654787920965E-2</c:v>
                  </c:pt>
                  <c:pt idx="18">
                    <c:v>6.0449555638609022E-2</c:v>
                  </c:pt>
                  <c:pt idx="19">
                    <c:v>5.9081700723577137E-2</c:v>
                  </c:pt>
                  <c:pt idx="20">
                    <c:v>6.1050315876565509E-2</c:v>
                  </c:pt>
                  <c:pt idx="21">
                    <c:v>6.2208967810845603E-2</c:v>
                  </c:pt>
                  <c:pt idx="22">
                    <c:v>6.1705320790278496E-2</c:v>
                  </c:pt>
                  <c:pt idx="23">
                    <c:v>6.2710224864362951E-2</c:v>
                  </c:pt>
                  <c:pt idx="24">
                    <c:v>5.660664463773038E-2</c:v>
                  </c:pt>
                  <c:pt idx="25">
                    <c:v>5.7007646211952513E-2</c:v>
                  </c:pt>
                  <c:pt idx="26">
                    <c:v>5.5073581828475958E-2</c:v>
                  </c:pt>
                  <c:pt idx="27">
                    <c:v>5.5271038975697233E-2</c:v>
                  </c:pt>
                  <c:pt idx="28">
                    <c:v>5.38788576005211E-2</c:v>
                  </c:pt>
                  <c:pt idx="29">
                    <c:v>5.125049194876001E-2</c:v>
                  </c:pt>
                  <c:pt idx="30">
                    <c:v>5.0904954382780414E-2</c:v>
                  </c:pt>
                  <c:pt idx="31">
                    <c:v>4.7225136918937975E-2</c:v>
                  </c:pt>
                  <c:pt idx="32">
                    <c:v>3.3345522130974671E-2</c:v>
                  </c:pt>
                  <c:pt idx="33">
                    <c:v>3.2647699580886105E-2</c:v>
                  </c:pt>
                  <c:pt idx="34">
                    <c:v>3.6078597025121097E-2</c:v>
                  </c:pt>
                </c:numCache>
              </c:numRef>
            </c:minus>
          </c:errBars>
          <c:xVal>
            <c:numRef>
              <c:f>Results!$U$18:$U$52</c:f>
              <c:numCache>
                <c:formatCode>General</c:formatCode>
                <c:ptCount val="35"/>
                <c:pt idx="0">
                  <c:v>0.67964617379803027</c:v>
                </c:pt>
                <c:pt idx="1">
                  <c:v>0.69656426064995858</c:v>
                </c:pt>
                <c:pt idx="2">
                  <c:v>0.69333894568897569</c:v>
                </c:pt>
                <c:pt idx="3">
                  <c:v>0.51267242238848765</c:v>
                </c:pt>
                <c:pt idx="4">
                  <c:v>0.55491702702849965</c:v>
                </c:pt>
                <c:pt idx="5">
                  <c:v>0.57039822695896092</c:v>
                </c:pt>
                <c:pt idx="6">
                  <c:v>0.55745584015829319</c:v>
                </c:pt>
                <c:pt idx="7">
                  <c:v>0.58172554466972559</c:v>
                </c:pt>
                <c:pt idx="8">
                  <c:v>0.60341677405557037</c:v>
                </c:pt>
                <c:pt idx="9">
                  <c:v>0.49571269002537593</c:v>
                </c:pt>
                <c:pt idx="10">
                  <c:v>0.52843833472234714</c:v>
                </c:pt>
                <c:pt idx="11">
                  <c:v>0.51180297805510622</c:v>
                </c:pt>
                <c:pt idx="12">
                  <c:v>0.22148041881189712</c:v>
                </c:pt>
                <c:pt idx="13">
                  <c:v>0.33122261423347676</c:v>
                </c:pt>
                <c:pt idx="14">
                  <c:v>0.37716654166378893</c:v>
                </c:pt>
                <c:pt idx="15">
                  <c:v>0.36930887282678376</c:v>
                </c:pt>
                <c:pt idx="16">
                  <c:v>0.35608051744479408</c:v>
                </c:pt>
                <c:pt idx="17">
                  <c:v>0.3591499382047813</c:v>
                </c:pt>
                <c:pt idx="18">
                  <c:v>0.40810955332351484</c:v>
                </c:pt>
                <c:pt idx="19">
                  <c:v>0.37531248526803712</c:v>
                </c:pt>
                <c:pt idx="20">
                  <c:v>0.41612587481488972</c:v>
                </c:pt>
                <c:pt idx="21">
                  <c:v>0.39354082365465132</c:v>
                </c:pt>
                <c:pt idx="22">
                  <c:v>0.41256394655837453</c:v>
                </c:pt>
                <c:pt idx="23">
                  <c:v>0.39858900567539707</c:v>
                </c:pt>
                <c:pt idx="24">
                  <c:v>0.4486400016067924</c:v>
                </c:pt>
                <c:pt idx="25">
                  <c:v>0.43037474790200581</c:v>
                </c:pt>
                <c:pt idx="26">
                  <c:v>0.45181995434109945</c:v>
                </c:pt>
                <c:pt idx="27">
                  <c:v>0.44838381706268626</c:v>
                </c:pt>
                <c:pt idx="28">
                  <c:v>0.49677705850119691</c:v>
                </c:pt>
                <c:pt idx="29">
                  <c:v>0.49129904734460056</c:v>
                </c:pt>
                <c:pt idx="30">
                  <c:v>0.55209706972422123</c:v>
                </c:pt>
                <c:pt idx="31">
                  <c:v>0.51637955526357426</c:v>
                </c:pt>
                <c:pt idx="32">
                  <c:v>0.61638820813656536</c:v>
                </c:pt>
                <c:pt idx="33">
                  <c:v>0.61123095968923047</c:v>
                </c:pt>
                <c:pt idx="34">
                  <c:v>0.59701056876861691</c:v>
                </c:pt>
              </c:numCache>
            </c:numRef>
          </c:xVal>
          <c:yVal>
            <c:numRef>
              <c:f>Results!$V$18:$V$52</c:f>
              <c:numCache>
                <c:formatCode>General</c:formatCode>
                <c:ptCount val="35"/>
                <c:pt idx="0">
                  <c:v>0.87857548835195098</c:v>
                </c:pt>
                <c:pt idx="1">
                  <c:v>0.89808131776754563</c:v>
                </c:pt>
                <c:pt idx="2">
                  <c:v>0.96812141533698082</c:v>
                </c:pt>
                <c:pt idx="3">
                  <c:v>0.72980369694647718</c:v>
                </c:pt>
                <c:pt idx="4">
                  <c:v>0.77888937715094886</c:v>
                </c:pt>
                <c:pt idx="5">
                  <c:v>0.74805296473134941</c:v>
                </c:pt>
                <c:pt idx="6">
                  <c:v>0.80226564384630938</c:v>
                </c:pt>
                <c:pt idx="7">
                  <c:v>0.73441728074117629</c:v>
                </c:pt>
                <c:pt idx="8">
                  <c:v>0.78918056679295123</c:v>
                </c:pt>
                <c:pt idx="9">
                  <c:v>0.71968623098885831</c:v>
                </c:pt>
                <c:pt idx="10">
                  <c:v>0.69009968099646413</c:v>
                </c:pt>
                <c:pt idx="11">
                  <c:v>0.7122220963478626</c:v>
                </c:pt>
                <c:pt idx="12">
                  <c:v>0.29222148511656681</c:v>
                </c:pt>
                <c:pt idx="13">
                  <c:v>0.41774021805638883</c:v>
                </c:pt>
                <c:pt idx="14">
                  <c:v>0.47606025555539</c:v>
                </c:pt>
                <c:pt idx="15">
                  <c:v>0.45857200625550637</c:v>
                </c:pt>
                <c:pt idx="16">
                  <c:v>0.51158255603733527</c:v>
                </c:pt>
                <c:pt idx="17">
                  <c:v>0.46843874908164923</c:v>
                </c:pt>
                <c:pt idx="18">
                  <c:v>0.50025850762928503</c:v>
                </c:pt>
                <c:pt idx="19">
                  <c:v>0.53273355674171641</c:v>
                </c:pt>
                <c:pt idx="20">
                  <c:v>0.48505912220296943</c:v>
                </c:pt>
                <c:pt idx="21">
                  <c:v>0.45385053516170454</c:v>
                </c:pt>
                <c:pt idx="22">
                  <c:v>0.46774470855834521</c:v>
                </c:pt>
                <c:pt idx="23">
                  <c:v>0.43946890343236905</c:v>
                </c:pt>
                <c:pt idx="24">
                  <c:v>0.58528110266270128</c:v>
                </c:pt>
                <c:pt idx="25">
                  <c:v>0.57724022615722903</c:v>
                </c:pt>
                <c:pt idx="26">
                  <c:v>0.61455888544393245</c:v>
                </c:pt>
                <c:pt idx="27">
                  <c:v>0.61091095390011962</c:v>
                </c:pt>
                <c:pt idx="28">
                  <c:v>0.63591659765335562</c:v>
                </c:pt>
                <c:pt idx="29">
                  <c:v>0.67903140625177405</c:v>
                </c:pt>
                <c:pt idx="30">
                  <c:v>0.68434351279706207</c:v>
                </c:pt>
                <c:pt idx="31">
                  <c:v>0.73648832191850155</c:v>
                </c:pt>
                <c:pt idx="32">
                  <c:v>0.87855596495779575</c:v>
                </c:pt>
                <c:pt idx="33">
                  <c:v>0.88391698156919107</c:v>
                </c:pt>
                <c:pt idx="34">
                  <c:v>0.85611350504497041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903360"/>
        <c:axId val="57909248"/>
      </c:scatterChart>
      <c:valAx>
        <c:axId val="57903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7909248"/>
        <c:crosses val="autoZero"/>
        <c:crossBetween val="midCat"/>
      </c:valAx>
      <c:valAx>
        <c:axId val="57909248"/>
        <c:scaling>
          <c:orientation val="minMax"/>
          <c:max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79033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090244969378822"/>
          <c:y val="0.4778645265495659"/>
          <c:w val="0.24520866141732284"/>
          <c:h val="0.25965536038764386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2000"/>
          </a:pPr>
          <a:endParaRPr lang="sk-SK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1"/>
          <c:spPr>
            <a:ln w="28575">
              <a:noFill/>
            </a:ln>
          </c:spPr>
          <c:marker>
            <c:symbol val="none"/>
          </c:marker>
          <c:trendline>
            <c:spPr>
              <a:ln w="25400"/>
            </c:spPr>
            <c:trendlineType val="linear"/>
            <c:dispRSqr val="0"/>
            <c:dispEq val="0"/>
          </c:trendline>
          <c:xVal>
            <c:numRef>
              <c:f>Results!$Q$7:$Q$194</c:f>
              <c:numCache>
                <c:formatCode>General</c:formatCode>
                <c:ptCount val="188"/>
                <c:pt idx="0">
                  <c:v>1.5995418112523401E-2</c:v>
                </c:pt>
                <c:pt idx="1">
                  <c:v>1.55719968096755E-2</c:v>
                </c:pt>
                <c:pt idx="2">
                  <c:v>1.6745279153353901E-2</c:v>
                </c:pt>
                <c:pt idx="3">
                  <c:v>6.6723435684245103E-2</c:v>
                </c:pt>
                <c:pt idx="4">
                  <c:v>6.2066895991958797E-2</c:v>
                </c:pt>
                <c:pt idx="5">
                  <c:v>1.4739400541648601E-2</c:v>
                </c:pt>
                <c:pt idx="6">
                  <c:v>3.5435156616179103E-2</c:v>
                </c:pt>
                <c:pt idx="7">
                  <c:v>1.41121223770584E-2</c:v>
                </c:pt>
                <c:pt idx="8">
                  <c:v>2.5167517314865599E-2</c:v>
                </c:pt>
                <c:pt idx="9">
                  <c:v>1.4906860454968101E-2</c:v>
                </c:pt>
                <c:pt idx="10">
                  <c:v>6.5408693825125999E-2</c:v>
                </c:pt>
                <c:pt idx="11">
                  <c:v>1.80931515155025E-2</c:v>
                </c:pt>
                <c:pt idx="12">
                  <c:v>1.6048053035383401E-2</c:v>
                </c:pt>
                <c:pt idx="13">
                  <c:v>6.14097277277438E-2</c:v>
                </c:pt>
                <c:pt idx="14">
                  <c:v>1.6961093549252401E-2</c:v>
                </c:pt>
                <c:pt idx="15">
                  <c:v>6.8055639820077202E-2</c:v>
                </c:pt>
                <c:pt idx="16">
                  <c:v>3.0349849620098599E-2</c:v>
                </c:pt>
                <c:pt idx="17">
                  <c:v>6.3043616065443703E-2</c:v>
                </c:pt>
                <c:pt idx="18">
                  <c:v>1.46778237069135E-2</c:v>
                </c:pt>
                <c:pt idx="19">
                  <c:v>6.1062793361954797E-2</c:v>
                </c:pt>
                <c:pt idx="20">
                  <c:v>1.53069097679275E-2</c:v>
                </c:pt>
                <c:pt idx="21">
                  <c:v>7.1891946738106699E-2</c:v>
                </c:pt>
                <c:pt idx="22">
                  <c:v>7.4320926462721495E-2</c:v>
                </c:pt>
                <c:pt idx="23">
                  <c:v>6.0332811013566398E-2</c:v>
                </c:pt>
                <c:pt idx="24">
                  <c:v>6.3554822108692594E-2</c:v>
                </c:pt>
                <c:pt idx="25">
                  <c:v>5.4526390500836901E-2</c:v>
                </c:pt>
                <c:pt idx="26">
                  <c:v>1.3345116958778699E-2</c:v>
                </c:pt>
                <c:pt idx="27">
                  <c:v>5.3948326346289502E-2</c:v>
                </c:pt>
                <c:pt idx="28">
                  <c:v>5.0458968918050198E-2</c:v>
                </c:pt>
                <c:pt idx="29">
                  <c:v>4.8845014909823702E-2</c:v>
                </c:pt>
                <c:pt idx="30">
                  <c:v>5.1035962484799101E-2</c:v>
                </c:pt>
                <c:pt idx="31">
                  <c:v>9.9554694843928301E-2</c:v>
                </c:pt>
                <c:pt idx="32">
                  <c:v>7.4310408487690202E-2</c:v>
                </c:pt>
                <c:pt idx="33">
                  <c:v>7.6328404143045994E-2</c:v>
                </c:pt>
                <c:pt idx="34">
                  <c:v>5.26622686576423E-2</c:v>
                </c:pt>
                <c:pt idx="35">
                  <c:v>6.2293094785206699E-2</c:v>
                </c:pt>
                <c:pt idx="36">
                  <c:v>5.6880185106890802E-2</c:v>
                </c:pt>
                <c:pt idx="37">
                  <c:v>5.7305695235865102E-2</c:v>
                </c:pt>
                <c:pt idx="38">
                  <c:v>1.0318236623380101E-2</c:v>
                </c:pt>
                <c:pt idx="39">
                  <c:v>7.2743034428253694E-2</c:v>
                </c:pt>
                <c:pt idx="40">
                  <c:v>6.5696952823783294E-2</c:v>
                </c:pt>
                <c:pt idx="41">
                  <c:v>6.1563042782349003E-2</c:v>
                </c:pt>
                <c:pt idx="42">
                  <c:v>7.0809081549649294E-2</c:v>
                </c:pt>
                <c:pt idx="43">
                  <c:v>7.2644174530244798E-2</c:v>
                </c:pt>
                <c:pt idx="44">
                  <c:v>7.0800513559032302E-2</c:v>
                </c:pt>
                <c:pt idx="45">
                  <c:v>5.68565768399555E-2</c:v>
                </c:pt>
                <c:pt idx="46">
                  <c:v>5.3849640315131203E-2</c:v>
                </c:pt>
                <c:pt idx="47">
                  <c:v>6.9359883125931499E-2</c:v>
                </c:pt>
                <c:pt idx="48">
                  <c:v>5.4676534755188202E-2</c:v>
                </c:pt>
                <c:pt idx="49">
                  <c:v>5.8100581650408802E-2</c:v>
                </c:pt>
                <c:pt idx="50">
                  <c:v>6.7772295115205203E-2</c:v>
                </c:pt>
                <c:pt idx="51">
                  <c:v>0.11013081517640801</c:v>
                </c:pt>
                <c:pt idx="52">
                  <c:v>5.8500996114044697E-2</c:v>
                </c:pt>
                <c:pt idx="53">
                  <c:v>6.1432347953216303E-2</c:v>
                </c:pt>
                <c:pt idx="54">
                  <c:v>0.102131002359411</c:v>
                </c:pt>
                <c:pt idx="55">
                  <c:v>5.2479699438974299E-2</c:v>
                </c:pt>
                <c:pt idx="56">
                  <c:v>0.102945650151054</c:v>
                </c:pt>
                <c:pt idx="57">
                  <c:v>5.3976418115950803E-2</c:v>
                </c:pt>
                <c:pt idx="58">
                  <c:v>7.4256872823398407E-2</c:v>
                </c:pt>
                <c:pt idx="59">
                  <c:v>4.9406094096515599E-2</c:v>
                </c:pt>
                <c:pt idx="60">
                  <c:v>3.0334400379440199E-2</c:v>
                </c:pt>
                <c:pt idx="61">
                  <c:v>0.110833154169223</c:v>
                </c:pt>
                <c:pt idx="62">
                  <c:v>6.6031788330637206E-2</c:v>
                </c:pt>
                <c:pt idx="63">
                  <c:v>0.124961297105775</c:v>
                </c:pt>
                <c:pt idx="64">
                  <c:v>0.120628359939074</c:v>
                </c:pt>
                <c:pt idx="65">
                  <c:v>0.11332644422813</c:v>
                </c:pt>
                <c:pt idx="66">
                  <c:v>0.10424844076189201</c:v>
                </c:pt>
                <c:pt idx="67">
                  <c:v>6.2556621619072397E-2</c:v>
                </c:pt>
                <c:pt idx="68">
                  <c:v>7.0441043280367405E-2</c:v>
                </c:pt>
                <c:pt idx="69">
                  <c:v>7.4554972099997396E-2</c:v>
                </c:pt>
                <c:pt idx="70">
                  <c:v>0.102801391016328</c:v>
                </c:pt>
                <c:pt idx="71">
                  <c:v>5.7181065832010401E-2</c:v>
                </c:pt>
                <c:pt idx="72">
                  <c:v>5.6371423069192503E-2</c:v>
                </c:pt>
                <c:pt idx="73">
                  <c:v>6.9087466832515099E-2</c:v>
                </c:pt>
                <c:pt idx="74">
                  <c:v>9.3872292366067298E-2</c:v>
                </c:pt>
                <c:pt idx="75">
                  <c:v>9.5226311093079496E-2</c:v>
                </c:pt>
                <c:pt idx="76">
                  <c:v>5.3543975347727701E-2</c:v>
                </c:pt>
                <c:pt idx="77">
                  <c:v>6.8043951044795006E-2</c:v>
                </c:pt>
                <c:pt idx="78">
                  <c:v>7.8654454766006701E-2</c:v>
                </c:pt>
                <c:pt idx="79">
                  <c:v>7.3410744673279599E-2</c:v>
                </c:pt>
                <c:pt idx="80">
                  <c:v>5.4926499875337799E-2</c:v>
                </c:pt>
                <c:pt idx="81">
                  <c:v>0.114709598898601</c:v>
                </c:pt>
                <c:pt idx="82">
                  <c:v>0.120883047551613</c:v>
                </c:pt>
                <c:pt idx="83">
                  <c:v>5.8181604088848503E-2</c:v>
                </c:pt>
                <c:pt idx="84">
                  <c:v>0.11243026856839</c:v>
                </c:pt>
                <c:pt idx="85">
                  <c:v>0.11501025841484901</c:v>
                </c:pt>
                <c:pt idx="86">
                  <c:v>0.152566276626491</c:v>
                </c:pt>
                <c:pt idx="87">
                  <c:v>6.4692079730689994E-2</c:v>
                </c:pt>
                <c:pt idx="88">
                  <c:v>8.8729884578083104E-2</c:v>
                </c:pt>
                <c:pt idx="89">
                  <c:v>7.1010963435072502E-2</c:v>
                </c:pt>
                <c:pt idx="90">
                  <c:v>6.0048173653730101E-2</c:v>
                </c:pt>
                <c:pt idx="91">
                  <c:v>0.118760329348285</c:v>
                </c:pt>
                <c:pt idx="92">
                  <c:v>8.7143309416727502E-2</c:v>
                </c:pt>
                <c:pt idx="93">
                  <c:v>0.117189837323994</c:v>
                </c:pt>
                <c:pt idx="94">
                  <c:v>6.8918222954828495E-2</c:v>
                </c:pt>
                <c:pt idx="95">
                  <c:v>0.12119281091228</c:v>
                </c:pt>
                <c:pt idx="96">
                  <c:v>6.0207997005814098E-2</c:v>
                </c:pt>
                <c:pt idx="97">
                  <c:v>5.57498912621631E-2</c:v>
                </c:pt>
                <c:pt idx="98">
                  <c:v>5.9505687616935199E-2</c:v>
                </c:pt>
                <c:pt idx="99">
                  <c:v>5.7460283053069702E-2</c:v>
                </c:pt>
                <c:pt idx="100">
                  <c:v>0.112106911579782</c:v>
                </c:pt>
                <c:pt idx="101">
                  <c:v>0.13589893193929301</c:v>
                </c:pt>
                <c:pt idx="102">
                  <c:v>6.5863043963062404E-2</c:v>
                </c:pt>
                <c:pt idx="103">
                  <c:v>6.9703532426034706E-2</c:v>
                </c:pt>
                <c:pt idx="104">
                  <c:v>6.0075523097868802E-2</c:v>
                </c:pt>
                <c:pt idx="105">
                  <c:v>0.108882029291541</c:v>
                </c:pt>
                <c:pt idx="106">
                  <c:v>0.11536192934526</c:v>
                </c:pt>
                <c:pt idx="107">
                  <c:v>7.8649543029666605E-2</c:v>
                </c:pt>
                <c:pt idx="108">
                  <c:v>0.13847619404581599</c:v>
                </c:pt>
                <c:pt idx="109">
                  <c:v>6.2886170644157094E-2</c:v>
                </c:pt>
                <c:pt idx="110">
                  <c:v>8.0740796790264899E-2</c:v>
                </c:pt>
                <c:pt idx="111">
                  <c:v>0.10810808787113101</c:v>
                </c:pt>
                <c:pt idx="112">
                  <c:v>5.1070006159218598E-2</c:v>
                </c:pt>
                <c:pt idx="113">
                  <c:v>0.157159136728065</c:v>
                </c:pt>
                <c:pt idx="114">
                  <c:v>0.12930601410074199</c:v>
                </c:pt>
                <c:pt idx="115">
                  <c:v>5.8451998026701098E-2</c:v>
                </c:pt>
                <c:pt idx="116">
                  <c:v>8.0420125589507799E-2</c:v>
                </c:pt>
                <c:pt idx="117">
                  <c:v>0.110834415867581</c:v>
                </c:pt>
                <c:pt idx="118">
                  <c:v>5.1795759835744699E-2</c:v>
                </c:pt>
                <c:pt idx="119">
                  <c:v>7.1987325042231098E-2</c:v>
                </c:pt>
                <c:pt idx="120">
                  <c:v>6.9194699702503096E-2</c:v>
                </c:pt>
                <c:pt idx="121">
                  <c:v>0.101157367031146</c:v>
                </c:pt>
                <c:pt idx="122">
                  <c:v>0.11312332858744099</c:v>
                </c:pt>
                <c:pt idx="123">
                  <c:v>8.5582838864732794E-2</c:v>
                </c:pt>
                <c:pt idx="124">
                  <c:v>0.144521138796051</c:v>
                </c:pt>
                <c:pt idx="125">
                  <c:v>0.102020586194564</c:v>
                </c:pt>
                <c:pt idx="126">
                  <c:v>8.3189786258380694E-2</c:v>
                </c:pt>
                <c:pt idx="127">
                  <c:v>0.11492566782891001</c:v>
                </c:pt>
                <c:pt idx="128">
                  <c:v>0.16376614555928401</c:v>
                </c:pt>
                <c:pt idx="129">
                  <c:v>0.152536837828737</c:v>
                </c:pt>
                <c:pt idx="130">
                  <c:v>6.0321622576623997E-2</c:v>
                </c:pt>
                <c:pt idx="131">
                  <c:v>0.146909903334034</c:v>
                </c:pt>
                <c:pt idx="132">
                  <c:v>5.4079914024174801E-2</c:v>
                </c:pt>
                <c:pt idx="133">
                  <c:v>9.2652487236160902E-2</c:v>
                </c:pt>
                <c:pt idx="134">
                  <c:v>0.10063713083925201</c:v>
                </c:pt>
                <c:pt idx="135">
                  <c:v>8.2303512683219504E-2</c:v>
                </c:pt>
                <c:pt idx="136">
                  <c:v>0.139557931988434</c:v>
                </c:pt>
                <c:pt idx="137">
                  <c:v>0.12566408911249299</c:v>
                </c:pt>
                <c:pt idx="138">
                  <c:v>0.15710782012539701</c:v>
                </c:pt>
                <c:pt idx="139">
                  <c:v>7.3990559347756002E-2</c:v>
                </c:pt>
                <c:pt idx="140">
                  <c:v>0.14074108430225199</c:v>
                </c:pt>
                <c:pt idx="141">
                  <c:v>0.13006596006172699</c:v>
                </c:pt>
                <c:pt idx="142">
                  <c:v>0.13444868790693501</c:v>
                </c:pt>
                <c:pt idx="143">
                  <c:v>0.109912887622947</c:v>
                </c:pt>
                <c:pt idx="144">
                  <c:v>0.12475600333598499</c:v>
                </c:pt>
                <c:pt idx="145">
                  <c:v>0.14014684838400601</c:v>
                </c:pt>
                <c:pt idx="146">
                  <c:v>6.1569206570071297E-2</c:v>
                </c:pt>
                <c:pt idx="147">
                  <c:v>6.7299551305874894E-2</c:v>
                </c:pt>
                <c:pt idx="148">
                  <c:v>7.2278703587524196E-2</c:v>
                </c:pt>
                <c:pt idx="149">
                  <c:v>9.7516784289918501E-2</c:v>
                </c:pt>
                <c:pt idx="150">
                  <c:v>0.15603261359502599</c:v>
                </c:pt>
                <c:pt idx="151">
                  <c:v>7.0857633747692605E-2</c:v>
                </c:pt>
                <c:pt idx="152">
                  <c:v>0.10729151548733901</c:v>
                </c:pt>
                <c:pt idx="153">
                  <c:v>0.146620341626574</c:v>
                </c:pt>
                <c:pt idx="154">
                  <c:v>0.14707405125412201</c:v>
                </c:pt>
                <c:pt idx="155">
                  <c:v>0.156038592430047</c:v>
                </c:pt>
                <c:pt idx="156">
                  <c:v>0.13664969231670199</c:v>
                </c:pt>
                <c:pt idx="157">
                  <c:v>0.14554992045090301</c:v>
                </c:pt>
                <c:pt idx="158">
                  <c:v>6.5292441615909899E-2</c:v>
                </c:pt>
                <c:pt idx="159">
                  <c:v>8.8581272553669405E-2</c:v>
                </c:pt>
                <c:pt idx="160">
                  <c:v>0.11886761550055699</c:v>
                </c:pt>
                <c:pt idx="161">
                  <c:v>6.1731347049572498E-2</c:v>
                </c:pt>
                <c:pt idx="162">
                  <c:v>0.113127118521336</c:v>
                </c:pt>
                <c:pt idx="163">
                  <c:v>0.11578209737367701</c:v>
                </c:pt>
                <c:pt idx="164">
                  <c:v>0.16173452394704901</c:v>
                </c:pt>
                <c:pt idx="165">
                  <c:v>0.14873141891164801</c:v>
                </c:pt>
                <c:pt idx="166">
                  <c:v>0.14605613472670501</c:v>
                </c:pt>
                <c:pt idx="167">
                  <c:v>6.5124975270387894E-2</c:v>
                </c:pt>
                <c:pt idx="168">
                  <c:v>0.15122106969760599</c:v>
                </c:pt>
                <c:pt idx="169">
                  <c:v>0.125491501945874</c:v>
                </c:pt>
                <c:pt idx="170">
                  <c:v>7.2737349254119399E-2</c:v>
                </c:pt>
                <c:pt idx="171">
                  <c:v>7.5949098645656396E-2</c:v>
                </c:pt>
                <c:pt idx="172">
                  <c:v>0.123884536229127</c:v>
                </c:pt>
                <c:pt idx="173">
                  <c:v>0.107504958512337</c:v>
                </c:pt>
                <c:pt idx="174">
                  <c:v>0.109774939251594</c:v>
                </c:pt>
                <c:pt idx="175">
                  <c:v>0.14585022777255799</c:v>
                </c:pt>
                <c:pt idx="176">
                  <c:v>0.127044575970787</c:v>
                </c:pt>
                <c:pt idx="177">
                  <c:v>0.130366278438517</c:v>
                </c:pt>
                <c:pt idx="178">
                  <c:v>0.122619134677195</c:v>
                </c:pt>
                <c:pt idx="179">
                  <c:v>0.14247394725068999</c:v>
                </c:pt>
                <c:pt idx="180">
                  <c:v>0.11344920998102399</c:v>
                </c:pt>
                <c:pt idx="181">
                  <c:v>0.14223926167484899</c:v>
                </c:pt>
                <c:pt idx="182">
                  <c:v>0.15538035409443299</c:v>
                </c:pt>
                <c:pt idx="183">
                  <c:v>0.13456752166906799</c:v>
                </c:pt>
                <c:pt idx="184">
                  <c:v>0.115747156729876</c:v>
                </c:pt>
                <c:pt idx="185">
                  <c:v>0.13538244156035201</c:v>
                </c:pt>
                <c:pt idx="186">
                  <c:v>0.13916099518842101</c:v>
                </c:pt>
                <c:pt idx="187">
                  <c:v>0.17782069189154301</c:v>
                </c:pt>
              </c:numCache>
            </c:numRef>
          </c:xVal>
          <c:yVal>
            <c:numRef>
              <c:f>Results!$Q$7:$Q$194</c:f>
              <c:numCache>
                <c:formatCode>General</c:formatCode>
                <c:ptCount val="188"/>
                <c:pt idx="0">
                  <c:v>1.5995418112523401E-2</c:v>
                </c:pt>
                <c:pt idx="1">
                  <c:v>1.55719968096755E-2</c:v>
                </c:pt>
                <c:pt idx="2">
                  <c:v>1.6745279153353901E-2</c:v>
                </c:pt>
                <c:pt idx="3">
                  <c:v>6.6723435684245103E-2</c:v>
                </c:pt>
                <c:pt idx="4">
                  <c:v>6.2066895991958797E-2</c:v>
                </c:pt>
                <c:pt idx="5">
                  <c:v>1.4739400541648601E-2</c:v>
                </c:pt>
                <c:pt idx="6">
                  <c:v>3.5435156616179103E-2</c:v>
                </c:pt>
                <c:pt idx="7">
                  <c:v>1.41121223770584E-2</c:v>
                </c:pt>
                <c:pt idx="8">
                  <c:v>2.5167517314865599E-2</c:v>
                </c:pt>
                <c:pt idx="9">
                  <c:v>1.4906860454968101E-2</c:v>
                </c:pt>
                <c:pt idx="10">
                  <c:v>6.5408693825125999E-2</c:v>
                </c:pt>
                <c:pt idx="11">
                  <c:v>1.80931515155025E-2</c:v>
                </c:pt>
                <c:pt idx="12">
                  <c:v>1.6048053035383401E-2</c:v>
                </c:pt>
                <c:pt idx="13">
                  <c:v>6.14097277277438E-2</c:v>
                </c:pt>
                <c:pt idx="14">
                  <c:v>1.6961093549252401E-2</c:v>
                </c:pt>
                <c:pt idx="15">
                  <c:v>6.8055639820077202E-2</c:v>
                </c:pt>
                <c:pt idx="16">
                  <c:v>3.0349849620098599E-2</c:v>
                </c:pt>
                <c:pt idx="17">
                  <c:v>6.3043616065443703E-2</c:v>
                </c:pt>
                <c:pt idx="18">
                  <c:v>1.46778237069135E-2</c:v>
                </c:pt>
                <c:pt idx="19">
                  <c:v>6.1062793361954797E-2</c:v>
                </c:pt>
                <c:pt idx="20">
                  <c:v>1.53069097679275E-2</c:v>
                </c:pt>
                <c:pt idx="21">
                  <c:v>7.1891946738106699E-2</c:v>
                </c:pt>
                <c:pt idx="22">
                  <c:v>7.4320926462721495E-2</c:v>
                </c:pt>
                <c:pt idx="23">
                  <c:v>6.0332811013566398E-2</c:v>
                </c:pt>
                <c:pt idx="24">
                  <c:v>6.3554822108692594E-2</c:v>
                </c:pt>
                <c:pt idx="25">
                  <c:v>5.4526390500836901E-2</c:v>
                </c:pt>
                <c:pt idx="26">
                  <c:v>1.3345116958778699E-2</c:v>
                </c:pt>
                <c:pt idx="27">
                  <c:v>5.3948326346289502E-2</c:v>
                </c:pt>
                <c:pt idx="28">
                  <c:v>5.0458968918050198E-2</c:v>
                </c:pt>
                <c:pt idx="29">
                  <c:v>4.8845014909823702E-2</c:v>
                </c:pt>
                <c:pt idx="30">
                  <c:v>5.1035962484799101E-2</c:v>
                </c:pt>
                <c:pt idx="31">
                  <c:v>9.9554694843928301E-2</c:v>
                </c:pt>
                <c:pt idx="32">
                  <c:v>7.4310408487690202E-2</c:v>
                </c:pt>
                <c:pt idx="33">
                  <c:v>7.6328404143045994E-2</c:v>
                </c:pt>
                <c:pt idx="34">
                  <c:v>5.26622686576423E-2</c:v>
                </c:pt>
                <c:pt idx="35">
                  <c:v>6.2293094785206699E-2</c:v>
                </c:pt>
                <c:pt idx="36">
                  <c:v>5.6880185106890802E-2</c:v>
                </c:pt>
                <c:pt idx="37">
                  <c:v>5.7305695235865102E-2</c:v>
                </c:pt>
                <c:pt idx="38">
                  <c:v>1.0318236623380101E-2</c:v>
                </c:pt>
                <c:pt idx="39">
                  <c:v>7.2743034428253694E-2</c:v>
                </c:pt>
                <c:pt idx="40">
                  <c:v>6.5696952823783294E-2</c:v>
                </c:pt>
                <c:pt idx="41">
                  <c:v>6.1563042782349003E-2</c:v>
                </c:pt>
                <c:pt idx="42">
                  <c:v>7.0809081549649294E-2</c:v>
                </c:pt>
                <c:pt idx="43">
                  <c:v>7.2644174530244798E-2</c:v>
                </c:pt>
                <c:pt idx="44">
                  <c:v>7.0800513559032302E-2</c:v>
                </c:pt>
                <c:pt idx="45">
                  <c:v>5.68565768399555E-2</c:v>
                </c:pt>
                <c:pt idx="46">
                  <c:v>5.3849640315131203E-2</c:v>
                </c:pt>
                <c:pt idx="47">
                  <c:v>6.9359883125931499E-2</c:v>
                </c:pt>
                <c:pt idx="48">
                  <c:v>5.4676534755188202E-2</c:v>
                </c:pt>
                <c:pt idx="49">
                  <c:v>5.8100581650408802E-2</c:v>
                </c:pt>
                <c:pt idx="50">
                  <c:v>6.7772295115205203E-2</c:v>
                </c:pt>
                <c:pt idx="51">
                  <c:v>0.11013081517640801</c:v>
                </c:pt>
                <c:pt idx="52">
                  <c:v>5.8500996114044697E-2</c:v>
                </c:pt>
                <c:pt idx="53">
                  <c:v>6.1432347953216303E-2</c:v>
                </c:pt>
                <c:pt idx="54">
                  <c:v>0.102131002359411</c:v>
                </c:pt>
                <c:pt idx="55">
                  <c:v>5.2479699438974299E-2</c:v>
                </c:pt>
                <c:pt idx="56">
                  <c:v>0.102945650151054</c:v>
                </c:pt>
                <c:pt idx="57">
                  <c:v>5.3976418115950803E-2</c:v>
                </c:pt>
                <c:pt idx="58">
                  <c:v>7.4256872823398407E-2</c:v>
                </c:pt>
                <c:pt idx="59">
                  <c:v>4.9406094096515599E-2</c:v>
                </c:pt>
                <c:pt idx="60">
                  <c:v>3.0334400379440199E-2</c:v>
                </c:pt>
                <c:pt idx="61">
                  <c:v>0.110833154169223</c:v>
                </c:pt>
                <c:pt idx="62">
                  <c:v>6.6031788330637206E-2</c:v>
                </c:pt>
                <c:pt idx="63">
                  <c:v>0.124961297105775</c:v>
                </c:pt>
                <c:pt idx="64">
                  <c:v>0.120628359939074</c:v>
                </c:pt>
                <c:pt idx="65">
                  <c:v>0.11332644422813</c:v>
                </c:pt>
                <c:pt idx="66">
                  <c:v>0.10424844076189201</c:v>
                </c:pt>
                <c:pt idx="67">
                  <c:v>6.2556621619072397E-2</c:v>
                </c:pt>
                <c:pt idx="68">
                  <c:v>7.0441043280367405E-2</c:v>
                </c:pt>
                <c:pt idx="69">
                  <c:v>7.4554972099997396E-2</c:v>
                </c:pt>
                <c:pt idx="70">
                  <c:v>0.102801391016328</c:v>
                </c:pt>
                <c:pt idx="71">
                  <c:v>5.7181065832010401E-2</c:v>
                </c:pt>
                <c:pt idx="72">
                  <c:v>5.6371423069192503E-2</c:v>
                </c:pt>
                <c:pt idx="73">
                  <c:v>6.9087466832515099E-2</c:v>
                </c:pt>
                <c:pt idx="74">
                  <c:v>9.3872292366067298E-2</c:v>
                </c:pt>
                <c:pt idx="75">
                  <c:v>9.5226311093079496E-2</c:v>
                </c:pt>
                <c:pt idx="76">
                  <c:v>5.3543975347727701E-2</c:v>
                </c:pt>
                <c:pt idx="77">
                  <c:v>6.8043951044795006E-2</c:v>
                </c:pt>
                <c:pt idx="78">
                  <c:v>7.8654454766006701E-2</c:v>
                </c:pt>
                <c:pt idx="79">
                  <c:v>7.3410744673279599E-2</c:v>
                </c:pt>
                <c:pt idx="80">
                  <c:v>5.4926499875337799E-2</c:v>
                </c:pt>
                <c:pt idx="81">
                  <c:v>0.114709598898601</c:v>
                </c:pt>
                <c:pt idx="82">
                  <c:v>0.120883047551613</c:v>
                </c:pt>
                <c:pt idx="83">
                  <c:v>5.8181604088848503E-2</c:v>
                </c:pt>
                <c:pt idx="84">
                  <c:v>0.11243026856839</c:v>
                </c:pt>
                <c:pt idx="85">
                  <c:v>0.11501025841484901</c:v>
                </c:pt>
                <c:pt idx="86">
                  <c:v>0.152566276626491</c:v>
                </c:pt>
                <c:pt idx="87">
                  <c:v>6.4692079730689994E-2</c:v>
                </c:pt>
                <c:pt idx="88">
                  <c:v>8.8729884578083104E-2</c:v>
                </c:pt>
                <c:pt idx="89">
                  <c:v>7.1010963435072502E-2</c:v>
                </c:pt>
                <c:pt idx="90">
                  <c:v>6.0048173653730101E-2</c:v>
                </c:pt>
                <c:pt idx="91">
                  <c:v>0.118760329348285</c:v>
                </c:pt>
                <c:pt idx="92">
                  <c:v>8.7143309416727502E-2</c:v>
                </c:pt>
                <c:pt idx="93">
                  <c:v>0.117189837323994</c:v>
                </c:pt>
                <c:pt idx="94">
                  <c:v>6.8918222954828495E-2</c:v>
                </c:pt>
                <c:pt idx="95">
                  <c:v>0.12119281091228</c:v>
                </c:pt>
                <c:pt idx="96">
                  <c:v>6.0207997005814098E-2</c:v>
                </c:pt>
                <c:pt idx="97">
                  <c:v>5.57498912621631E-2</c:v>
                </c:pt>
                <c:pt idx="98">
                  <c:v>5.9505687616935199E-2</c:v>
                </c:pt>
                <c:pt idx="99">
                  <c:v>5.7460283053069702E-2</c:v>
                </c:pt>
                <c:pt idx="100">
                  <c:v>0.112106911579782</c:v>
                </c:pt>
                <c:pt idx="101">
                  <c:v>0.13589893193929301</c:v>
                </c:pt>
                <c:pt idx="102">
                  <c:v>6.5863043963062404E-2</c:v>
                </c:pt>
                <c:pt idx="103">
                  <c:v>6.9703532426034706E-2</c:v>
                </c:pt>
                <c:pt idx="104">
                  <c:v>6.0075523097868802E-2</c:v>
                </c:pt>
                <c:pt idx="105">
                  <c:v>0.108882029291541</c:v>
                </c:pt>
                <c:pt idx="106">
                  <c:v>0.11536192934526</c:v>
                </c:pt>
                <c:pt idx="107">
                  <c:v>7.8649543029666605E-2</c:v>
                </c:pt>
                <c:pt idx="108">
                  <c:v>0.13847619404581599</c:v>
                </c:pt>
                <c:pt idx="109">
                  <c:v>6.2886170644157094E-2</c:v>
                </c:pt>
                <c:pt idx="110">
                  <c:v>8.0740796790264899E-2</c:v>
                </c:pt>
                <c:pt idx="111">
                  <c:v>0.10810808787113101</c:v>
                </c:pt>
                <c:pt idx="112">
                  <c:v>5.1070006159218598E-2</c:v>
                </c:pt>
                <c:pt idx="113">
                  <c:v>0.157159136728065</c:v>
                </c:pt>
                <c:pt idx="114">
                  <c:v>0.12930601410074199</c:v>
                </c:pt>
                <c:pt idx="115">
                  <c:v>5.8451998026701098E-2</c:v>
                </c:pt>
                <c:pt idx="116">
                  <c:v>8.0420125589507799E-2</c:v>
                </c:pt>
                <c:pt idx="117">
                  <c:v>0.110834415867581</c:v>
                </c:pt>
                <c:pt idx="118">
                  <c:v>5.1795759835744699E-2</c:v>
                </c:pt>
                <c:pt idx="119">
                  <c:v>7.1987325042231098E-2</c:v>
                </c:pt>
                <c:pt idx="120">
                  <c:v>6.9194699702503096E-2</c:v>
                </c:pt>
                <c:pt idx="121">
                  <c:v>0.101157367031146</c:v>
                </c:pt>
                <c:pt idx="122">
                  <c:v>0.11312332858744099</c:v>
                </c:pt>
                <c:pt idx="123">
                  <c:v>8.5582838864732794E-2</c:v>
                </c:pt>
                <c:pt idx="124">
                  <c:v>0.144521138796051</c:v>
                </c:pt>
                <c:pt idx="125">
                  <c:v>0.102020586194564</c:v>
                </c:pt>
                <c:pt idx="126">
                  <c:v>8.3189786258380694E-2</c:v>
                </c:pt>
                <c:pt idx="127">
                  <c:v>0.11492566782891001</c:v>
                </c:pt>
                <c:pt idx="128">
                  <c:v>0.16376614555928401</c:v>
                </c:pt>
                <c:pt idx="129">
                  <c:v>0.152536837828737</c:v>
                </c:pt>
                <c:pt idx="130">
                  <c:v>6.0321622576623997E-2</c:v>
                </c:pt>
                <c:pt idx="131">
                  <c:v>0.146909903334034</c:v>
                </c:pt>
                <c:pt idx="132">
                  <c:v>5.4079914024174801E-2</c:v>
                </c:pt>
                <c:pt idx="133">
                  <c:v>9.2652487236160902E-2</c:v>
                </c:pt>
                <c:pt idx="134">
                  <c:v>0.10063713083925201</c:v>
                </c:pt>
                <c:pt idx="135">
                  <c:v>8.2303512683219504E-2</c:v>
                </c:pt>
                <c:pt idx="136">
                  <c:v>0.139557931988434</c:v>
                </c:pt>
                <c:pt idx="137">
                  <c:v>0.12566408911249299</c:v>
                </c:pt>
                <c:pt idx="138">
                  <c:v>0.15710782012539701</c:v>
                </c:pt>
                <c:pt idx="139">
                  <c:v>7.3990559347756002E-2</c:v>
                </c:pt>
                <c:pt idx="140">
                  <c:v>0.14074108430225199</c:v>
                </c:pt>
                <c:pt idx="141">
                  <c:v>0.13006596006172699</c:v>
                </c:pt>
                <c:pt idx="142">
                  <c:v>0.13444868790693501</c:v>
                </c:pt>
                <c:pt idx="143">
                  <c:v>0.109912887622947</c:v>
                </c:pt>
                <c:pt idx="144">
                  <c:v>0.12475600333598499</c:v>
                </c:pt>
                <c:pt idx="145">
                  <c:v>0.14014684838400601</c:v>
                </c:pt>
                <c:pt idx="146">
                  <c:v>6.1569206570071297E-2</c:v>
                </c:pt>
                <c:pt idx="147">
                  <c:v>6.7299551305874894E-2</c:v>
                </c:pt>
                <c:pt idx="148">
                  <c:v>7.2278703587524196E-2</c:v>
                </c:pt>
                <c:pt idx="149">
                  <c:v>9.7516784289918501E-2</c:v>
                </c:pt>
                <c:pt idx="150">
                  <c:v>0.15603261359502599</c:v>
                </c:pt>
                <c:pt idx="151">
                  <c:v>7.0857633747692605E-2</c:v>
                </c:pt>
                <c:pt idx="152">
                  <c:v>0.10729151548733901</c:v>
                </c:pt>
                <c:pt idx="153">
                  <c:v>0.146620341626574</c:v>
                </c:pt>
                <c:pt idx="154">
                  <c:v>0.14707405125412201</c:v>
                </c:pt>
                <c:pt idx="155">
                  <c:v>0.156038592430047</c:v>
                </c:pt>
                <c:pt idx="156">
                  <c:v>0.13664969231670199</c:v>
                </c:pt>
                <c:pt idx="157">
                  <c:v>0.14554992045090301</c:v>
                </c:pt>
                <c:pt idx="158">
                  <c:v>6.5292441615909899E-2</c:v>
                </c:pt>
                <c:pt idx="159">
                  <c:v>8.8581272553669405E-2</c:v>
                </c:pt>
                <c:pt idx="160">
                  <c:v>0.11886761550055699</c:v>
                </c:pt>
                <c:pt idx="161">
                  <c:v>6.1731347049572498E-2</c:v>
                </c:pt>
                <c:pt idx="162">
                  <c:v>0.113127118521336</c:v>
                </c:pt>
                <c:pt idx="163">
                  <c:v>0.11578209737367701</c:v>
                </c:pt>
                <c:pt idx="164">
                  <c:v>0.16173452394704901</c:v>
                </c:pt>
                <c:pt idx="165">
                  <c:v>0.14873141891164801</c:v>
                </c:pt>
                <c:pt idx="166">
                  <c:v>0.14605613472670501</c:v>
                </c:pt>
                <c:pt idx="167">
                  <c:v>6.5124975270387894E-2</c:v>
                </c:pt>
                <c:pt idx="168">
                  <c:v>0.15122106969760599</c:v>
                </c:pt>
                <c:pt idx="169">
                  <c:v>0.125491501945874</c:v>
                </c:pt>
                <c:pt idx="170">
                  <c:v>7.2737349254119399E-2</c:v>
                </c:pt>
                <c:pt idx="171">
                  <c:v>7.5949098645656396E-2</c:v>
                </c:pt>
                <c:pt idx="172">
                  <c:v>0.123884536229127</c:v>
                </c:pt>
                <c:pt idx="173">
                  <c:v>0.107504958512337</c:v>
                </c:pt>
                <c:pt idx="174">
                  <c:v>0.109774939251594</c:v>
                </c:pt>
                <c:pt idx="175">
                  <c:v>0.14585022777255799</c:v>
                </c:pt>
                <c:pt idx="176">
                  <c:v>0.127044575970787</c:v>
                </c:pt>
                <c:pt idx="177">
                  <c:v>0.130366278438517</c:v>
                </c:pt>
                <c:pt idx="178">
                  <c:v>0.122619134677195</c:v>
                </c:pt>
                <c:pt idx="179">
                  <c:v>0.14247394725068999</c:v>
                </c:pt>
                <c:pt idx="180">
                  <c:v>0.11344920998102399</c:v>
                </c:pt>
                <c:pt idx="181">
                  <c:v>0.14223926167484899</c:v>
                </c:pt>
                <c:pt idx="182">
                  <c:v>0.15538035409443299</c:v>
                </c:pt>
                <c:pt idx="183">
                  <c:v>0.13456752166906799</c:v>
                </c:pt>
                <c:pt idx="184">
                  <c:v>0.115747156729876</c:v>
                </c:pt>
                <c:pt idx="185">
                  <c:v>0.13538244156035201</c:v>
                </c:pt>
                <c:pt idx="186">
                  <c:v>0.13916099518842101</c:v>
                </c:pt>
                <c:pt idx="187">
                  <c:v>0.17782069189154301</c:v>
                </c:pt>
              </c:numCache>
            </c:numRef>
          </c:yVal>
          <c:smooth val="0"/>
        </c:ser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fixedVal"/>
            <c:noEndCap val="0"/>
            <c:val val="1.0000000000000002E-2"/>
          </c:errBars>
          <c:xVal>
            <c:numRef>
              <c:f>Results!$AH$7:$AH$194</c:f>
              <c:numCache>
                <c:formatCode>General</c:formatCode>
                <c:ptCount val="188"/>
                <c:pt idx="0">
                  <c:v>2.7965646063905541E-2</c:v>
                </c:pt>
                <c:pt idx="1">
                  <c:v>2.7857581432921406E-2</c:v>
                </c:pt>
                <c:pt idx="2">
                  <c:v>2.7429319856006888E-2</c:v>
                </c:pt>
                <c:pt idx="3">
                  <c:v>0.1071399124579238</c:v>
                </c:pt>
                <c:pt idx="4">
                  <c:v>0.10758701780671366</c:v>
                </c:pt>
                <c:pt idx="5">
                  <c:v>2.7587971112375348E-2</c:v>
                </c:pt>
                <c:pt idx="6">
                  <c:v>4.0624075595733687E-2</c:v>
                </c:pt>
                <c:pt idx="7">
                  <c:v>2.7224005951211095E-2</c:v>
                </c:pt>
                <c:pt idx="8">
                  <c:v>4.0568707750576409E-2</c:v>
                </c:pt>
                <c:pt idx="9">
                  <c:v>2.6969571424143808E-2</c:v>
                </c:pt>
                <c:pt idx="10">
                  <c:v>0.10512499994425953</c:v>
                </c:pt>
                <c:pt idx="11">
                  <c:v>2.6645676965020799E-2</c:v>
                </c:pt>
                <c:pt idx="12">
                  <c:v>2.6020397667858335E-2</c:v>
                </c:pt>
                <c:pt idx="13">
                  <c:v>0.10126721036395717</c:v>
                </c:pt>
                <c:pt idx="14">
                  <c:v>2.5891303984650341E-2</c:v>
                </c:pt>
                <c:pt idx="15">
                  <c:v>0.10367005903519863</c:v>
                </c:pt>
                <c:pt idx="16">
                  <c:v>3.7668149726717538E-2</c:v>
                </c:pt>
                <c:pt idx="17">
                  <c:v>9.906164079716237E-2</c:v>
                </c:pt>
                <c:pt idx="18">
                  <c:v>2.5155349305403894E-2</c:v>
                </c:pt>
                <c:pt idx="19">
                  <c:v>6.5690832274312994E-2</c:v>
                </c:pt>
                <c:pt idx="20">
                  <c:v>2.482125779225472E-2</c:v>
                </c:pt>
                <c:pt idx="21">
                  <c:v>9.9062401829639435E-2</c:v>
                </c:pt>
                <c:pt idx="22">
                  <c:v>0.10115057060717393</c:v>
                </c:pt>
                <c:pt idx="23">
                  <c:v>6.5056872738599031E-2</c:v>
                </c:pt>
                <c:pt idx="24">
                  <c:v>0.10177933217982227</c:v>
                </c:pt>
                <c:pt idx="25">
                  <c:v>6.5370999462497872E-2</c:v>
                </c:pt>
                <c:pt idx="26">
                  <c:v>2.401588686044567E-2</c:v>
                </c:pt>
                <c:pt idx="27">
                  <c:v>6.5321986662671833E-2</c:v>
                </c:pt>
                <c:pt idx="28">
                  <c:v>8.0145810480476129E-2</c:v>
                </c:pt>
                <c:pt idx="29">
                  <c:v>6.4057518945818931E-2</c:v>
                </c:pt>
                <c:pt idx="30">
                  <c:v>6.2791848976888082E-2</c:v>
                </c:pt>
                <c:pt idx="31">
                  <c:v>0.15760806388274037</c:v>
                </c:pt>
                <c:pt idx="32">
                  <c:v>0.12836736798491361</c:v>
                </c:pt>
                <c:pt idx="33">
                  <c:v>9.2756487158305728E-2</c:v>
                </c:pt>
                <c:pt idx="34">
                  <c:v>6.1446763149202437E-2</c:v>
                </c:pt>
                <c:pt idx="35">
                  <c:v>7.8856035149684575E-2</c:v>
                </c:pt>
                <c:pt idx="36">
                  <c:v>7.7761347914462653E-2</c:v>
                </c:pt>
                <c:pt idx="37">
                  <c:v>6.1122812093221839E-2</c:v>
                </c:pt>
                <c:pt idx="38">
                  <c:v>3.3998890730773855E-2</c:v>
                </c:pt>
                <c:pt idx="39">
                  <c:v>8.9613833798733042E-2</c:v>
                </c:pt>
                <c:pt idx="40">
                  <c:v>9.3399352752762788E-2</c:v>
                </c:pt>
                <c:pt idx="41">
                  <c:v>7.5200703050862877E-2</c:v>
                </c:pt>
                <c:pt idx="42">
                  <c:v>0.12048795276952579</c:v>
                </c:pt>
                <c:pt idx="43">
                  <c:v>9.0568930202255093E-2</c:v>
                </c:pt>
                <c:pt idx="44">
                  <c:v>8.829921625661756E-2</c:v>
                </c:pt>
                <c:pt idx="45">
                  <c:v>7.3167606688848169E-2</c:v>
                </c:pt>
                <c:pt idx="46">
                  <c:v>5.8203141479989152E-2</c:v>
                </c:pt>
                <c:pt idx="47">
                  <c:v>8.9196816464473166E-2</c:v>
                </c:pt>
                <c:pt idx="48">
                  <c:v>5.8768502038603475E-2</c:v>
                </c:pt>
                <c:pt idx="49">
                  <c:v>5.7040607443530227E-2</c:v>
                </c:pt>
                <c:pt idx="50">
                  <c:v>7.106635920498304E-2</c:v>
                </c:pt>
                <c:pt idx="51">
                  <c:v>0.13924727450273858</c:v>
                </c:pt>
                <c:pt idx="52">
                  <c:v>5.5272438282873398E-2</c:v>
                </c:pt>
                <c:pt idx="53">
                  <c:v>5.6746349637449275E-2</c:v>
                </c:pt>
                <c:pt idx="54">
                  <c:v>0.13742273232114885</c:v>
                </c:pt>
                <c:pt idx="55">
                  <c:v>5.57180295924656E-2</c:v>
                </c:pt>
                <c:pt idx="56">
                  <c:v>0.1270977217858128</c:v>
                </c:pt>
                <c:pt idx="57">
                  <c:v>6.9088807103933933E-2</c:v>
                </c:pt>
                <c:pt idx="58">
                  <c:v>8.3622445504576662E-2</c:v>
                </c:pt>
                <c:pt idx="59">
                  <c:v>8.4564913168423031E-2</c:v>
                </c:pt>
                <c:pt idx="60">
                  <c:v>2.9104050219986924E-2</c:v>
                </c:pt>
                <c:pt idx="61">
                  <c:v>0.13285859748965786</c:v>
                </c:pt>
                <c:pt idx="62">
                  <c:v>6.6405713039599426E-2</c:v>
                </c:pt>
                <c:pt idx="63">
                  <c:v>0.13133289529535969</c:v>
                </c:pt>
                <c:pt idx="64">
                  <c:v>0.13138650851077058</c:v>
                </c:pt>
                <c:pt idx="65">
                  <c:v>0.13086491408091602</c:v>
                </c:pt>
                <c:pt idx="66">
                  <c:v>0.12262568707322623</c:v>
                </c:pt>
                <c:pt idx="67">
                  <c:v>5.2307807428871887E-2</c:v>
                </c:pt>
                <c:pt idx="68">
                  <c:v>8.1101686350608021E-2</c:v>
                </c:pt>
                <c:pt idx="69">
                  <c:v>7.6589708862940739E-2</c:v>
                </c:pt>
                <c:pt idx="70">
                  <c:v>0.12030638818481246</c:v>
                </c:pt>
                <c:pt idx="71">
                  <c:v>5.0858308079843526E-2</c:v>
                </c:pt>
                <c:pt idx="72">
                  <c:v>5.0532725862755562E-2</c:v>
                </c:pt>
                <c:pt idx="73">
                  <c:v>7.7857758594813156E-2</c:v>
                </c:pt>
                <c:pt idx="74">
                  <c:v>0.10287908496272673</c:v>
                </c:pt>
                <c:pt idx="75">
                  <c:v>0.10219660046549776</c:v>
                </c:pt>
                <c:pt idx="76">
                  <c:v>6.3590038027826187E-2</c:v>
                </c:pt>
                <c:pt idx="77">
                  <c:v>6.3688115008977642E-2</c:v>
                </c:pt>
                <c:pt idx="78">
                  <c:v>7.8122956975424457E-2</c:v>
                </c:pt>
                <c:pt idx="79">
                  <c:v>7.6781004990638224E-2</c:v>
                </c:pt>
                <c:pt idx="80">
                  <c:v>6.2898358941573029E-2</c:v>
                </c:pt>
                <c:pt idx="81">
                  <c:v>0.12357492702039662</c:v>
                </c:pt>
                <c:pt idx="82">
                  <c:v>0.12394814475493533</c:v>
                </c:pt>
                <c:pt idx="83">
                  <c:v>5.0166377692410904E-2</c:v>
                </c:pt>
                <c:pt idx="84">
                  <c:v>0.12297073163057233</c:v>
                </c:pt>
                <c:pt idx="85">
                  <c:v>0.1227898898126638</c:v>
                </c:pt>
                <c:pt idx="86">
                  <c:v>0.20778258544957309</c:v>
                </c:pt>
                <c:pt idx="87">
                  <c:v>4.930140277356701E-2</c:v>
                </c:pt>
                <c:pt idx="88">
                  <c:v>9.8710696716769422E-2</c:v>
                </c:pt>
                <c:pt idx="89">
                  <c:v>6.1356797629017121E-2</c:v>
                </c:pt>
                <c:pt idx="90">
                  <c:v>4.840708072250112E-2</c:v>
                </c:pt>
                <c:pt idx="91">
                  <c:v>0.11914658286341898</c:v>
                </c:pt>
                <c:pt idx="92">
                  <c:v>9.7609719148508675E-2</c:v>
                </c:pt>
                <c:pt idx="93">
                  <c:v>0.11912702860846978</c:v>
                </c:pt>
                <c:pt idx="94">
                  <c:v>6.9927169140815509E-2</c:v>
                </c:pt>
                <c:pt idx="95">
                  <c:v>0.11163613194056581</c:v>
                </c:pt>
                <c:pt idx="96">
                  <c:v>4.8021987628013504E-2</c:v>
                </c:pt>
                <c:pt idx="97">
                  <c:v>4.7954315179973339E-2</c:v>
                </c:pt>
                <c:pt idx="98">
                  <c:v>4.7400926592428845E-2</c:v>
                </c:pt>
                <c:pt idx="99">
                  <c:v>4.6217597891142444E-2</c:v>
                </c:pt>
                <c:pt idx="100">
                  <c:v>0.13372210132281903</c:v>
                </c:pt>
                <c:pt idx="101">
                  <c:v>0.19501374462340773</c:v>
                </c:pt>
                <c:pt idx="102">
                  <c:v>4.4447150583880844E-2</c:v>
                </c:pt>
                <c:pt idx="103">
                  <c:v>0.10410718632296911</c:v>
                </c:pt>
                <c:pt idx="104">
                  <c:v>4.4328725048392525E-2</c:v>
                </c:pt>
                <c:pt idx="105">
                  <c:v>0.10123917051242226</c:v>
                </c:pt>
                <c:pt idx="106">
                  <c:v>0.1088645887345325</c:v>
                </c:pt>
                <c:pt idx="107">
                  <c:v>6.7309828323759174E-2</c:v>
                </c:pt>
                <c:pt idx="108">
                  <c:v>0.12665489908064659</c:v>
                </c:pt>
                <c:pt idx="109">
                  <c:v>4.3274385460512176E-2</c:v>
                </c:pt>
                <c:pt idx="110">
                  <c:v>6.7334137240498707E-2</c:v>
                </c:pt>
                <c:pt idx="111">
                  <c:v>9.9884080912832893E-2</c:v>
                </c:pt>
                <c:pt idx="112">
                  <c:v>5.3518466105221242E-2</c:v>
                </c:pt>
                <c:pt idx="113">
                  <c:v>0.18075616084620341</c:v>
                </c:pt>
                <c:pt idx="114">
                  <c:v>0.14205295669332316</c:v>
                </c:pt>
                <c:pt idx="115">
                  <c:v>4.2170421729382457E-2</c:v>
                </c:pt>
                <c:pt idx="116">
                  <c:v>8.613258797668491E-2</c:v>
                </c:pt>
                <c:pt idx="117">
                  <c:v>9.8442999493554159E-2</c:v>
                </c:pt>
                <c:pt idx="118">
                  <c:v>5.2731004390935914E-2</c:v>
                </c:pt>
                <c:pt idx="119">
                  <c:v>5.2711778069050474E-2</c:v>
                </c:pt>
                <c:pt idx="120">
                  <c:v>5.1935856075058157E-2</c:v>
                </c:pt>
                <c:pt idx="121">
                  <c:v>8.5041116967998751E-2</c:v>
                </c:pt>
                <c:pt idx="122">
                  <c:v>0.1039664796478254</c:v>
                </c:pt>
                <c:pt idx="123">
                  <c:v>8.4726035650603562E-2</c:v>
                </c:pt>
                <c:pt idx="124">
                  <c:v>0.17566602256578154</c:v>
                </c:pt>
                <c:pt idx="125">
                  <c:v>8.362473533858561E-2</c:v>
                </c:pt>
                <c:pt idx="126">
                  <c:v>6.3341627733366393E-2</c:v>
                </c:pt>
                <c:pt idx="127">
                  <c:v>0.1189566292521711</c:v>
                </c:pt>
                <c:pt idx="128">
                  <c:v>0.17214207358357811</c:v>
                </c:pt>
                <c:pt idx="129">
                  <c:v>0.1695592802358209</c:v>
                </c:pt>
                <c:pt idx="130">
                  <c:v>3.9050576857981391E-2</c:v>
                </c:pt>
                <c:pt idx="131">
                  <c:v>0.16782698711235719</c:v>
                </c:pt>
                <c:pt idx="132">
                  <c:v>4.9165151734794681E-2</c:v>
                </c:pt>
                <c:pt idx="133">
                  <c:v>7.9358788740937186E-2</c:v>
                </c:pt>
                <c:pt idx="134">
                  <c:v>7.8446225292907915E-2</c:v>
                </c:pt>
                <c:pt idx="135">
                  <c:v>5.9213390972655704E-2</c:v>
                </c:pt>
                <c:pt idx="136">
                  <c:v>0.11184425247758327</c:v>
                </c:pt>
                <c:pt idx="137">
                  <c:v>9.5622999475254128E-2</c:v>
                </c:pt>
                <c:pt idx="138">
                  <c:v>0.16297751468115509</c:v>
                </c:pt>
                <c:pt idx="139">
                  <c:v>7.7607227393943864E-2</c:v>
                </c:pt>
                <c:pt idx="140">
                  <c:v>0.12694818544152667</c:v>
                </c:pt>
                <c:pt idx="141">
                  <c:v>0.16054106800505868</c:v>
                </c:pt>
                <c:pt idx="142">
                  <c:v>0.12716111841097197</c:v>
                </c:pt>
                <c:pt idx="143">
                  <c:v>8.7841081025933368E-2</c:v>
                </c:pt>
                <c:pt idx="144">
                  <c:v>0.10809624085601395</c:v>
                </c:pt>
                <c:pt idx="145">
                  <c:v>0.12396572898231488</c:v>
                </c:pt>
                <c:pt idx="146">
                  <c:v>3.6720717087468518E-2</c:v>
                </c:pt>
                <c:pt idx="147">
                  <c:v>7.4168193336514518E-2</c:v>
                </c:pt>
                <c:pt idx="148">
                  <c:v>4.543881997059334E-2</c:v>
                </c:pt>
                <c:pt idx="149">
                  <c:v>7.3372145509780426E-2</c:v>
                </c:pt>
                <c:pt idx="150">
                  <c:v>0.15294514088671315</c:v>
                </c:pt>
                <c:pt idx="151">
                  <c:v>7.2386330415469227E-2</c:v>
                </c:pt>
                <c:pt idx="152">
                  <c:v>8.3244819725505556E-2</c:v>
                </c:pt>
                <c:pt idx="153">
                  <c:v>0.15085656254436988</c:v>
                </c:pt>
                <c:pt idx="154">
                  <c:v>0.11765066644411165</c:v>
                </c:pt>
                <c:pt idx="155">
                  <c:v>0.1176515273090505</c:v>
                </c:pt>
                <c:pt idx="156">
                  <c:v>0.11737960015756978</c:v>
                </c:pt>
                <c:pt idx="157">
                  <c:v>0.14790917315041557</c:v>
                </c:pt>
                <c:pt idx="158">
                  <c:v>3.4279196823228691E-2</c:v>
                </c:pt>
                <c:pt idx="159">
                  <c:v>5.3182749039989506E-2</c:v>
                </c:pt>
                <c:pt idx="160">
                  <c:v>7.882029293822812E-2</c:v>
                </c:pt>
                <c:pt idx="161">
                  <c:v>3.3555775251083962E-2</c:v>
                </c:pt>
                <c:pt idx="162">
                  <c:v>6.8786661064352772E-2</c:v>
                </c:pt>
                <c:pt idx="163">
                  <c:v>7.6904984879150581E-2</c:v>
                </c:pt>
                <c:pt idx="164">
                  <c:v>0.1462989723872794</c:v>
                </c:pt>
                <c:pt idx="165">
                  <c:v>0.11018359753290408</c:v>
                </c:pt>
                <c:pt idx="166">
                  <c:v>0.13974120935188916</c:v>
                </c:pt>
                <c:pt idx="167">
                  <c:v>3.2358422178312821E-2</c:v>
                </c:pt>
                <c:pt idx="168">
                  <c:v>0.10854938939487117</c:v>
                </c:pt>
                <c:pt idx="169">
                  <c:v>9.4523941360192196E-2</c:v>
                </c:pt>
                <c:pt idx="170">
                  <c:v>3.8694592745739297E-2</c:v>
                </c:pt>
                <c:pt idx="171">
                  <c:v>4.7206440134754279E-2</c:v>
                </c:pt>
                <c:pt idx="172">
                  <c:v>8.8972023474404582E-2</c:v>
                </c:pt>
                <c:pt idx="173">
                  <c:v>6.928801730018011E-2</c:v>
                </c:pt>
                <c:pt idx="174">
                  <c:v>6.9000630586082509E-2</c:v>
                </c:pt>
                <c:pt idx="175">
                  <c:v>8.1174395823531337E-2</c:v>
                </c:pt>
                <c:pt idx="176">
                  <c:v>8.0706930701949467E-2</c:v>
                </c:pt>
                <c:pt idx="177">
                  <c:v>9.1242870169825879E-2</c:v>
                </c:pt>
                <c:pt idx="178">
                  <c:v>7.9209151746993542E-2</c:v>
                </c:pt>
                <c:pt idx="179">
                  <c:v>8.9874608763530955E-2</c:v>
                </c:pt>
                <c:pt idx="180">
                  <c:v>6.1600555157548434E-2</c:v>
                </c:pt>
                <c:pt idx="181">
                  <c:v>7.7302141003024114E-2</c:v>
                </c:pt>
                <c:pt idx="182">
                  <c:v>0.11601742137866027</c:v>
                </c:pt>
                <c:pt idx="183">
                  <c:v>7.5156483986161093E-2</c:v>
                </c:pt>
                <c:pt idx="184">
                  <c:v>5.8694613319498719E-2</c:v>
                </c:pt>
                <c:pt idx="185">
                  <c:v>8.3656712439947933E-2</c:v>
                </c:pt>
                <c:pt idx="186">
                  <c:v>7.0678449751103586E-2</c:v>
                </c:pt>
                <c:pt idx="187">
                  <c:v>8.9289898797458744E-2</c:v>
                </c:pt>
              </c:numCache>
            </c:numRef>
          </c:xVal>
          <c:yVal>
            <c:numRef>
              <c:f>Results!$Q$7:$Q$194</c:f>
              <c:numCache>
                <c:formatCode>General</c:formatCode>
                <c:ptCount val="188"/>
                <c:pt idx="0">
                  <c:v>1.5995418112523401E-2</c:v>
                </c:pt>
                <c:pt idx="1">
                  <c:v>1.55719968096755E-2</c:v>
                </c:pt>
                <c:pt idx="2">
                  <c:v>1.6745279153353901E-2</c:v>
                </c:pt>
                <c:pt idx="3">
                  <c:v>6.6723435684245103E-2</c:v>
                </c:pt>
                <c:pt idx="4">
                  <c:v>6.2066895991958797E-2</c:v>
                </c:pt>
                <c:pt idx="5">
                  <c:v>1.4739400541648601E-2</c:v>
                </c:pt>
                <c:pt idx="6">
                  <c:v>3.5435156616179103E-2</c:v>
                </c:pt>
                <c:pt idx="7">
                  <c:v>1.41121223770584E-2</c:v>
                </c:pt>
                <c:pt idx="8">
                  <c:v>2.5167517314865599E-2</c:v>
                </c:pt>
                <c:pt idx="9">
                  <c:v>1.4906860454968101E-2</c:v>
                </c:pt>
                <c:pt idx="10">
                  <c:v>6.5408693825125999E-2</c:v>
                </c:pt>
                <c:pt idx="11">
                  <c:v>1.80931515155025E-2</c:v>
                </c:pt>
                <c:pt idx="12">
                  <c:v>1.6048053035383401E-2</c:v>
                </c:pt>
                <c:pt idx="13">
                  <c:v>6.14097277277438E-2</c:v>
                </c:pt>
                <c:pt idx="14">
                  <c:v>1.6961093549252401E-2</c:v>
                </c:pt>
                <c:pt idx="15">
                  <c:v>6.8055639820077202E-2</c:v>
                </c:pt>
                <c:pt idx="16">
                  <c:v>3.0349849620098599E-2</c:v>
                </c:pt>
                <c:pt idx="17">
                  <c:v>6.3043616065443703E-2</c:v>
                </c:pt>
                <c:pt idx="18">
                  <c:v>1.46778237069135E-2</c:v>
                </c:pt>
                <c:pt idx="19">
                  <c:v>6.1062793361954797E-2</c:v>
                </c:pt>
                <c:pt idx="20">
                  <c:v>1.53069097679275E-2</c:v>
                </c:pt>
                <c:pt idx="21">
                  <c:v>7.1891946738106699E-2</c:v>
                </c:pt>
                <c:pt idx="22">
                  <c:v>7.4320926462721495E-2</c:v>
                </c:pt>
                <c:pt idx="23">
                  <c:v>6.0332811013566398E-2</c:v>
                </c:pt>
                <c:pt idx="24">
                  <c:v>6.3554822108692594E-2</c:v>
                </c:pt>
                <c:pt idx="25">
                  <c:v>5.4526390500836901E-2</c:v>
                </c:pt>
                <c:pt idx="26">
                  <c:v>1.3345116958778699E-2</c:v>
                </c:pt>
                <c:pt idx="27">
                  <c:v>5.3948326346289502E-2</c:v>
                </c:pt>
                <c:pt idx="28">
                  <c:v>5.0458968918050198E-2</c:v>
                </c:pt>
                <c:pt idx="29">
                  <c:v>4.8845014909823702E-2</c:v>
                </c:pt>
                <c:pt idx="30">
                  <c:v>5.1035962484799101E-2</c:v>
                </c:pt>
                <c:pt idx="31">
                  <c:v>9.9554694843928301E-2</c:v>
                </c:pt>
                <c:pt idx="32">
                  <c:v>7.4310408487690202E-2</c:v>
                </c:pt>
                <c:pt idx="33">
                  <c:v>7.6328404143045994E-2</c:v>
                </c:pt>
                <c:pt idx="34">
                  <c:v>5.26622686576423E-2</c:v>
                </c:pt>
                <c:pt idx="35">
                  <c:v>6.2293094785206699E-2</c:v>
                </c:pt>
                <c:pt idx="36">
                  <c:v>5.6880185106890802E-2</c:v>
                </c:pt>
                <c:pt idx="37">
                  <c:v>5.7305695235865102E-2</c:v>
                </c:pt>
                <c:pt idx="38">
                  <c:v>1.0318236623380101E-2</c:v>
                </c:pt>
                <c:pt idx="39">
                  <c:v>7.2743034428253694E-2</c:v>
                </c:pt>
                <c:pt idx="40">
                  <c:v>6.5696952823783294E-2</c:v>
                </c:pt>
                <c:pt idx="41">
                  <c:v>6.1563042782349003E-2</c:v>
                </c:pt>
                <c:pt idx="42">
                  <c:v>7.0809081549649294E-2</c:v>
                </c:pt>
                <c:pt idx="43">
                  <c:v>7.2644174530244798E-2</c:v>
                </c:pt>
                <c:pt idx="44">
                  <c:v>7.0800513559032302E-2</c:v>
                </c:pt>
                <c:pt idx="45">
                  <c:v>5.68565768399555E-2</c:v>
                </c:pt>
                <c:pt idx="46">
                  <c:v>5.3849640315131203E-2</c:v>
                </c:pt>
                <c:pt idx="47">
                  <c:v>6.9359883125931499E-2</c:v>
                </c:pt>
                <c:pt idx="48">
                  <c:v>5.4676534755188202E-2</c:v>
                </c:pt>
                <c:pt idx="49">
                  <c:v>5.8100581650408802E-2</c:v>
                </c:pt>
                <c:pt idx="50">
                  <c:v>6.7772295115205203E-2</c:v>
                </c:pt>
                <c:pt idx="51">
                  <c:v>0.11013081517640801</c:v>
                </c:pt>
                <c:pt idx="52">
                  <c:v>5.8500996114044697E-2</c:v>
                </c:pt>
                <c:pt idx="53">
                  <c:v>6.1432347953216303E-2</c:v>
                </c:pt>
                <c:pt idx="54">
                  <c:v>0.102131002359411</c:v>
                </c:pt>
                <c:pt idx="55">
                  <c:v>5.2479699438974299E-2</c:v>
                </c:pt>
                <c:pt idx="56">
                  <c:v>0.102945650151054</c:v>
                </c:pt>
                <c:pt idx="57">
                  <c:v>5.3976418115950803E-2</c:v>
                </c:pt>
                <c:pt idx="58">
                  <c:v>7.4256872823398407E-2</c:v>
                </c:pt>
                <c:pt idx="59">
                  <c:v>4.9406094096515599E-2</c:v>
                </c:pt>
                <c:pt idx="60">
                  <c:v>3.0334400379440199E-2</c:v>
                </c:pt>
                <c:pt idx="61">
                  <c:v>0.110833154169223</c:v>
                </c:pt>
                <c:pt idx="62">
                  <c:v>6.6031788330637206E-2</c:v>
                </c:pt>
                <c:pt idx="63">
                  <c:v>0.124961297105775</c:v>
                </c:pt>
                <c:pt idx="64">
                  <c:v>0.120628359939074</c:v>
                </c:pt>
                <c:pt idx="65">
                  <c:v>0.11332644422813</c:v>
                </c:pt>
                <c:pt idx="66">
                  <c:v>0.10424844076189201</c:v>
                </c:pt>
                <c:pt idx="67">
                  <c:v>6.2556621619072397E-2</c:v>
                </c:pt>
                <c:pt idx="68">
                  <c:v>7.0441043280367405E-2</c:v>
                </c:pt>
                <c:pt idx="69">
                  <c:v>7.4554972099997396E-2</c:v>
                </c:pt>
                <c:pt idx="70">
                  <c:v>0.102801391016328</c:v>
                </c:pt>
                <c:pt idx="71">
                  <c:v>5.7181065832010401E-2</c:v>
                </c:pt>
                <c:pt idx="72">
                  <c:v>5.6371423069192503E-2</c:v>
                </c:pt>
                <c:pt idx="73">
                  <c:v>6.9087466832515099E-2</c:v>
                </c:pt>
                <c:pt idx="74">
                  <c:v>9.3872292366067298E-2</c:v>
                </c:pt>
                <c:pt idx="75">
                  <c:v>9.5226311093079496E-2</c:v>
                </c:pt>
                <c:pt idx="76">
                  <c:v>5.3543975347727701E-2</c:v>
                </c:pt>
                <c:pt idx="77">
                  <c:v>6.8043951044795006E-2</c:v>
                </c:pt>
                <c:pt idx="78">
                  <c:v>7.8654454766006701E-2</c:v>
                </c:pt>
                <c:pt idx="79">
                  <c:v>7.3410744673279599E-2</c:v>
                </c:pt>
                <c:pt idx="80">
                  <c:v>5.4926499875337799E-2</c:v>
                </c:pt>
                <c:pt idx="81">
                  <c:v>0.114709598898601</c:v>
                </c:pt>
                <c:pt idx="82">
                  <c:v>0.120883047551613</c:v>
                </c:pt>
                <c:pt idx="83">
                  <c:v>5.8181604088848503E-2</c:v>
                </c:pt>
                <c:pt idx="84">
                  <c:v>0.11243026856839</c:v>
                </c:pt>
                <c:pt idx="85">
                  <c:v>0.11501025841484901</c:v>
                </c:pt>
                <c:pt idx="86">
                  <c:v>0.152566276626491</c:v>
                </c:pt>
                <c:pt idx="87">
                  <c:v>6.4692079730689994E-2</c:v>
                </c:pt>
                <c:pt idx="88">
                  <c:v>8.8729884578083104E-2</c:v>
                </c:pt>
                <c:pt idx="89">
                  <c:v>7.1010963435072502E-2</c:v>
                </c:pt>
                <c:pt idx="90">
                  <c:v>6.0048173653730101E-2</c:v>
                </c:pt>
                <c:pt idx="91">
                  <c:v>0.118760329348285</c:v>
                </c:pt>
                <c:pt idx="92">
                  <c:v>8.7143309416727502E-2</c:v>
                </c:pt>
                <c:pt idx="93">
                  <c:v>0.117189837323994</c:v>
                </c:pt>
                <c:pt idx="94">
                  <c:v>6.8918222954828495E-2</c:v>
                </c:pt>
                <c:pt idx="95">
                  <c:v>0.12119281091228</c:v>
                </c:pt>
                <c:pt idx="96">
                  <c:v>6.0207997005814098E-2</c:v>
                </c:pt>
                <c:pt idx="97">
                  <c:v>5.57498912621631E-2</c:v>
                </c:pt>
                <c:pt idx="98">
                  <c:v>5.9505687616935199E-2</c:v>
                </c:pt>
                <c:pt idx="99">
                  <c:v>5.7460283053069702E-2</c:v>
                </c:pt>
                <c:pt idx="100">
                  <c:v>0.112106911579782</c:v>
                </c:pt>
                <c:pt idx="101">
                  <c:v>0.13589893193929301</c:v>
                </c:pt>
                <c:pt idx="102">
                  <c:v>6.5863043963062404E-2</c:v>
                </c:pt>
                <c:pt idx="103">
                  <c:v>6.9703532426034706E-2</c:v>
                </c:pt>
                <c:pt idx="104">
                  <c:v>6.0075523097868802E-2</c:v>
                </c:pt>
                <c:pt idx="105">
                  <c:v>0.108882029291541</c:v>
                </c:pt>
                <c:pt idx="106">
                  <c:v>0.11536192934526</c:v>
                </c:pt>
                <c:pt idx="107">
                  <c:v>7.8649543029666605E-2</c:v>
                </c:pt>
                <c:pt idx="108">
                  <c:v>0.13847619404581599</c:v>
                </c:pt>
                <c:pt idx="109">
                  <c:v>6.2886170644157094E-2</c:v>
                </c:pt>
                <c:pt idx="110">
                  <c:v>8.0740796790264899E-2</c:v>
                </c:pt>
                <c:pt idx="111">
                  <c:v>0.10810808787113101</c:v>
                </c:pt>
                <c:pt idx="112">
                  <c:v>5.1070006159218598E-2</c:v>
                </c:pt>
                <c:pt idx="113">
                  <c:v>0.157159136728065</c:v>
                </c:pt>
                <c:pt idx="114">
                  <c:v>0.12930601410074199</c:v>
                </c:pt>
                <c:pt idx="115">
                  <c:v>5.8451998026701098E-2</c:v>
                </c:pt>
                <c:pt idx="116">
                  <c:v>8.0420125589507799E-2</c:v>
                </c:pt>
                <c:pt idx="117">
                  <c:v>0.110834415867581</c:v>
                </c:pt>
                <c:pt idx="118">
                  <c:v>5.1795759835744699E-2</c:v>
                </c:pt>
                <c:pt idx="119">
                  <c:v>7.1987325042231098E-2</c:v>
                </c:pt>
                <c:pt idx="120">
                  <c:v>6.9194699702503096E-2</c:v>
                </c:pt>
                <c:pt idx="121">
                  <c:v>0.101157367031146</c:v>
                </c:pt>
                <c:pt idx="122">
                  <c:v>0.11312332858744099</c:v>
                </c:pt>
                <c:pt idx="123">
                  <c:v>8.5582838864732794E-2</c:v>
                </c:pt>
                <c:pt idx="124">
                  <c:v>0.144521138796051</c:v>
                </c:pt>
                <c:pt idx="125">
                  <c:v>0.102020586194564</c:v>
                </c:pt>
                <c:pt idx="126">
                  <c:v>8.3189786258380694E-2</c:v>
                </c:pt>
                <c:pt idx="127">
                  <c:v>0.11492566782891001</c:v>
                </c:pt>
                <c:pt idx="128">
                  <c:v>0.16376614555928401</c:v>
                </c:pt>
                <c:pt idx="129">
                  <c:v>0.152536837828737</c:v>
                </c:pt>
                <c:pt idx="130">
                  <c:v>6.0321622576623997E-2</c:v>
                </c:pt>
                <c:pt idx="131">
                  <c:v>0.146909903334034</c:v>
                </c:pt>
                <c:pt idx="132">
                  <c:v>5.4079914024174801E-2</c:v>
                </c:pt>
                <c:pt idx="133">
                  <c:v>9.2652487236160902E-2</c:v>
                </c:pt>
                <c:pt idx="134">
                  <c:v>0.10063713083925201</c:v>
                </c:pt>
                <c:pt idx="135">
                  <c:v>8.2303512683219504E-2</c:v>
                </c:pt>
                <c:pt idx="136">
                  <c:v>0.139557931988434</c:v>
                </c:pt>
                <c:pt idx="137">
                  <c:v>0.12566408911249299</c:v>
                </c:pt>
                <c:pt idx="138">
                  <c:v>0.15710782012539701</c:v>
                </c:pt>
                <c:pt idx="139">
                  <c:v>7.3990559347756002E-2</c:v>
                </c:pt>
                <c:pt idx="140">
                  <c:v>0.14074108430225199</c:v>
                </c:pt>
                <c:pt idx="141">
                  <c:v>0.13006596006172699</c:v>
                </c:pt>
                <c:pt idx="142">
                  <c:v>0.13444868790693501</c:v>
                </c:pt>
                <c:pt idx="143">
                  <c:v>0.109912887622947</c:v>
                </c:pt>
                <c:pt idx="144">
                  <c:v>0.12475600333598499</c:v>
                </c:pt>
                <c:pt idx="145">
                  <c:v>0.14014684838400601</c:v>
                </c:pt>
                <c:pt idx="146">
                  <c:v>6.1569206570071297E-2</c:v>
                </c:pt>
                <c:pt idx="147">
                  <c:v>6.7299551305874894E-2</c:v>
                </c:pt>
                <c:pt idx="148">
                  <c:v>7.2278703587524196E-2</c:v>
                </c:pt>
                <c:pt idx="149">
                  <c:v>9.7516784289918501E-2</c:v>
                </c:pt>
                <c:pt idx="150">
                  <c:v>0.15603261359502599</c:v>
                </c:pt>
                <c:pt idx="151">
                  <c:v>7.0857633747692605E-2</c:v>
                </c:pt>
                <c:pt idx="152">
                  <c:v>0.10729151548733901</c:v>
                </c:pt>
                <c:pt idx="153">
                  <c:v>0.146620341626574</c:v>
                </c:pt>
                <c:pt idx="154">
                  <c:v>0.14707405125412201</c:v>
                </c:pt>
                <c:pt idx="155">
                  <c:v>0.156038592430047</c:v>
                </c:pt>
                <c:pt idx="156">
                  <c:v>0.13664969231670199</c:v>
                </c:pt>
                <c:pt idx="157">
                  <c:v>0.14554992045090301</c:v>
                </c:pt>
                <c:pt idx="158">
                  <c:v>6.5292441615909899E-2</c:v>
                </c:pt>
                <c:pt idx="159">
                  <c:v>8.8581272553669405E-2</c:v>
                </c:pt>
                <c:pt idx="160">
                  <c:v>0.11886761550055699</c:v>
                </c:pt>
                <c:pt idx="161">
                  <c:v>6.1731347049572498E-2</c:v>
                </c:pt>
                <c:pt idx="162">
                  <c:v>0.113127118521336</c:v>
                </c:pt>
                <c:pt idx="163">
                  <c:v>0.11578209737367701</c:v>
                </c:pt>
                <c:pt idx="164">
                  <c:v>0.16173452394704901</c:v>
                </c:pt>
                <c:pt idx="165">
                  <c:v>0.14873141891164801</c:v>
                </c:pt>
                <c:pt idx="166">
                  <c:v>0.14605613472670501</c:v>
                </c:pt>
                <c:pt idx="167">
                  <c:v>6.5124975270387894E-2</c:v>
                </c:pt>
                <c:pt idx="168">
                  <c:v>0.15122106969760599</c:v>
                </c:pt>
                <c:pt idx="169">
                  <c:v>0.125491501945874</c:v>
                </c:pt>
                <c:pt idx="170">
                  <c:v>7.2737349254119399E-2</c:v>
                </c:pt>
                <c:pt idx="171">
                  <c:v>7.5949098645656396E-2</c:v>
                </c:pt>
                <c:pt idx="172">
                  <c:v>0.123884536229127</c:v>
                </c:pt>
                <c:pt idx="173">
                  <c:v>0.107504958512337</c:v>
                </c:pt>
                <c:pt idx="174">
                  <c:v>0.109774939251594</c:v>
                </c:pt>
                <c:pt idx="175">
                  <c:v>0.14585022777255799</c:v>
                </c:pt>
                <c:pt idx="176">
                  <c:v>0.127044575970787</c:v>
                </c:pt>
                <c:pt idx="177">
                  <c:v>0.130366278438517</c:v>
                </c:pt>
                <c:pt idx="178">
                  <c:v>0.122619134677195</c:v>
                </c:pt>
                <c:pt idx="179">
                  <c:v>0.14247394725068999</c:v>
                </c:pt>
                <c:pt idx="180">
                  <c:v>0.11344920998102399</c:v>
                </c:pt>
                <c:pt idx="181">
                  <c:v>0.14223926167484899</c:v>
                </c:pt>
                <c:pt idx="182">
                  <c:v>0.15538035409443299</c:v>
                </c:pt>
                <c:pt idx="183">
                  <c:v>0.13456752166906799</c:v>
                </c:pt>
                <c:pt idx="184">
                  <c:v>0.115747156729876</c:v>
                </c:pt>
                <c:pt idx="185">
                  <c:v>0.13538244156035201</c:v>
                </c:pt>
                <c:pt idx="186">
                  <c:v>0.13916099518842101</c:v>
                </c:pt>
                <c:pt idx="187">
                  <c:v>0.17782069189154301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372480"/>
        <c:axId val="58374016"/>
      </c:scatterChart>
      <c:valAx>
        <c:axId val="5837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8374016"/>
        <c:crosses val="autoZero"/>
        <c:crossBetween val="midCat"/>
      </c:valAx>
      <c:valAx>
        <c:axId val="58374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837248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056085893516835E-2"/>
          <c:y val="2.8173026448617002E-2"/>
          <c:w val="0.86130565279846127"/>
          <c:h val="0.8566945285685443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name>Linear fit</c:name>
            <c:spPr>
              <a:ln w="31750">
                <a:solidFill>
                  <a:schemeClr val="tx1"/>
                </a:solidFill>
              </a:ln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fixedVal"/>
            <c:noEndCap val="0"/>
            <c:val val="1.0000000000000002E-2"/>
          </c:errBars>
          <c:xVal>
            <c:numRef>
              <c:f>Results!$AJ$7:$AJ$194</c:f>
              <c:numCache>
                <c:formatCode>General</c:formatCode>
                <c:ptCount val="188"/>
                <c:pt idx="0">
                  <c:v>4.4534274035761788E-2</c:v>
                </c:pt>
                <c:pt idx="1">
                  <c:v>4.4665087610843222E-2</c:v>
                </c:pt>
                <c:pt idx="2">
                  <c:v>4.4341001204910267E-2</c:v>
                </c:pt>
                <c:pt idx="3">
                  <c:v>8.7611760113413775E-2</c:v>
                </c:pt>
                <c:pt idx="4">
                  <c:v>8.7874248680872513E-2</c:v>
                </c:pt>
                <c:pt idx="5">
                  <c:v>4.4907817372746267E-2</c:v>
                </c:pt>
                <c:pt idx="6">
                  <c:v>5.4472266491479834E-2</c:v>
                </c:pt>
                <c:pt idx="7">
                  <c:v>4.4869550100062362E-2</c:v>
                </c:pt>
                <c:pt idx="8">
                  <c:v>5.4553944178090806E-2</c:v>
                </c:pt>
                <c:pt idx="9">
                  <c:v>4.5399714847433499E-2</c:v>
                </c:pt>
                <c:pt idx="10">
                  <c:v>8.9630267003961608E-2</c:v>
                </c:pt>
                <c:pt idx="11">
                  <c:v>4.5617550063893619E-2</c:v>
                </c:pt>
                <c:pt idx="12">
                  <c:v>4.5736668269874547E-2</c:v>
                </c:pt>
                <c:pt idx="13">
                  <c:v>9.0119961089207182E-2</c:v>
                </c:pt>
                <c:pt idx="14">
                  <c:v>4.6128430618207698E-2</c:v>
                </c:pt>
                <c:pt idx="15">
                  <c:v>9.1667268771832011E-2</c:v>
                </c:pt>
                <c:pt idx="16">
                  <c:v>5.5703309311686135E-2</c:v>
                </c:pt>
                <c:pt idx="17">
                  <c:v>9.1039098893578363E-2</c:v>
                </c:pt>
                <c:pt idx="18">
                  <c:v>4.6724088326542339E-2</c:v>
                </c:pt>
                <c:pt idx="19">
                  <c:v>7.5224934440818861E-2</c:v>
                </c:pt>
                <c:pt idx="20">
                  <c:v>4.6784914646297138E-2</c:v>
                </c:pt>
                <c:pt idx="21">
                  <c:v>9.3030436595546787E-2</c:v>
                </c:pt>
                <c:pt idx="22">
                  <c:v>9.4434931950755988E-2</c:v>
                </c:pt>
                <c:pt idx="23">
                  <c:v>7.5902208017587847E-2</c:v>
                </c:pt>
                <c:pt idx="24">
                  <c:v>9.5054237201809458E-2</c:v>
                </c:pt>
                <c:pt idx="25">
                  <c:v>7.658008879095636E-2</c:v>
                </c:pt>
                <c:pt idx="26">
                  <c:v>4.7413831702593931E-2</c:v>
                </c:pt>
                <c:pt idx="27">
                  <c:v>7.7563638409717833E-2</c:v>
                </c:pt>
                <c:pt idx="28">
                  <c:v>8.6190645481204503E-2</c:v>
                </c:pt>
                <c:pt idx="29">
                  <c:v>7.7305870123079934E-2</c:v>
                </c:pt>
                <c:pt idx="30">
                  <c:v>7.6788715040198907E-2</c:v>
                </c:pt>
                <c:pt idx="31">
                  <c:v>0.12139274864727273</c:v>
                </c:pt>
                <c:pt idx="32">
                  <c:v>0.11017456976810686</c:v>
                </c:pt>
                <c:pt idx="33">
                  <c:v>9.4253508231249089E-2</c:v>
                </c:pt>
                <c:pt idx="34">
                  <c:v>7.7513434392786199E-2</c:v>
                </c:pt>
                <c:pt idx="35">
                  <c:v>8.8016626629184039E-2</c:v>
                </c:pt>
                <c:pt idx="36">
                  <c:v>8.7627945717555805E-2</c:v>
                </c:pt>
                <c:pt idx="37">
                  <c:v>7.8177056618049065E-2</c:v>
                </c:pt>
                <c:pt idx="38">
                  <c:v>5.8682008356406239E-2</c:v>
                </c:pt>
                <c:pt idx="39">
                  <c:v>9.5623465004461936E-2</c:v>
                </c:pt>
                <c:pt idx="40">
                  <c:v>9.8102823322103419E-2</c:v>
                </c:pt>
                <c:pt idx="41">
                  <c:v>8.9179298239596944E-2</c:v>
                </c:pt>
                <c:pt idx="42">
                  <c:v>0.11292641371805172</c:v>
                </c:pt>
                <c:pt idx="43">
                  <c:v>9.8293573740625445E-2</c:v>
                </c:pt>
                <c:pt idx="44">
                  <c:v>9.7223365766079761E-2</c:v>
                </c:pt>
                <c:pt idx="45">
                  <c:v>8.8887921585221102E-2</c:v>
                </c:pt>
                <c:pt idx="46">
                  <c:v>7.9664925421430416E-2</c:v>
                </c:pt>
                <c:pt idx="47">
                  <c:v>9.9337212189992294E-2</c:v>
                </c:pt>
                <c:pt idx="48">
                  <c:v>8.1148069273163273E-2</c:v>
                </c:pt>
                <c:pt idx="49">
                  <c:v>8.0785549190577718E-2</c:v>
                </c:pt>
                <c:pt idx="50">
                  <c:v>9.1581379020272233E-2</c:v>
                </c:pt>
                <c:pt idx="51">
                  <c:v>0.12812204094886923</c:v>
                </c:pt>
                <c:pt idx="52">
                  <c:v>8.0957841724156307E-2</c:v>
                </c:pt>
                <c:pt idx="53">
                  <c:v>8.2460629547660466E-2</c:v>
                </c:pt>
                <c:pt idx="54">
                  <c:v>0.12858647721399769</c:v>
                </c:pt>
                <c:pt idx="55">
                  <c:v>8.2180654074642548E-2</c:v>
                </c:pt>
                <c:pt idx="56">
                  <c:v>0.12382178369749985</c:v>
                </c:pt>
                <c:pt idx="57">
                  <c:v>9.1785512615359222E-2</c:v>
                </c:pt>
                <c:pt idx="58">
                  <c:v>0.10091955441504899</c:v>
                </c:pt>
                <c:pt idx="59">
                  <c:v>0.10187939441492325</c:v>
                </c:pt>
                <c:pt idx="60">
                  <c:v>6.0356836071095564E-2</c:v>
                </c:pt>
                <c:pt idx="61">
                  <c:v>0.12951569099985544</c:v>
                </c:pt>
                <c:pt idx="62">
                  <c:v>9.2200447871280428E-2</c:v>
                </c:pt>
                <c:pt idx="63">
                  <c:v>0.12959990057297999</c:v>
                </c:pt>
                <c:pt idx="64">
                  <c:v>0.12967838546212204</c:v>
                </c:pt>
                <c:pt idx="65">
                  <c:v>0.12959336880818767</c:v>
                </c:pt>
                <c:pt idx="66">
                  <c:v>0.12569015589572366</c:v>
                </c:pt>
                <c:pt idx="67">
                  <c:v>8.2370694201561762E-2</c:v>
                </c:pt>
                <c:pt idx="68">
                  <c:v>0.10266702778293783</c:v>
                </c:pt>
                <c:pt idx="69">
                  <c:v>0.10013372285304073</c:v>
                </c:pt>
                <c:pt idx="70">
                  <c:v>0.1262748294780848</c:v>
                </c:pt>
                <c:pt idx="71">
                  <c:v>8.2567932489608989E-2</c:v>
                </c:pt>
                <c:pt idx="72">
                  <c:v>8.2698214829730526E-2</c:v>
                </c:pt>
                <c:pt idx="73">
                  <c:v>0.1028210912641794</c:v>
                </c:pt>
                <c:pt idx="74">
                  <c:v>0.11817580032702162</c:v>
                </c:pt>
                <c:pt idx="75">
                  <c:v>0.11792210083683109</c:v>
                </c:pt>
                <c:pt idx="76">
                  <c:v>9.3383595309602663E-2</c:v>
                </c:pt>
                <c:pt idx="77">
                  <c:v>9.3631663409162028E-2</c:v>
                </c:pt>
                <c:pt idx="78">
                  <c:v>0.1038216944391209</c:v>
                </c:pt>
                <c:pt idx="79">
                  <c:v>0.10335317519337266</c:v>
                </c:pt>
                <c:pt idx="80">
                  <c:v>9.3678896503536807E-2</c:v>
                </c:pt>
                <c:pt idx="81">
                  <c:v>0.13135705175459261</c:v>
                </c:pt>
                <c:pt idx="82">
                  <c:v>0.13166916122046943</c:v>
                </c:pt>
                <c:pt idx="83">
                  <c:v>8.4220542428966733E-2</c:v>
                </c:pt>
                <c:pt idx="84">
                  <c:v>0.13173145472572287</c:v>
                </c:pt>
                <c:pt idx="85">
                  <c:v>0.13195221928440584</c:v>
                </c:pt>
                <c:pt idx="86">
                  <c:v>0.17262984579523338</c:v>
                </c:pt>
                <c:pt idx="87">
                  <c:v>8.4401611537980384E-2</c:v>
                </c:pt>
                <c:pt idx="88">
                  <c:v>0.11954585623544586</c:v>
                </c:pt>
                <c:pt idx="89">
                  <c:v>9.4418943474598283E-2</c:v>
                </c:pt>
                <c:pt idx="90">
                  <c:v>8.4375435883109542E-2</c:v>
                </c:pt>
                <c:pt idx="91">
                  <c:v>0.1325342077651453</c:v>
                </c:pt>
                <c:pt idx="92">
                  <c:v>0.12007623188692197</c:v>
                </c:pt>
                <c:pt idx="93">
                  <c:v>0.13275757497847704</c:v>
                </c:pt>
                <c:pt idx="94">
                  <c:v>0.10228342611677836</c:v>
                </c:pt>
                <c:pt idx="95">
                  <c:v>0.12888049652728753</c:v>
                </c:pt>
                <c:pt idx="96">
                  <c:v>8.4803303337564584E-2</c:v>
                </c:pt>
                <c:pt idx="97">
                  <c:v>8.4751337882948155E-2</c:v>
                </c:pt>
                <c:pt idx="98">
                  <c:v>8.4614303887521516E-2</c:v>
                </c:pt>
                <c:pt idx="99">
                  <c:v>8.5148981368542792E-2</c:v>
                </c:pt>
                <c:pt idx="100">
                  <c:v>0.14433901305380689</c:v>
                </c:pt>
                <c:pt idx="101">
                  <c:v>0.17512054198718396</c:v>
                </c:pt>
                <c:pt idx="102">
                  <c:v>8.5303100077481264E-2</c:v>
                </c:pt>
                <c:pt idx="103">
                  <c:v>0.13024470598786</c:v>
                </c:pt>
                <c:pt idx="104">
                  <c:v>8.5760702879555006E-2</c:v>
                </c:pt>
                <c:pt idx="105">
                  <c:v>0.12994271906759536</c:v>
                </c:pt>
                <c:pt idx="106">
                  <c:v>0.13506345887186946</c:v>
                </c:pt>
                <c:pt idx="107">
                  <c:v>0.10630441608800142</c:v>
                </c:pt>
                <c:pt idx="108">
                  <c:v>0.14564867833342379</c:v>
                </c:pt>
                <c:pt idx="109">
                  <c:v>8.5716246583910652E-2</c:v>
                </c:pt>
                <c:pt idx="110">
                  <c:v>0.1068511843225613</c:v>
                </c:pt>
                <c:pt idx="111">
                  <c:v>0.13096452710928758</c:v>
                </c:pt>
                <c:pt idx="112">
                  <c:v>9.6183421335494249E-2</c:v>
                </c:pt>
                <c:pt idx="113">
                  <c:v>0.17679788952046785</c:v>
                </c:pt>
                <c:pt idx="114">
                  <c:v>0.15711167361438685</c:v>
                </c:pt>
                <c:pt idx="115">
                  <c:v>8.5974538742232695E-2</c:v>
                </c:pt>
                <c:pt idx="116">
                  <c:v>0.12277365816311665</c:v>
                </c:pt>
                <c:pt idx="117">
                  <c:v>0.13122534806693445</c:v>
                </c:pt>
                <c:pt idx="118">
                  <c:v>9.6331766463397334E-2</c:v>
                </c:pt>
                <c:pt idx="119">
                  <c:v>9.6487060463256488E-2</c:v>
                </c:pt>
                <c:pt idx="120">
                  <c:v>9.6054080243589329E-2</c:v>
                </c:pt>
                <c:pt idx="121">
                  <c:v>0.12269648061413828</c:v>
                </c:pt>
                <c:pt idx="122">
                  <c:v>0.13596047252806798</c:v>
                </c:pt>
                <c:pt idx="123">
                  <c:v>0.12311626557890168</c:v>
                </c:pt>
                <c:pt idx="124">
                  <c:v>0.17765567370483829</c:v>
                </c:pt>
                <c:pt idx="125">
                  <c:v>0.1229858788578674</c:v>
                </c:pt>
                <c:pt idx="126">
                  <c:v>0.10761770726309937</c:v>
                </c:pt>
                <c:pt idx="127">
                  <c:v>0.14733182640507075</c:v>
                </c:pt>
                <c:pt idx="128">
                  <c:v>0.17809073527170224</c:v>
                </c:pt>
                <c:pt idx="129">
                  <c:v>0.17855193829263644</c:v>
                </c:pt>
                <c:pt idx="130">
                  <c:v>8.6488757596242832E-2</c:v>
                </c:pt>
                <c:pt idx="131">
                  <c:v>0.17874104350514033</c:v>
                </c:pt>
                <c:pt idx="132">
                  <c:v>9.7116698773183532E-2</c:v>
                </c:pt>
                <c:pt idx="133">
                  <c:v>0.12403891274342969</c:v>
                </c:pt>
                <c:pt idx="134">
                  <c:v>0.12403501296980679</c:v>
                </c:pt>
                <c:pt idx="135">
                  <c:v>0.10802916564642739</c:v>
                </c:pt>
                <c:pt idx="136">
                  <c:v>0.14837985535154105</c:v>
                </c:pt>
                <c:pt idx="137">
                  <c:v>0.13741109518843217</c:v>
                </c:pt>
                <c:pt idx="138">
                  <c:v>0.1793507426711535</c:v>
                </c:pt>
                <c:pt idx="139">
                  <c:v>0.12427796238624435</c:v>
                </c:pt>
                <c:pt idx="140">
                  <c:v>0.15950267569632406</c:v>
                </c:pt>
                <c:pt idx="141">
                  <c:v>0.17952220096891133</c:v>
                </c:pt>
                <c:pt idx="142">
                  <c:v>0.15987253309416552</c:v>
                </c:pt>
                <c:pt idx="143">
                  <c:v>0.13320669674333058</c:v>
                </c:pt>
                <c:pt idx="144">
                  <c:v>0.1489738285337302</c:v>
                </c:pt>
                <c:pt idx="145">
                  <c:v>0.16001035006463907</c:v>
                </c:pt>
                <c:pt idx="146">
                  <c:v>8.7556272629971135E-2</c:v>
                </c:pt>
                <c:pt idx="147">
                  <c:v>0.1246951133637078</c:v>
                </c:pt>
                <c:pt idx="148">
                  <c:v>9.7937677196005518E-2</c:v>
                </c:pt>
                <c:pt idx="149">
                  <c:v>0.12481560473512893</c:v>
                </c:pt>
                <c:pt idx="150">
                  <c:v>0.18054734743135625</c:v>
                </c:pt>
                <c:pt idx="151">
                  <c:v>0.12512240227693761</c:v>
                </c:pt>
                <c:pt idx="152">
                  <c:v>0.13421881879517844</c:v>
                </c:pt>
                <c:pt idx="153">
                  <c:v>0.18088239027804479</c:v>
                </c:pt>
                <c:pt idx="154">
                  <c:v>0.16078118391241267</c:v>
                </c:pt>
                <c:pt idx="155">
                  <c:v>0.16109318741713841</c:v>
                </c:pt>
                <c:pt idx="156">
                  <c:v>0.16114577804454663</c:v>
                </c:pt>
                <c:pt idx="157">
                  <c:v>0.18148516571670334</c:v>
                </c:pt>
                <c:pt idx="158">
                  <c:v>8.7830644092127694E-2</c:v>
                </c:pt>
                <c:pt idx="159">
                  <c:v>0.10974491750081011</c:v>
                </c:pt>
                <c:pt idx="160">
                  <c:v>0.13423369379975914</c:v>
                </c:pt>
                <c:pt idx="161">
                  <c:v>8.8114250106657549E-2</c:v>
                </c:pt>
                <c:pt idx="162">
                  <c:v>0.12603108388644829</c:v>
                </c:pt>
                <c:pt idx="163">
                  <c:v>0.13488703942984445</c:v>
                </c:pt>
                <c:pt idx="164">
                  <c:v>0.1863481703818605</c:v>
                </c:pt>
                <c:pt idx="165">
                  <c:v>0.16193120481811191</c:v>
                </c:pt>
                <c:pt idx="166">
                  <c:v>0.18249272892263385</c:v>
                </c:pt>
                <c:pt idx="167">
                  <c:v>8.835527258834458E-2</c:v>
                </c:pt>
                <c:pt idx="168">
                  <c:v>0.16211493153437265</c:v>
                </c:pt>
                <c:pt idx="169">
                  <c:v>0.15141995083833854</c:v>
                </c:pt>
                <c:pt idx="170">
                  <c:v>9.9480747525588997E-2</c:v>
                </c:pt>
                <c:pt idx="171">
                  <c:v>0.11043967996299719</c:v>
                </c:pt>
                <c:pt idx="172">
                  <c:v>0.15206341852963642</c:v>
                </c:pt>
                <c:pt idx="173">
                  <c:v>0.13583912894152853</c:v>
                </c:pt>
                <c:pt idx="174">
                  <c:v>0.13603832069686422</c:v>
                </c:pt>
                <c:pt idx="175">
                  <c:v>0.15275556962513145</c:v>
                </c:pt>
                <c:pt idx="176">
                  <c:v>0.15279711902896773</c:v>
                </c:pt>
                <c:pt idx="177">
                  <c:v>0.16435642860920655</c:v>
                </c:pt>
                <c:pt idx="178">
                  <c:v>0.15324905424771035</c:v>
                </c:pt>
                <c:pt idx="179">
                  <c:v>0.16430600121417513</c:v>
                </c:pt>
                <c:pt idx="180">
                  <c:v>0.13683781639034354</c:v>
                </c:pt>
                <c:pt idx="181">
                  <c:v>0.15338379161729004</c:v>
                </c:pt>
                <c:pt idx="182">
                  <c:v>0.18938711521546542</c:v>
                </c:pt>
                <c:pt idx="183">
                  <c:v>0.15357260494189034</c:v>
                </c:pt>
                <c:pt idx="184">
                  <c:v>0.13717821519596238</c:v>
                </c:pt>
                <c:pt idx="185">
                  <c:v>0.16487819406312829</c:v>
                </c:pt>
                <c:pt idx="186">
                  <c:v>0.15408256823504748</c:v>
                </c:pt>
                <c:pt idx="187">
                  <c:v>0.19150706185788371</c:v>
                </c:pt>
              </c:numCache>
            </c:numRef>
          </c:xVal>
          <c:yVal>
            <c:numRef>
              <c:f>Results!$AP$7:$AP$194</c:f>
              <c:numCache>
                <c:formatCode>General</c:formatCode>
                <c:ptCount val="188"/>
                <c:pt idx="0">
                  <c:v>1.5995418112523401E-2</c:v>
                </c:pt>
                <c:pt idx="1">
                  <c:v>1.55719968096755E-2</c:v>
                </c:pt>
                <c:pt idx="2">
                  <c:v>1.6745279153353901E-2</c:v>
                </c:pt>
                <c:pt idx="3">
                  <c:v>6.6723435684245103E-2</c:v>
                </c:pt>
                <c:pt idx="4">
                  <c:v>6.2066895991958797E-2</c:v>
                </c:pt>
                <c:pt idx="5">
                  <c:v>1.4739400541648601E-2</c:v>
                </c:pt>
                <c:pt idx="6">
                  <c:v>3.5435156616179103E-2</c:v>
                </c:pt>
                <c:pt idx="7">
                  <c:v>1.41121223770584E-2</c:v>
                </c:pt>
                <c:pt idx="8">
                  <c:v>2.5167517314865599E-2</c:v>
                </c:pt>
                <c:pt idx="9">
                  <c:v>1.4906860454968101E-2</c:v>
                </c:pt>
                <c:pt idx="10">
                  <c:v>6.5408693825125999E-2</c:v>
                </c:pt>
                <c:pt idx="11">
                  <c:v>1.80931515155025E-2</c:v>
                </c:pt>
                <c:pt idx="12">
                  <c:v>1.6048053035383401E-2</c:v>
                </c:pt>
                <c:pt idx="13">
                  <c:v>6.14097277277438E-2</c:v>
                </c:pt>
                <c:pt idx="14">
                  <c:v>1.6961093549252401E-2</c:v>
                </c:pt>
                <c:pt idx="15">
                  <c:v>6.8055639820077202E-2</c:v>
                </c:pt>
                <c:pt idx="16">
                  <c:v>3.0349849620098599E-2</c:v>
                </c:pt>
                <c:pt idx="17">
                  <c:v>6.3043616065443703E-2</c:v>
                </c:pt>
                <c:pt idx="18">
                  <c:v>1.46778237069135E-2</c:v>
                </c:pt>
                <c:pt idx="19">
                  <c:v>6.1062793361954797E-2</c:v>
                </c:pt>
                <c:pt idx="20">
                  <c:v>1.53069097679275E-2</c:v>
                </c:pt>
                <c:pt idx="21">
                  <c:v>7.1891946738106699E-2</c:v>
                </c:pt>
                <c:pt idx="22">
                  <c:v>7.4320926462721495E-2</c:v>
                </c:pt>
                <c:pt idx="23">
                  <c:v>6.0332811013566398E-2</c:v>
                </c:pt>
                <c:pt idx="24">
                  <c:v>6.3554822108692594E-2</c:v>
                </c:pt>
                <c:pt idx="25">
                  <c:v>5.4526390500836901E-2</c:v>
                </c:pt>
                <c:pt idx="26">
                  <c:v>1.3345116958778699E-2</c:v>
                </c:pt>
                <c:pt idx="27">
                  <c:v>5.3948326346289502E-2</c:v>
                </c:pt>
                <c:pt idx="28">
                  <c:v>5.0458968918050198E-2</c:v>
                </c:pt>
                <c:pt idx="29">
                  <c:v>4.8845014909823702E-2</c:v>
                </c:pt>
                <c:pt idx="30">
                  <c:v>5.1035962484799101E-2</c:v>
                </c:pt>
                <c:pt idx="31">
                  <c:v>9.9554694843928301E-2</c:v>
                </c:pt>
                <c:pt idx="32">
                  <c:v>7.4310408487690202E-2</c:v>
                </c:pt>
                <c:pt idx="33">
                  <c:v>7.6328404143045994E-2</c:v>
                </c:pt>
                <c:pt idx="34">
                  <c:v>5.26622686576423E-2</c:v>
                </c:pt>
                <c:pt idx="35">
                  <c:v>6.2293094785206699E-2</c:v>
                </c:pt>
                <c:pt idx="36">
                  <c:v>5.6880185106890802E-2</c:v>
                </c:pt>
                <c:pt idx="37">
                  <c:v>5.7305695235865102E-2</c:v>
                </c:pt>
                <c:pt idx="38">
                  <c:v>1.0318236623380101E-2</c:v>
                </c:pt>
                <c:pt idx="39">
                  <c:v>7.2743034428253694E-2</c:v>
                </c:pt>
                <c:pt idx="40">
                  <c:v>6.5696952823783294E-2</c:v>
                </c:pt>
                <c:pt idx="41">
                  <c:v>6.1563042782349003E-2</c:v>
                </c:pt>
                <c:pt idx="42">
                  <c:v>7.0809081549649294E-2</c:v>
                </c:pt>
                <c:pt idx="43">
                  <c:v>7.2644174530244798E-2</c:v>
                </c:pt>
                <c:pt idx="44">
                  <c:v>7.0800513559032302E-2</c:v>
                </c:pt>
                <c:pt idx="45">
                  <c:v>5.68565768399555E-2</c:v>
                </c:pt>
                <c:pt idx="46">
                  <c:v>5.3849640315131203E-2</c:v>
                </c:pt>
                <c:pt idx="47">
                  <c:v>6.9359883125931499E-2</c:v>
                </c:pt>
                <c:pt idx="48">
                  <c:v>5.4676534755188202E-2</c:v>
                </c:pt>
                <c:pt idx="49">
                  <c:v>5.8100581650408802E-2</c:v>
                </c:pt>
                <c:pt idx="50">
                  <c:v>6.7772295115205203E-2</c:v>
                </c:pt>
                <c:pt idx="51">
                  <c:v>0.11013081517640801</c:v>
                </c:pt>
                <c:pt idx="52">
                  <c:v>5.8500996114044697E-2</c:v>
                </c:pt>
                <c:pt idx="53">
                  <c:v>6.1432347953216303E-2</c:v>
                </c:pt>
                <c:pt idx="54">
                  <c:v>0.102131002359411</c:v>
                </c:pt>
                <c:pt idx="55">
                  <c:v>5.2479699438974299E-2</c:v>
                </c:pt>
                <c:pt idx="56">
                  <c:v>0.102945650151054</c:v>
                </c:pt>
                <c:pt idx="57">
                  <c:v>5.3976418115950803E-2</c:v>
                </c:pt>
                <c:pt idx="58">
                  <c:v>7.4256872823398407E-2</c:v>
                </c:pt>
                <c:pt idx="59">
                  <c:v>4.9406094096515599E-2</c:v>
                </c:pt>
                <c:pt idx="60">
                  <c:v>3.0334400379440199E-2</c:v>
                </c:pt>
                <c:pt idx="61">
                  <c:v>0.110833154169223</c:v>
                </c:pt>
                <c:pt idx="62">
                  <c:v>6.6031788330637206E-2</c:v>
                </c:pt>
                <c:pt idx="63">
                  <c:v>0.124961297105775</c:v>
                </c:pt>
                <c:pt idx="64">
                  <c:v>0.120628359939074</c:v>
                </c:pt>
                <c:pt idx="65">
                  <c:v>0.11332644422813</c:v>
                </c:pt>
                <c:pt idx="66">
                  <c:v>0.10424844076189201</c:v>
                </c:pt>
                <c:pt idx="67">
                  <c:v>6.2556621619072397E-2</c:v>
                </c:pt>
                <c:pt idx="68">
                  <c:v>7.0441043280367405E-2</c:v>
                </c:pt>
                <c:pt idx="69">
                  <c:v>7.4554972099997396E-2</c:v>
                </c:pt>
                <c:pt idx="70">
                  <c:v>0.102801391016328</c:v>
                </c:pt>
                <c:pt idx="71">
                  <c:v>5.7181065832010401E-2</c:v>
                </c:pt>
                <c:pt idx="72">
                  <c:v>5.6371423069192503E-2</c:v>
                </c:pt>
                <c:pt idx="73">
                  <c:v>6.9087466832515099E-2</c:v>
                </c:pt>
                <c:pt idx="74">
                  <c:v>9.3872292366067298E-2</c:v>
                </c:pt>
                <c:pt idx="75">
                  <c:v>9.5226311093079496E-2</c:v>
                </c:pt>
                <c:pt idx="76">
                  <c:v>5.3543975347727701E-2</c:v>
                </c:pt>
                <c:pt idx="77">
                  <c:v>6.8043951044795006E-2</c:v>
                </c:pt>
                <c:pt idx="78">
                  <c:v>7.8654454766006701E-2</c:v>
                </c:pt>
                <c:pt idx="79">
                  <c:v>7.3410744673279599E-2</c:v>
                </c:pt>
                <c:pt idx="80">
                  <c:v>5.4926499875337799E-2</c:v>
                </c:pt>
                <c:pt idx="81">
                  <c:v>0.114709598898601</c:v>
                </c:pt>
                <c:pt idx="82">
                  <c:v>0.120883047551613</c:v>
                </c:pt>
                <c:pt idx="83">
                  <c:v>5.8181604088848503E-2</c:v>
                </c:pt>
                <c:pt idx="84">
                  <c:v>0.11243026856839</c:v>
                </c:pt>
                <c:pt idx="85">
                  <c:v>0.11501025841484901</c:v>
                </c:pt>
                <c:pt idx="86">
                  <c:v>0.152566276626491</c:v>
                </c:pt>
                <c:pt idx="87">
                  <c:v>6.4692079730689994E-2</c:v>
                </c:pt>
                <c:pt idx="88">
                  <c:v>8.8729884578083104E-2</c:v>
                </c:pt>
                <c:pt idx="89">
                  <c:v>7.1010963435072502E-2</c:v>
                </c:pt>
                <c:pt idx="90">
                  <c:v>6.0048173653730101E-2</c:v>
                </c:pt>
                <c:pt idx="91">
                  <c:v>0.118760329348285</c:v>
                </c:pt>
                <c:pt idx="92">
                  <c:v>8.7143309416727502E-2</c:v>
                </c:pt>
                <c:pt idx="93">
                  <c:v>0.117189837323994</c:v>
                </c:pt>
                <c:pt idx="94">
                  <c:v>6.8918222954828495E-2</c:v>
                </c:pt>
                <c:pt idx="95">
                  <c:v>0.12119281091228</c:v>
                </c:pt>
                <c:pt idx="96">
                  <c:v>6.0207997005814098E-2</c:v>
                </c:pt>
                <c:pt idx="97">
                  <c:v>5.57498912621631E-2</c:v>
                </c:pt>
                <c:pt idx="98">
                  <c:v>5.9505687616935199E-2</c:v>
                </c:pt>
                <c:pt idx="99">
                  <c:v>5.7460283053069702E-2</c:v>
                </c:pt>
                <c:pt idx="100">
                  <c:v>0.112106911579782</c:v>
                </c:pt>
                <c:pt idx="101">
                  <c:v>0.13589893193929301</c:v>
                </c:pt>
                <c:pt idx="102">
                  <c:v>6.5863043963062404E-2</c:v>
                </c:pt>
                <c:pt idx="103">
                  <c:v>6.9703532426034706E-2</c:v>
                </c:pt>
                <c:pt idx="104">
                  <c:v>6.0075523097868802E-2</c:v>
                </c:pt>
                <c:pt idx="105">
                  <c:v>0.108882029291541</c:v>
                </c:pt>
                <c:pt idx="106">
                  <c:v>0.11536192934526</c:v>
                </c:pt>
                <c:pt idx="107">
                  <c:v>7.8649543029666605E-2</c:v>
                </c:pt>
                <c:pt idx="108">
                  <c:v>0.13847619404581599</c:v>
                </c:pt>
                <c:pt idx="109">
                  <c:v>6.2886170644157094E-2</c:v>
                </c:pt>
                <c:pt idx="110">
                  <c:v>8.0740796790264899E-2</c:v>
                </c:pt>
                <c:pt idx="111">
                  <c:v>0.10810808787113101</c:v>
                </c:pt>
                <c:pt idx="112">
                  <c:v>5.1070006159218598E-2</c:v>
                </c:pt>
                <c:pt idx="113">
                  <c:v>0.157159136728065</c:v>
                </c:pt>
                <c:pt idx="114">
                  <c:v>0.12930601410074199</c:v>
                </c:pt>
                <c:pt idx="115">
                  <c:v>5.8451998026701098E-2</c:v>
                </c:pt>
                <c:pt idx="116">
                  <c:v>8.0420125589507799E-2</c:v>
                </c:pt>
                <c:pt idx="117">
                  <c:v>0.110834415867581</c:v>
                </c:pt>
                <c:pt idx="118">
                  <c:v>5.1795759835744699E-2</c:v>
                </c:pt>
                <c:pt idx="119">
                  <c:v>7.1987325042231098E-2</c:v>
                </c:pt>
                <c:pt idx="120">
                  <c:v>6.9194699702503096E-2</c:v>
                </c:pt>
                <c:pt idx="121">
                  <c:v>0.101157367031146</c:v>
                </c:pt>
                <c:pt idx="122">
                  <c:v>0.11312332858744099</c:v>
                </c:pt>
                <c:pt idx="123">
                  <c:v>8.5582838864732794E-2</c:v>
                </c:pt>
                <c:pt idx="124">
                  <c:v>0.144521138796051</c:v>
                </c:pt>
                <c:pt idx="125">
                  <c:v>0.102020586194564</c:v>
                </c:pt>
                <c:pt idx="126">
                  <c:v>8.3189786258380694E-2</c:v>
                </c:pt>
                <c:pt idx="127">
                  <c:v>0.11492566782891001</c:v>
                </c:pt>
                <c:pt idx="128">
                  <c:v>0.16376614555928401</c:v>
                </c:pt>
                <c:pt idx="129">
                  <c:v>0.152536837828737</c:v>
                </c:pt>
                <c:pt idx="130">
                  <c:v>6.0321622576623997E-2</c:v>
                </c:pt>
                <c:pt idx="131">
                  <c:v>0.146909903334034</c:v>
                </c:pt>
                <c:pt idx="132">
                  <c:v>5.4079914024174801E-2</c:v>
                </c:pt>
                <c:pt idx="133">
                  <c:v>9.2652487236160902E-2</c:v>
                </c:pt>
                <c:pt idx="134">
                  <c:v>0.10063713083925201</c:v>
                </c:pt>
                <c:pt idx="135">
                  <c:v>8.2303512683219504E-2</c:v>
                </c:pt>
                <c:pt idx="136">
                  <c:v>0.139557931988434</c:v>
                </c:pt>
                <c:pt idx="137">
                  <c:v>0.12566408911249299</c:v>
                </c:pt>
                <c:pt idx="138">
                  <c:v>0.15710782012539701</c:v>
                </c:pt>
                <c:pt idx="139">
                  <c:v>7.3990559347756002E-2</c:v>
                </c:pt>
                <c:pt idx="140">
                  <c:v>0.14074108430225199</c:v>
                </c:pt>
                <c:pt idx="141">
                  <c:v>0.13006596006172699</c:v>
                </c:pt>
                <c:pt idx="142">
                  <c:v>0.13444868790693501</c:v>
                </c:pt>
                <c:pt idx="143">
                  <c:v>0.109912887622947</c:v>
                </c:pt>
                <c:pt idx="144">
                  <c:v>0.12475600333598499</c:v>
                </c:pt>
                <c:pt idx="145">
                  <c:v>0.14014684838400601</c:v>
                </c:pt>
                <c:pt idx="146">
                  <c:v>6.1569206570071297E-2</c:v>
                </c:pt>
                <c:pt idx="147">
                  <c:v>6.7299551305874894E-2</c:v>
                </c:pt>
                <c:pt idx="148">
                  <c:v>7.2278703587524196E-2</c:v>
                </c:pt>
                <c:pt idx="149">
                  <c:v>9.7516784289918501E-2</c:v>
                </c:pt>
                <c:pt idx="150">
                  <c:v>0.15603261359502599</c:v>
                </c:pt>
                <c:pt idx="151">
                  <c:v>7.0857633747692605E-2</c:v>
                </c:pt>
                <c:pt idx="152">
                  <c:v>0.10729151548733901</c:v>
                </c:pt>
                <c:pt idx="153">
                  <c:v>0.146620341626574</c:v>
                </c:pt>
                <c:pt idx="154">
                  <c:v>0.14707405125412201</c:v>
                </c:pt>
                <c:pt idx="155">
                  <c:v>0.156038592430047</c:v>
                </c:pt>
                <c:pt idx="156">
                  <c:v>0.13664969231670199</c:v>
                </c:pt>
                <c:pt idx="157">
                  <c:v>0.14554992045090301</c:v>
                </c:pt>
                <c:pt idx="158">
                  <c:v>6.5292441615909899E-2</c:v>
                </c:pt>
                <c:pt idx="159">
                  <c:v>8.8581272553669405E-2</c:v>
                </c:pt>
                <c:pt idx="160">
                  <c:v>0.11886761550055699</c:v>
                </c:pt>
                <c:pt idx="161">
                  <c:v>6.1731347049572498E-2</c:v>
                </c:pt>
                <c:pt idx="162">
                  <c:v>0.113127118521336</c:v>
                </c:pt>
                <c:pt idx="163">
                  <c:v>0.11578209737367701</c:v>
                </c:pt>
                <c:pt idx="164">
                  <c:v>0.16173452394704901</c:v>
                </c:pt>
                <c:pt idx="165">
                  <c:v>0.14873141891164801</c:v>
                </c:pt>
                <c:pt idx="166">
                  <c:v>0.14605613472670501</c:v>
                </c:pt>
                <c:pt idx="167">
                  <c:v>6.5124975270387894E-2</c:v>
                </c:pt>
                <c:pt idx="168">
                  <c:v>0.15122106969760599</c:v>
                </c:pt>
                <c:pt idx="169">
                  <c:v>0.125491501945874</c:v>
                </c:pt>
                <c:pt idx="170">
                  <c:v>7.2737349254119399E-2</c:v>
                </c:pt>
                <c:pt idx="171">
                  <c:v>7.5949098645656396E-2</c:v>
                </c:pt>
                <c:pt idx="172">
                  <c:v>0.123884536229127</c:v>
                </c:pt>
                <c:pt idx="173">
                  <c:v>0.107504958512337</c:v>
                </c:pt>
                <c:pt idx="174">
                  <c:v>0.109774939251594</c:v>
                </c:pt>
                <c:pt idx="175">
                  <c:v>0.14585022777255799</c:v>
                </c:pt>
                <c:pt idx="176">
                  <c:v>0.127044575970787</c:v>
                </c:pt>
                <c:pt idx="177">
                  <c:v>0.130366278438517</c:v>
                </c:pt>
                <c:pt idx="178">
                  <c:v>0.122619134677195</c:v>
                </c:pt>
                <c:pt idx="179">
                  <c:v>0.14247394725068999</c:v>
                </c:pt>
                <c:pt idx="180">
                  <c:v>0.11344920998102399</c:v>
                </c:pt>
                <c:pt idx="181">
                  <c:v>0.14223926167484899</c:v>
                </c:pt>
                <c:pt idx="182">
                  <c:v>0.15538035409443299</c:v>
                </c:pt>
                <c:pt idx="183">
                  <c:v>0.13456752166906799</c:v>
                </c:pt>
                <c:pt idx="184">
                  <c:v>0.115747156729876</c:v>
                </c:pt>
                <c:pt idx="185">
                  <c:v>0.13538244156035201</c:v>
                </c:pt>
                <c:pt idx="186">
                  <c:v>0.13916099518842101</c:v>
                </c:pt>
                <c:pt idx="187">
                  <c:v>0.17782069189154301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439040"/>
        <c:axId val="66440576"/>
      </c:scatterChart>
      <c:valAx>
        <c:axId val="66439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6440576"/>
        <c:crosses val="autoZero"/>
        <c:crossBetween val="midCat"/>
      </c:valAx>
      <c:valAx>
        <c:axId val="66440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6439040"/>
        <c:crosses val="autoZero"/>
        <c:crossBetween val="midCat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6544678132873625"/>
          <c:y val="0.62851887744801127"/>
          <c:w val="0.32177995977373341"/>
          <c:h val="7.1167171411265898E-2"/>
        </c:manualLayout>
      </c:layout>
      <c:overlay val="0"/>
      <c:txPr>
        <a:bodyPr/>
        <a:lstStyle/>
        <a:p>
          <a:pPr>
            <a:defRPr sz="2800"/>
          </a:pPr>
          <a:endParaRPr lang="sk-SK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10277592100906"/>
          <c:y val="4.4811146653543306E-2"/>
          <c:w val="0.80728738074884432"/>
          <c:h val="0.910377706692913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name>Linear fit</c:name>
            <c:spPr>
              <a:ln w="31750"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fixedVal"/>
            <c:noEndCap val="0"/>
            <c:val val="2.0000000000000005E-3"/>
          </c:errBars>
          <c:xVal>
            <c:numRef>
              <c:f>Results!$AK$7:$AK$194</c:f>
              <c:numCache>
                <c:formatCode>General</c:formatCode>
                <c:ptCount val="188"/>
                <c:pt idx="0">
                  <c:v>5.8435049710956399E-3</c:v>
                </c:pt>
                <c:pt idx="1">
                  <c:v>5.8200836855918647E-3</c:v>
                </c:pt>
                <c:pt idx="2">
                  <c:v>5.7767606472625644E-3</c:v>
                </c:pt>
                <c:pt idx="3">
                  <c:v>1.1265267306541307E-2</c:v>
                </c:pt>
                <c:pt idx="4">
                  <c:v>1.1283633353394227E-2</c:v>
                </c:pt>
                <c:pt idx="5">
                  <c:v>5.766405605099314E-3</c:v>
                </c:pt>
                <c:pt idx="6">
                  <c:v>6.9513442522527655E-3</c:v>
                </c:pt>
                <c:pt idx="7">
                  <c:v>5.7152685754124069E-3</c:v>
                </c:pt>
                <c:pt idx="8">
                  <c:v>6.9398904882093763E-3</c:v>
                </c:pt>
                <c:pt idx="9">
                  <c:v>5.6461633836717212E-3</c:v>
                </c:pt>
                <c:pt idx="10">
                  <c:v>1.0998372014802497E-2</c:v>
                </c:pt>
                <c:pt idx="11">
                  <c:v>5.5850307628756398E-3</c:v>
                </c:pt>
                <c:pt idx="12">
                  <c:v>5.4840519653254621E-3</c:v>
                </c:pt>
                <c:pt idx="13">
                  <c:v>1.0675944768783266E-2</c:v>
                </c:pt>
                <c:pt idx="14">
                  <c:v>5.4410691851145866E-3</c:v>
                </c:pt>
                <c:pt idx="15">
                  <c:v>1.0770932967939954E-2</c:v>
                </c:pt>
                <c:pt idx="16">
                  <c:v>6.5143909826164302E-3</c:v>
                </c:pt>
                <c:pt idx="17">
                  <c:v>1.0452081171778465E-2</c:v>
                </c:pt>
                <c:pt idx="18">
                  <c:v>5.2929444854377065E-3</c:v>
                </c:pt>
                <c:pt idx="19">
                  <c:v>8.4528471133960541E-3</c:v>
                </c:pt>
                <c:pt idx="20">
                  <c:v>5.2376846948346328E-3</c:v>
                </c:pt>
                <c:pt idx="21">
                  <c:v>1.0337334629665951E-2</c:v>
                </c:pt>
                <c:pt idx="22">
                  <c:v>1.0395098789041745E-2</c:v>
                </c:pt>
                <c:pt idx="23">
                  <c:v>8.3529141778853691E-3</c:v>
                </c:pt>
                <c:pt idx="24">
                  <c:v>1.0408157287979891E-2</c:v>
                </c:pt>
                <c:pt idx="25">
                  <c:v>8.3439804164166624E-3</c:v>
                </c:pt>
                <c:pt idx="26">
                  <c:v>5.0739989784807892E-3</c:v>
                </c:pt>
                <c:pt idx="27">
                  <c:v>8.2825710291070751E-3</c:v>
                </c:pt>
                <c:pt idx="28">
                  <c:v>9.1450603410605739E-3</c:v>
                </c:pt>
                <c:pt idx="29">
                  <c:v>8.1754532922970208E-3</c:v>
                </c:pt>
                <c:pt idx="30">
                  <c:v>8.081976092258112E-3</c:v>
                </c:pt>
                <c:pt idx="31">
                  <c:v>1.2770533897472921E-2</c:v>
                </c:pt>
                <c:pt idx="32">
                  <c:v>1.1481648602099831E-2</c:v>
                </c:pt>
                <c:pt idx="33">
                  <c:v>9.7672322599467142E-3</c:v>
                </c:pt>
                <c:pt idx="34">
                  <c:v>7.9079099159686719E-3</c:v>
                </c:pt>
                <c:pt idx="35">
                  <c:v>8.9283016009631729E-3</c:v>
                </c:pt>
                <c:pt idx="36">
                  <c:v>8.8545912257437399E-3</c:v>
                </c:pt>
                <c:pt idx="37">
                  <c:v>7.8377148543868711E-3</c:v>
                </c:pt>
                <c:pt idx="38">
                  <c:v>5.864712585212443E-3</c:v>
                </c:pt>
                <c:pt idx="39">
                  <c:v>9.4335443623193328E-3</c:v>
                </c:pt>
                <c:pt idx="40">
                  <c:v>9.5760888882307962E-3</c:v>
                </c:pt>
                <c:pt idx="41">
                  <c:v>8.5394726563519548E-3</c:v>
                </c:pt>
                <c:pt idx="42">
                  <c:v>1.0778219589121821E-2</c:v>
                </c:pt>
                <c:pt idx="43">
                  <c:v>9.3368885654057498E-3</c:v>
                </c:pt>
                <c:pt idx="44">
                  <c:v>9.2343804710396504E-3</c:v>
                </c:pt>
                <c:pt idx="45">
                  <c:v>8.3734647681843952E-3</c:v>
                </c:pt>
                <c:pt idx="46">
                  <c:v>7.4602246381806157E-3</c:v>
                </c:pt>
                <c:pt idx="47">
                  <c:v>9.1662838807822413E-3</c:v>
                </c:pt>
                <c:pt idx="48">
                  <c:v>7.4331883881999933E-3</c:v>
                </c:pt>
                <c:pt idx="49">
                  <c:v>7.2786201324290421E-3</c:v>
                </c:pt>
                <c:pt idx="50">
                  <c:v>8.0313321925610422E-3</c:v>
                </c:pt>
                <c:pt idx="51">
                  <c:v>1.1224875146505806E-2</c:v>
                </c:pt>
                <c:pt idx="52">
                  <c:v>7.0873575265241713E-3</c:v>
                </c:pt>
                <c:pt idx="53">
                  <c:v>7.1545684156317678E-3</c:v>
                </c:pt>
                <c:pt idx="54">
                  <c:v>1.1080001219210458E-2</c:v>
                </c:pt>
                <c:pt idx="55">
                  <c:v>7.0649214286618968E-3</c:v>
                </c:pt>
                <c:pt idx="56">
                  <c:v>1.0633130885256538E-2</c:v>
                </c:pt>
                <c:pt idx="57">
                  <c:v>7.8385781814912306E-3</c:v>
                </c:pt>
                <c:pt idx="58">
                  <c:v>8.6165406309513266E-3</c:v>
                </c:pt>
                <c:pt idx="59">
                  <c:v>8.642429244906942E-3</c:v>
                </c:pt>
                <c:pt idx="60">
                  <c:v>5.0960223761913875E-3</c:v>
                </c:pt>
                <c:pt idx="61">
                  <c:v>1.0728159833855107E-2</c:v>
                </c:pt>
                <c:pt idx="62">
                  <c:v>7.5662113786666482E-3</c:v>
                </c:pt>
                <c:pt idx="63">
                  <c:v>1.062213668079769E-2</c:v>
                </c:pt>
                <c:pt idx="64">
                  <c:v>1.0621436886199528E-2</c:v>
                </c:pt>
                <c:pt idx="65">
                  <c:v>1.0591285984381631E-2</c:v>
                </c:pt>
                <c:pt idx="66">
                  <c:v>1.0224957988188902E-2</c:v>
                </c:pt>
                <c:pt idx="67">
                  <c:v>6.6992869453727693E-3</c:v>
                </c:pt>
                <c:pt idx="68">
                  <c:v>8.3084010781124297E-3</c:v>
                </c:pt>
                <c:pt idx="69">
                  <c:v>8.0799924452313633E-3</c:v>
                </c:pt>
                <c:pt idx="70">
                  <c:v>1.0033125826913408E-2</c:v>
                </c:pt>
                <c:pt idx="71">
                  <c:v>6.5347794250886259E-3</c:v>
                </c:pt>
                <c:pt idx="72">
                  <c:v>6.4929403243160497E-3</c:v>
                </c:pt>
                <c:pt idx="73">
                  <c:v>8.0232642706438428E-3</c:v>
                </c:pt>
                <c:pt idx="74">
                  <c:v>9.2096659163741976E-3</c:v>
                </c:pt>
                <c:pt idx="75">
                  <c:v>9.1720845934422889E-3</c:v>
                </c:pt>
                <c:pt idx="76">
                  <c:v>7.236175567267778E-3</c:v>
                </c:pt>
                <c:pt idx="77">
                  <c:v>7.232165606728902E-3</c:v>
                </c:pt>
                <c:pt idx="78">
                  <c:v>7.9924466390149124E-3</c:v>
                </c:pt>
                <c:pt idx="79">
                  <c:v>7.9020012349923438E-3</c:v>
                </c:pt>
                <c:pt idx="80">
                  <c:v>7.1544634208183132E-3</c:v>
                </c:pt>
                <c:pt idx="81">
                  <c:v>1.0005209014084184E-2</c:v>
                </c:pt>
                <c:pt idx="82">
                  <c:v>1.0014005756525118E-2</c:v>
                </c:pt>
                <c:pt idx="83">
                  <c:v>6.3716733635586298E-3</c:v>
                </c:pt>
                <c:pt idx="84">
                  <c:v>9.9442274655911333E-3</c:v>
                </c:pt>
                <c:pt idx="85">
                  <c:v>9.9202325828341743E-3</c:v>
                </c:pt>
                <c:pt idx="86">
                  <c:v>1.282410102104118E-2</c:v>
                </c:pt>
                <c:pt idx="87">
                  <c:v>6.2694493439457277E-3</c:v>
                </c:pt>
                <c:pt idx="88">
                  <c:v>8.8233868984940993E-3</c:v>
                </c:pt>
                <c:pt idx="89">
                  <c:v>6.9675301269366769E-3</c:v>
                </c:pt>
                <c:pt idx="90">
                  <c:v>6.1745318232407408E-3</c:v>
                </c:pt>
                <c:pt idx="91">
                  <c:v>9.6402715842757117E-3</c:v>
                </c:pt>
                <c:pt idx="92">
                  <c:v>8.7121980973297961E-3</c:v>
                </c:pt>
                <c:pt idx="93">
                  <c:v>9.6272801108972881E-3</c:v>
                </c:pt>
                <c:pt idx="94">
                  <c:v>7.3755133131550672E-3</c:v>
                </c:pt>
                <c:pt idx="95">
                  <c:v>9.2873676786078031E-3</c:v>
                </c:pt>
                <c:pt idx="96">
                  <c:v>6.1103215466680539E-3</c:v>
                </c:pt>
                <c:pt idx="97">
                  <c:v>6.1057282645581544E-3</c:v>
                </c:pt>
                <c:pt idx="98">
                  <c:v>6.0528611723457849E-3</c:v>
                </c:pt>
                <c:pt idx="99">
                  <c:v>5.8958427200288275E-3</c:v>
                </c:pt>
                <c:pt idx="100">
                  <c:v>9.9903371607167023E-3</c:v>
                </c:pt>
                <c:pt idx="101">
                  <c:v>1.2022630609064664E-2</c:v>
                </c:pt>
                <c:pt idx="102">
                  <c:v>5.6927840485622707E-3</c:v>
                </c:pt>
                <c:pt idx="103">
                  <c:v>8.6782934196458876E-3</c:v>
                </c:pt>
                <c:pt idx="104">
                  <c:v>5.6564546664984805E-3</c:v>
                </c:pt>
                <c:pt idx="105">
                  <c:v>8.4846403435994335E-3</c:v>
                </c:pt>
                <c:pt idx="106">
                  <c:v>8.7952923169592762E-3</c:v>
                </c:pt>
                <c:pt idx="107">
                  <c:v>6.9159932790448164E-3</c:v>
                </c:pt>
                <c:pt idx="108">
                  <c:v>9.4666891089912903E-3</c:v>
                </c:pt>
                <c:pt idx="109">
                  <c:v>5.5413988763193759E-3</c:v>
                </c:pt>
                <c:pt idx="110">
                  <c:v>6.8910491038998573E-3</c:v>
                </c:pt>
                <c:pt idx="111">
                  <c:v>8.3352545170194779E-3</c:v>
                </c:pt>
                <c:pt idx="112">
                  <c:v>6.1085344402407992E-3</c:v>
                </c:pt>
                <c:pt idx="113">
                  <c:v>1.117287308487673E-2</c:v>
                </c:pt>
                <c:pt idx="114">
                  <c:v>9.8826061253544182E-3</c:v>
                </c:pt>
                <c:pt idx="115">
                  <c:v>5.404827461268507E-3</c:v>
                </c:pt>
                <c:pt idx="116">
                  <c:v>7.6894164740202069E-3</c:v>
                </c:pt>
                <c:pt idx="117">
                  <c:v>8.2168772295524092E-3</c:v>
                </c:pt>
                <c:pt idx="118">
                  <c:v>6.0223273921967829E-3</c:v>
                </c:pt>
                <c:pt idx="119">
                  <c:v>6.012804937249607E-3</c:v>
                </c:pt>
                <c:pt idx="120">
                  <c:v>5.9558128700556599E-3</c:v>
                </c:pt>
                <c:pt idx="121">
                  <c:v>7.6072298517738095E-3</c:v>
                </c:pt>
                <c:pt idx="122">
                  <c:v>8.4040994952583031E-3</c:v>
                </c:pt>
                <c:pt idx="123">
                  <c:v>7.5621638295107043E-3</c:v>
                </c:pt>
                <c:pt idx="124">
                  <c:v>1.0854161972153447E-2</c:v>
                </c:pt>
                <c:pt idx="125">
                  <c:v>7.4813779507168984E-3</c:v>
                </c:pt>
                <c:pt idx="126">
                  <c:v>6.4938232925628898E-3</c:v>
                </c:pt>
                <c:pt idx="127">
                  <c:v>8.8790428862661318E-3</c:v>
                </c:pt>
                <c:pt idx="128">
                  <c:v>1.0640381745200969E-2</c:v>
                </c:pt>
                <c:pt idx="129">
                  <c:v>1.0476638460628133E-2</c:v>
                </c:pt>
                <c:pt idx="130">
                  <c:v>5.0255462111392039E-3</c:v>
                </c:pt>
                <c:pt idx="131">
                  <c:v>1.0372262513246975E-2</c:v>
                </c:pt>
                <c:pt idx="132">
                  <c:v>5.6235766361616788E-3</c:v>
                </c:pt>
                <c:pt idx="133">
                  <c:v>7.0922001171431605E-3</c:v>
                </c:pt>
                <c:pt idx="134">
                  <c:v>7.0192049088900321E-3</c:v>
                </c:pt>
                <c:pt idx="135">
                  <c:v>6.0962597104819334E-3</c:v>
                </c:pt>
                <c:pt idx="136">
                  <c:v>8.3560021271694204E-3</c:v>
                </c:pt>
                <c:pt idx="137">
                  <c:v>7.7351579584202506E-3</c:v>
                </c:pt>
                <c:pt idx="138">
                  <c:v>1.0075535248548739E-2</c:v>
                </c:pt>
                <c:pt idx="139">
                  <c:v>6.9406630704878904E-3</c:v>
                </c:pt>
                <c:pt idx="140">
                  <c:v>8.8344974942804189E-3</c:v>
                </c:pt>
                <c:pt idx="141">
                  <c:v>9.9321019049548025E-3</c:v>
                </c:pt>
                <c:pt idx="142">
                  <c:v>8.8312159426644776E-3</c:v>
                </c:pt>
                <c:pt idx="143">
                  <c:v>7.3352075979265449E-3</c:v>
                </c:pt>
                <c:pt idx="144">
                  <c:v>8.0767350295502909E-3</c:v>
                </c:pt>
                <c:pt idx="145">
                  <c:v>8.6242976036252812E-3</c:v>
                </c:pt>
                <c:pt idx="146">
                  <c:v>4.7074750009241722E-3</c:v>
                </c:pt>
                <c:pt idx="147">
                  <c:v>6.6438794531167413E-3</c:v>
                </c:pt>
                <c:pt idx="148">
                  <c:v>5.2023367977215079E-3</c:v>
                </c:pt>
                <c:pt idx="149">
                  <c:v>6.5738257682277984E-3</c:v>
                </c:pt>
                <c:pt idx="150">
                  <c:v>9.4610457847162117E-3</c:v>
                </c:pt>
                <c:pt idx="151">
                  <c:v>6.4800932664931792E-3</c:v>
                </c:pt>
                <c:pt idx="152">
                  <c:v>6.9426427023658041E-3</c:v>
                </c:pt>
                <c:pt idx="153">
                  <c:v>9.3288413044021277E-3</c:v>
                </c:pt>
                <c:pt idx="154">
                  <c:v>8.1908289576985878E-3</c:v>
                </c:pt>
                <c:pt idx="155">
                  <c:v>8.1775828853485385E-3</c:v>
                </c:pt>
                <c:pt idx="156">
                  <c:v>8.1580546824170635E-3</c:v>
                </c:pt>
                <c:pt idx="157">
                  <c:v>9.1365772057669953E-3</c:v>
                </c:pt>
                <c:pt idx="158">
                  <c:v>4.4102346156788359E-3</c:v>
                </c:pt>
                <c:pt idx="159">
                  <c:v>5.4578938862615712E-3</c:v>
                </c:pt>
                <c:pt idx="160">
                  <c:v>6.6035395753849275E-3</c:v>
                </c:pt>
                <c:pt idx="161">
                  <c:v>4.3128580478615005E-3</c:v>
                </c:pt>
                <c:pt idx="162">
                  <c:v>6.1466624690318643E-3</c:v>
                </c:pt>
                <c:pt idx="163">
                  <c:v>6.4288828449139378E-3</c:v>
                </c:pt>
                <c:pt idx="164">
                  <c:v>8.8354979115442406E-3</c:v>
                </c:pt>
                <c:pt idx="165">
                  <c:v>7.6652501794226488E-3</c:v>
                </c:pt>
                <c:pt idx="166">
                  <c:v>8.6306040980666035E-3</c:v>
                </c:pt>
                <c:pt idx="167">
                  <c:v>4.1610553813405437E-3</c:v>
                </c:pt>
                <c:pt idx="168">
                  <c:v>7.5526463914234628E-3</c:v>
                </c:pt>
                <c:pt idx="169">
                  <c:v>7.0455112089260613E-3</c:v>
                </c:pt>
                <c:pt idx="170">
                  <c:v>4.4279991817178475E-3</c:v>
                </c:pt>
                <c:pt idx="171">
                  <c:v>4.8615184746473384E-3</c:v>
                </c:pt>
                <c:pt idx="172">
                  <c:v>6.6352380947632995E-3</c:v>
                </c:pt>
                <c:pt idx="173">
                  <c:v>5.7990182209991682E-3</c:v>
                </c:pt>
                <c:pt idx="174">
                  <c:v>5.7689833170951436E-3</c:v>
                </c:pt>
                <c:pt idx="175">
                  <c:v>6.0630826187249402E-3</c:v>
                </c:pt>
                <c:pt idx="176">
                  <c:v>6.0286284025784951E-3</c:v>
                </c:pt>
                <c:pt idx="177">
                  <c:v>6.3409567698394951E-3</c:v>
                </c:pt>
                <c:pt idx="178">
                  <c:v>5.906987474049088E-3</c:v>
                </c:pt>
                <c:pt idx="179">
                  <c:v>6.252556651739587E-3</c:v>
                </c:pt>
                <c:pt idx="180">
                  <c:v>5.1563655120488274E-3</c:v>
                </c:pt>
                <c:pt idx="181">
                  <c:v>5.7674714158855531E-3</c:v>
                </c:pt>
                <c:pt idx="182">
                  <c:v>7.0068633901766292E-3</c:v>
                </c:pt>
                <c:pt idx="183">
                  <c:v>5.6089002071118155E-3</c:v>
                </c:pt>
                <c:pt idx="184">
                  <c:v>4.9135307896393445E-3</c:v>
                </c:pt>
                <c:pt idx="185">
                  <c:v>5.8217317202352023E-3</c:v>
                </c:pt>
                <c:pt idx="186">
                  <c:v>5.2733382113245722E-3</c:v>
                </c:pt>
                <c:pt idx="187">
                  <c:v>5.3914505490673193E-3</c:v>
                </c:pt>
              </c:numCache>
            </c:numRef>
          </c:xVal>
          <c:yVal>
            <c:numRef>
              <c:f>Results!$AQ$7:$AQ$194</c:f>
              <c:numCache>
                <c:formatCode>General</c:formatCode>
                <c:ptCount val="188"/>
                <c:pt idx="0">
                  <c:v>2.13765791707636E-3</c:v>
                </c:pt>
                <c:pt idx="1">
                  <c:v>2.37067648851538E-3</c:v>
                </c:pt>
                <c:pt idx="2">
                  <c:v>2.6050563262889001E-3</c:v>
                </c:pt>
                <c:pt idx="3">
                  <c:v>8.4700805240945799E-3</c:v>
                </c:pt>
                <c:pt idx="4">
                  <c:v>7.7755137401065797E-3</c:v>
                </c:pt>
                <c:pt idx="5">
                  <c:v>2.9340000629178901E-3</c:v>
                </c:pt>
                <c:pt idx="6">
                  <c:v>5.5866407140340302E-3</c:v>
                </c:pt>
                <c:pt idx="7">
                  <c:v>2.2556804074160999E-3</c:v>
                </c:pt>
                <c:pt idx="8">
                  <c:v>3.8592196161899499E-3</c:v>
                </c:pt>
                <c:pt idx="9">
                  <c:v>1.84608029471172E-3</c:v>
                </c:pt>
                <c:pt idx="10">
                  <c:v>9.1057794591287104E-3</c:v>
                </c:pt>
                <c:pt idx="11">
                  <c:v>2.9075815203809001E-3</c:v>
                </c:pt>
                <c:pt idx="12">
                  <c:v>2.7611300737381802E-3</c:v>
                </c:pt>
                <c:pt idx="13">
                  <c:v>7.72062626887515E-3</c:v>
                </c:pt>
                <c:pt idx="14">
                  <c:v>3.0885270390628898E-3</c:v>
                </c:pt>
                <c:pt idx="15">
                  <c:v>8.3158521213702805E-3</c:v>
                </c:pt>
                <c:pt idx="16">
                  <c:v>4.0721512146726898E-3</c:v>
                </c:pt>
                <c:pt idx="17">
                  <c:v>9.1967286935876105E-3</c:v>
                </c:pt>
                <c:pt idx="18">
                  <c:v>2.7760877505858001E-3</c:v>
                </c:pt>
                <c:pt idx="19">
                  <c:v>6.9262005677004296E-3</c:v>
                </c:pt>
                <c:pt idx="20">
                  <c:v>2.2101859616072E-3</c:v>
                </c:pt>
                <c:pt idx="21">
                  <c:v>7.9376720303656993E-3</c:v>
                </c:pt>
                <c:pt idx="22">
                  <c:v>9.2505232074626496E-3</c:v>
                </c:pt>
                <c:pt idx="23">
                  <c:v>7.9327691333649607E-3</c:v>
                </c:pt>
                <c:pt idx="24">
                  <c:v>7.4778730142529204E-3</c:v>
                </c:pt>
                <c:pt idx="25">
                  <c:v>6.8903097628314402E-3</c:v>
                </c:pt>
                <c:pt idx="26">
                  <c:v>2.0152809418378399E-3</c:v>
                </c:pt>
                <c:pt idx="27">
                  <c:v>7.7597588900946398E-3</c:v>
                </c:pt>
                <c:pt idx="28">
                  <c:v>7.4484443818293401E-3</c:v>
                </c:pt>
                <c:pt idx="29">
                  <c:v>6.8093284240260902E-3</c:v>
                </c:pt>
                <c:pt idx="30">
                  <c:v>5.7288597118047803E-3</c:v>
                </c:pt>
                <c:pt idx="31">
                  <c:v>1.0727750891117899E-2</c:v>
                </c:pt>
                <c:pt idx="32">
                  <c:v>8.9587971740783708E-3</c:v>
                </c:pt>
                <c:pt idx="33">
                  <c:v>8.4804263812050806E-3</c:v>
                </c:pt>
                <c:pt idx="34">
                  <c:v>6.2940452658701001E-3</c:v>
                </c:pt>
                <c:pt idx="35">
                  <c:v>7.0076692281917001E-3</c:v>
                </c:pt>
                <c:pt idx="36">
                  <c:v>7.7269997766423199E-3</c:v>
                </c:pt>
                <c:pt idx="37">
                  <c:v>7.0518032542723503E-3</c:v>
                </c:pt>
                <c:pt idx="38">
                  <c:v>2.1458527915817699E-3</c:v>
                </c:pt>
                <c:pt idx="39">
                  <c:v>7.8146369549285093E-3</c:v>
                </c:pt>
                <c:pt idx="40">
                  <c:v>7.4039478854538597E-3</c:v>
                </c:pt>
                <c:pt idx="41">
                  <c:v>6.9315384828678699E-3</c:v>
                </c:pt>
                <c:pt idx="42">
                  <c:v>8.5857320919951602E-3</c:v>
                </c:pt>
                <c:pt idx="43">
                  <c:v>8.5105078943239799E-3</c:v>
                </c:pt>
                <c:pt idx="44">
                  <c:v>7.6692945307943201E-3</c:v>
                </c:pt>
                <c:pt idx="45">
                  <c:v>6.6273717887032702E-3</c:v>
                </c:pt>
                <c:pt idx="46">
                  <c:v>6.2626868634436698E-3</c:v>
                </c:pt>
                <c:pt idx="47">
                  <c:v>7.5714127391656302E-3</c:v>
                </c:pt>
                <c:pt idx="48">
                  <c:v>6.2129063823980002E-3</c:v>
                </c:pt>
                <c:pt idx="49">
                  <c:v>6.8545530641023096E-3</c:v>
                </c:pt>
                <c:pt idx="50">
                  <c:v>7.2639097920878803E-3</c:v>
                </c:pt>
                <c:pt idx="51">
                  <c:v>1.03709396442362E-2</c:v>
                </c:pt>
                <c:pt idx="52">
                  <c:v>7.72909753106876E-3</c:v>
                </c:pt>
                <c:pt idx="53">
                  <c:v>6.0643156800259104E-3</c:v>
                </c:pt>
                <c:pt idx="54">
                  <c:v>9.9991610513630799E-3</c:v>
                </c:pt>
                <c:pt idx="55">
                  <c:v>4.79805405839763E-3</c:v>
                </c:pt>
                <c:pt idx="56">
                  <c:v>1.1421888204395001E-2</c:v>
                </c:pt>
                <c:pt idx="57">
                  <c:v>5.3971089481176203E-3</c:v>
                </c:pt>
                <c:pt idx="58">
                  <c:v>6.9003129829219899E-3</c:v>
                </c:pt>
                <c:pt idx="59">
                  <c:v>6.6136823816341696E-3</c:v>
                </c:pt>
                <c:pt idx="60">
                  <c:v>1.8862298197759499E-3</c:v>
                </c:pt>
                <c:pt idx="61">
                  <c:v>9.1432953339999293E-3</c:v>
                </c:pt>
                <c:pt idx="62">
                  <c:v>6.77862126671168E-3</c:v>
                </c:pt>
                <c:pt idx="63">
                  <c:v>1.0484102233978601E-2</c:v>
                </c:pt>
                <c:pt idx="64">
                  <c:v>9.6813118339693499E-3</c:v>
                </c:pt>
                <c:pt idx="65">
                  <c:v>1.04581968563753E-2</c:v>
                </c:pt>
                <c:pt idx="66">
                  <c:v>9.7774230217066195E-3</c:v>
                </c:pt>
                <c:pt idx="67">
                  <c:v>5.3805768367587298E-3</c:v>
                </c:pt>
                <c:pt idx="68">
                  <c:v>6.8027107307909798E-3</c:v>
                </c:pt>
                <c:pt idx="69">
                  <c:v>7.6740286828495497E-3</c:v>
                </c:pt>
                <c:pt idx="70">
                  <c:v>9.8359003327293491E-3</c:v>
                </c:pt>
                <c:pt idx="71">
                  <c:v>5.8379601666013296E-3</c:v>
                </c:pt>
                <c:pt idx="72">
                  <c:v>5.8323653326611104E-3</c:v>
                </c:pt>
                <c:pt idx="73">
                  <c:v>7.07644983500684E-3</c:v>
                </c:pt>
                <c:pt idx="74">
                  <c:v>8.2005253568999906E-3</c:v>
                </c:pt>
                <c:pt idx="75">
                  <c:v>9.1896473596138201E-3</c:v>
                </c:pt>
                <c:pt idx="76">
                  <c:v>4.6861894781293602E-3</c:v>
                </c:pt>
                <c:pt idx="77">
                  <c:v>5.9253677758456203E-3</c:v>
                </c:pt>
                <c:pt idx="78">
                  <c:v>7.2437557540107004E-3</c:v>
                </c:pt>
                <c:pt idx="79">
                  <c:v>5.24677604941592E-3</c:v>
                </c:pt>
                <c:pt idx="80">
                  <c:v>4.9058444783900198E-3</c:v>
                </c:pt>
                <c:pt idx="81">
                  <c:v>8.7184136086602606E-3</c:v>
                </c:pt>
                <c:pt idx="82">
                  <c:v>9.5601670123824905E-3</c:v>
                </c:pt>
                <c:pt idx="83">
                  <c:v>4.9381460677572504E-3</c:v>
                </c:pt>
                <c:pt idx="84">
                  <c:v>9.8721073881068103E-3</c:v>
                </c:pt>
                <c:pt idx="85">
                  <c:v>7.8298254222924999E-3</c:v>
                </c:pt>
                <c:pt idx="86">
                  <c:v>1.0463256321195401E-2</c:v>
                </c:pt>
                <c:pt idx="87">
                  <c:v>5.4862507740879498E-3</c:v>
                </c:pt>
                <c:pt idx="88">
                  <c:v>8.6024530517554796E-3</c:v>
                </c:pt>
                <c:pt idx="89">
                  <c:v>6.517409040804E-3</c:v>
                </c:pt>
                <c:pt idx="90">
                  <c:v>5.24880948179373E-3</c:v>
                </c:pt>
                <c:pt idx="91">
                  <c:v>9.7704772598759607E-3</c:v>
                </c:pt>
                <c:pt idx="92">
                  <c:v>7.5359780995697496E-3</c:v>
                </c:pt>
                <c:pt idx="93">
                  <c:v>1.03475197756017E-2</c:v>
                </c:pt>
                <c:pt idx="94">
                  <c:v>6.1603729656005699E-3</c:v>
                </c:pt>
                <c:pt idx="95">
                  <c:v>8.5865632170618496E-3</c:v>
                </c:pt>
                <c:pt idx="96">
                  <c:v>5.1350394769916E-3</c:v>
                </c:pt>
                <c:pt idx="97">
                  <c:v>5.8154810128884602E-3</c:v>
                </c:pt>
                <c:pt idx="98">
                  <c:v>5.1966395988826903E-3</c:v>
                </c:pt>
                <c:pt idx="99">
                  <c:v>5.01614963853625E-3</c:v>
                </c:pt>
                <c:pt idx="100">
                  <c:v>8.2853772104265599E-3</c:v>
                </c:pt>
                <c:pt idx="101">
                  <c:v>9.3434851121612008E-3</c:v>
                </c:pt>
                <c:pt idx="102">
                  <c:v>5.2437894613412304E-3</c:v>
                </c:pt>
                <c:pt idx="103">
                  <c:v>7.2490280619908502E-3</c:v>
                </c:pt>
                <c:pt idx="104">
                  <c:v>4.9883862708557302E-3</c:v>
                </c:pt>
                <c:pt idx="105">
                  <c:v>8.7719933338495006E-3</c:v>
                </c:pt>
                <c:pt idx="106">
                  <c:v>6.1071967069899098E-3</c:v>
                </c:pt>
                <c:pt idx="107">
                  <c:v>5.9734235612563802E-3</c:v>
                </c:pt>
                <c:pt idx="108">
                  <c:v>1.02442103723574E-2</c:v>
                </c:pt>
                <c:pt idx="109">
                  <c:v>4.7066009312636296E-3</c:v>
                </c:pt>
                <c:pt idx="110">
                  <c:v>5.3613394447221303E-3</c:v>
                </c:pt>
                <c:pt idx="111">
                  <c:v>7.4199749003656902E-3</c:v>
                </c:pt>
                <c:pt idx="112">
                  <c:v>3.4344361500340198E-3</c:v>
                </c:pt>
                <c:pt idx="113">
                  <c:v>1.0530380898756299E-2</c:v>
                </c:pt>
                <c:pt idx="114">
                  <c:v>8.6820892085792793E-3</c:v>
                </c:pt>
                <c:pt idx="115">
                  <c:v>5.1111326071083601E-3</c:v>
                </c:pt>
                <c:pt idx="116">
                  <c:v>6.1908470326148997E-3</c:v>
                </c:pt>
                <c:pt idx="117">
                  <c:v>7.8709895590401199E-3</c:v>
                </c:pt>
                <c:pt idx="118">
                  <c:v>4.39570107518528E-3</c:v>
                </c:pt>
                <c:pt idx="119">
                  <c:v>5.2675660094408999E-3</c:v>
                </c:pt>
                <c:pt idx="120">
                  <c:v>5.4245530772049399E-3</c:v>
                </c:pt>
                <c:pt idx="121">
                  <c:v>6.9525741351653498E-3</c:v>
                </c:pt>
                <c:pt idx="122">
                  <c:v>7.8125855202118392E-3</c:v>
                </c:pt>
                <c:pt idx="123">
                  <c:v>7.0674681907020899E-3</c:v>
                </c:pt>
                <c:pt idx="124">
                  <c:v>9.6495923534433408E-3</c:v>
                </c:pt>
                <c:pt idx="125">
                  <c:v>7.0911369250064001E-3</c:v>
                </c:pt>
                <c:pt idx="126">
                  <c:v>5.7246817324236197E-3</c:v>
                </c:pt>
                <c:pt idx="127">
                  <c:v>8.8519259412372497E-3</c:v>
                </c:pt>
                <c:pt idx="128">
                  <c:v>1.0059618608291999E-2</c:v>
                </c:pt>
                <c:pt idx="129">
                  <c:v>1.0107138366306501E-2</c:v>
                </c:pt>
                <c:pt idx="130">
                  <c:v>4.3701605018169999E-3</c:v>
                </c:pt>
                <c:pt idx="131">
                  <c:v>8.5785699662983498E-3</c:v>
                </c:pt>
                <c:pt idx="132">
                  <c:v>4.2678125516227503E-3</c:v>
                </c:pt>
                <c:pt idx="133">
                  <c:v>6.5107458077856397E-3</c:v>
                </c:pt>
                <c:pt idx="134">
                  <c:v>6.3429110188318897E-3</c:v>
                </c:pt>
                <c:pt idx="135">
                  <c:v>5.2143578042731396E-3</c:v>
                </c:pt>
                <c:pt idx="136">
                  <c:v>8.8138974017115904E-3</c:v>
                </c:pt>
                <c:pt idx="137">
                  <c:v>7.0076416557841303E-3</c:v>
                </c:pt>
                <c:pt idx="138">
                  <c:v>1.05485644996036E-2</c:v>
                </c:pt>
                <c:pt idx="139">
                  <c:v>6.31007802929165E-3</c:v>
                </c:pt>
                <c:pt idx="140">
                  <c:v>9.2590397870898501E-3</c:v>
                </c:pt>
                <c:pt idx="141">
                  <c:v>8.9286129874498396E-3</c:v>
                </c:pt>
                <c:pt idx="142">
                  <c:v>7.7501962440819101E-3</c:v>
                </c:pt>
                <c:pt idx="143">
                  <c:v>6.4417208532031303E-3</c:v>
                </c:pt>
                <c:pt idx="144">
                  <c:v>8.6879973460396095E-3</c:v>
                </c:pt>
                <c:pt idx="145">
                  <c:v>9.1783892641853597E-3</c:v>
                </c:pt>
                <c:pt idx="146">
                  <c:v>4.3344581747308897E-3</c:v>
                </c:pt>
                <c:pt idx="147">
                  <c:v>5.2261032740976102E-3</c:v>
                </c:pt>
                <c:pt idx="148">
                  <c:v>4.39456704054377E-3</c:v>
                </c:pt>
                <c:pt idx="149">
                  <c:v>7.2710774907229101E-3</c:v>
                </c:pt>
                <c:pt idx="150">
                  <c:v>9.7092440746648703E-3</c:v>
                </c:pt>
                <c:pt idx="151">
                  <c:v>5.7239719190451399E-3</c:v>
                </c:pt>
                <c:pt idx="152">
                  <c:v>4.9209966399562698E-3</c:v>
                </c:pt>
                <c:pt idx="153">
                  <c:v>8.9953124174706207E-3</c:v>
                </c:pt>
                <c:pt idx="154">
                  <c:v>1.01880933712203E-2</c:v>
                </c:pt>
                <c:pt idx="155">
                  <c:v>8.5987192114800205E-3</c:v>
                </c:pt>
                <c:pt idx="156">
                  <c:v>8.5750677873707298E-3</c:v>
                </c:pt>
                <c:pt idx="157">
                  <c:v>8.8092411094489106E-3</c:v>
                </c:pt>
                <c:pt idx="158">
                  <c:v>5.16312745836622E-3</c:v>
                </c:pt>
                <c:pt idx="159">
                  <c:v>2.9029833543134198E-3</c:v>
                </c:pt>
                <c:pt idx="160">
                  <c:v>6.9033591804206398E-3</c:v>
                </c:pt>
                <c:pt idx="161">
                  <c:v>4.0094423371635404E-3</c:v>
                </c:pt>
                <c:pt idx="162">
                  <c:v>5.3475492335231002E-3</c:v>
                </c:pt>
                <c:pt idx="163">
                  <c:v>6.4709846036405203E-3</c:v>
                </c:pt>
                <c:pt idx="164">
                  <c:v>7.2108262701580002E-3</c:v>
                </c:pt>
                <c:pt idx="165">
                  <c:v>6.3777978461584802E-3</c:v>
                </c:pt>
                <c:pt idx="166">
                  <c:v>6.4676160835981204E-3</c:v>
                </c:pt>
                <c:pt idx="167">
                  <c:v>4.0946721140093199E-3</c:v>
                </c:pt>
                <c:pt idx="168">
                  <c:v>7.7563245424148901E-3</c:v>
                </c:pt>
                <c:pt idx="169">
                  <c:v>5.4378532453750097E-3</c:v>
                </c:pt>
                <c:pt idx="170">
                  <c:v>4.1018553772696901E-3</c:v>
                </c:pt>
                <c:pt idx="171">
                  <c:v>4.70894040068171E-3</c:v>
                </c:pt>
                <c:pt idx="172">
                  <c:v>5.65962922689206E-3</c:v>
                </c:pt>
                <c:pt idx="173">
                  <c:v>5.7170691049204699E-3</c:v>
                </c:pt>
                <c:pt idx="174">
                  <c:v>4.6226727614590204E-3</c:v>
                </c:pt>
                <c:pt idx="175">
                  <c:v>6.5579045639755796E-3</c:v>
                </c:pt>
                <c:pt idx="176">
                  <c:v>5.7329572732274401E-3</c:v>
                </c:pt>
                <c:pt idx="177">
                  <c:v>3.6415929542040499E-3</c:v>
                </c:pt>
                <c:pt idx="178">
                  <c:v>4.3137511056185098E-3</c:v>
                </c:pt>
                <c:pt idx="179">
                  <c:v>6.0453032625165598E-3</c:v>
                </c:pt>
                <c:pt idx="180">
                  <c:v>4.9240626052016803E-3</c:v>
                </c:pt>
                <c:pt idx="181">
                  <c:v>4.9514527182678101E-3</c:v>
                </c:pt>
                <c:pt idx="182">
                  <c:v>5.4677835698262603E-3</c:v>
                </c:pt>
                <c:pt idx="183">
                  <c:v>4.6056679783092001E-3</c:v>
                </c:pt>
                <c:pt idx="184">
                  <c:v>4.4480637422156704E-3</c:v>
                </c:pt>
                <c:pt idx="185">
                  <c:v>4.6300643318390403E-3</c:v>
                </c:pt>
                <c:pt idx="186">
                  <c:v>5.57713417493471E-3</c:v>
                </c:pt>
                <c:pt idx="187">
                  <c:v>6.9184507730794499E-3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813952"/>
        <c:axId val="72823936"/>
      </c:scatterChart>
      <c:valAx>
        <c:axId val="72813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2823936"/>
        <c:crosses val="autoZero"/>
        <c:crossBetween val="midCat"/>
      </c:valAx>
      <c:valAx>
        <c:axId val="72823936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2813952"/>
        <c:crosses val="autoZero"/>
        <c:crossBetween val="midCat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12920003302237262"/>
          <c:y val="3.573059197504759E-2"/>
          <c:w val="0.24651511883171817"/>
          <c:h val="7.856975885826771E-2"/>
        </c:manualLayout>
      </c:layout>
      <c:overlay val="0"/>
      <c:txPr>
        <a:bodyPr/>
        <a:lstStyle/>
        <a:p>
          <a:pPr>
            <a:defRPr sz="2800"/>
          </a:pPr>
          <a:endParaRPr lang="sk-SK"/>
        </a:p>
      </c:txPr>
    </c:legend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44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Sheet1!$C$110:$C$795</c:f>
              <c:numCache>
                <c:formatCode>General</c:formatCode>
                <c:ptCount val="686"/>
                <c:pt idx="0">
                  <c:v>1.1591393583934759</c:v>
                </c:pt>
                <c:pt idx="1">
                  <c:v>1.1699724365093027</c:v>
                </c:pt>
                <c:pt idx="2">
                  <c:v>1.1808055146251295</c:v>
                </c:pt>
                <c:pt idx="3">
                  <c:v>1.1916385927409563</c:v>
                </c:pt>
                <c:pt idx="4">
                  <c:v>1.2024716708567831</c:v>
                </c:pt>
                <c:pt idx="5">
                  <c:v>1.2133047489726099</c:v>
                </c:pt>
                <c:pt idx="6">
                  <c:v>1.2241378270884367</c:v>
                </c:pt>
                <c:pt idx="7">
                  <c:v>1.2349709052042634</c:v>
                </c:pt>
                <c:pt idx="8">
                  <c:v>1.2458039833200902</c:v>
                </c:pt>
                <c:pt idx="9">
                  <c:v>1.256637061435917</c:v>
                </c:pt>
                <c:pt idx="10">
                  <c:v>1.2674701395517438</c:v>
                </c:pt>
                <c:pt idx="11">
                  <c:v>1.2783032176675706</c:v>
                </c:pt>
                <c:pt idx="12">
                  <c:v>1.2891362957833974</c:v>
                </c:pt>
                <c:pt idx="13">
                  <c:v>1.2999693738992242</c:v>
                </c:pt>
                <c:pt idx="14">
                  <c:v>1.310802452015051</c:v>
                </c:pt>
                <c:pt idx="15">
                  <c:v>1.3216355301308778</c:v>
                </c:pt>
                <c:pt idx="16">
                  <c:v>1.3324686082467045</c:v>
                </c:pt>
                <c:pt idx="17">
                  <c:v>1.3433016863625313</c:v>
                </c:pt>
                <c:pt idx="18">
                  <c:v>1.3541347644783581</c:v>
                </c:pt>
                <c:pt idx="19">
                  <c:v>1.3649678425941849</c:v>
                </c:pt>
                <c:pt idx="20">
                  <c:v>1.3758009207100117</c:v>
                </c:pt>
                <c:pt idx="21">
                  <c:v>1.3866339988258385</c:v>
                </c:pt>
                <c:pt idx="22">
                  <c:v>1.3974670769416653</c:v>
                </c:pt>
                <c:pt idx="23">
                  <c:v>1.4083001550574921</c:v>
                </c:pt>
                <c:pt idx="24">
                  <c:v>1.4191332331733189</c:v>
                </c:pt>
                <c:pt idx="25">
                  <c:v>1.4299663112891456</c:v>
                </c:pt>
                <c:pt idx="26">
                  <c:v>1.4407993894049724</c:v>
                </c:pt>
                <c:pt idx="27">
                  <c:v>1.4516324675207992</c:v>
                </c:pt>
                <c:pt idx="28">
                  <c:v>1.462465545636626</c:v>
                </c:pt>
                <c:pt idx="29">
                  <c:v>1.4732986237524528</c:v>
                </c:pt>
                <c:pt idx="30">
                  <c:v>1.4841317018682796</c:v>
                </c:pt>
                <c:pt idx="31">
                  <c:v>1.4949647799841064</c:v>
                </c:pt>
                <c:pt idx="32">
                  <c:v>1.5057978580999332</c:v>
                </c:pt>
                <c:pt idx="33">
                  <c:v>1.51663093621576</c:v>
                </c:pt>
                <c:pt idx="34">
                  <c:v>1.5274640143315867</c:v>
                </c:pt>
                <c:pt idx="35">
                  <c:v>1.5382970924474135</c:v>
                </c:pt>
                <c:pt idx="36">
                  <c:v>1.5491301705632403</c:v>
                </c:pt>
                <c:pt idx="37">
                  <c:v>1.5599632486790671</c:v>
                </c:pt>
                <c:pt idx="38">
                  <c:v>1.5707963267948939</c:v>
                </c:pt>
                <c:pt idx="39">
                  <c:v>1.5816294049107207</c:v>
                </c:pt>
                <c:pt idx="40">
                  <c:v>1.5924624830265475</c:v>
                </c:pt>
                <c:pt idx="41">
                  <c:v>1.6032955611423743</c:v>
                </c:pt>
                <c:pt idx="42">
                  <c:v>1.614128639258201</c:v>
                </c:pt>
                <c:pt idx="43">
                  <c:v>1.6249617173740278</c:v>
                </c:pt>
                <c:pt idx="44">
                  <c:v>1.6357947954898546</c:v>
                </c:pt>
                <c:pt idx="45">
                  <c:v>1.6466278736056814</c:v>
                </c:pt>
                <c:pt idx="46">
                  <c:v>1.6574609517215082</c:v>
                </c:pt>
                <c:pt idx="47">
                  <c:v>1.668294029837335</c:v>
                </c:pt>
                <c:pt idx="48">
                  <c:v>1.6791271079531618</c:v>
                </c:pt>
                <c:pt idx="49">
                  <c:v>1.6899601860689886</c:v>
                </c:pt>
                <c:pt idx="50">
                  <c:v>1.7007932641848154</c:v>
                </c:pt>
                <c:pt idx="51">
                  <c:v>1.7116263423006421</c:v>
                </c:pt>
                <c:pt idx="52">
                  <c:v>1.7224594204164689</c:v>
                </c:pt>
                <c:pt idx="53">
                  <c:v>1.7332924985322957</c:v>
                </c:pt>
                <c:pt idx="54">
                  <c:v>1.7441255766481225</c:v>
                </c:pt>
                <c:pt idx="55">
                  <c:v>1.7549586547639493</c:v>
                </c:pt>
                <c:pt idx="56">
                  <c:v>1.7657917328797761</c:v>
                </c:pt>
                <c:pt idx="57">
                  <c:v>1.7766248109956029</c:v>
                </c:pt>
                <c:pt idx="58">
                  <c:v>1.7874578891114297</c:v>
                </c:pt>
                <c:pt idx="59">
                  <c:v>1.7982909672272565</c:v>
                </c:pt>
                <c:pt idx="60">
                  <c:v>1.8091240453430832</c:v>
                </c:pt>
                <c:pt idx="61">
                  <c:v>1.81995712345891</c:v>
                </c:pt>
                <c:pt idx="62">
                  <c:v>1.8307902015747368</c:v>
                </c:pt>
                <c:pt idx="63">
                  <c:v>1.8416232796905636</c:v>
                </c:pt>
                <c:pt idx="64">
                  <c:v>1.8524563578063904</c:v>
                </c:pt>
                <c:pt idx="65">
                  <c:v>1.8632894359222172</c:v>
                </c:pt>
                <c:pt idx="66">
                  <c:v>1.874122514038044</c:v>
                </c:pt>
                <c:pt idx="67">
                  <c:v>1.8849555921538708</c:v>
                </c:pt>
                <c:pt idx="68">
                  <c:v>1.8957886702696976</c:v>
                </c:pt>
                <c:pt idx="69">
                  <c:v>1.9066217483855243</c:v>
                </c:pt>
                <c:pt idx="70">
                  <c:v>1.9174548265013511</c:v>
                </c:pt>
                <c:pt idx="71">
                  <c:v>1.9282879046171779</c:v>
                </c:pt>
                <c:pt idx="72">
                  <c:v>1.9391209827330047</c:v>
                </c:pt>
                <c:pt idx="73">
                  <c:v>1.9499540608488315</c:v>
                </c:pt>
                <c:pt idx="74">
                  <c:v>1.9607871389646583</c:v>
                </c:pt>
                <c:pt idx="75">
                  <c:v>1.9716202170804851</c:v>
                </c:pt>
                <c:pt idx="76">
                  <c:v>1.9824532951963119</c:v>
                </c:pt>
                <c:pt idx="77">
                  <c:v>1.9932863733121386</c:v>
                </c:pt>
                <c:pt idx="78">
                  <c:v>2.0041194514279654</c:v>
                </c:pt>
                <c:pt idx="79">
                  <c:v>2.0149525295437924</c:v>
                </c:pt>
                <c:pt idx="80">
                  <c:v>2.0257856076596195</c:v>
                </c:pt>
                <c:pt idx="81">
                  <c:v>2.0366186857754465</c:v>
                </c:pt>
                <c:pt idx="82">
                  <c:v>2.0474517638912735</c:v>
                </c:pt>
                <c:pt idx="83">
                  <c:v>2.0582848420071005</c:v>
                </c:pt>
                <c:pt idx="84">
                  <c:v>2.0691179201229275</c:v>
                </c:pt>
                <c:pt idx="85">
                  <c:v>2.0799509982387545</c:v>
                </c:pt>
                <c:pt idx="86">
                  <c:v>2.0907840763545815</c:v>
                </c:pt>
                <c:pt idx="87">
                  <c:v>2.1016171544704085</c:v>
                </c:pt>
                <c:pt idx="88">
                  <c:v>2.1124502325862355</c:v>
                </c:pt>
                <c:pt idx="89">
                  <c:v>2.1232833107020626</c:v>
                </c:pt>
                <c:pt idx="90">
                  <c:v>2.1341163888178896</c:v>
                </c:pt>
                <c:pt idx="91">
                  <c:v>2.1449494669337166</c:v>
                </c:pt>
                <c:pt idx="92">
                  <c:v>2.1557825450495436</c:v>
                </c:pt>
                <c:pt idx="93">
                  <c:v>2.1666156231653706</c:v>
                </c:pt>
                <c:pt idx="94">
                  <c:v>2.1774487012811976</c:v>
                </c:pt>
                <c:pt idx="95">
                  <c:v>2.1882817793970246</c:v>
                </c:pt>
                <c:pt idx="96">
                  <c:v>2.1991148575128516</c:v>
                </c:pt>
                <c:pt idx="97">
                  <c:v>2.2099479356286786</c:v>
                </c:pt>
                <c:pt idx="98">
                  <c:v>2.2207810137445056</c:v>
                </c:pt>
                <c:pt idx="99">
                  <c:v>2.2316140918603327</c:v>
                </c:pt>
                <c:pt idx="100">
                  <c:v>2.2424471699761597</c:v>
                </c:pt>
                <c:pt idx="101">
                  <c:v>2.2532802480919867</c:v>
                </c:pt>
                <c:pt idx="102">
                  <c:v>2.2641133262078137</c:v>
                </c:pt>
                <c:pt idx="103">
                  <c:v>2.2749464043236407</c:v>
                </c:pt>
                <c:pt idx="104">
                  <c:v>2.2857794824394677</c:v>
                </c:pt>
                <c:pt idx="105">
                  <c:v>2.2966125605552947</c:v>
                </c:pt>
                <c:pt idx="106">
                  <c:v>2.3074456386711217</c:v>
                </c:pt>
                <c:pt idx="107">
                  <c:v>2.3182787167869487</c:v>
                </c:pt>
                <c:pt idx="108">
                  <c:v>2.3291117949027758</c:v>
                </c:pt>
                <c:pt idx="109">
                  <c:v>2.3399448730186028</c:v>
                </c:pt>
                <c:pt idx="110">
                  <c:v>2.3507779511344298</c:v>
                </c:pt>
                <c:pt idx="111">
                  <c:v>2.3616110292502568</c:v>
                </c:pt>
                <c:pt idx="112">
                  <c:v>2.3724441073660838</c:v>
                </c:pt>
                <c:pt idx="113">
                  <c:v>2.3832771854819108</c:v>
                </c:pt>
                <c:pt idx="114">
                  <c:v>2.3941102635977378</c:v>
                </c:pt>
                <c:pt idx="115">
                  <c:v>2.4049433417135648</c:v>
                </c:pt>
                <c:pt idx="116">
                  <c:v>2.4157764198293918</c:v>
                </c:pt>
                <c:pt idx="117">
                  <c:v>2.4266094979452189</c:v>
                </c:pt>
                <c:pt idx="118">
                  <c:v>2.4374425760610459</c:v>
                </c:pt>
                <c:pt idx="119">
                  <c:v>2.4482756541768729</c:v>
                </c:pt>
                <c:pt idx="120">
                  <c:v>2.4591087322926999</c:v>
                </c:pt>
                <c:pt idx="121">
                  <c:v>2.4699418104085269</c:v>
                </c:pt>
                <c:pt idx="122">
                  <c:v>2.4807748885243539</c:v>
                </c:pt>
                <c:pt idx="123">
                  <c:v>2.4916079666401809</c:v>
                </c:pt>
                <c:pt idx="124">
                  <c:v>2.5024410447560079</c:v>
                </c:pt>
                <c:pt idx="125">
                  <c:v>2.5132741228718349</c:v>
                </c:pt>
                <c:pt idx="126">
                  <c:v>2.5241072009876619</c:v>
                </c:pt>
                <c:pt idx="127">
                  <c:v>2.534940279103489</c:v>
                </c:pt>
                <c:pt idx="128">
                  <c:v>2.545773357219316</c:v>
                </c:pt>
                <c:pt idx="129">
                  <c:v>2.556606435335143</c:v>
                </c:pt>
                <c:pt idx="130">
                  <c:v>2.56743951345097</c:v>
                </c:pt>
                <c:pt idx="131">
                  <c:v>2.578272591566797</c:v>
                </c:pt>
                <c:pt idx="132">
                  <c:v>2.589105669682624</c:v>
                </c:pt>
                <c:pt idx="133">
                  <c:v>2.599938747798451</c:v>
                </c:pt>
                <c:pt idx="134">
                  <c:v>2.610771825914278</c:v>
                </c:pt>
                <c:pt idx="135">
                  <c:v>2.621604904030105</c:v>
                </c:pt>
                <c:pt idx="136">
                  <c:v>2.6324379821459321</c:v>
                </c:pt>
                <c:pt idx="137">
                  <c:v>2.6432710602617591</c:v>
                </c:pt>
                <c:pt idx="138">
                  <c:v>2.6541041383775861</c:v>
                </c:pt>
                <c:pt idx="139">
                  <c:v>2.6649372164934131</c:v>
                </c:pt>
                <c:pt idx="140">
                  <c:v>2.6757702946092401</c:v>
                </c:pt>
                <c:pt idx="141">
                  <c:v>2.6866033727250671</c:v>
                </c:pt>
                <c:pt idx="142">
                  <c:v>2.6974364508408941</c:v>
                </c:pt>
                <c:pt idx="143">
                  <c:v>2.7082695289567211</c:v>
                </c:pt>
                <c:pt idx="144">
                  <c:v>2.7191026070725481</c:v>
                </c:pt>
                <c:pt idx="145">
                  <c:v>2.7299356851883751</c:v>
                </c:pt>
                <c:pt idx="146">
                  <c:v>2.7407687633042022</c:v>
                </c:pt>
                <c:pt idx="147">
                  <c:v>2.7516018414200292</c:v>
                </c:pt>
                <c:pt idx="148">
                  <c:v>2.7624349195358562</c:v>
                </c:pt>
                <c:pt idx="149">
                  <c:v>2.7732679976516832</c:v>
                </c:pt>
                <c:pt idx="150">
                  <c:v>2.7841010757675102</c:v>
                </c:pt>
                <c:pt idx="151">
                  <c:v>2.7949341538833372</c:v>
                </c:pt>
                <c:pt idx="152">
                  <c:v>2.8057672319991642</c:v>
                </c:pt>
                <c:pt idx="153">
                  <c:v>2.8166003101149912</c:v>
                </c:pt>
                <c:pt idx="154">
                  <c:v>2.8274333882308182</c:v>
                </c:pt>
                <c:pt idx="155">
                  <c:v>2.8382664663466453</c:v>
                </c:pt>
                <c:pt idx="156">
                  <c:v>2.8490995444624723</c:v>
                </c:pt>
                <c:pt idx="157">
                  <c:v>2.8599326225782993</c:v>
                </c:pt>
                <c:pt idx="158">
                  <c:v>2.8707657006941263</c:v>
                </c:pt>
                <c:pt idx="159">
                  <c:v>2.8815987788099533</c:v>
                </c:pt>
                <c:pt idx="160">
                  <c:v>2.8924318569257803</c:v>
                </c:pt>
                <c:pt idx="161">
                  <c:v>2.9032649350416073</c:v>
                </c:pt>
                <c:pt idx="162">
                  <c:v>2.9140980131574343</c:v>
                </c:pt>
                <c:pt idx="163">
                  <c:v>2.9249310912732613</c:v>
                </c:pt>
                <c:pt idx="164">
                  <c:v>2.9357641693890884</c:v>
                </c:pt>
                <c:pt idx="165">
                  <c:v>2.9465972475049154</c:v>
                </c:pt>
                <c:pt idx="166">
                  <c:v>2.9574303256207424</c:v>
                </c:pt>
                <c:pt idx="167">
                  <c:v>2.9682634037365694</c:v>
                </c:pt>
                <c:pt idx="168">
                  <c:v>2.9790964818523964</c:v>
                </c:pt>
                <c:pt idx="169">
                  <c:v>2.9899295599682234</c:v>
                </c:pt>
                <c:pt idx="170">
                  <c:v>3.0007626380840504</c:v>
                </c:pt>
                <c:pt idx="171">
                  <c:v>3.0115957161998774</c:v>
                </c:pt>
                <c:pt idx="172">
                  <c:v>3.0224287943157044</c:v>
                </c:pt>
                <c:pt idx="173">
                  <c:v>3.0332618724315314</c:v>
                </c:pt>
                <c:pt idx="174">
                  <c:v>3.0440949505473585</c:v>
                </c:pt>
                <c:pt idx="175">
                  <c:v>3.0549280286631855</c:v>
                </c:pt>
                <c:pt idx="176">
                  <c:v>3.0657611067790125</c:v>
                </c:pt>
                <c:pt idx="177">
                  <c:v>3.0765941848948395</c:v>
                </c:pt>
                <c:pt idx="178">
                  <c:v>3.0874272630106665</c:v>
                </c:pt>
                <c:pt idx="179">
                  <c:v>3.0982603411264935</c:v>
                </c:pt>
                <c:pt idx="180">
                  <c:v>3.1090934192423205</c:v>
                </c:pt>
                <c:pt idx="181">
                  <c:v>3.1199264973581475</c:v>
                </c:pt>
                <c:pt idx="182">
                  <c:v>3.1307595754739745</c:v>
                </c:pt>
                <c:pt idx="183">
                  <c:v>3.1415926535898016</c:v>
                </c:pt>
                <c:pt idx="184">
                  <c:v>3.1524257317056286</c:v>
                </c:pt>
                <c:pt idx="185">
                  <c:v>3.1632588098214556</c:v>
                </c:pt>
                <c:pt idx="186">
                  <c:v>3.1740918879372826</c:v>
                </c:pt>
                <c:pt idx="187">
                  <c:v>3.1849249660531096</c:v>
                </c:pt>
                <c:pt idx="188">
                  <c:v>3.1957580441689366</c:v>
                </c:pt>
                <c:pt idx="189">
                  <c:v>3.2065911222847636</c:v>
                </c:pt>
                <c:pt idx="190">
                  <c:v>3.2174242004005906</c:v>
                </c:pt>
                <c:pt idx="191">
                  <c:v>3.2282572785164176</c:v>
                </c:pt>
                <c:pt idx="192">
                  <c:v>3.2390903566322446</c:v>
                </c:pt>
                <c:pt idx="193">
                  <c:v>3.2499234347480717</c:v>
                </c:pt>
                <c:pt idx="194">
                  <c:v>3.2607565128638987</c:v>
                </c:pt>
                <c:pt idx="195">
                  <c:v>3.2715895909797257</c:v>
                </c:pt>
                <c:pt idx="196">
                  <c:v>3.2824226690955527</c:v>
                </c:pt>
                <c:pt idx="197">
                  <c:v>3.2932557472113797</c:v>
                </c:pt>
                <c:pt idx="198">
                  <c:v>3.3040888253272067</c:v>
                </c:pt>
                <c:pt idx="199">
                  <c:v>3.3149219034430337</c:v>
                </c:pt>
                <c:pt idx="200">
                  <c:v>3.3257549815588607</c:v>
                </c:pt>
                <c:pt idx="201">
                  <c:v>3.3365880596746877</c:v>
                </c:pt>
                <c:pt idx="202">
                  <c:v>3.3474211377905148</c:v>
                </c:pt>
                <c:pt idx="203">
                  <c:v>3.3582542159063418</c:v>
                </c:pt>
                <c:pt idx="204">
                  <c:v>3.3690872940221688</c:v>
                </c:pt>
                <c:pt idx="205">
                  <c:v>3.3799203721379958</c:v>
                </c:pt>
                <c:pt idx="206">
                  <c:v>3.3907534502538228</c:v>
                </c:pt>
                <c:pt idx="207">
                  <c:v>3.4015865283696498</c:v>
                </c:pt>
                <c:pt idx="208">
                  <c:v>3.4124196064854768</c:v>
                </c:pt>
                <c:pt idx="209">
                  <c:v>3.4232526846013038</c:v>
                </c:pt>
                <c:pt idx="210">
                  <c:v>3.4340857627171308</c:v>
                </c:pt>
                <c:pt idx="211">
                  <c:v>3.4449188408329579</c:v>
                </c:pt>
                <c:pt idx="212">
                  <c:v>3.4557519189487849</c:v>
                </c:pt>
                <c:pt idx="213">
                  <c:v>3.4665849970646119</c:v>
                </c:pt>
                <c:pt idx="214">
                  <c:v>3.4774180751804389</c:v>
                </c:pt>
                <c:pt idx="215">
                  <c:v>3.4882511532962659</c:v>
                </c:pt>
                <c:pt idx="216">
                  <c:v>3.4990842314120929</c:v>
                </c:pt>
                <c:pt idx="217">
                  <c:v>3.5099173095279199</c:v>
                </c:pt>
                <c:pt idx="218">
                  <c:v>3.5207503876437469</c:v>
                </c:pt>
                <c:pt idx="219">
                  <c:v>3.5315834657595739</c:v>
                </c:pt>
                <c:pt idx="220">
                  <c:v>3.5424165438754009</c:v>
                </c:pt>
                <c:pt idx="221">
                  <c:v>3.553249621991228</c:v>
                </c:pt>
                <c:pt idx="222">
                  <c:v>3.564082700107055</c:v>
                </c:pt>
                <c:pt idx="223">
                  <c:v>3.574915778222882</c:v>
                </c:pt>
                <c:pt idx="224">
                  <c:v>3.585748856338709</c:v>
                </c:pt>
                <c:pt idx="225">
                  <c:v>3.596581934454536</c:v>
                </c:pt>
                <c:pt idx="226">
                  <c:v>3.607415012570363</c:v>
                </c:pt>
                <c:pt idx="227">
                  <c:v>3.61824809068619</c:v>
                </c:pt>
                <c:pt idx="228">
                  <c:v>3.629081168802017</c:v>
                </c:pt>
                <c:pt idx="229">
                  <c:v>3.639914246917844</c:v>
                </c:pt>
                <c:pt idx="230">
                  <c:v>3.6507473250336711</c:v>
                </c:pt>
                <c:pt idx="231">
                  <c:v>3.6615804031494981</c:v>
                </c:pt>
                <c:pt idx="232">
                  <c:v>3.6724134812653251</c:v>
                </c:pt>
                <c:pt idx="233">
                  <c:v>3.6832465593811521</c:v>
                </c:pt>
                <c:pt idx="234">
                  <c:v>3.6940796374969791</c:v>
                </c:pt>
                <c:pt idx="235">
                  <c:v>3.7049127156128061</c:v>
                </c:pt>
                <c:pt idx="236">
                  <c:v>3.7157457937286331</c:v>
                </c:pt>
                <c:pt idx="237">
                  <c:v>3.7265788718444601</c:v>
                </c:pt>
                <c:pt idx="238">
                  <c:v>3.7374119499602871</c:v>
                </c:pt>
                <c:pt idx="239">
                  <c:v>3.7482450280761141</c:v>
                </c:pt>
                <c:pt idx="240">
                  <c:v>3.7590781061919412</c:v>
                </c:pt>
                <c:pt idx="241">
                  <c:v>3.7699111843077682</c:v>
                </c:pt>
                <c:pt idx="242">
                  <c:v>3.7807442624235952</c:v>
                </c:pt>
                <c:pt idx="243">
                  <c:v>3.7915773405394222</c:v>
                </c:pt>
                <c:pt idx="244">
                  <c:v>3.8024104186552492</c:v>
                </c:pt>
                <c:pt idx="245">
                  <c:v>3.8132434967710762</c:v>
                </c:pt>
                <c:pt idx="246">
                  <c:v>3.8240765748869032</c:v>
                </c:pt>
                <c:pt idx="247">
                  <c:v>3.8349096530027302</c:v>
                </c:pt>
                <c:pt idx="248">
                  <c:v>3.8457427311185572</c:v>
                </c:pt>
                <c:pt idx="249">
                  <c:v>3.8565758092343843</c:v>
                </c:pt>
                <c:pt idx="250">
                  <c:v>3.8674088873502113</c:v>
                </c:pt>
                <c:pt idx="251">
                  <c:v>3.8782419654660383</c:v>
                </c:pt>
                <c:pt idx="252">
                  <c:v>3.8890750435818653</c:v>
                </c:pt>
                <c:pt idx="253">
                  <c:v>3.8999081216976923</c:v>
                </c:pt>
                <c:pt idx="254">
                  <c:v>3.9107411998135193</c:v>
                </c:pt>
                <c:pt idx="255">
                  <c:v>3.9215742779293463</c:v>
                </c:pt>
                <c:pt idx="256">
                  <c:v>3.9324073560451733</c:v>
                </c:pt>
                <c:pt idx="257">
                  <c:v>3.9432404341610003</c:v>
                </c:pt>
                <c:pt idx="258">
                  <c:v>3.9540735122768274</c:v>
                </c:pt>
                <c:pt idx="259">
                  <c:v>3.9649065903926544</c:v>
                </c:pt>
                <c:pt idx="260">
                  <c:v>3.9757396685084814</c:v>
                </c:pt>
                <c:pt idx="261">
                  <c:v>3.9865727466243084</c:v>
                </c:pt>
                <c:pt idx="262">
                  <c:v>3.9974058247401354</c:v>
                </c:pt>
                <c:pt idx="263">
                  <c:v>4.008238902855962</c:v>
                </c:pt>
                <c:pt idx="264">
                  <c:v>4.0190719809717885</c:v>
                </c:pt>
                <c:pt idx="265">
                  <c:v>4.0299050590876151</c:v>
                </c:pt>
                <c:pt idx="266">
                  <c:v>4.0407381372034417</c:v>
                </c:pt>
                <c:pt idx="267">
                  <c:v>4.0515712153192682</c:v>
                </c:pt>
                <c:pt idx="268">
                  <c:v>4.0624042934350948</c:v>
                </c:pt>
                <c:pt idx="269">
                  <c:v>4.0732373715509214</c:v>
                </c:pt>
                <c:pt idx="270">
                  <c:v>4.0840704496667479</c:v>
                </c:pt>
                <c:pt idx="271">
                  <c:v>4.0949035277825745</c:v>
                </c:pt>
                <c:pt idx="272">
                  <c:v>4.1057366058984011</c:v>
                </c:pt>
                <c:pt idx="273">
                  <c:v>4.1165696840142276</c:v>
                </c:pt>
                <c:pt idx="274">
                  <c:v>4.1274027621300542</c:v>
                </c:pt>
                <c:pt idx="275">
                  <c:v>4.1382358402458808</c:v>
                </c:pt>
                <c:pt idx="276">
                  <c:v>4.1490689183617073</c:v>
                </c:pt>
                <c:pt idx="277">
                  <c:v>4.1599019964775339</c:v>
                </c:pt>
                <c:pt idx="278">
                  <c:v>4.1707350745933605</c:v>
                </c:pt>
                <c:pt idx="279">
                  <c:v>4.181568152709187</c:v>
                </c:pt>
                <c:pt idx="280">
                  <c:v>4.1924012308250136</c:v>
                </c:pt>
                <c:pt idx="281">
                  <c:v>4.2032343089408402</c:v>
                </c:pt>
                <c:pt idx="282">
                  <c:v>4.2140673870566667</c:v>
                </c:pt>
                <c:pt idx="283">
                  <c:v>4.2249004651724933</c:v>
                </c:pt>
                <c:pt idx="284">
                  <c:v>4.2357335432883199</c:v>
                </c:pt>
                <c:pt idx="285">
                  <c:v>4.2465666214041464</c:v>
                </c:pt>
                <c:pt idx="286">
                  <c:v>4.257399699519973</c:v>
                </c:pt>
                <c:pt idx="287">
                  <c:v>4.2682327776357996</c:v>
                </c:pt>
                <c:pt idx="288">
                  <c:v>4.2790658557516261</c:v>
                </c:pt>
                <c:pt idx="289">
                  <c:v>4.2898989338674527</c:v>
                </c:pt>
                <c:pt idx="290">
                  <c:v>4.3007320119832793</c:v>
                </c:pt>
                <c:pt idx="291">
                  <c:v>4.3115650900991058</c:v>
                </c:pt>
                <c:pt idx="292">
                  <c:v>4.3223981682149324</c:v>
                </c:pt>
                <c:pt idx="293">
                  <c:v>4.333231246330759</c:v>
                </c:pt>
                <c:pt idx="294">
                  <c:v>4.3440643244465855</c:v>
                </c:pt>
                <c:pt idx="295">
                  <c:v>4.3548974025624121</c:v>
                </c:pt>
                <c:pt idx="296">
                  <c:v>4.3657304806782387</c:v>
                </c:pt>
                <c:pt idx="297">
                  <c:v>4.3765635587940652</c:v>
                </c:pt>
                <c:pt idx="298">
                  <c:v>4.3873966369098918</c:v>
                </c:pt>
                <c:pt idx="299">
                  <c:v>4.3982297150257184</c:v>
                </c:pt>
                <c:pt idx="300">
                  <c:v>4.4090627931415449</c:v>
                </c:pt>
                <c:pt idx="301">
                  <c:v>4.4198958712573715</c:v>
                </c:pt>
                <c:pt idx="302">
                  <c:v>4.4307289493731981</c:v>
                </c:pt>
                <c:pt idx="303">
                  <c:v>4.4415620274890246</c:v>
                </c:pt>
                <c:pt idx="304">
                  <c:v>4.4523951056048512</c:v>
                </c:pt>
                <c:pt idx="305">
                  <c:v>4.4632281837206778</c:v>
                </c:pt>
                <c:pt idx="306">
                  <c:v>4.4740612618365043</c:v>
                </c:pt>
                <c:pt idx="307">
                  <c:v>4.4848943399523309</c:v>
                </c:pt>
                <c:pt idx="308">
                  <c:v>4.4957274180681575</c:v>
                </c:pt>
                <c:pt idx="309">
                  <c:v>4.506560496183984</c:v>
                </c:pt>
                <c:pt idx="310">
                  <c:v>4.5173935742998106</c:v>
                </c:pt>
                <c:pt idx="311">
                  <c:v>4.5282266524156372</c:v>
                </c:pt>
                <c:pt idx="312">
                  <c:v>4.5390597305314637</c:v>
                </c:pt>
                <c:pt idx="313">
                  <c:v>4.5498928086472903</c:v>
                </c:pt>
                <c:pt idx="314">
                  <c:v>4.5607258867631169</c:v>
                </c:pt>
                <c:pt idx="315">
                  <c:v>4.5715589648789434</c:v>
                </c:pt>
                <c:pt idx="316">
                  <c:v>4.58239204299477</c:v>
                </c:pt>
                <c:pt idx="317">
                  <c:v>4.5932251211105966</c:v>
                </c:pt>
                <c:pt idx="318">
                  <c:v>4.6040581992264231</c:v>
                </c:pt>
                <c:pt idx="319">
                  <c:v>4.6148912773422497</c:v>
                </c:pt>
                <c:pt idx="320">
                  <c:v>4.6257243554580763</c:v>
                </c:pt>
                <c:pt idx="321">
                  <c:v>4.6365574335739028</c:v>
                </c:pt>
                <c:pt idx="322">
                  <c:v>4.6473905116897294</c:v>
                </c:pt>
                <c:pt idx="323">
                  <c:v>4.658223589805556</c:v>
                </c:pt>
                <c:pt idx="324">
                  <c:v>4.6690566679213825</c:v>
                </c:pt>
                <c:pt idx="325">
                  <c:v>4.6798897460372091</c:v>
                </c:pt>
                <c:pt idx="326">
                  <c:v>4.6907228241530357</c:v>
                </c:pt>
                <c:pt idx="327">
                  <c:v>4.7015559022688622</c:v>
                </c:pt>
                <c:pt idx="328">
                  <c:v>4.7123889803846888</c:v>
                </c:pt>
                <c:pt idx="329">
                  <c:v>4.7232220585005154</c:v>
                </c:pt>
                <c:pt idx="330">
                  <c:v>4.7340551366163419</c:v>
                </c:pt>
                <c:pt idx="331">
                  <c:v>4.7448882147321685</c:v>
                </c:pt>
                <c:pt idx="332">
                  <c:v>4.7557212928479951</c:v>
                </c:pt>
                <c:pt idx="333">
                  <c:v>4.7665543709638216</c:v>
                </c:pt>
                <c:pt idx="334">
                  <c:v>4.7773874490796482</c:v>
                </c:pt>
                <c:pt idx="335">
                  <c:v>4.7882205271954748</c:v>
                </c:pt>
                <c:pt idx="336">
                  <c:v>4.7990536053113013</c:v>
                </c:pt>
                <c:pt idx="337">
                  <c:v>4.8098866834271279</c:v>
                </c:pt>
                <c:pt idx="338">
                  <c:v>4.8207197615429545</c:v>
                </c:pt>
                <c:pt idx="339">
                  <c:v>4.831552839658781</c:v>
                </c:pt>
                <c:pt idx="340">
                  <c:v>4.8423859177746076</c:v>
                </c:pt>
                <c:pt idx="341">
                  <c:v>4.8532189958904342</c:v>
                </c:pt>
                <c:pt idx="342">
                  <c:v>4.8640520740062607</c:v>
                </c:pt>
                <c:pt idx="343">
                  <c:v>4.8748851521220873</c:v>
                </c:pt>
                <c:pt idx="344">
                  <c:v>4.8857182302379139</c:v>
                </c:pt>
                <c:pt idx="345">
                  <c:v>4.8965513083537404</c:v>
                </c:pt>
                <c:pt idx="346">
                  <c:v>4.907384386469567</c:v>
                </c:pt>
                <c:pt idx="347">
                  <c:v>4.9182174645853936</c:v>
                </c:pt>
                <c:pt idx="348">
                  <c:v>4.9290505427012201</c:v>
                </c:pt>
                <c:pt idx="349">
                  <c:v>4.9398836208170467</c:v>
                </c:pt>
                <c:pt idx="350">
                  <c:v>4.9507166989328732</c:v>
                </c:pt>
                <c:pt idx="351">
                  <c:v>4.9615497770486998</c:v>
                </c:pt>
                <c:pt idx="352">
                  <c:v>4.9723828551645264</c:v>
                </c:pt>
                <c:pt idx="353">
                  <c:v>4.9832159332803529</c:v>
                </c:pt>
                <c:pt idx="354">
                  <c:v>4.9940490113961795</c:v>
                </c:pt>
                <c:pt idx="355">
                  <c:v>5.0048820895120061</c:v>
                </c:pt>
                <c:pt idx="356">
                  <c:v>5.0157151676278326</c:v>
                </c:pt>
                <c:pt idx="357">
                  <c:v>5.0265482457436592</c:v>
                </c:pt>
                <c:pt idx="358">
                  <c:v>5.0373813238594858</c:v>
                </c:pt>
                <c:pt idx="359">
                  <c:v>5.0482144019753123</c:v>
                </c:pt>
                <c:pt idx="360">
                  <c:v>5.0590474800911389</c:v>
                </c:pt>
                <c:pt idx="361">
                  <c:v>5.0698805582069655</c:v>
                </c:pt>
                <c:pt idx="362">
                  <c:v>5.080713636322792</c:v>
                </c:pt>
                <c:pt idx="363">
                  <c:v>5.0915467144386186</c:v>
                </c:pt>
                <c:pt idx="364">
                  <c:v>5.1023797925544452</c:v>
                </c:pt>
                <c:pt idx="365">
                  <c:v>5.1132128706702717</c:v>
                </c:pt>
                <c:pt idx="366">
                  <c:v>5.1240459487860983</c:v>
                </c:pt>
                <c:pt idx="367">
                  <c:v>5.1348790269019249</c:v>
                </c:pt>
                <c:pt idx="368">
                  <c:v>5.1457121050177514</c:v>
                </c:pt>
                <c:pt idx="369">
                  <c:v>5.156545183133578</c:v>
                </c:pt>
                <c:pt idx="370">
                  <c:v>5.1673782612494046</c:v>
                </c:pt>
                <c:pt idx="371">
                  <c:v>5.1782113393652311</c:v>
                </c:pt>
                <c:pt idx="372">
                  <c:v>5.1890444174810577</c:v>
                </c:pt>
                <c:pt idx="373">
                  <c:v>5.1998774955968843</c:v>
                </c:pt>
                <c:pt idx="374">
                  <c:v>5.2107105737127108</c:v>
                </c:pt>
                <c:pt idx="375">
                  <c:v>5.2215436518285374</c:v>
                </c:pt>
                <c:pt idx="376">
                  <c:v>5.232376729944364</c:v>
                </c:pt>
                <c:pt idx="377">
                  <c:v>5.2432098080601905</c:v>
                </c:pt>
                <c:pt idx="378">
                  <c:v>5.2540428861760171</c:v>
                </c:pt>
                <c:pt idx="379">
                  <c:v>5.2648759642918437</c:v>
                </c:pt>
                <c:pt idx="380">
                  <c:v>5.2757090424076702</c:v>
                </c:pt>
                <c:pt idx="381">
                  <c:v>5.2865421205234968</c:v>
                </c:pt>
                <c:pt idx="382">
                  <c:v>5.2973751986393234</c:v>
                </c:pt>
                <c:pt idx="383">
                  <c:v>5.3082082767551499</c:v>
                </c:pt>
                <c:pt idx="384">
                  <c:v>5.3190413548709765</c:v>
                </c:pt>
                <c:pt idx="385">
                  <c:v>5.3298744329868031</c:v>
                </c:pt>
                <c:pt idx="386">
                  <c:v>5.3407075111026296</c:v>
                </c:pt>
                <c:pt idx="387">
                  <c:v>5.3515405892184562</c:v>
                </c:pt>
                <c:pt idx="388">
                  <c:v>5.3623736673342828</c:v>
                </c:pt>
                <c:pt idx="389">
                  <c:v>5.3732067454501093</c:v>
                </c:pt>
                <c:pt idx="390">
                  <c:v>5.3840398235659359</c:v>
                </c:pt>
                <c:pt idx="391">
                  <c:v>5.3948729016817625</c:v>
                </c:pt>
                <c:pt idx="392">
                  <c:v>5.405705979797589</c:v>
                </c:pt>
                <c:pt idx="393">
                  <c:v>5.4165390579134156</c:v>
                </c:pt>
                <c:pt idx="394">
                  <c:v>5.4273721360292422</c:v>
                </c:pt>
                <c:pt idx="395">
                  <c:v>5.4382052141450687</c:v>
                </c:pt>
                <c:pt idx="396">
                  <c:v>5.4490382922608953</c:v>
                </c:pt>
                <c:pt idx="397">
                  <c:v>5.4598713703767219</c:v>
                </c:pt>
                <c:pt idx="398">
                  <c:v>5.4707044484925484</c:v>
                </c:pt>
                <c:pt idx="399">
                  <c:v>5.481537526608375</c:v>
                </c:pt>
                <c:pt idx="400">
                  <c:v>5.4923706047242016</c:v>
                </c:pt>
                <c:pt idx="401">
                  <c:v>5.5032036828400281</c:v>
                </c:pt>
                <c:pt idx="402">
                  <c:v>5.5140367609558547</c:v>
                </c:pt>
                <c:pt idx="403">
                  <c:v>5.5248698390716813</c:v>
                </c:pt>
                <c:pt idx="404">
                  <c:v>5.5357029171875078</c:v>
                </c:pt>
                <c:pt idx="405">
                  <c:v>5.5465359953033344</c:v>
                </c:pt>
                <c:pt idx="406">
                  <c:v>5.557369073419161</c:v>
                </c:pt>
                <c:pt idx="407">
                  <c:v>5.5682021515349875</c:v>
                </c:pt>
                <c:pt idx="408">
                  <c:v>5.5790352296508141</c:v>
                </c:pt>
                <c:pt idx="409">
                  <c:v>5.5898683077666407</c:v>
                </c:pt>
                <c:pt idx="410">
                  <c:v>5.6007013858824672</c:v>
                </c:pt>
                <c:pt idx="411">
                  <c:v>5.6115344639982938</c:v>
                </c:pt>
                <c:pt idx="412">
                  <c:v>5.6223675421141204</c:v>
                </c:pt>
                <c:pt idx="413">
                  <c:v>5.6332006202299469</c:v>
                </c:pt>
                <c:pt idx="414">
                  <c:v>5.6440336983457735</c:v>
                </c:pt>
                <c:pt idx="415">
                  <c:v>5.6548667764616001</c:v>
                </c:pt>
                <c:pt idx="416">
                  <c:v>5.6656998545774266</c:v>
                </c:pt>
                <c:pt idx="417">
                  <c:v>5.6765329326932532</c:v>
                </c:pt>
                <c:pt idx="418">
                  <c:v>5.6873660108090798</c:v>
                </c:pt>
                <c:pt idx="419">
                  <c:v>5.6981990889249063</c:v>
                </c:pt>
                <c:pt idx="420">
                  <c:v>5.7090321670407329</c:v>
                </c:pt>
                <c:pt idx="421">
                  <c:v>5.7198652451565595</c:v>
                </c:pt>
                <c:pt idx="422">
                  <c:v>5.730698323272386</c:v>
                </c:pt>
                <c:pt idx="423">
                  <c:v>5.7415314013882126</c:v>
                </c:pt>
                <c:pt idx="424">
                  <c:v>5.7523644795040392</c:v>
                </c:pt>
                <c:pt idx="425">
                  <c:v>5.7631975576198657</c:v>
                </c:pt>
                <c:pt idx="426">
                  <c:v>5.7740306357356923</c:v>
                </c:pt>
                <c:pt idx="427">
                  <c:v>5.7848637138515189</c:v>
                </c:pt>
                <c:pt idx="428">
                  <c:v>5.7956967919673454</c:v>
                </c:pt>
                <c:pt idx="429">
                  <c:v>5.806529870083172</c:v>
                </c:pt>
                <c:pt idx="430">
                  <c:v>5.8173629481989986</c:v>
                </c:pt>
                <c:pt idx="431">
                  <c:v>5.8281960263148251</c:v>
                </c:pt>
                <c:pt idx="432">
                  <c:v>5.8390291044306517</c:v>
                </c:pt>
                <c:pt idx="433">
                  <c:v>5.8498621825464783</c:v>
                </c:pt>
                <c:pt idx="434">
                  <c:v>5.8606952606623048</c:v>
                </c:pt>
                <c:pt idx="435">
                  <c:v>5.8715283387781314</c:v>
                </c:pt>
                <c:pt idx="436">
                  <c:v>5.882361416893958</c:v>
                </c:pt>
                <c:pt idx="437">
                  <c:v>5.8931944950097845</c:v>
                </c:pt>
                <c:pt idx="438">
                  <c:v>5.9040275731256111</c:v>
                </c:pt>
                <c:pt idx="439">
                  <c:v>5.9148606512414377</c:v>
                </c:pt>
                <c:pt idx="440">
                  <c:v>5.9256937293572642</c:v>
                </c:pt>
                <c:pt idx="441">
                  <c:v>5.9365268074730908</c:v>
                </c:pt>
                <c:pt idx="442">
                  <c:v>5.9473598855889174</c:v>
                </c:pt>
                <c:pt idx="443">
                  <c:v>5.9581929637047439</c:v>
                </c:pt>
                <c:pt idx="444">
                  <c:v>5.9690260418205705</c:v>
                </c:pt>
                <c:pt idx="445">
                  <c:v>5.9798591199363971</c:v>
                </c:pt>
                <c:pt idx="446">
                  <c:v>5.9906921980522236</c:v>
                </c:pt>
                <c:pt idx="447">
                  <c:v>6.0015252761680502</c:v>
                </c:pt>
                <c:pt idx="448">
                  <c:v>6.0123583542838768</c:v>
                </c:pt>
                <c:pt idx="449">
                  <c:v>6.0231914323997033</c:v>
                </c:pt>
                <c:pt idx="450">
                  <c:v>6.0340245105155299</c:v>
                </c:pt>
                <c:pt idx="451">
                  <c:v>6.0448575886313565</c:v>
                </c:pt>
                <c:pt idx="452">
                  <c:v>6.055690666747183</c:v>
                </c:pt>
                <c:pt idx="453">
                  <c:v>6.0665237448630096</c:v>
                </c:pt>
                <c:pt idx="454">
                  <c:v>6.0773568229788362</c:v>
                </c:pt>
                <c:pt idx="455">
                  <c:v>6.0881899010946627</c:v>
                </c:pt>
                <c:pt idx="456">
                  <c:v>6.0990229792104893</c:v>
                </c:pt>
                <c:pt idx="457">
                  <c:v>6.1098560573263159</c:v>
                </c:pt>
                <c:pt idx="458">
                  <c:v>6.1206891354421424</c:v>
                </c:pt>
                <c:pt idx="459">
                  <c:v>6.131522213557969</c:v>
                </c:pt>
                <c:pt idx="460">
                  <c:v>6.1423552916737956</c:v>
                </c:pt>
                <c:pt idx="461">
                  <c:v>6.1531883697896221</c:v>
                </c:pt>
                <c:pt idx="462">
                  <c:v>6.1640214479054487</c:v>
                </c:pt>
                <c:pt idx="463">
                  <c:v>6.1748545260212753</c:v>
                </c:pt>
                <c:pt idx="464">
                  <c:v>6.1856876041371018</c:v>
                </c:pt>
                <c:pt idx="465">
                  <c:v>6.1965206822529284</c:v>
                </c:pt>
                <c:pt idx="466">
                  <c:v>6.207353760368755</c:v>
                </c:pt>
                <c:pt idx="467">
                  <c:v>6.2181868384845815</c:v>
                </c:pt>
                <c:pt idx="468">
                  <c:v>6.2290199166004081</c:v>
                </c:pt>
                <c:pt idx="469">
                  <c:v>6.2398529947162347</c:v>
                </c:pt>
                <c:pt idx="470">
                  <c:v>6.2506860728320612</c:v>
                </c:pt>
                <c:pt idx="471">
                  <c:v>6.2615191509478878</c:v>
                </c:pt>
                <c:pt idx="472">
                  <c:v>6.2723522290637144</c:v>
                </c:pt>
                <c:pt idx="473">
                  <c:v>6.2831853071795409</c:v>
                </c:pt>
                <c:pt idx="474">
                  <c:v>6.2940183852953675</c:v>
                </c:pt>
                <c:pt idx="475">
                  <c:v>6.3048514634111941</c:v>
                </c:pt>
                <c:pt idx="476">
                  <c:v>6.3156845415270206</c:v>
                </c:pt>
                <c:pt idx="477">
                  <c:v>6.3265176196428472</c:v>
                </c:pt>
                <c:pt idx="478">
                  <c:v>6.3373506977586738</c:v>
                </c:pt>
                <c:pt idx="479">
                  <c:v>6.3481837758745003</c:v>
                </c:pt>
                <c:pt idx="480">
                  <c:v>6.3590168539903269</c:v>
                </c:pt>
                <c:pt idx="481">
                  <c:v>6.3698499321061535</c:v>
                </c:pt>
                <c:pt idx="482">
                  <c:v>6.38068301022198</c:v>
                </c:pt>
                <c:pt idx="483">
                  <c:v>6.3915160883378066</c:v>
                </c:pt>
                <c:pt idx="484">
                  <c:v>6.4023491664536332</c:v>
                </c:pt>
                <c:pt idx="485">
                  <c:v>6.4131822445694597</c:v>
                </c:pt>
                <c:pt idx="486">
                  <c:v>6.4240153226852863</c:v>
                </c:pt>
                <c:pt idx="487">
                  <c:v>6.4348484008011129</c:v>
                </c:pt>
                <c:pt idx="488">
                  <c:v>6.4456814789169394</c:v>
                </c:pt>
                <c:pt idx="489">
                  <c:v>6.456514557032766</c:v>
                </c:pt>
                <c:pt idx="490">
                  <c:v>6.4673476351485926</c:v>
                </c:pt>
                <c:pt idx="491">
                  <c:v>6.4781807132644191</c:v>
                </c:pt>
                <c:pt idx="492">
                  <c:v>6.4890137913802457</c:v>
                </c:pt>
                <c:pt idx="493">
                  <c:v>6.4998468694960723</c:v>
                </c:pt>
                <c:pt idx="494">
                  <c:v>6.5106799476118988</c:v>
                </c:pt>
                <c:pt idx="495">
                  <c:v>6.5215130257277254</c:v>
                </c:pt>
                <c:pt idx="496">
                  <c:v>6.532346103843552</c:v>
                </c:pt>
                <c:pt idx="497">
                  <c:v>6.5431791819593785</c:v>
                </c:pt>
                <c:pt idx="498">
                  <c:v>6.5540122600752051</c:v>
                </c:pt>
                <c:pt idx="499">
                  <c:v>6.5648453381910317</c:v>
                </c:pt>
                <c:pt idx="500">
                  <c:v>6.5756784163068582</c:v>
                </c:pt>
                <c:pt idx="501">
                  <c:v>6.5865114944226848</c:v>
                </c:pt>
                <c:pt idx="502">
                  <c:v>6.5973445725385114</c:v>
                </c:pt>
                <c:pt idx="503">
                  <c:v>6.6081776506543379</c:v>
                </c:pt>
                <c:pt idx="504">
                  <c:v>6.6190107287701645</c:v>
                </c:pt>
                <c:pt idx="505">
                  <c:v>6.6298438068859911</c:v>
                </c:pt>
                <c:pt idx="506">
                  <c:v>6.6406768850018176</c:v>
                </c:pt>
                <c:pt idx="507">
                  <c:v>6.6515099631176442</c:v>
                </c:pt>
                <c:pt idx="508">
                  <c:v>6.6623430412334708</c:v>
                </c:pt>
                <c:pt idx="509">
                  <c:v>6.6731761193492973</c:v>
                </c:pt>
                <c:pt idx="510">
                  <c:v>6.6840091974651239</c:v>
                </c:pt>
                <c:pt idx="511">
                  <c:v>6.6948422755809505</c:v>
                </c:pt>
                <c:pt idx="512">
                  <c:v>6.705675353696777</c:v>
                </c:pt>
                <c:pt idx="513">
                  <c:v>6.7165084318126036</c:v>
                </c:pt>
                <c:pt idx="514">
                  <c:v>6.7273415099284302</c:v>
                </c:pt>
                <c:pt idx="515">
                  <c:v>6.7381745880442567</c:v>
                </c:pt>
                <c:pt idx="516">
                  <c:v>6.7490076661600833</c:v>
                </c:pt>
                <c:pt idx="517">
                  <c:v>6.7598407442759099</c:v>
                </c:pt>
                <c:pt idx="518">
                  <c:v>6.7706738223917364</c:v>
                </c:pt>
                <c:pt idx="519">
                  <c:v>6.781506900507563</c:v>
                </c:pt>
                <c:pt idx="520">
                  <c:v>6.7923399786233896</c:v>
                </c:pt>
                <c:pt idx="521">
                  <c:v>6.8031730567392161</c:v>
                </c:pt>
                <c:pt idx="522">
                  <c:v>6.8140061348550427</c:v>
                </c:pt>
                <c:pt idx="523">
                  <c:v>6.8248392129708693</c:v>
                </c:pt>
                <c:pt idx="524">
                  <c:v>6.8356722910866958</c:v>
                </c:pt>
                <c:pt idx="525">
                  <c:v>6.8465053692025224</c:v>
                </c:pt>
                <c:pt idx="526">
                  <c:v>6.857338447318349</c:v>
                </c:pt>
                <c:pt idx="527">
                  <c:v>6.8681715254341755</c:v>
                </c:pt>
                <c:pt idx="528">
                  <c:v>6.8790046035500021</c:v>
                </c:pt>
                <c:pt idx="529">
                  <c:v>6.8898376816658287</c:v>
                </c:pt>
                <c:pt idx="530">
                  <c:v>6.9006707597816552</c:v>
                </c:pt>
                <c:pt idx="531">
                  <c:v>6.9115038378974818</c:v>
                </c:pt>
                <c:pt idx="532">
                  <c:v>6.9223369160133084</c:v>
                </c:pt>
                <c:pt idx="533">
                  <c:v>6.9331699941291349</c:v>
                </c:pt>
                <c:pt idx="534">
                  <c:v>6.9440030722449615</c:v>
                </c:pt>
                <c:pt idx="535">
                  <c:v>6.9548361503607881</c:v>
                </c:pt>
                <c:pt idx="536">
                  <c:v>6.9656692284766146</c:v>
                </c:pt>
                <c:pt idx="537">
                  <c:v>6.9765023065924412</c:v>
                </c:pt>
                <c:pt idx="538">
                  <c:v>6.9873353847082678</c:v>
                </c:pt>
                <c:pt idx="539">
                  <c:v>6.9981684628240943</c:v>
                </c:pt>
                <c:pt idx="540">
                  <c:v>7.0090015409399209</c:v>
                </c:pt>
                <c:pt idx="541">
                  <c:v>7.0198346190557475</c:v>
                </c:pt>
                <c:pt idx="542">
                  <c:v>7.030667697171574</c:v>
                </c:pt>
                <c:pt idx="543">
                  <c:v>7.0415007752874006</c:v>
                </c:pt>
                <c:pt idx="544">
                  <c:v>7.0523338534032272</c:v>
                </c:pt>
                <c:pt idx="545">
                  <c:v>7.0631669315190537</c:v>
                </c:pt>
                <c:pt idx="546">
                  <c:v>7.0740000096348803</c:v>
                </c:pt>
                <c:pt idx="547">
                  <c:v>7.0848330877507069</c:v>
                </c:pt>
                <c:pt idx="548">
                  <c:v>7.0956661658665334</c:v>
                </c:pt>
                <c:pt idx="549">
                  <c:v>7.10649924398236</c:v>
                </c:pt>
                <c:pt idx="550">
                  <c:v>7.1173323220981866</c:v>
                </c:pt>
                <c:pt idx="551">
                  <c:v>7.1281654002140131</c:v>
                </c:pt>
                <c:pt idx="552">
                  <c:v>7.1389984783298397</c:v>
                </c:pt>
                <c:pt idx="553">
                  <c:v>7.1498315564456663</c:v>
                </c:pt>
                <c:pt idx="554">
                  <c:v>7.1606646345614928</c:v>
                </c:pt>
                <c:pt idx="555">
                  <c:v>7.1714977126773194</c:v>
                </c:pt>
                <c:pt idx="556">
                  <c:v>7.182330790793146</c:v>
                </c:pt>
                <c:pt idx="557">
                  <c:v>7.1931638689089725</c:v>
                </c:pt>
                <c:pt idx="558">
                  <c:v>7.2039969470247991</c:v>
                </c:pt>
                <c:pt idx="559">
                  <c:v>7.2148300251406257</c:v>
                </c:pt>
                <c:pt idx="560">
                  <c:v>7.2256631032564522</c:v>
                </c:pt>
                <c:pt idx="561">
                  <c:v>7.2364961813722788</c:v>
                </c:pt>
                <c:pt idx="562">
                  <c:v>7.2473292594881054</c:v>
                </c:pt>
                <c:pt idx="563">
                  <c:v>7.2581623376039319</c:v>
                </c:pt>
                <c:pt idx="564">
                  <c:v>7.2689954157197585</c:v>
                </c:pt>
                <c:pt idx="565">
                  <c:v>7.2798284938355851</c:v>
                </c:pt>
                <c:pt idx="566">
                  <c:v>7.2906615719514116</c:v>
                </c:pt>
                <c:pt idx="567">
                  <c:v>7.3014946500672382</c:v>
                </c:pt>
                <c:pt idx="568">
                  <c:v>7.3123277281830648</c:v>
                </c:pt>
                <c:pt idx="569">
                  <c:v>7.3231608062988913</c:v>
                </c:pt>
                <c:pt idx="570">
                  <c:v>7.3339938844147179</c:v>
                </c:pt>
                <c:pt idx="571">
                  <c:v>7.3448269625305445</c:v>
                </c:pt>
                <c:pt idx="572">
                  <c:v>7.355660040646371</c:v>
                </c:pt>
                <c:pt idx="573">
                  <c:v>7.3664931187621976</c:v>
                </c:pt>
                <c:pt idx="574">
                  <c:v>7.3773261968780242</c:v>
                </c:pt>
                <c:pt idx="575">
                  <c:v>7.3881592749938507</c:v>
                </c:pt>
                <c:pt idx="576">
                  <c:v>7.3989923531096773</c:v>
                </c:pt>
                <c:pt idx="577">
                  <c:v>7.4098254312255039</c:v>
                </c:pt>
                <c:pt idx="578">
                  <c:v>7.4206585093413304</c:v>
                </c:pt>
                <c:pt idx="579">
                  <c:v>7.431491587457157</c:v>
                </c:pt>
                <c:pt idx="580">
                  <c:v>7.4423246655729836</c:v>
                </c:pt>
                <c:pt idx="581">
                  <c:v>7.4531577436888101</c:v>
                </c:pt>
                <c:pt idx="582">
                  <c:v>7.4639908218046367</c:v>
                </c:pt>
                <c:pt idx="583">
                  <c:v>7.4748238999204633</c:v>
                </c:pt>
                <c:pt idx="584">
                  <c:v>7.4856569780362898</c:v>
                </c:pt>
                <c:pt idx="585">
                  <c:v>7.4964900561521164</c:v>
                </c:pt>
                <c:pt idx="586">
                  <c:v>7.507323134267943</c:v>
                </c:pt>
                <c:pt idx="587">
                  <c:v>7.5181562123837695</c:v>
                </c:pt>
                <c:pt idx="588">
                  <c:v>7.5289892904995961</c:v>
                </c:pt>
                <c:pt idx="589">
                  <c:v>7.5398223686154227</c:v>
                </c:pt>
                <c:pt idx="590">
                  <c:v>7.5506554467312492</c:v>
                </c:pt>
                <c:pt idx="591">
                  <c:v>7.5614885248470758</c:v>
                </c:pt>
                <c:pt idx="592">
                  <c:v>7.5723216029629024</c:v>
                </c:pt>
                <c:pt idx="593">
                  <c:v>7.5831546810787289</c:v>
                </c:pt>
                <c:pt idx="594">
                  <c:v>7.5939877591945555</c:v>
                </c:pt>
                <c:pt idx="595">
                  <c:v>7.6048208373103821</c:v>
                </c:pt>
                <c:pt idx="596">
                  <c:v>7.6156539154262086</c:v>
                </c:pt>
                <c:pt idx="597">
                  <c:v>7.6264869935420352</c:v>
                </c:pt>
                <c:pt idx="598">
                  <c:v>7.6373200716578618</c:v>
                </c:pt>
                <c:pt idx="599">
                  <c:v>7.6481531497736883</c:v>
                </c:pt>
                <c:pt idx="600">
                  <c:v>7.6589862278895149</c:v>
                </c:pt>
                <c:pt idx="601">
                  <c:v>7.6698193060053415</c:v>
                </c:pt>
                <c:pt idx="602">
                  <c:v>7.680652384121168</c:v>
                </c:pt>
                <c:pt idx="603">
                  <c:v>7.6914854622369946</c:v>
                </c:pt>
                <c:pt idx="604">
                  <c:v>7.7023185403528212</c:v>
                </c:pt>
                <c:pt idx="605">
                  <c:v>7.7131516184686477</c:v>
                </c:pt>
                <c:pt idx="606">
                  <c:v>7.7239846965844743</c:v>
                </c:pt>
                <c:pt idx="607">
                  <c:v>7.7348177747003009</c:v>
                </c:pt>
                <c:pt idx="608">
                  <c:v>7.7456508528161274</c:v>
                </c:pt>
                <c:pt idx="609">
                  <c:v>7.756483930931954</c:v>
                </c:pt>
                <c:pt idx="610">
                  <c:v>7.7673170090477806</c:v>
                </c:pt>
                <c:pt idx="611">
                  <c:v>7.7781500871636071</c:v>
                </c:pt>
                <c:pt idx="612">
                  <c:v>7.7889831652794337</c:v>
                </c:pt>
                <c:pt idx="613">
                  <c:v>7.7998162433952603</c:v>
                </c:pt>
                <c:pt idx="614">
                  <c:v>7.8106493215110868</c:v>
                </c:pt>
                <c:pt idx="615">
                  <c:v>7.8214823996269134</c:v>
                </c:pt>
                <c:pt idx="616">
                  <c:v>7.83231547774274</c:v>
                </c:pt>
                <c:pt idx="617">
                  <c:v>7.8431485558585665</c:v>
                </c:pt>
                <c:pt idx="618">
                  <c:v>7.8539816339743931</c:v>
                </c:pt>
                <c:pt idx="619">
                  <c:v>7.8648147120902197</c:v>
                </c:pt>
                <c:pt idx="620">
                  <c:v>7.8756477902060462</c:v>
                </c:pt>
                <c:pt idx="621">
                  <c:v>7.8864808683218728</c:v>
                </c:pt>
                <c:pt idx="622">
                  <c:v>7.8973139464376994</c:v>
                </c:pt>
                <c:pt idx="623">
                  <c:v>7.9081470245535259</c:v>
                </c:pt>
                <c:pt idx="624">
                  <c:v>7.9189801026693525</c:v>
                </c:pt>
                <c:pt idx="625">
                  <c:v>7.929813180785179</c:v>
                </c:pt>
                <c:pt idx="626">
                  <c:v>7.9406462589010056</c:v>
                </c:pt>
                <c:pt idx="627">
                  <c:v>7.9514793370168322</c:v>
                </c:pt>
                <c:pt idx="628">
                  <c:v>7.9623124151326587</c:v>
                </c:pt>
                <c:pt idx="629">
                  <c:v>7.9731454932484853</c:v>
                </c:pt>
                <c:pt idx="630">
                  <c:v>7.9839785713643119</c:v>
                </c:pt>
                <c:pt idx="631">
                  <c:v>7.9948116494801384</c:v>
                </c:pt>
                <c:pt idx="632">
                  <c:v>8.0056447275959659</c:v>
                </c:pt>
                <c:pt idx="633">
                  <c:v>8.0164778057117925</c:v>
                </c:pt>
                <c:pt idx="634">
                  <c:v>8.027310883827619</c:v>
                </c:pt>
                <c:pt idx="635">
                  <c:v>8.0381439619434456</c:v>
                </c:pt>
                <c:pt idx="636">
                  <c:v>8.0489770400592722</c:v>
                </c:pt>
                <c:pt idx="637">
                  <c:v>8.0598101181750987</c:v>
                </c:pt>
                <c:pt idx="638">
                  <c:v>8.0706431962909253</c:v>
                </c:pt>
                <c:pt idx="639">
                  <c:v>8.0814762744067519</c:v>
                </c:pt>
                <c:pt idx="640">
                  <c:v>8.0923093525225784</c:v>
                </c:pt>
                <c:pt idx="641">
                  <c:v>8.103142430638405</c:v>
                </c:pt>
                <c:pt idx="642">
                  <c:v>8.1139755087542316</c:v>
                </c:pt>
                <c:pt idx="643">
                  <c:v>8.1248085868700581</c:v>
                </c:pt>
                <c:pt idx="644">
                  <c:v>8.1356416649858847</c:v>
                </c:pt>
                <c:pt idx="645">
                  <c:v>8.1464747431017113</c:v>
                </c:pt>
                <c:pt idx="646">
                  <c:v>8.1573078212175378</c:v>
                </c:pt>
                <c:pt idx="647">
                  <c:v>8.1681408993333644</c:v>
                </c:pt>
                <c:pt idx="648">
                  <c:v>8.178973977449191</c:v>
                </c:pt>
                <c:pt idx="649">
                  <c:v>8.1898070555650175</c:v>
                </c:pt>
                <c:pt idx="650">
                  <c:v>8.2006401336808441</c:v>
                </c:pt>
                <c:pt idx="651">
                  <c:v>8.2114732117966707</c:v>
                </c:pt>
                <c:pt idx="652">
                  <c:v>8.2223062899124972</c:v>
                </c:pt>
                <c:pt idx="653">
                  <c:v>8.2331393680283238</c:v>
                </c:pt>
                <c:pt idx="654">
                  <c:v>8.2439724461441504</c:v>
                </c:pt>
                <c:pt idx="655">
                  <c:v>8.2548055242599769</c:v>
                </c:pt>
                <c:pt idx="656">
                  <c:v>8.2656386023758035</c:v>
                </c:pt>
                <c:pt idx="657">
                  <c:v>8.2764716804916301</c:v>
                </c:pt>
                <c:pt idx="658">
                  <c:v>8.2873047586074566</c:v>
                </c:pt>
                <c:pt idx="659">
                  <c:v>8.2981378367232832</c:v>
                </c:pt>
                <c:pt idx="660">
                  <c:v>8.3089709148391098</c:v>
                </c:pt>
                <c:pt idx="661">
                  <c:v>8.3198039929549363</c:v>
                </c:pt>
                <c:pt idx="662">
                  <c:v>8.3306370710707629</c:v>
                </c:pt>
                <c:pt idx="663">
                  <c:v>8.3414701491865895</c:v>
                </c:pt>
                <c:pt idx="664">
                  <c:v>8.352303227302416</c:v>
                </c:pt>
                <c:pt idx="665">
                  <c:v>8.3631363054182426</c:v>
                </c:pt>
                <c:pt idx="666">
                  <c:v>8.3739693835340692</c:v>
                </c:pt>
                <c:pt idx="667">
                  <c:v>8.3848024616498957</c:v>
                </c:pt>
                <c:pt idx="668">
                  <c:v>8.3956355397657223</c:v>
                </c:pt>
                <c:pt idx="669">
                  <c:v>8.4064686178815489</c:v>
                </c:pt>
                <c:pt idx="670">
                  <c:v>8.4173016959973754</c:v>
                </c:pt>
                <c:pt idx="671">
                  <c:v>8.428134774113202</c:v>
                </c:pt>
                <c:pt idx="672">
                  <c:v>8.4389678522290286</c:v>
                </c:pt>
                <c:pt idx="673">
                  <c:v>8.4498009303448551</c:v>
                </c:pt>
                <c:pt idx="674">
                  <c:v>8.4606340084606817</c:v>
                </c:pt>
                <c:pt idx="675">
                  <c:v>8.4714670865765083</c:v>
                </c:pt>
                <c:pt idx="676">
                  <c:v>8.4823001646923348</c:v>
                </c:pt>
                <c:pt idx="677">
                  <c:v>8.4931332428081614</c:v>
                </c:pt>
                <c:pt idx="678">
                  <c:v>8.503966320923988</c:v>
                </c:pt>
                <c:pt idx="679">
                  <c:v>8.5147993990398145</c:v>
                </c:pt>
                <c:pt idx="680">
                  <c:v>8.5256324771556411</c:v>
                </c:pt>
                <c:pt idx="681">
                  <c:v>8.5364655552714677</c:v>
                </c:pt>
                <c:pt idx="682">
                  <c:v>8.5472986333872942</c:v>
                </c:pt>
                <c:pt idx="683">
                  <c:v>8.5581317115031208</c:v>
                </c:pt>
                <c:pt idx="684">
                  <c:v>8.5689647896189474</c:v>
                </c:pt>
                <c:pt idx="685">
                  <c:v>8.5797978677347739</c:v>
                </c:pt>
              </c:numCache>
            </c:numRef>
          </c:xVal>
          <c:yVal>
            <c:numRef>
              <c:f>Sheet1!$D$110:$D$795</c:f>
              <c:numCache>
                <c:formatCode>General</c:formatCode>
                <c:ptCount val="686"/>
                <c:pt idx="0">
                  <c:v>-0.40012842031308615</c:v>
                </c:pt>
                <c:pt idx="1">
                  <c:v>-0.39017706326055412</c:v>
                </c:pt>
                <c:pt idx="2">
                  <c:v>-0.38017991719969169</c:v>
                </c:pt>
                <c:pt idx="3">
                  <c:v>-0.37013815533991412</c:v>
                </c:pt>
                <c:pt idx="4">
                  <c:v>-0.36005295612649862</c:v>
                </c:pt>
                <c:pt idx="5">
                  <c:v>-0.34992550310228832</c:v>
                </c:pt>
                <c:pt idx="6">
                  <c:v>-0.33975698476879851</c:v>
                </c:pt>
                <c:pt idx="7">
                  <c:v>-0.32954859444674045</c:v>
                </c:pt>
                <c:pt idx="8">
                  <c:v>-0.31930153013598017</c:v>
                </c:pt>
                <c:pt idx="9">
                  <c:v>-0.30901699437494767</c:v>
                </c:pt>
                <c:pt idx="10">
                  <c:v>-0.29869619409951387</c:v>
                </c:pt>
                <c:pt idx="11">
                  <c:v>-0.28834034050135116</c:v>
                </c:pt>
                <c:pt idx="12">
                  <c:v>-0.27795064888579479</c:v>
                </c:pt>
                <c:pt idx="13">
                  <c:v>-0.26752833852922142</c:v>
                </c:pt>
                <c:pt idx="14">
                  <c:v>-0.25707463253596147</c:v>
                </c:pt>
                <c:pt idx="15">
                  <c:v>-0.24659075769476271</c:v>
                </c:pt>
                <c:pt idx="16">
                  <c:v>-0.23607794433482085</c:v>
                </c:pt>
                <c:pt idx="17">
                  <c:v>-0.22553742618139511</c:v>
                </c:pt>
                <c:pt idx="18">
                  <c:v>-0.21497044021102507</c:v>
                </c:pt>
                <c:pt idx="19">
                  <c:v>-0.20437822650636597</c:v>
                </c:pt>
                <c:pt idx="20">
                  <c:v>-0.19376202811065957</c:v>
                </c:pt>
                <c:pt idx="21">
                  <c:v>-0.18312309088185735</c:v>
                </c:pt>
                <c:pt idx="22">
                  <c:v>-0.17246266334641383</c:v>
                </c:pt>
                <c:pt idx="23">
                  <c:v>-0.16178199655276615</c:v>
                </c:pt>
                <c:pt idx="24">
                  <c:v>-0.15108234392451828</c:v>
                </c:pt>
                <c:pt idx="25">
                  <c:v>-0.14036496111334593</c:v>
                </c:pt>
                <c:pt idx="26">
                  <c:v>-0.12963110585164042</c:v>
                </c:pt>
                <c:pt idx="27">
                  <c:v>-0.11888203780490826</c:v>
                </c:pt>
                <c:pt idx="28">
                  <c:v>-0.10811901842394363</c:v>
                </c:pt>
                <c:pt idx="29">
                  <c:v>-9.7343310796791691E-2</c:v>
                </c:pt>
                <c:pt idx="30">
                  <c:v>-8.6556179500519539E-2</c:v>
                </c:pt>
                <c:pt idx="31">
                  <c:v>-7.5758890452812477E-2</c:v>
                </c:pt>
                <c:pt idx="32">
                  <c:v>-6.495271076341301E-2</c:v>
                </c:pt>
                <c:pt idx="33">
                  <c:v>-5.4138908585419823E-2</c:v>
                </c:pt>
                <c:pt idx="34">
                  <c:v>-4.3318752966464473E-2</c:v>
                </c:pt>
                <c:pt idx="35">
                  <c:v>-3.2493513699782962E-2</c:v>
                </c:pt>
                <c:pt idx="36">
                  <c:v>-2.1664461175199896E-2</c:v>
                </c:pt>
                <c:pt idx="37">
                  <c:v>-1.0832866230042596E-2</c:v>
                </c:pt>
                <c:pt idx="38">
                  <c:v>-2.7257926818458067E-15</c:v>
                </c:pt>
                <c:pt idx="39">
                  <c:v>1.0832866230037146E-2</c:v>
                </c:pt>
                <c:pt idx="40">
                  <c:v>2.1664461175194445E-2</c:v>
                </c:pt>
                <c:pt idx="41">
                  <c:v>3.2493513699777515E-2</c:v>
                </c:pt>
                <c:pt idx="42">
                  <c:v>4.3318752966459026E-2</c:v>
                </c:pt>
                <c:pt idx="43">
                  <c:v>5.4138908585414383E-2</c:v>
                </c:pt>
                <c:pt idx="44">
                  <c:v>6.495271076340757E-2</c:v>
                </c:pt>
                <c:pt idx="45">
                  <c:v>7.5758890452807037E-2</c:v>
                </c:pt>
                <c:pt idx="46">
                  <c:v>8.6556179500514099E-2</c:v>
                </c:pt>
                <c:pt idx="47">
                  <c:v>9.7343310796786264E-2</c:v>
                </c:pt>
                <c:pt idx="48">
                  <c:v>0.10811901842393822</c:v>
                </c:pt>
                <c:pt idx="49">
                  <c:v>0.11888203780490285</c:v>
                </c:pt>
                <c:pt idx="50">
                  <c:v>0.12963110585163501</c:v>
                </c:pt>
                <c:pt idx="51">
                  <c:v>0.14036496111334051</c:v>
                </c:pt>
                <c:pt idx="52">
                  <c:v>0.15108234392451289</c:v>
                </c:pt>
                <c:pt idx="53">
                  <c:v>0.16178199655276079</c:v>
                </c:pt>
                <c:pt idx="54">
                  <c:v>0.17246266334640845</c:v>
                </c:pt>
                <c:pt idx="55">
                  <c:v>0.183123090881852</c:v>
                </c:pt>
                <c:pt idx="56">
                  <c:v>0.19376202811065421</c:v>
                </c:pt>
                <c:pt idx="57">
                  <c:v>0.20437822650636064</c:v>
                </c:pt>
                <c:pt idx="58">
                  <c:v>0.21497044021101974</c:v>
                </c:pt>
                <c:pt idx="59">
                  <c:v>0.22553742618138981</c:v>
                </c:pt>
                <c:pt idx="60">
                  <c:v>0.23607794433481558</c:v>
                </c:pt>
                <c:pt idx="61">
                  <c:v>0.24659075769475744</c:v>
                </c:pt>
                <c:pt idx="62">
                  <c:v>0.25707463253595619</c:v>
                </c:pt>
                <c:pt idx="63">
                  <c:v>0.26752833852921615</c:v>
                </c:pt>
                <c:pt idx="64">
                  <c:v>0.27795064888578958</c:v>
                </c:pt>
                <c:pt idx="65">
                  <c:v>0.28834034050134594</c:v>
                </c:pt>
                <c:pt idx="66">
                  <c:v>0.29869619409950871</c:v>
                </c:pt>
                <c:pt idx="67">
                  <c:v>0.30901699437494251</c:v>
                </c:pt>
                <c:pt idx="68">
                  <c:v>0.31930153013597501</c:v>
                </c:pt>
                <c:pt idx="69">
                  <c:v>0.32954859444673529</c:v>
                </c:pt>
                <c:pt idx="70">
                  <c:v>0.33975698476879335</c:v>
                </c:pt>
                <c:pt idx="71">
                  <c:v>0.34992550310228321</c:v>
                </c:pt>
                <c:pt idx="72">
                  <c:v>0.36005295612649352</c:v>
                </c:pt>
                <c:pt idx="73">
                  <c:v>0.37013815533990907</c:v>
                </c:pt>
                <c:pt idx="74">
                  <c:v>0.38017991719968663</c:v>
                </c:pt>
                <c:pt idx="75">
                  <c:v>0.39017706326054913</c:v>
                </c:pt>
                <c:pt idx="76">
                  <c:v>0.40012842031308116</c:v>
                </c:pt>
                <c:pt idx="77">
                  <c:v>0.41003282052141055</c:v>
                </c:pt>
                <c:pt idx="78">
                  <c:v>0.41988910156025905</c:v>
                </c:pt>
                <c:pt idx="79">
                  <c:v>0.42969610675134634</c:v>
                </c:pt>
                <c:pt idx="80">
                  <c:v>0.43945268519913111</c:v>
                </c:pt>
                <c:pt idx="81">
                  <c:v>0.44915769192587396</c:v>
                </c:pt>
                <c:pt idx="82">
                  <c:v>0.45880998800600575</c:v>
                </c:pt>
                <c:pt idx="83">
                  <c:v>0.46840844069978532</c:v>
                </c:pt>
                <c:pt idx="84">
                  <c:v>0.47795192358623179</c:v>
                </c:pt>
                <c:pt idx="85">
                  <c:v>0.48743931669531471</c:v>
                </c:pt>
                <c:pt idx="86">
                  <c:v>0.49686950663938784</c:v>
                </c:pt>
                <c:pt idx="87">
                  <c:v>0.50624138674384977</c:v>
                </c:pt>
                <c:pt idx="88">
                  <c:v>0.51555385717701763</c:v>
                </c:pt>
                <c:pt idx="89">
                  <c:v>0.52480582507919671</c:v>
                </c:pt>
                <c:pt idx="90">
                  <c:v>0.53399620469093234</c:v>
                </c:pt>
                <c:pt idx="91">
                  <c:v>0.54312391748042921</c:v>
                </c:pt>
                <c:pt idx="92">
                  <c:v>0.55218789227012111</c:v>
                </c:pt>
                <c:pt idx="93">
                  <c:v>0.56118706536237906</c:v>
                </c:pt>
                <c:pt idx="94">
                  <c:v>0.57012038066434012</c:v>
                </c:pt>
                <c:pt idx="95">
                  <c:v>0.57898678981184559</c:v>
                </c:pt>
                <c:pt idx="96">
                  <c:v>0.58778525229247014</c:v>
                </c:pt>
                <c:pt idx="97">
                  <c:v>0.59651473556763146</c:v>
                </c:pt>
                <c:pt idx="98">
                  <c:v>0.60517421519376247</c:v>
                </c:pt>
                <c:pt idx="99">
                  <c:v>0.613762674942535</c:v>
                </c:pt>
                <c:pt idx="100">
                  <c:v>0.62227910692011823</c:v>
                </c:pt>
                <c:pt idx="101">
                  <c:v>0.63072251168545956</c:v>
                </c:pt>
                <c:pt idx="102">
                  <c:v>0.63909189836757374</c:v>
                </c:pt>
                <c:pt idx="103">
                  <c:v>0.64738628478182558</c:v>
                </c:pt>
                <c:pt idx="104">
                  <c:v>0.65560469754519402</c:v>
                </c:pt>
                <c:pt idx="105">
                  <c:v>0.66374617219050269</c:v>
                </c:pt>
                <c:pt idx="106">
                  <c:v>0.67180975327960435</c:v>
                </c:pt>
                <c:pt idx="107">
                  <c:v>0.67979449451550633</c:v>
                </c:pt>
                <c:pt idx="108">
                  <c:v>0.68769945885342187</c:v>
                </c:pt>
                <c:pt idx="109">
                  <c:v>0.69552371861073714</c:v>
                </c:pt>
                <c:pt idx="110">
                  <c:v>0.70326635557587869</c:v>
                </c:pt>
                <c:pt idx="111">
                  <c:v>0.71092646111606961</c:v>
                </c:pt>
                <c:pt idx="112">
                  <c:v>0.71850313628396145</c:v>
                </c:pt>
                <c:pt idx="113">
                  <c:v>0.72599549192312995</c:v>
                </c:pt>
                <c:pt idx="114">
                  <c:v>0.73340264877242156</c:v>
                </c:pt>
                <c:pt idx="115">
                  <c:v>0.74072373756913845</c:v>
                </c:pt>
                <c:pt idx="116">
                  <c:v>0.74795789915105004</c:v>
                </c:pt>
                <c:pt idx="117">
                  <c:v>0.75510428455722023</c:v>
                </c:pt>
                <c:pt idx="118">
                  <c:v>0.76216205512763602</c:v>
                </c:pt>
                <c:pt idx="119">
                  <c:v>0.76913038260162858</c:v>
                </c:pt>
                <c:pt idx="120">
                  <c:v>0.77600844921507273</c:v>
                </c:pt>
                <c:pt idx="121">
                  <c:v>0.78279544779635557</c:v>
                </c:pt>
                <c:pt idx="122">
                  <c:v>0.78949058186110166</c:v>
                </c:pt>
                <c:pt idx="123">
                  <c:v>0.79609306570564375</c:v>
                </c:pt>
                <c:pt idx="124">
                  <c:v>0.80260212449922885</c:v>
                </c:pt>
                <c:pt idx="125">
                  <c:v>0.80901699437494767</c:v>
                </c:pt>
                <c:pt idx="126">
                  <c:v>0.81533692251937828</c:v>
                </c:pt>
                <c:pt idx="127">
                  <c:v>0.82156116726093176</c:v>
                </c:pt>
                <c:pt idx="128">
                  <c:v>0.82768899815689101</c:v>
                </c:pt>
                <c:pt idx="129">
                  <c:v>0.83371969607913066</c:v>
                </c:pt>
                <c:pt idx="130">
                  <c:v>0.83965255329851107</c:v>
                </c:pt>
                <c:pt idx="131">
                  <c:v>0.8454868735679324</c:v>
                </c:pt>
                <c:pt idx="132">
                  <c:v>0.85122197220404305</c:v>
                </c:pt>
                <c:pt idx="133">
                  <c:v>0.85685717616758994</c:v>
                </c:pt>
                <c:pt idx="134">
                  <c:v>0.86239182414240279</c:v>
                </c:pt>
                <c:pt idx="135">
                  <c:v>0.8678252666130023</c:v>
                </c:pt>
                <c:pt idx="136">
                  <c:v>0.87315686594082387</c:v>
                </c:pt>
                <c:pt idx="137">
                  <c:v>0.87838599643904736</c:v>
                </c:pt>
                <c:pt idx="138">
                  <c:v>0.88351204444602394</c:v>
                </c:pt>
                <c:pt idx="139">
                  <c:v>0.88853440839729225</c:v>
                </c:pt>
                <c:pt idx="140">
                  <c:v>0.89345249889617473</c:v>
                </c:pt>
                <c:pt idx="141">
                  <c:v>0.89826573878294547</c:v>
                </c:pt>
                <c:pt idx="142">
                  <c:v>0.90297356320256295</c:v>
                </c:pt>
                <c:pt idx="143">
                  <c:v>0.90757541967095823</c:v>
                </c:pt>
                <c:pt idx="144">
                  <c:v>0.91207076813987109</c:v>
                </c:pt>
                <c:pt idx="145">
                  <c:v>0.91645908106022722</c:v>
                </c:pt>
                <c:pt idx="146">
                  <c:v>0.9207398434440488</c:v>
                </c:pt>
                <c:pt idx="147">
                  <c:v>0.92491255292489016</c:v>
                </c:pt>
                <c:pt idx="148">
                  <c:v>0.92897671981679275</c:v>
                </c:pt>
                <c:pt idx="149">
                  <c:v>0.93293186717175225</c:v>
                </c:pt>
                <c:pt idx="150">
                  <c:v>0.93677753083569038</c:v>
                </c:pt>
                <c:pt idx="151">
                  <c:v>0.9405132595029253</c:v>
                </c:pt>
                <c:pt idx="152">
                  <c:v>0.94413861476913463</c:v>
                </c:pt>
                <c:pt idx="153">
                  <c:v>0.94765317118280379</c:v>
                </c:pt>
                <c:pt idx="154">
                  <c:v>0.95105651629515486</c:v>
                </c:pt>
                <c:pt idx="155">
                  <c:v>0.95434825070854945</c:v>
                </c:pt>
                <c:pt idx="156">
                  <c:v>0.95752798812335904</c:v>
                </c:pt>
                <c:pt idx="157">
                  <c:v>0.96059535538329999</c:v>
                </c:pt>
                <c:pt idx="158">
                  <c:v>0.96354999251922424</c:v>
                </c:pt>
                <c:pt idx="159">
                  <c:v>0.96639155279136379</c:v>
                </c:pt>
                <c:pt idx="160">
                  <c:v>0.96911970273002168</c:v>
                </c:pt>
                <c:pt idx="161">
                  <c:v>0.97173412217470678</c:v>
                </c:pt>
                <c:pt idx="162">
                  <c:v>0.97423450431170555</c:v>
                </c:pt>
                <c:pt idx="163">
                  <c:v>0.97662055571008788</c:v>
                </c:pt>
                <c:pt idx="164">
                  <c:v>0.9788919963561431</c:v>
                </c:pt>
                <c:pt idx="165">
                  <c:v>0.98104855968624038</c:v>
                </c:pt>
                <c:pt idx="166">
                  <c:v>0.98308999261811103</c:v>
                </c:pt>
                <c:pt idx="167">
                  <c:v>0.9850160555805495</c:v>
                </c:pt>
                <c:pt idx="168">
                  <c:v>0.98682652254152714</c:v>
                </c:pt>
                <c:pt idx="169">
                  <c:v>0.98852118103471909</c:v>
                </c:pt>
                <c:pt idx="170">
                  <c:v>0.99009983218443742</c:v>
                </c:pt>
                <c:pt idx="171">
                  <c:v>0.99156229072897029</c:v>
                </c:pt>
                <c:pt idx="172">
                  <c:v>0.99290838504232326</c:v>
                </c:pt>
                <c:pt idx="173">
                  <c:v>0.99413795715436037</c:v>
                </c:pt>
                <c:pt idx="174">
                  <c:v>0.99525086276934271</c:v>
                </c:pt>
                <c:pt idx="175">
                  <c:v>0.99624697128286188</c:v>
                </c:pt>
                <c:pt idx="176">
                  <c:v>0.9971261657971674</c:v>
                </c:pt>
                <c:pt idx="177">
                  <c:v>0.99788834313488484</c:v>
                </c:pt>
                <c:pt idx="178">
                  <c:v>0.99853341385112426</c:v>
                </c:pt>
                <c:pt idx="179">
                  <c:v>0.99906130224397705</c:v>
                </c:pt>
                <c:pt idx="180">
                  <c:v>0.99947194636339975</c:v>
                </c:pt>
                <c:pt idx="181">
                  <c:v>0.99976529801848424</c:v>
                </c:pt>
                <c:pt idx="182">
                  <c:v>0.99994132278311321</c:v>
                </c:pt>
                <c:pt idx="183">
                  <c:v>1</c:v>
                </c:pt>
                <c:pt idx="184">
                  <c:v>0.9999413227831131</c:v>
                </c:pt>
                <c:pt idx="185">
                  <c:v>0.99976529801848391</c:v>
                </c:pt>
                <c:pt idx="186">
                  <c:v>0.9994719463633992</c:v>
                </c:pt>
                <c:pt idx="187">
                  <c:v>0.99906130224397638</c:v>
                </c:pt>
                <c:pt idx="188">
                  <c:v>0.99853341385112337</c:v>
                </c:pt>
                <c:pt idx="189">
                  <c:v>0.99788834313488373</c:v>
                </c:pt>
                <c:pt idx="190">
                  <c:v>0.99712616579716618</c:v>
                </c:pt>
                <c:pt idx="191">
                  <c:v>0.99624697128286044</c:v>
                </c:pt>
                <c:pt idx="192">
                  <c:v>0.99525086276934105</c:v>
                </c:pt>
                <c:pt idx="193">
                  <c:v>0.9941379571543586</c:v>
                </c:pt>
                <c:pt idx="194">
                  <c:v>0.99290838504232126</c:v>
                </c:pt>
                <c:pt idx="195">
                  <c:v>0.99156229072896807</c:v>
                </c:pt>
                <c:pt idx="196">
                  <c:v>0.99009983218443509</c:v>
                </c:pt>
                <c:pt idx="197">
                  <c:v>0.98852118103471665</c:v>
                </c:pt>
                <c:pt idx="198">
                  <c:v>0.98682652254152448</c:v>
                </c:pt>
                <c:pt idx="199">
                  <c:v>0.98501605558054661</c:v>
                </c:pt>
                <c:pt idx="200">
                  <c:v>0.98308999261810803</c:v>
                </c:pt>
                <c:pt idx="201">
                  <c:v>0.98104855968623705</c:v>
                </c:pt>
                <c:pt idx="202">
                  <c:v>0.97889199635613966</c:v>
                </c:pt>
                <c:pt idx="203">
                  <c:v>0.97662055571008433</c:v>
                </c:pt>
                <c:pt idx="204">
                  <c:v>0.97423450431170178</c:v>
                </c:pt>
                <c:pt idx="205">
                  <c:v>0.9717341221747029</c:v>
                </c:pt>
                <c:pt idx="206">
                  <c:v>0.96911970273001757</c:v>
                </c:pt>
                <c:pt idx="207">
                  <c:v>0.96639155279135946</c:v>
                </c:pt>
                <c:pt idx="208">
                  <c:v>0.9635499925192198</c:v>
                </c:pt>
                <c:pt idx="209">
                  <c:v>0.96059535538329532</c:v>
                </c:pt>
                <c:pt idx="210">
                  <c:v>0.95752798812335427</c:v>
                </c:pt>
                <c:pt idx="211">
                  <c:v>0.95434825070854445</c:v>
                </c:pt>
                <c:pt idx="212">
                  <c:v>0.95105651629514976</c:v>
                </c:pt>
                <c:pt idx="213">
                  <c:v>0.94765317118279846</c:v>
                </c:pt>
                <c:pt idx="214">
                  <c:v>0.94413861476912919</c:v>
                </c:pt>
                <c:pt idx="215">
                  <c:v>0.94051325950291964</c:v>
                </c:pt>
                <c:pt idx="216">
                  <c:v>0.9367775308356846</c:v>
                </c:pt>
                <c:pt idx="217">
                  <c:v>0.93293186717174625</c:v>
                </c:pt>
                <c:pt idx="218">
                  <c:v>0.92897671981678653</c:v>
                </c:pt>
                <c:pt idx="219">
                  <c:v>0.92491255292488384</c:v>
                </c:pt>
                <c:pt idx="220">
                  <c:v>0.92073984344404236</c:v>
                </c:pt>
                <c:pt idx="221">
                  <c:v>0.91645908106022056</c:v>
                </c:pt>
                <c:pt idx="222">
                  <c:v>0.91207076813986421</c:v>
                </c:pt>
                <c:pt idx="223">
                  <c:v>0.90757541967095123</c:v>
                </c:pt>
                <c:pt idx="224">
                  <c:v>0.90297356320255584</c:v>
                </c:pt>
                <c:pt idx="225">
                  <c:v>0.89826573878293814</c:v>
                </c:pt>
                <c:pt idx="226">
                  <c:v>0.89345249889616718</c:v>
                </c:pt>
                <c:pt idx="227">
                  <c:v>0.8885344083972847</c:v>
                </c:pt>
                <c:pt idx="228">
                  <c:v>0.88351204444601616</c:v>
                </c:pt>
                <c:pt idx="229">
                  <c:v>0.87838599643903936</c:v>
                </c:pt>
                <c:pt idx="230">
                  <c:v>0.87315686594081576</c:v>
                </c:pt>
                <c:pt idx="231">
                  <c:v>0.86782526661299397</c:v>
                </c:pt>
                <c:pt idx="232">
                  <c:v>0.86239182414239435</c:v>
                </c:pt>
                <c:pt idx="233">
                  <c:v>0.85685717616758139</c:v>
                </c:pt>
                <c:pt idx="234">
                  <c:v>0.85122197220403439</c:v>
                </c:pt>
                <c:pt idx="235">
                  <c:v>0.84548687356792351</c:v>
                </c:pt>
                <c:pt idx="236">
                  <c:v>0.83965255329850208</c:v>
                </c:pt>
                <c:pt idx="237">
                  <c:v>0.83371969607912155</c:v>
                </c:pt>
                <c:pt idx="238">
                  <c:v>0.82768899815688168</c:v>
                </c:pt>
                <c:pt idx="239">
                  <c:v>0.82156116726092232</c:v>
                </c:pt>
                <c:pt idx="240">
                  <c:v>0.81533692251936862</c:v>
                </c:pt>
                <c:pt idx="241">
                  <c:v>0.8090169943749379</c:v>
                </c:pt>
                <c:pt idx="242">
                  <c:v>0.80260212449921886</c:v>
                </c:pt>
                <c:pt idx="243">
                  <c:v>0.79609306570563376</c:v>
                </c:pt>
                <c:pt idx="244">
                  <c:v>0.78949058186109144</c:v>
                </c:pt>
                <c:pt idx="245">
                  <c:v>0.78279544779634525</c:v>
                </c:pt>
                <c:pt idx="246">
                  <c:v>0.77600844921506229</c:v>
                </c:pt>
                <c:pt idx="247">
                  <c:v>0.76913038260161792</c:v>
                </c:pt>
                <c:pt idx="248">
                  <c:v>0.76216205512762525</c:v>
                </c:pt>
                <c:pt idx="249">
                  <c:v>0.75510428455720935</c:v>
                </c:pt>
                <c:pt idx="250">
                  <c:v>0.74795789915103905</c:v>
                </c:pt>
                <c:pt idx="251">
                  <c:v>0.74072373756912724</c:v>
                </c:pt>
                <c:pt idx="252">
                  <c:v>0.73340264877241035</c:v>
                </c:pt>
                <c:pt idx="253">
                  <c:v>0.72599549192311852</c:v>
                </c:pt>
                <c:pt idx="254">
                  <c:v>0.71850313628394979</c:v>
                </c:pt>
                <c:pt idx="255">
                  <c:v>0.71092646111605784</c:v>
                </c:pt>
                <c:pt idx="256">
                  <c:v>0.70326635557586692</c:v>
                </c:pt>
                <c:pt idx="257">
                  <c:v>0.69552371861072526</c:v>
                </c:pt>
                <c:pt idx="258">
                  <c:v>0.68769945885340977</c:v>
                </c:pt>
                <c:pt idx="259">
                  <c:v>0.67979449451549412</c:v>
                </c:pt>
                <c:pt idx="260">
                  <c:v>0.67180975327959203</c:v>
                </c:pt>
                <c:pt idx="261">
                  <c:v>0.66374617219049015</c:v>
                </c:pt>
                <c:pt idx="262">
                  <c:v>0.65560469754518147</c:v>
                </c:pt>
                <c:pt idx="263">
                  <c:v>0.64738628478181326</c:v>
                </c:pt>
                <c:pt idx="264">
                  <c:v>0.63909189836756164</c:v>
                </c:pt>
                <c:pt idx="265">
                  <c:v>0.63072251168544768</c:v>
                </c:pt>
                <c:pt idx="266">
                  <c:v>0.62227910692010657</c:v>
                </c:pt>
                <c:pt idx="267">
                  <c:v>0.61376267494252368</c:v>
                </c:pt>
                <c:pt idx="268">
                  <c:v>0.60517421519375136</c:v>
                </c:pt>
                <c:pt idx="269">
                  <c:v>0.59651473556762058</c:v>
                </c:pt>
                <c:pt idx="270">
                  <c:v>0.58778525229245959</c:v>
                </c:pt>
                <c:pt idx="271">
                  <c:v>0.57898678981183527</c:v>
                </c:pt>
                <c:pt idx="272">
                  <c:v>0.57012038066433013</c:v>
                </c:pt>
                <c:pt idx="273">
                  <c:v>0.56118706536236929</c:v>
                </c:pt>
                <c:pt idx="274">
                  <c:v>0.55218789227011167</c:v>
                </c:pt>
                <c:pt idx="275">
                  <c:v>0.5431239174804201</c:v>
                </c:pt>
                <c:pt idx="276">
                  <c:v>0.53399620469092357</c:v>
                </c:pt>
                <c:pt idx="277">
                  <c:v>0.52480582507918816</c:v>
                </c:pt>
                <c:pt idx="278">
                  <c:v>0.51555385717700952</c:v>
                </c:pt>
                <c:pt idx="279">
                  <c:v>0.506241386743842</c:v>
                </c:pt>
                <c:pt idx="280">
                  <c:v>0.49686950663938034</c:v>
                </c:pt>
                <c:pt idx="281">
                  <c:v>0.4874393166953076</c:v>
                </c:pt>
                <c:pt idx="282">
                  <c:v>0.47795192358622501</c:v>
                </c:pt>
                <c:pt idx="283">
                  <c:v>0.46840844069977888</c:v>
                </c:pt>
                <c:pt idx="284">
                  <c:v>0.45880998800599965</c:v>
                </c:pt>
                <c:pt idx="285">
                  <c:v>0.44915769192586824</c:v>
                </c:pt>
                <c:pt idx="286">
                  <c:v>0.43945268519912573</c:v>
                </c:pt>
                <c:pt idx="287">
                  <c:v>0.42969610675134134</c:v>
                </c:pt>
                <c:pt idx="288">
                  <c:v>0.41988910156025444</c:v>
                </c:pt>
                <c:pt idx="289">
                  <c:v>0.41003282052140611</c:v>
                </c:pt>
                <c:pt idx="290">
                  <c:v>0.40012842031307688</c:v>
                </c:pt>
                <c:pt idx="291">
                  <c:v>0.39017706326054502</c:v>
                </c:pt>
                <c:pt idx="292">
                  <c:v>0.38017991719968275</c:v>
                </c:pt>
                <c:pt idx="293">
                  <c:v>0.37013815533990541</c:v>
                </c:pt>
                <c:pt idx="294">
                  <c:v>0.36005295612649002</c:v>
                </c:pt>
                <c:pt idx="295">
                  <c:v>0.34992550310227993</c:v>
                </c:pt>
                <c:pt idx="296">
                  <c:v>0.33975698476879024</c:v>
                </c:pt>
                <c:pt idx="297">
                  <c:v>0.32954859444673235</c:v>
                </c:pt>
                <c:pt idx="298">
                  <c:v>0.31930153013597229</c:v>
                </c:pt>
                <c:pt idx="299">
                  <c:v>0.30901699437493996</c:v>
                </c:pt>
                <c:pt idx="300">
                  <c:v>0.29869619409950637</c:v>
                </c:pt>
                <c:pt idx="301">
                  <c:v>0.28834034050134383</c:v>
                </c:pt>
                <c:pt idx="302">
                  <c:v>0.27795064888578769</c:v>
                </c:pt>
                <c:pt idx="303">
                  <c:v>0.26752833852921448</c:v>
                </c:pt>
                <c:pt idx="304">
                  <c:v>0.25707463253595475</c:v>
                </c:pt>
                <c:pt idx="305">
                  <c:v>0.24659075769475616</c:v>
                </c:pt>
                <c:pt idx="306">
                  <c:v>0.23607794433481449</c:v>
                </c:pt>
                <c:pt idx="307">
                  <c:v>0.22553742618138897</c:v>
                </c:pt>
                <c:pt idx="308">
                  <c:v>0.21497044021101913</c:v>
                </c:pt>
                <c:pt idx="309">
                  <c:v>0.20437822650636023</c:v>
                </c:pt>
                <c:pt idx="310">
                  <c:v>0.19376202811065402</c:v>
                </c:pt>
                <c:pt idx="311">
                  <c:v>0.18312309088185202</c:v>
                </c:pt>
                <c:pt idx="312">
                  <c:v>0.1724626633464087</c:v>
                </c:pt>
                <c:pt idx="313">
                  <c:v>0.16178199655276124</c:v>
                </c:pt>
                <c:pt idx="314">
                  <c:v>0.15108234392451356</c:v>
                </c:pt>
                <c:pt idx="315">
                  <c:v>0.14036496111334143</c:v>
                </c:pt>
                <c:pt idx="316">
                  <c:v>0.12963110585163615</c:v>
                </c:pt>
                <c:pt idx="317">
                  <c:v>0.11888203780490419</c:v>
                </c:pt>
                <c:pt idx="318">
                  <c:v>0.10811901842393978</c:v>
                </c:pt>
                <c:pt idx="319">
                  <c:v>9.7343310796788055E-2</c:v>
                </c:pt>
                <c:pt idx="320">
                  <c:v>8.6556179500516112E-2</c:v>
                </c:pt>
                <c:pt idx="321">
                  <c:v>7.5758890452809285E-2</c:v>
                </c:pt>
                <c:pt idx="322">
                  <c:v>6.4952710763410026E-2</c:v>
                </c:pt>
                <c:pt idx="323">
                  <c:v>5.4138908585417068E-2</c:v>
                </c:pt>
                <c:pt idx="324">
                  <c:v>4.3318752966461933E-2</c:v>
                </c:pt>
                <c:pt idx="325">
                  <c:v>3.2493513699780645E-2</c:v>
                </c:pt>
                <c:pt idx="326">
                  <c:v>2.1664461175197797E-2</c:v>
                </c:pt>
                <c:pt idx="327">
                  <c:v>1.0832866230040721E-2</c:v>
                </c:pt>
                <c:pt idx="328">
                  <c:v>1.0719506879364182E-15</c:v>
                </c:pt>
                <c:pt idx="329">
                  <c:v>-1.0832866230038577E-2</c:v>
                </c:pt>
                <c:pt idx="330">
                  <c:v>-2.1664461175195653E-2</c:v>
                </c:pt>
                <c:pt idx="331">
                  <c:v>-3.2493513699778501E-2</c:v>
                </c:pt>
                <c:pt idx="332">
                  <c:v>-4.3318752966459796E-2</c:v>
                </c:pt>
                <c:pt idx="333">
                  <c:v>-5.4138908585414924E-2</c:v>
                </c:pt>
                <c:pt idx="334">
                  <c:v>-6.4952710763407889E-2</c:v>
                </c:pt>
                <c:pt idx="335">
                  <c:v>-7.5758890452807134E-2</c:v>
                </c:pt>
                <c:pt idx="336">
                  <c:v>-8.6556179500513974E-2</c:v>
                </c:pt>
                <c:pt idx="337">
                  <c:v>-9.7343310796785917E-2</c:v>
                </c:pt>
                <c:pt idx="338">
                  <c:v>-0.10811901842393765</c:v>
                </c:pt>
                <c:pt idx="339">
                  <c:v>-0.11888203780490206</c:v>
                </c:pt>
                <c:pt idx="340">
                  <c:v>-0.12963110585163401</c:v>
                </c:pt>
                <c:pt idx="341">
                  <c:v>-0.14036496111333929</c:v>
                </c:pt>
                <c:pt idx="342">
                  <c:v>-0.15108234392451145</c:v>
                </c:pt>
                <c:pt idx="343">
                  <c:v>-0.16178199655275913</c:v>
                </c:pt>
                <c:pt idx="344">
                  <c:v>-0.17246266334640659</c:v>
                </c:pt>
                <c:pt idx="345">
                  <c:v>-0.18312309088184991</c:v>
                </c:pt>
                <c:pt idx="346">
                  <c:v>-0.19376202811065191</c:v>
                </c:pt>
                <c:pt idx="347">
                  <c:v>-0.20437822650635815</c:v>
                </c:pt>
                <c:pt idx="348">
                  <c:v>-0.21497044021101702</c:v>
                </c:pt>
                <c:pt idx="349">
                  <c:v>-0.22553742618138686</c:v>
                </c:pt>
                <c:pt idx="350">
                  <c:v>-0.23607794433481241</c:v>
                </c:pt>
                <c:pt idx="351">
                  <c:v>-0.24659075769475411</c:v>
                </c:pt>
                <c:pt idx="352">
                  <c:v>-0.2570746325359527</c:v>
                </c:pt>
                <c:pt idx="353">
                  <c:v>-0.26752833852921237</c:v>
                </c:pt>
                <c:pt idx="354">
                  <c:v>-0.27795064888578563</c:v>
                </c:pt>
                <c:pt idx="355">
                  <c:v>-0.28834034050134177</c:v>
                </c:pt>
                <c:pt idx="356">
                  <c:v>-0.29869619409950432</c:v>
                </c:pt>
                <c:pt idx="357">
                  <c:v>-0.30901699437493796</c:v>
                </c:pt>
                <c:pt idx="358">
                  <c:v>-0.31930153013597024</c:v>
                </c:pt>
                <c:pt idx="359">
                  <c:v>-0.32954859444673035</c:v>
                </c:pt>
                <c:pt idx="360">
                  <c:v>-0.33975698476878824</c:v>
                </c:pt>
                <c:pt idx="361">
                  <c:v>-0.34992550310227793</c:v>
                </c:pt>
                <c:pt idx="362">
                  <c:v>-0.36005295612648802</c:v>
                </c:pt>
                <c:pt idx="363">
                  <c:v>-0.37013815533990341</c:v>
                </c:pt>
                <c:pt idx="364">
                  <c:v>-0.38017991719968081</c:v>
                </c:pt>
                <c:pt idx="365">
                  <c:v>-0.39017706326054308</c:v>
                </c:pt>
                <c:pt idx="366">
                  <c:v>-0.40012842031307494</c:v>
                </c:pt>
                <c:pt idx="367">
                  <c:v>-0.41003282052140416</c:v>
                </c:pt>
                <c:pt idx="368">
                  <c:v>-0.4198891015602525</c:v>
                </c:pt>
                <c:pt idx="369">
                  <c:v>-0.4296961067513394</c:v>
                </c:pt>
                <c:pt idx="370">
                  <c:v>-0.43945268519912378</c:v>
                </c:pt>
                <c:pt idx="371">
                  <c:v>-0.4491576919258663</c:v>
                </c:pt>
                <c:pt idx="372">
                  <c:v>-0.45880998800599776</c:v>
                </c:pt>
                <c:pt idx="373">
                  <c:v>-0.468408440699777</c:v>
                </c:pt>
                <c:pt idx="374">
                  <c:v>-0.47795192358622313</c:v>
                </c:pt>
                <c:pt idx="375">
                  <c:v>-0.48743931669530571</c:v>
                </c:pt>
                <c:pt idx="376">
                  <c:v>-0.49686950663937846</c:v>
                </c:pt>
                <c:pt idx="377">
                  <c:v>-0.50624138674384012</c:v>
                </c:pt>
                <c:pt idx="378">
                  <c:v>-0.51555385717700764</c:v>
                </c:pt>
                <c:pt idx="379">
                  <c:v>-0.52480582507918638</c:v>
                </c:pt>
                <c:pt idx="380">
                  <c:v>-0.53399620469092168</c:v>
                </c:pt>
                <c:pt idx="381">
                  <c:v>-0.54312391748041822</c:v>
                </c:pt>
                <c:pt idx="382">
                  <c:v>-0.55218789227010989</c:v>
                </c:pt>
                <c:pt idx="383">
                  <c:v>-0.56118706536236751</c:v>
                </c:pt>
                <c:pt idx="384">
                  <c:v>-0.57012038066432835</c:v>
                </c:pt>
                <c:pt idx="385">
                  <c:v>-0.57898678981183349</c:v>
                </c:pt>
                <c:pt idx="386">
                  <c:v>-0.58778525229245782</c:v>
                </c:pt>
                <c:pt idx="387">
                  <c:v>-0.59651473556761891</c:v>
                </c:pt>
                <c:pt idx="388">
                  <c:v>-0.6051742151937497</c:v>
                </c:pt>
                <c:pt idx="389">
                  <c:v>-0.6137626749425219</c:v>
                </c:pt>
                <c:pt idx="390">
                  <c:v>-0.62227910692010491</c:v>
                </c:pt>
                <c:pt idx="391">
                  <c:v>-0.63072251168544602</c:v>
                </c:pt>
                <c:pt idx="392">
                  <c:v>-0.63909189836755997</c:v>
                </c:pt>
                <c:pt idx="393">
                  <c:v>-0.64738628478181159</c:v>
                </c:pt>
                <c:pt idx="394">
                  <c:v>-0.6556046975451798</c:v>
                </c:pt>
                <c:pt idx="395">
                  <c:v>-0.66374617219048826</c:v>
                </c:pt>
                <c:pt idx="396">
                  <c:v>-0.67180975327958981</c:v>
                </c:pt>
                <c:pt idx="397">
                  <c:v>-0.67979449451549157</c:v>
                </c:pt>
                <c:pt idx="398">
                  <c:v>-0.68769945885340689</c:v>
                </c:pt>
                <c:pt idx="399">
                  <c:v>-0.69552371861072204</c:v>
                </c:pt>
                <c:pt idx="400">
                  <c:v>-0.70326635557586348</c:v>
                </c:pt>
                <c:pt idx="401">
                  <c:v>-0.71092646111605418</c:v>
                </c:pt>
                <c:pt idx="402">
                  <c:v>-0.71850313628394591</c:v>
                </c:pt>
                <c:pt idx="403">
                  <c:v>-0.7259954919231143</c:v>
                </c:pt>
                <c:pt idx="404">
                  <c:v>-0.7334026487724058</c:v>
                </c:pt>
                <c:pt idx="405">
                  <c:v>-0.74072373756912258</c:v>
                </c:pt>
                <c:pt idx="406">
                  <c:v>-0.74795789915103406</c:v>
                </c:pt>
                <c:pt idx="407">
                  <c:v>-0.75510428455720413</c:v>
                </c:pt>
                <c:pt idx="408">
                  <c:v>-0.76216205512761992</c:v>
                </c:pt>
                <c:pt idx="409">
                  <c:v>-0.76913038260161237</c:v>
                </c:pt>
                <c:pt idx="410">
                  <c:v>-0.77600844921505641</c:v>
                </c:pt>
                <c:pt idx="411">
                  <c:v>-0.78279544779633925</c:v>
                </c:pt>
                <c:pt idx="412">
                  <c:v>-0.78949058186108523</c:v>
                </c:pt>
                <c:pt idx="413">
                  <c:v>-0.79609306570562732</c:v>
                </c:pt>
                <c:pt idx="414">
                  <c:v>-0.80260212449921231</c:v>
                </c:pt>
                <c:pt idx="415">
                  <c:v>-0.80901699437493113</c:v>
                </c:pt>
                <c:pt idx="416">
                  <c:v>-0.81533692251936174</c:v>
                </c:pt>
                <c:pt idx="417">
                  <c:v>-0.82156116726091533</c:v>
                </c:pt>
                <c:pt idx="418">
                  <c:v>-0.82768899815687447</c:v>
                </c:pt>
                <c:pt idx="419">
                  <c:v>-0.83371969607911423</c:v>
                </c:pt>
                <c:pt idx="420">
                  <c:v>-0.83965255329849464</c:v>
                </c:pt>
                <c:pt idx="421">
                  <c:v>-0.84548687356791596</c:v>
                </c:pt>
                <c:pt idx="422">
                  <c:v>-0.85122197220402673</c:v>
                </c:pt>
                <c:pt idx="423">
                  <c:v>-0.85685717616757362</c:v>
                </c:pt>
                <c:pt idx="424">
                  <c:v>-0.86239182414238658</c:v>
                </c:pt>
                <c:pt idx="425">
                  <c:v>-0.86782526661298609</c:v>
                </c:pt>
                <c:pt idx="426">
                  <c:v>-0.87315686594080777</c:v>
                </c:pt>
                <c:pt idx="427">
                  <c:v>-0.87838599643903137</c:v>
                </c:pt>
                <c:pt idx="428">
                  <c:v>-0.88351204444600806</c:v>
                </c:pt>
                <c:pt idx="429">
                  <c:v>-0.88853440839727649</c:v>
                </c:pt>
                <c:pt idx="430">
                  <c:v>-0.89345249889615908</c:v>
                </c:pt>
                <c:pt idx="431">
                  <c:v>-0.89826573878292992</c:v>
                </c:pt>
                <c:pt idx="432">
                  <c:v>-0.90297356320254762</c:v>
                </c:pt>
                <c:pt idx="433">
                  <c:v>-0.90757541967094313</c:v>
                </c:pt>
                <c:pt idx="434">
                  <c:v>-0.9120707681398561</c:v>
                </c:pt>
                <c:pt idx="435">
                  <c:v>-0.91645908106021245</c:v>
                </c:pt>
                <c:pt idx="436">
                  <c:v>-0.92073984344403426</c:v>
                </c:pt>
                <c:pt idx="437">
                  <c:v>-0.92491255292487573</c:v>
                </c:pt>
                <c:pt idx="438">
                  <c:v>-0.92897671981677854</c:v>
                </c:pt>
                <c:pt idx="439">
                  <c:v>-0.93293186717173826</c:v>
                </c:pt>
                <c:pt idx="440">
                  <c:v>-0.93677753083567661</c:v>
                </c:pt>
                <c:pt idx="441">
                  <c:v>-0.94051325950291187</c:v>
                </c:pt>
                <c:pt idx="442">
                  <c:v>-0.94413861476912142</c:v>
                </c:pt>
                <c:pt idx="443">
                  <c:v>-0.9476531711827908</c:v>
                </c:pt>
                <c:pt idx="444">
                  <c:v>-0.95105651629514221</c:v>
                </c:pt>
                <c:pt idx="445">
                  <c:v>-0.95434825070853702</c:v>
                </c:pt>
                <c:pt idx="446">
                  <c:v>-0.95752798812334694</c:v>
                </c:pt>
                <c:pt idx="447">
                  <c:v>-0.96059535538328822</c:v>
                </c:pt>
                <c:pt idx="448">
                  <c:v>-0.96354999251921281</c:v>
                </c:pt>
                <c:pt idx="449">
                  <c:v>-0.96639155279135269</c:v>
                </c:pt>
                <c:pt idx="450">
                  <c:v>-0.96911970273001091</c:v>
                </c:pt>
                <c:pt idx="451">
                  <c:v>-0.97173412217469646</c:v>
                </c:pt>
                <c:pt idx="452">
                  <c:v>-0.97423450431169545</c:v>
                </c:pt>
                <c:pt idx="453">
                  <c:v>-0.97662055571007822</c:v>
                </c:pt>
                <c:pt idx="454">
                  <c:v>-0.97889199635613378</c:v>
                </c:pt>
                <c:pt idx="455">
                  <c:v>-0.98104855968623139</c:v>
                </c:pt>
                <c:pt idx="456">
                  <c:v>-0.98308999261810259</c:v>
                </c:pt>
                <c:pt idx="457">
                  <c:v>-0.98501605558054139</c:v>
                </c:pt>
                <c:pt idx="458">
                  <c:v>-0.98682652254151948</c:v>
                </c:pt>
                <c:pt idx="459">
                  <c:v>-0.98852118103471198</c:v>
                </c:pt>
                <c:pt idx="460">
                  <c:v>-0.99009983218443065</c:v>
                </c:pt>
                <c:pt idx="461">
                  <c:v>-0.99156229072896396</c:v>
                </c:pt>
                <c:pt idx="462">
                  <c:v>-0.99290838504231738</c:v>
                </c:pt>
                <c:pt idx="463">
                  <c:v>-0.99413795715435505</c:v>
                </c:pt>
                <c:pt idx="464">
                  <c:v>-0.99525086276933783</c:v>
                </c:pt>
                <c:pt idx="465">
                  <c:v>-0.99624697128285755</c:v>
                </c:pt>
                <c:pt idx="466">
                  <c:v>-0.99712616579716351</c:v>
                </c:pt>
                <c:pt idx="467">
                  <c:v>-0.99788834313488151</c:v>
                </c:pt>
                <c:pt idx="468">
                  <c:v>-0.99853341385112149</c:v>
                </c:pt>
                <c:pt idx="469">
                  <c:v>-0.99906130224397482</c:v>
                </c:pt>
                <c:pt idx="470">
                  <c:v>-0.99947194636339809</c:v>
                </c:pt>
                <c:pt idx="471">
                  <c:v>-0.99976529801848313</c:v>
                </c:pt>
                <c:pt idx="472">
                  <c:v>-0.99994132278311265</c:v>
                </c:pt>
                <c:pt idx="473">
                  <c:v>-1</c:v>
                </c:pt>
                <c:pt idx="474">
                  <c:v>-0.99994132278311365</c:v>
                </c:pt>
                <c:pt idx="475">
                  <c:v>-0.99976529801848513</c:v>
                </c:pt>
                <c:pt idx="476">
                  <c:v>-0.99947194636340109</c:v>
                </c:pt>
                <c:pt idx="477">
                  <c:v>-0.99906130224397871</c:v>
                </c:pt>
                <c:pt idx="478">
                  <c:v>-0.99853341385112637</c:v>
                </c:pt>
                <c:pt idx="479">
                  <c:v>-0.99788834313488739</c:v>
                </c:pt>
                <c:pt idx="480">
                  <c:v>-0.99712616579717051</c:v>
                </c:pt>
                <c:pt idx="481">
                  <c:v>-0.99624697128286543</c:v>
                </c:pt>
                <c:pt idx="482">
                  <c:v>-0.99525086276934671</c:v>
                </c:pt>
                <c:pt idx="483">
                  <c:v>-0.99413795715436482</c:v>
                </c:pt>
                <c:pt idx="484">
                  <c:v>-0.99290838504232826</c:v>
                </c:pt>
                <c:pt idx="485">
                  <c:v>-0.99156229072897573</c:v>
                </c:pt>
                <c:pt idx="486">
                  <c:v>-0.99009983218444342</c:v>
                </c:pt>
                <c:pt idx="487">
                  <c:v>-0.98852118103472564</c:v>
                </c:pt>
                <c:pt idx="488">
                  <c:v>-0.98682652254153425</c:v>
                </c:pt>
                <c:pt idx="489">
                  <c:v>-0.98501605558055705</c:v>
                </c:pt>
                <c:pt idx="490">
                  <c:v>-0.98308999261811925</c:v>
                </c:pt>
                <c:pt idx="491">
                  <c:v>-0.98104855968624904</c:v>
                </c:pt>
                <c:pt idx="492">
                  <c:v>-0.97889199635615243</c:v>
                </c:pt>
                <c:pt idx="493">
                  <c:v>-0.97662055571009776</c:v>
                </c:pt>
                <c:pt idx="494">
                  <c:v>-0.97423450431171599</c:v>
                </c:pt>
                <c:pt idx="495">
                  <c:v>-0.97173412217471788</c:v>
                </c:pt>
                <c:pt idx="496">
                  <c:v>-0.96911970273003345</c:v>
                </c:pt>
                <c:pt idx="497">
                  <c:v>-0.96639155279137612</c:v>
                </c:pt>
                <c:pt idx="498">
                  <c:v>-0.96354999251923723</c:v>
                </c:pt>
                <c:pt idx="499">
                  <c:v>-0.96059535538331353</c:v>
                </c:pt>
                <c:pt idx="500">
                  <c:v>-0.95752798812337325</c:v>
                </c:pt>
                <c:pt idx="501">
                  <c:v>-0.95434825070856422</c:v>
                </c:pt>
                <c:pt idx="502">
                  <c:v>-0.95105651629517041</c:v>
                </c:pt>
                <c:pt idx="503">
                  <c:v>-0.94765317118281989</c:v>
                </c:pt>
                <c:pt idx="504">
                  <c:v>-0.9441386147691514</c:v>
                </c:pt>
                <c:pt idx="505">
                  <c:v>-0.94051325950294284</c:v>
                </c:pt>
                <c:pt idx="506">
                  <c:v>-0.93677753083570858</c:v>
                </c:pt>
                <c:pt idx="507">
                  <c:v>-0.93293186717177112</c:v>
                </c:pt>
                <c:pt idx="508">
                  <c:v>-0.92897671981681229</c:v>
                </c:pt>
                <c:pt idx="509">
                  <c:v>-0.92491255292491037</c:v>
                </c:pt>
                <c:pt idx="510">
                  <c:v>-0.92073984344406978</c:v>
                </c:pt>
                <c:pt idx="511">
                  <c:v>-0.91645908106024887</c:v>
                </c:pt>
                <c:pt idx="512">
                  <c:v>-0.91207076813989341</c:v>
                </c:pt>
                <c:pt idx="513">
                  <c:v>-0.90757541967098132</c:v>
                </c:pt>
                <c:pt idx="514">
                  <c:v>-0.90297356320258682</c:v>
                </c:pt>
                <c:pt idx="515">
                  <c:v>-0.89826573878297</c:v>
                </c:pt>
                <c:pt idx="516">
                  <c:v>-0.89345249889620004</c:v>
                </c:pt>
                <c:pt idx="517">
                  <c:v>-0.88853440839731834</c:v>
                </c:pt>
                <c:pt idx="518">
                  <c:v>-0.88351204444605069</c:v>
                </c:pt>
                <c:pt idx="519">
                  <c:v>-0.87838599643907489</c:v>
                </c:pt>
                <c:pt idx="520">
                  <c:v>-0.87315686594085218</c:v>
                </c:pt>
                <c:pt idx="521">
                  <c:v>-0.86782526661303139</c:v>
                </c:pt>
                <c:pt idx="522">
                  <c:v>-0.86239182414243265</c:v>
                </c:pt>
                <c:pt idx="523">
                  <c:v>-0.85685717616762058</c:v>
                </c:pt>
                <c:pt idx="524">
                  <c:v>-0.85122197220407447</c:v>
                </c:pt>
                <c:pt idx="525">
                  <c:v>-0.84548687356796459</c:v>
                </c:pt>
                <c:pt idx="526">
                  <c:v>-0.83965255329854405</c:v>
                </c:pt>
                <c:pt idx="527">
                  <c:v>-0.83371969607916452</c:v>
                </c:pt>
                <c:pt idx="528">
                  <c:v>-0.82768899815692554</c:v>
                </c:pt>
                <c:pt idx="529">
                  <c:v>-0.82156116726096717</c:v>
                </c:pt>
                <c:pt idx="530">
                  <c:v>-0.81533692251941448</c:v>
                </c:pt>
                <c:pt idx="531">
                  <c:v>-0.80901699437498464</c:v>
                </c:pt>
                <c:pt idx="532">
                  <c:v>-0.8026021244992666</c:v>
                </c:pt>
                <c:pt idx="533">
                  <c:v>-0.79609306570568239</c:v>
                </c:pt>
                <c:pt idx="534">
                  <c:v>-0.78949058186114118</c:v>
                </c:pt>
                <c:pt idx="535">
                  <c:v>-0.78279544779639587</c:v>
                </c:pt>
                <c:pt idx="536">
                  <c:v>-0.7760084492151138</c:v>
                </c:pt>
                <c:pt idx="537">
                  <c:v>-0.76913038260167055</c:v>
                </c:pt>
                <c:pt idx="538">
                  <c:v>-0.76216205512767887</c:v>
                </c:pt>
                <c:pt idx="539">
                  <c:v>-0.75510428455726386</c:v>
                </c:pt>
                <c:pt idx="540">
                  <c:v>-0.74795789915109445</c:v>
                </c:pt>
                <c:pt idx="541">
                  <c:v>-0.74072373756918375</c:v>
                </c:pt>
                <c:pt idx="542">
                  <c:v>-0.73340264877246775</c:v>
                </c:pt>
                <c:pt idx="543">
                  <c:v>-0.72599549192317692</c:v>
                </c:pt>
                <c:pt idx="544">
                  <c:v>-0.71850313628400919</c:v>
                </c:pt>
                <c:pt idx="545">
                  <c:v>-0.71092646111611824</c:v>
                </c:pt>
                <c:pt idx="546">
                  <c:v>-0.7032663555759282</c:v>
                </c:pt>
                <c:pt idx="547">
                  <c:v>-0.69552371861078754</c:v>
                </c:pt>
                <c:pt idx="548">
                  <c:v>-0.68769945885347306</c:v>
                </c:pt>
                <c:pt idx="549">
                  <c:v>-0.67979449451555829</c:v>
                </c:pt>
                <c:pt idx="550">
                  <c:v>-0.67180975327965731</c:v>
                </c:pt>
                <c:pt idx="551">
                  <c:v>-0.66374617219055643</c:v>
                </c:pt>
                <c:pt idx="552">
                  <c:v>-0.65560469754524864</c:v>
                </c:pt>
                <c:pt idx="553">
                  <c:v>-0.64738628478188109</c:v>
                </c:pt>
                <c:pt idx="554">
                  <c:v>-0.63909189836763003</c:v>
                </c:pt>
                <c:pt idx="555">
                  <c:v>-0.63072251168551674</c:v>
                </c:pt>
                <c:pt idx="556">
                  <c:v>-0.62227910692017618</c:v>
                </c:pt>
                <c:pt idx="557">
                  <c:v>-0.61376267494259384</c:v>
                </c:pt>
                <c:pt idx="558">
                  <c:v>-0.6051742151938222</c:v>
                </c:pt>
                <c:pt idx="559">
                  <c:v>-0.59651473556769197</c:v>
                </c:pt>
                <c:pt idx="560">
                  <c:v>-0.58778525229253153</c:v>
                </c:pt>
                <c:pt idx="561">
                  <c:v>-0.57898678981190776</c:v>
                </c:pt>
                <c:pt idx="562">
                  <c:v>-0.57012038066440318</c:v>
                </c:pt>
                <c:pt idx="563">
                  <c:v>-0.56118706536244289</c:v>
                </c:pt>
                <c:pt idx="564">
                  <c:v>-0.55218789227018583</c:v>
                </c:pt>
                <c:pt idx="565">
                  <c:v>-0.54312391748049471</c:v>
                </c:pt>
                <c:pt idx="566">
                  <c:v>-0.53399620469099873</c:v>
                </c:pt>
                <c:pt idx="567">
                  <c:v>-0.52480582507926388</c:v>
                </c:pt>
                <c:pt idx="568">
                  <c:v>-0.51555385717708568</c:v>
                </c:pt>
                <c:pt idx="569">
                  <c:v>-0.50624138674391872</c:v>
                </c:pt>
                <c:pt idx="570">
                  <c:v>-0.4968695066394575</c:v>
                </c:pt>
                <c:pt idx="571">
                  <c:v>-0.48743931669538521</c:v>
                </c:pt>
                <c:pt idx="572">
                  <c:v>-0.47795192358630312</c:v>
                </c:pt>
                <c:pt idx="573">
                  <c:v>-0.46840844069985749</c:v>
                </c:pt>
                <c:pt idx="574">
                  <c:v>-0.4588099880060787</c:v>
                </c:pt>
                <c:pt idx="575">
                  <c:v>-0.44915769192594768</c:v>
                </c:pt>
                <c:pt idx="576">
                  <c:v>-0.43945268519920561</c:v>
                </c:pt>
                <c:pt idx="577">
                  <c:v>-0.42969610675142167</c:v>
                </c:pt>
                <c:pt idx="578">
                  <c:v>-0.41988910156033515</c:v>
                </c:pt>
                <c:pt idx="579">
                  <c:v>-0.41003282052148721</c:v>
                </c:pt>
                <c:pt idx="580">
                  <c:v>-0.40012842031315837</c:v>
                </c:pt>
                <c:pt idx="581">
                  <c:v>-0.39017706326062696</c:v>
                </c:pt>
                <c:pt idx="582">
                  <c:v>-0.38017991719976502</c:v>
                </c:pt>
                <c:pt idx="583">
                  <c:v>-0.37013815533998801</c:v>
                </c:pt>
                <c:pt idx="584">
                  <c:v>-0.36005295612657301</c:v>
                </c:pt>
                <c:pt idx="585">
                  <c:v>-0.34992550310236326</c:v>
                </c:pt>
                <c:pt idx="586">
                  <c:v>-0.33975698476887389</c:v>
                </c:pt>
                <c:pt idx="587">
                  <c:v>-0.32954859444681633</c:v>
                </c:pt>
                <c:pt idx="588">
                  <c:v>-0.31930153013605655</c:v>
                </c:pt>
                <c:pt idx="589">
                  <c:v>-0.30901699437502456</c:v>
                </c:pt>
                <c:pt idx="590">
                  <c:v>-0.29869619409959125</c:v>
                </c:pt>
                <c:pt idx="591">
                  <c:v>-0.28834034050142904</c:v>
                </c:pt>
                <c:pt idx="592">
                  <c:v>-0.27795064888587312</c:v>
                </c:pt>
                <c:pt idx="593">
                  <c:v>-0.26752833852930019</c:v>
                </c:pt>
                <c:pt idx="594">
                  <c:v>-0.25707463253604068</c:v>
                </c:pt>
                <c:pt idx="595">
                  <c:v>-0.24659075769484237</c:v>
                </c:pt>
                <c:pt idx="596">
                  <c:v>-0.23607794433490092</c:v>
                </c:pt>
                <c:pt idx="597">
                  <c:v>-0.22553742618147563</c:v>
                </c:pt>
                <c:pt idx="598">
                  <c:v>-0.21497044021110598</c:v>
                </c:pt>
                <c:pt idx="599">
                  <c:v>-0.2043782265064473</c:v>
                </c:pt>
                <c:pt idx="600">
                  <c:v>-0.19376202811074128</c:v>
                </c:pt>
                <c:pt idx="601">
                  <c:v>-0.18312309088193945</c:v>
                </c:pt>
                <c:pt idx="602">
                  <c:v>-0.17246266334649629</c:v>
                </c:pt>
                <c:pt idx="603">
                  <c:v>-0.161781996552849</c:v>
                </c:pt>
                <c:pt idx="604">
                  <c:v>-0.15108234392460149</c:v>
                </c:pt>
                <c:pt idx="605">
                  <c:v>-0.14036496111342947</c:v>
                </c:pt>
                <c:pt idx="606">
                  <c:v>-0.12963110585172433</c:v>
                </c:pt>
                <c:pt idx="607">
                  <c:v>-0.1188820378049925</c:v>
                </c:pt>
                <c:pt idx="608">
                  <c:v>-0.1081190184240282</c:v>
                </c:pt>
                <c:pt idx="609">
                  <c:v>-9.7343310796876581E-2</c:v>
                </c:pt>
                <c:pt idx="610">
                  <c:v>-8.6556179500604721E-2</c:v>
                </c:pt>
                <c:pt idx="611">
                  <c:v>-7.5758890452897965E-2</c:v>
                </c:pt>
                <c:pt idx="612">
                  <c:v>-6.4952710763498775E-2</c:v>
                </c:pt>
                <c:pt idx="613">
                  <c:v>-5.4138908585505872E-2</c:v>
                </c:pt>
                <c:pt idx="614">
                  <c:v>-4.3318752966550793E-2</c:v>
                </c:pt>
                <c:pt idx="615">
                  <c:v>-3.2493513699869539E-2</c:v>
                </c:pt>
                <c:pt idx="616">
                  <c:v>-2.1664461175286715E-2</c:v>
                </c:pt>
                <c:pt idx="617">
                  <c:v>-1.0832866230129657E-2</c:v>
                </c:pt>
                <c:pt idx="618">
                  <c:v>-9.0012307503439803E-14</c:v>
                </c:pt>
                <c:pt idx="619">
                  <c:v>1.0832866229949641E-2</c:v>
                </c:pt>
                <c:pt idx="620">
                  <c:v>2.1664461175106734E-2</c:v>
                </c:pt>
                <c:pt idx="621">
                  <c:v>3.2493513699689607E-2</c:v>
                </c:pt>
                <c:pt idx="622">
                  <c:v>4.3318752966370937E-2</c:v>
                </c:pt>
                <c:pt idx="623">
                  <c:v>5.4138908585326113E-2</c:v>
                </c:pt>
                <c:pt idx="624">
                  <c:v>6.4952710763319141E-2</c:v>
                </c:pt>
                <c:pt idx="625">
                  <c:v>7.5758890452718455E-2</c:v>
                </c:pt>
                <c:pt idx="626">
                  <c:v>8.6556179500425379E-2</c:v>
                </c:pt>
                <c:pt idx="627">
                  <c:v>9.7343310796697405E-2</c:v>
                </c:pt>
                <c:pt idx="628">
                  <c:v>0.10811901842384923</c:v>
                </c:pt>
                <c:pt idx="629">
                  <c:v>0.11888203780481375</c:v>
                </c:pt>
                <c:pt idx="630">
                  <c:v>0.12963110585154583</c:v>
                </c:pt>
                <c:pt idx="631">
                  <c:v>0.14036496111325122</c:v>
                </c:pt>
                <c:pt idx="632">
                  <c:v>0.15108234392442441</c:v>
                </c:pt>
                <c:pt idx="633">
                  <c:v>0.16178199655267222</c:v>
                </c:pt>
                <c:pt idx="634">
                  <c:v>0.17246266334631985</c:v>
                </c:pt>
                <c:pt idx="635">
                  <c:v>0.18312309088176335</c:v>
                </c:pt>
                <c:pt idx="636">
                  <c:v>0.19376202811056553</c:v>
                </c:pt>
                <c:pt idx="637">
                  <c:v>0.20437822650627194</c:v>
                </c:pt>
                <c:pt idx="638">
                  <c:v>0.21497044021093104</c:v>
                </c:pt>
                <c:pt idx="639">
                  <c:v>0.2255374261813011</c:v>
                </c:pt>
                <c:pt idx="640">
                  <c:v>0.23607794433472687</c:v>
                </c:pt>
                <c:pt idx="641">
                  <c:v>0.24659075769466876</c:v>
                </c:pt>
                <c:pt idx="642">
                  <c:v>0.2570746325358676</c:v>
                </c:pt>
                <c:pt idx="643">
                  <c:v>0.26752833852912755</c:v>
                </c:pt>
                <c:pt idx="644">
                  <c:v>0.27795064888570103</c:v>
                </c:pt>
                <c:pt idx="645">
                  <c:v>0.28834034050125751</c:v>
                </c:pt>
                <c:pt idx="646">
                  <c:v>0.29869619409942028</c:v>
                </c:pt>
                <c:pt idx="647">
                  <c:v>0.30901699437485419</c:v>
                </c:pt>
                <c:pt idx="648">
                  <c:v>0.3193015301358868</c:v>
                </c:pt>
                <c:pt idx="649">
                  <c:v>0.32954859444664719</c:v>
                </c:pt>
                <c:pt idx="650">
                  <c:v>0.33975698476870542</c:v>
                </c:pt>
                <c:pt idx="651">
                  <c:v>0.34992550310219545</c:v>
                </c:pt>
                <c:pt idx="652">
                  <c:v>0.36005295612640587</c:v>
                </c:pt>
                <c:pt idx="653">
                  <c:v>0.37013815533982158</c:v>
                </c:pt>
                <c:pt idx="654">
                  <c:v>0.38017991719959932</c:v>
                </c:pt>
                <c:pt idx="655">
                  <c:v>0.39017706326046198</c:v>
                </c:pt>
                <c:pt idx="656">
                  <c:v>0.40012842031299423</c:v>
                </c:pt>
                <c:pt idx="657">
                  <c:v>0.41003282052132384</c:v>
                </c:pt>
                <c:pt idx="658">
                  <c:v>0.41988910156017256</c:v>
                </c:pt>
                <c:pt idx="659">
                  <c:v>0.42969610675125991</c:v>
                </c:pt>
                <c:pt idx="660">
                  <c:v>0.43945268519904473</c:v>
                </c:pt>
                <c:pt idx="661">
                  <c:v>0.44915769192578764</c:v>
                </c:pt>
                <c:pt idx="662">
                  <c:v>0.45880998800591949</c:v>
                </c:pt>
                <c:pt idx="663">
                  <c:v>0.46840844069969922</c:v>
                </c:pt>
                <c:pt idx="664">
                  <c:v>0.47795192358614574</c:v>
                </c:pt>
                <c:pt idx="665">
                  <c:v>0.48743931669522883</c:v>
                </c:pt>
                <c:pt idx="666">
                  <c:v>0.49686950663930207</c:v>
                </c:pt>
                <c:pt idx="667">
                  <c:v>0.50624138674376418</c:v>
                </c:pt>
                <c:pt idx="668">
                  <c:v>0.51555385717693225</c:v>
                </c:pt>
                <c:pt idx="669">
                  <c:v>0.52480582507911144</c:v>
                </c:pt>
                <c:pt idx="670">
                  <c:v>0.5339962046908473</c:v>
                </c:pt>
                <c:pt idx="671">
                  <c:v>0.54312391748034428</c:v>
                </c:pt>
                <c:pt idx="672">
                  <c:v>0.55218789227003651</c:v>
                </c:pt>
                <c:pt idx="673">
                  <c:v>0.56118706536229468</c:v>
                </c:pt>
                <c:pt idx="674">
                  <c:v>0.57012038066425608</c:v>
                </c:pt>
                <c:pt idx="675">
                  <c:v>0.57898678981176177</c:v>
                </c:pt>
                <c:pt idx="676">
                  <c:v>0.58778525229238665</c:v>
                </c:pt>
                <c:pt idx="677">
                  <c:v>0.59651473556754819</c:v>
                </c:pt>
                <c:pt idx="678">
                  <c:v>0.60517421519367953</c:v>
                </c:pt>
                <c:pt idx="679">
                  <c:v>0.6137626749424524</c:v>
                </c:pt>
                <c:pt idx="680">
                  <c:v>0.62227910692003596</c:v>
                </c:pt>
                <c:pt idx="681">
                  <c:v>0.63072251168537774</c:v>
                </c:pt>
                <c:pt idx="682">
                  <c:v>0.63909189836749225</c:v>
                </c:pt>
                <c:pt idx="683">
                  <c:v>0.64738628478174454</c:v>
                </c:pt>
                <c:pt idx="684">
                  <c:v>0.65560469754511341</c:v>
                </c:pt>
                <c:pt idx="685">
                  <c:v>0.66374617219042242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863104"/>
        <c:axId val="73430144"/>
      </c:scatterChart>
      <c:valAx>
        <c:axId val="72863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3430144"/>
        <c:crosses val="autoZero"/>
        <c:crossBetween val="midCat"/>
      </c:valAx>
      <c:valAx>
        <c:axId val="734301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28631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806758530183721E-2"/>
          <c:y val="4.0993539269129818E-2"/>
          <c:w val="0.89436996937882762"/>
          <c:h val="0.85669452856854433"/>
        </c:manualLayout>
      </c:layout>
      <c:scatterChart>
        <c:scatterStyle val="lineMarker"/>
        <c:varyColors val="0"/>
        <c:ser>
          <c:idx val="0"/>
          <c:order val="0"/>
          <c:tx>
            <c:v>Measurements</c:v>
          </c:tx>
          <c:spPr>
            <a:ln w="28575">
              <a:noFill/>
            </a:ln>
          </c:spPr>
          <c:trendline>
            <c:name>Best linear fit</c:name>
            <c:trendlineType val="linear"/>
            <c:intercept val="0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Results!$AG$18:$AG$52</c:f>
                <c:numCache>
                  <c:formatCode>General</c:formatCode>
                  <c:ptCount val="35"/>
                  <c:pt idx="0">
                    <c:v>5.1210759767995551E-2</c:v>
                  </c:pt>
                  <c:pt idx="1">
                    <c:v>5.0090559393569253E-2</c:v>
                  </c:pt>
                  <c:pt idx="2">
                    <c:v>5.0308181564876008E-2</c:v>
                  </c:pt>
                  <c:pt idx="3">
                    <c:v>5.9940491239904463E-2</c:v>
                  </c:pt>
                  <c:pt idx="4">
                    <c:v>5.8077974100153217E-2</c:v>
                  </c:pt>
                  <c:pt idx="5">
                    <c:v>5.7342323909655622E-2</c:v>
                  </c:pt>
                  <c:pt idx="6">
                    <c:v>5.795935404535732E-2</c:v>
                  </c:pt>
                  <c:pt idx="7">
                    <c:v>5.6784995321134388E-2</c:v>
                  </c:pt>
                  <c:pt idx="8">
                    <c:v>5.5670835708258697E-2</c:v>
                  </c:pt>
                  <c:pt idx="9">
                    <c:v>6.063180089179139E-2</c:v>
                  </c:pt>
                  <c:pt idx="10">
                    <c:v>5.9269404821365328E-2</c:v>
                  </c:pt>
                  <c:pt idx="11">
                    <c:v>5.9976693577115575E-2</c:v>
                  </c:pt>
                  <c:pt idx="12">
                    <c:v>6.8079347359919037E-2</c:v>
                  </c:pt>
                  <c:pt idx="13">
                    <c:v>6.5872400764229622E-2</c:v>
                  </c:pt>
                  <c:pt idx="14">
                    <c:v>6.4657150018977594E-2</c:v>
                  </c:pt>
                  <c:pt idx="15">
                    <c:v>6.4877847221221543E-2</c:v>
                  </c:pt>
                  <c:pt idx="16">
                    <c:v>6.5237285199453293E-2</c:v>
                  </c:pt>
                  <c:pt idx="17">
                    <c:v>6.5155226525997881E-2</c:v>
                  </c:pt>
                  <c:pt idx="18">
                    <c:v>6.3734744123830539E-2</c:v>
                  </c:pt>
                  <c:pt idx="19">
                    <c:v>6.470971167200909E-2</c:v>
                  </c:pt>
                  <c:pt idx="20">
                    <c:v>6.3481605630024682E-2</c:v>
                  </c:pt>
                  <c:pt idx="21">
                    <c:v>6.4179745813862391E-2</c:v>
                  </c:pt>
                  <c:pt idx="22">
                    <c:v>6.3594816183222103E-2</c:v>
                  </c:pt>
                  <c:pt idx="23">
                    <c:v>6.402772860777009E-2</c:v>
                  </c:pt>
                  <c:pt idx="24">
                    <c:v>6.239290730743801E-2</c:v>
                  </c:pt>
                  <c:pt idx="25">
                    <c:v>6.3016879391271013E-2</c:v>
                  </c:pt>
                  <c:pt idx="26">
                    <c:v>6.228096755829296E-2</c:v>
                  </c:pt>
                  <c:pt idx="27">
                    <c:v>6.2401882322050024E-2</c:v>
                  </c:pt>
                  <c:pt idx="28">
                    <c:v>6.0589327746088717E-2</c:v>
                  </c:pt>
                  <c:pt idx="29">
                    <c:v>6.0806639775001545E-2</c:v>
                  </c:pt>
                  <c:pt idx="30">
                    <c:v>5.8208813946949524E-2</c:v>
                  </c:pt>
                  <c:pt idx="31">
                    <c:v>5.9785194317312426E-2</c:v>
                  </c:pt>
                  <c:pt idx="32">
                    <c:v>5.4973852129863422E-2</c:v>
                  </c:pt>
                  <c:pt idx="33">
                    <c:v>5.5253792739523105E-2</c:v>
                  </c:pt>
                  <c:pt idx="34">
                    <c:v>5.6006454739899632E-2</c:v>
                  </c:pt>
                </c:numCache>
              </c:numRef>
            </c:plus>
            <c:minus>
              <c:numRef>
                <c:f>Results!$AG$18:$AG$52</c:f>
                <c:numCache>
                  <c:formatCode>General</c:formatCode>
                  <c:ptCount val="35"/>
                  <c:pt idx="0">
                    <c:v>5.1210759767995551E-2</c:v>
                  </c:pt>
                  <c:pt idx="1">
                    <c:v>5.0090559393569253E-2</c:v>
                  </c:pt>
                  <c:pt idx="2">
                    <c:v>5.0308181564876008E-2</c:v>
                  </c:pt>
                  <c:pt idx="3">
                    <c:v>5.9940491239904463E-2</c:v>
                  </c:pt>
                  <c:pt idx="4">
                    <c:v>5.8077974100153217E-2</c:v>
                  </c:pt>
                  <c:pt idx="5">
                    <c:v>5.7342323909655622E-2</c:v>
                  </c:pt>
                  <c:pt idx="6">
                    <c:v>5.795935404535732E-2</c:v>
                  </c:pt>
                  <c:pt idx="7">
                    <c:v>5.6784995321134388E-2</c:v>
                  </c:pt>
                  <c:pt idx="8">
                    <c:v>5.5670835708258697E-2</c:v>
                  </c:pt>
                  <c:pt idx="9">
                    <c:v>6.063180089179139E-2</c:v>
                  </c:pt>
                  <c:pt idx="10">
                    <c:v>5.9269404821365328E-2</c:v>
                  </c:pt>
                  <c:pt idx="11">
                    <c:v>5.9976693577115575E-2</c:v>
                  </c:pt>
                  <c:pt idx="12">
                    <c:v>6.8079347359919037E-2</c:v>
                  </c:pt>
                  <c:pt idx="13">
                    <c:v>6.5872400764229622E-2</c:v>
                  </c:pt>
                  <c:pt idx="14">
                    <c:v>6.4657150018977594E-2</c:v>
                  </c:pt>
                  <c:pt idx="15">
                    <c:v>6.4877847221221543E-2</c:v>
                  </c:pt>
                  <c:pt idx="16">
                    <c:v>6.5237285199453293E-2</c:v>
                  </c:pt>
                  <c:pt idx="17">
                    <c:v>6.5155226525997881E-2</c:v>
                  </c:pt>
                  <c:pt idx="18">
                    <c:v>6.3734744123830539E-2</c:v>
                  </c:pt>
                  <c:pt idx="19">
                    <c:v>6.470971167200909E-2</c:v>
                  </c:pt>
                  <c:pt idx="20">
                    <c:v>6.3481605630024682E-2</c:v>
                  </c:pt>
                  <c:pt idx="21">
                    <c:v>6.4179745813862391E-2</c:v>
                  </c:pt>
                  <c:pt idx="22">
                    <c:v>6.3594816183222103E-2</c:v>
                  </c:pt>
                  <c:pt idx="23">
                    <c:v>6.402772860777009E-2</c:v>
                  </c:pt>
                  <c:pt idx="24">
                    <c:v>6.239290730743801E-2</c:v>
                  </c:pt>
                  <c:pt idx="25">
                    <c:v>6.3016879391271013E-2</c:v>
                  </c:pt>
                  <c:pt idx="26">
                    <c:v>6.228096755829296E-2</c:v>
                  </c:pt>
                  <c:pt idx="27">
                    <c:v>6.2401882322050024E-2</c:v>
                  </c:pt>
                  <c:pt idx="28">
                    <c:v>6.0589327746088717E-2</c:v>
                  </c:pt>
                  <c:pt idx="29">
                    <c:v>6.0806639775001545E-2</c:v>
                  </c:pt>
                  <c:pt idx="30">
                    <c:v>5.8208813946949524E-2</c:v>
                  </c:pt>
                  <c:pt idx="31">
                    <c:v>5.9785194317312426E-2</c:v>
                  </c:pt>
                  <c:pt idx="32">
                    <c:v>5.4973852129863422E-2</c:v>
                  </c:pt>
                  <c:pt idx="33">
                    <c:v>5.5253792739523105E-2</c:v>
                  </c:pt>
                  <c:pt idx="34">
                    <c:v>5.6006454739899632E-2</c:v>
                  </c:pt>
                </c:numCache>
              </c:numRef>
            </c:minus>
          </c:errBars>
          <c:errBars>
            <c:errDir val="x"/>
            <c:errBarType val="both"/>
            <c:errValType val="cust"/>
            <c:noEndCap val="0"/>
            <c:plus>
              <c:numRef>
                <c:f>Results!$AH$18:$AH$52</c:f>
                <c:numCache>
                  <c:formatCode>General</c:formatCode>
                  <c:ptCount val="35"/>
                  <c:pt idx="0">
                    <c:v>3.3343014964901656E-2</c:v>
                  </c:pt>
                  <c:pt idx="1">
                    <c:v>3.0705888325100465E-2</c:v>
                  </c:pt>
                  <c:pt idx="2">
                    <c:v>1.7486899663038662E-2</c:v>
                  </c:pt>
                  <c:pt idx="3">
                    <c:v>4.772824558188199E-2</c:v>
                  </c:pt>
                  <c:pt idx="4">
                    <c:v>4.3784120838857757E-2</c:v>
                  </c:pt>
                  <c:pt idx="5">
                    <c:v>4.6330744463355777E-2</c:v>
                  </c:pt>
                  <c:pt idx="6">
                    <c:v>4.1676172597116937E-2</c:v>
                  </c:pt>
                  <c:pt idx="7">
                    <c:v>4.738207343855292E-2</c:v>
                  </c:pt>
                  <c:pt idx="8">
                    <c:v>4.287654334767068E-2</c:v>
                  </c:pt>
                  <c:pt idx="9">
                    <c:v>4.8471245722613084E-2</c:v>
                  </c:pt>
                  <c:pt idx="10">
                    <c:v>5.0524791553568642E-2</c:v>
                  </c:pt>
                  <c:pt idx="11">
                    <c:v>4.9005647285276871E-2</c:v>
                  </c:pt>
                  <c:pt idx="12">
                    <c:v>6.6765871966994031E-2</c:v>
                  </c:pt>
                  <c:pt idx="13">
                    <c:v>6.3429908565139623E-2</c:v>
                  </c:pt>
                  <c:pt idx="14">
                    <c:v>6.1394585861377353E-2</c:v>
                  </c:pt>
                  <c:pt idx="15">
                    <c:v>6.2039980015811146E-2</c:v>
                  </c:pt>
                  <c:pt idx="16">
                    <c:v>5.9985858382969423E-2</c:v>
                  </c:pt>
                  <c:pt idx="17">
                    <c:v>6.1679654787920965E-2</c:v>
                  </c:pt>
                  <c:pt idx="18">
                    <c:v>6.0449555638609022E-2</c:v>
                  </c:pt>
                  <c:pt idx="19">
                    <c:v>5.9081700723577137E-2</c:v>
                  </c:pt>
                  <c:pt idx="20">
                    <c:v>6.1050315876565509E-2</c:v>
                  </c:pt>
                  <c:pt idx="21">
                    <c:v>6.2208967810845603E-2</c:v>
                  </c:pt>
                  <c:pt idx="22">
                    <c:v>6.1705320790278496E-2</c:v>
                  </c:pt>
                  <c:pt idx="23">
                    <c:v>6.2710224864362951E-2</c:v>
                  </c:pt>
                  <c:pt idx="24">
                    <c:v>5.660664463773038E-2</c:v>
                  </c:pt>
                  <c:pt idx="25">
                    <c:v>5.7007646211952513E-2</c:v>
                  </c:pt>
                  <c:pt idx="26">
                    <c:v>5.5073581828475958E-2</c:v>
                  </c:pt>
                  <c:pt idx="27">
                    <c:v>5.5271038975697233E-2</c:v>
                  </c:pt>
                  <c:pt idx="28">
                    <c:v>5.38788576005211E-2</c:v>
                  </c:pt>
                  <c:pt idx="29">
                    <c:v>5.125049194876001E-2</c:v>
                  </c:pt>
                  <c:pt idx="30">
                    <c:v>5.0904954382780414E-2</c:v>
                  </c:pt>
                  <c:pt idx="31">
                    <c:v>4.7225136918937975E-2</c:v>
                  </c:pt>
                  <c:pt idx="32">
                    <c:v>3.3345522130974671E-2</c:v>
                  </c:pt>
                  <c:pt idx="33">
                    <c:v>3.2647699580886105E-2</c:v>
                  </c:pt>
                  <c:pt idx="34">
                    <c:v>3.6078597025121097E-2</c:v>
                  </c:pt>
                </c:numCache>
              </c:numRef>
            </c:plus>
            <c:minus>
              <c:numRef>
                <c:f>Results!$AH$18:$AH$52</c:f>
                <c:numCache>
                  <c:formatCode>General</c:formatCode>
                  <c:ptCount val="35"/>
                  <c:pt idx="0">
                    <c:v>3.3343014964901656E-2</c:v>
                  </c:pt>
                  <c:pt idx="1">
                    <c:v>3.0705888325100465E-2</c:v>
                  </c:pt>
                  <c:pt idx="2">
                    <c:v>1.7486899663038662E-2</c:v>
                  </c:pt>
                  <c:pt idx="3">
                    <c:v>4.772824558188199E-2</c:v>
                  </c:pt>
                  <c:pt idx="4">
                    <c:v>4.3784120838857757E-2</c:v>
                  </c:pt>
                  <c:pt idx="5">
                    <c:v>4.6330744463355777E-2</c:v>
                  </c:pt>
                  <c:pt idx="6">
                    <c:v>4.1676172597116937E-2</c:v>
                  </c:pt>
                  <c:pt idx="7">
                    <c:v>4.738207343855292E-2</c:v>
                  </c:pt>
                  <c:pt idx="8">
                    <c:v>4.287654334767068E-2</c:v>
                  </c:pt>
                  <c:pt idx="9">
                    <c:v>4.8471245722613084E-2</c:v>
                  </c:pt>
                  <c:pt idx="10">
                    <c:v>5.0524791553568642E-2</c:v>
                  </c:pt>
                  <c:pt idx="11">
                    <c:v>4.9005647285276871E-2</c:v>
                  </c:pt>
                  <c:pt idx="12">
                    <c:v>6.6765871966994031E-2</c:v>
                  </c:pt>
                  <c:pt idx="13">
                    <c:v>6.3429908565139623E-2</c:v>
                  </c:pt>
                  <c:pt idx="14">
                    <c:v>6.1394585861377353E-2</c:v>
                  </c:pt>
                  <c:pt idx="15">
                    <c:v>6.2039980015811146E-2</c:v>
                  </c:pt>
                  <c:pt idx="16">
                    <c:v>5.9985858382969423E-2</c:v>
                  </c:pt>
                  <c:pt idx="17">
                    <c:v>6.1679654787920965E-2</c:v>
                  </c:pt>
                  <c:pt idx="18">
                    <c:v>6.0449555638609022E-2</c:v>
                  </c:pt>
                  <c:pt idx="19">
                    <c:v>5.9081700723577137E-2</c:v>
                  </c:pt>
                  <c:pt idx="20">
                    <c:v>6.1050315876565509E-2</c:v>
                  </c:pt>
                  <c:pt idx="21">
                    <c:v>6.2208967810845603E-2</c:v>
                  </c:pt>
                  <c:pt idx="22">
                    <c:v>6.1705320790278496E-2</c:v>
                  </c:pt>
                  <c:pt idx="23">
                    <c:v>6.2710224864362951E-2</c:v>
                  </c:pt>
                  <c:pt idx="24">
                    <c:v>5.660664463773038E-2</c:v>
                  </c:pt>
                  <c:pt idx="25">
                    <c:v>5.7007646211952513E-2</c:v>
                  </c:pt>
                  <c:pt idx="26">
                    <c:v>5.5073581828475958E-2</c:v>
                  </c:pt>
                  <c:pt idx="27">
                    <c:v>5.5271038975697233E-2</c:v>
                  </c:pt>
                  <c:pt idx="28">
                    <c:v>5.38788576005211E-2</c:v>
                  </c:pt>
                  <c:pt idx="29">
                    <c:v>5.125049194876001E-2</c:v>
                  </c:pt>
                  <c:pt idx="30">
                    <c:v>5.0904954382780414E-2</c:v>
                  </c:pt>
                  <c:pt idx="31">
                    <c:v>4.7225136918937975E-2</c:v>
                  </c:pt>
                  <c:pt idx="32">
                    <c:v>3.3345522130974671E-2</c:v>
                  </c:pt>
                  <c:pt idx="33">
                    <c:v>3.2647699580886105E-2</c:v>
                  </c:pt>
                  <c:pt idx="34">
                    <c:v>3.6078597025121097E-2</c:v>
                  </c:pt>
                </c:numCache>
              </c:numRef>
            </c:minus>
          </c:errBars>
          <c:xVal>
            <c:numRef>
              <c:f>Results!$U$18:$U$52</c:f>
              <c:numCache>
                <c:formatCode>General</c:formatCode>
                <c:ptCount val="35"/>
                <c:pt idx="0">
                  <c:v>0.67964617379803027</c:v>
                </c:pt>
                <c:pt idx="1">
                  <c:v>0.69656426064995858</c:v>
                </c:pt>
                <c:pt idx="2">
                  <c:v>0.69333894568897569</c:v>
                </c:pt>
                <c:pt idx="3">
                  <c:v>0.51267242238848765</c:v>
                </c:pt>
                <c:pt idx="4">
                  <c:v>0.55491702702849965</c:v>
                </c:pt>
                <c:pt idx="5">
                  <c:v>0.57039822695896092</c:v>
                </c:pt>
                <c:pt idx="6">
                  <c:v>0.55745584015829319</c:v>
                </c:pt>
                <c:pt idx="7">
                  <c:v>0.58172554466972559</c:v>
                </c:pt>
                <c:pt idx="8">
                  <c:v>0.60341677405557037</c:v>
                </c:pt>
                <c:pt idx="9">
                  <c:v>0.49571269002537593</c:v>
                </c:pt>
                <c:pt idx="10">
                  <c:v>0.52843833472234714</c:v>
                </c:pt>
                <c:pt idx="11">
                  <c:v>0.51180297805510622</c:v>
                </c:pt>
                <c:pt idx="12">
                  <c:v>0.22148041881189712</c:v>
                </c:pt>
                <c:pt idx="13">
                  <c:v>0.33122261423347676</c:v>
                </c:pt>
                <c:pt idx="14">
                  <c:v>0.37716654166378893</c:v>
                </c:pt>
                <c:pt idx="15">
                  <c:v>0.36930887282678376</c:v>
                </c:pt>
                <c:pt idx="16">
                  <c:v>0.35608051744479408</c:v>
                </c:pt>
                <c:pt idx="17">
                  <c:v>0.3591499382047813</c:v>
                </c:pt>
                <c:pt idx="18">
                  <c:v>0.40810955332351484</c:v>
                </c:pt>
                <c:pt idx="19">
                  <c:v>0.37531248526803712</c:v>
                </c:pt>
                <c:pt idx="20">
                  <c:v>0.41612587481488972</c:v>
                </c:pt>
                <c:pt idx="21">
                  <c:v>0.39354082365465132</c:v>
                </c:pt>
                <c:pt idx="22">
                  <c:v>0.41256394655837453</c:v>
                </c:pt>
                <c:pt idx="23">
                  <c:v>0.39858900567539707</c:v>
                </c:pt>
                <c:pt idx="24">
                  <c:v>0.4486400016067924</c:v>
                </c:pt>
                <c:pt idx="25">
                  <c:v>0.43037474790200581</c:v>
                </c:pt>
                <c:pt idx="26">
                  <c:v>0.45181995434109945</c:v>
                </c:pt>
                <c:pt idx="27">
                  <c:v>0.44838381706268626</c:v>
                </c:pt>
                <c:pt idx="28">
                  <c:v>0.49677705850119691</c:v>
                </c:pt>
                <c:pt idx="29">
                  <c:v>0.49129904734460056</c:v>
                </c:pt>
                <c:pt idx="30">
                  <c:v>0.55209706972422123</c:v>
                </c:pt>
                <c:pt idx="31">
                  <c:v>0.51637955526357426</c:v>
                </c:pt>
                <c:pt idx="32">
                  <c:v>0.61638820813656536</c:v>
                </c:pt>
                <c:pt idx="33">
                  <c:v>0.61123095968923047</c:v>
                </c:pt>
                <c:pt idx="34">
                  <c:v>0.59701056876861691</c:v>
                </c:pt>
              </c:numCache>
            </c:numRef>
          </c:xVal>
          <c:yVal>
            <c:numRef>
              <c:f>Results!$V$18:$V$52</c:f>
              <c:numCache>
                <c:formatCode>General</c:formatCode>
                <c:ptCount val="35"/>
                <c:pt idx="0">
                  <c:v>0.87857548835195098</c:v>
                </c:pt>
                <c:pt idx="1">
                  <c:v>0.89808131776754563</c:v>
                </c:pt>
                <c:pt idx="2">
                  <c:v>0.96812141533698082</c:v>
                </c:pt>
                <c:pt idx="3">
                  <c:v>0.72980369694647718</c:v>
                </c:pt>
                <c:pt idx="4">
                  <c:v>0.77888937715094886</c:v>
                </c:pt>
                <c:pt idx="5">
                  <c:v>0.74805296473134941</c:v>
                </c:pt>
                <c:pt idx="6">
                  <c:v>0.80226564384630938</c:v>
                </c:pt>
                <c:pt idx="7">
                  <c:v>0.73441728074117629</c:v>
                </c:pt>
                <c:pt idx="8">
                  <c:v>0.78918056679295123</c:v>
                </c:pt>
                <c:pt idx="9">
                  <c:v>0.71968623098885831</c:v>
                </c:pt>
                <c:pt idx="10">
                  <c:v>0.69009968099646413</c:v>
                </c:pt>
                <c:pt idx="11">
                  <c:v>0.7122220963478626</c:v>
                </c:pt>
                <c:pt idx="12">
                  <c:v>0.29222148511656681</c:v>
                </c:pt>
                <c:pt idx="13">
                  <c:v>0.41774021805638883</c:v>
                </c:pt>
                <c:pt idx="14">
                  <c:v>0.47606025555539</c:v>
                </c:pt>
                <c:pt idx="15">
                  <c:v>0.45857200625550637</c:v>
                </c:pt>
                <c:pt idx="16">
                  <c:v>0.51158255603733527</c:v>
                </c:pt>
                <c:pt idx="17">
                  <c:v>0.46843874908164923</c:v>
                </c:pt>
                <c:pt idx="18">
                  <c:v>0.50025850762928503</c:v>
                </c:pt>
                <c:pt idx="19">
                  <c:v>0.53273355674171641</c:v>
                </c:pt>
                <c:pt idx="20">
                  <c:v>0.48505912220296943</c:v>
                </c:pt>
                <c:pt idx="21">
                  <c:v>0.45385053516170454</c:v>
                </c:pt>
                <c:pt idx="22">
                  <c:v>0.46774470855834521</c:v>
                </c:pt>
                <c:pt idx="23">
                  <c:v>0.43946890343236905</c:v>
                </c:pt>
                <c:pt idx="24">
                  <c:v>0.58528110266270128</c:v>
                </c:pt>
                <c:pt idx="25">
                  <c:v>0.57724022615722903</c:v>
                </c:pt>
                <c:pt idx="26">
                  <c:v>0.61455888544393245</c:v>
                </c:pt>
                <c:pt idx="27">
                  <c:v>0.61091095390011962</c:v>
                </c:pt>
                <c:pt idx="28">
                  <c:v>0.63591659765335562</c:v>
                </c:pt>
                <c:pt idx="29">
                  <c:v>0.67903140625177405</c:v>
                </c:pt>
                <c:pt idx="30">
                  <c:v>0.68434351279706207</c:v>
                </c:pt>
                <c:pt idx="31">
                  <c:v>0.73648832191850155</c:v>
                </c:pt>
                <c:pt idx="32">
                  <c:v>0.87855596495779575</c:v>
                </c:pt>
                <c:pt idx="33">
                  <c:v>0.88391698156919107</c:v>
                </c:pt>
                <c:pt idx="34">
                  <c:v>0.85611350504497041</c:v>
                </c:pt>
              </c:numCache>
            </c:numRef>
          </c:yVal>
          <c:smooth val="0"/>
        </c:ser>
        <c:ser>
          <c:idx val="1"/>
          <c:order val="1"/>
          <c:tx>
            <c:v>Theory</c:v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Results!$AN$18:$AN$74</c:f>
              <c:numCache>
                <c:formatCode>General</c:formatCode>
                <c:ptCount val="57"/>
                <c:pt idx="0">
                  <c:v>1.570731731182071E-2</c:v>
                </c:pt>
                <c:pt idx="1">
                  <c:v>3.1410759078128264E-2</c:v>
                </c:pt>
                <c:pt idx="2">
                  <c:v>4.7106450709642665E-2</c:v>
                </c:pt>
                <c:pt idx="3">
                  <c:v>6.2790519529313402E-2</c:v>
                </c:pt>
                <c:pt idx="4">
                  <c:v>7.8459095727844916E-2</c:v>
                </c:pt>
                <c:pt idx="5">
                  <c:v>9.4108313318514325E-2</c:v>
                </c:pt>
                <c:pt idx="6">
                  <c:v>0.10973431109104551</c:v>
                </c:pt>
                <c:pt idx="7">
                  <c:v>0.12533323356430454</c:v>
                </c:pt>
                <c:pt idx="8">
                  <c:v>0.14090123193758297</c:v>
                </c:pt>
                <c:pt idx="9">
                  <c:v>0.1564344650402312</c:v>
                </c:pt>
                <c:pt idx="10">
                  <c:v>0.17192910027940991</c:v>
                </c:pt>
                <c:pt idx="11">
                  <c:v>0.18738131458572502</c:v>
                </c:pt>
                <c:pt idx="12">
                  <c:v>0.20278729535651291</c:v>
                </c:pt>
                <c:pt idx="13">
                  <c:v>0.21814324139654204</c:v>
                </c:pt>
                <c:pt idx="14">
                  <c:v>0.23344536385590495</c:v>
                </c:pt>
                <c:pt idx="15">
                  <c:v>0.24868988716485438</c:v>
                </c:pt>
                <c:pt idx="16">
                  <c:v>0.26387304996537247</c:v>
                </c:pt>
                <c:pt idx="17">
                  <c:v>0.27899110603922889</c:v>
                </c:pt>
                <c:pt idx="18">
                  <c:v>0.29404032523230361</c:v>
                </c:pt>
                <c:pt idx="19">
                  <c:v>0.30901699437494712</c:v>
                </c:pt>
                <c:pt idx="20">
                  <c:v>0.32391741819814918</c:v>
                </c:pt>
                <c:pt idx="21">
                  <c:v>0.33873792024529115</c:v>
                </c:pt>
                <c:pt idx="22">
                  <c:v>0.35347484377925692</c:v>
                </c:pt>
                <c:pt idx="23">
                  <c:v>0.36812455268467775</c:v>
                </c:pt>
                <c:pt idx="24">
                  <c:v>0.38268343236508962</c:v>
                </c:pt>
                <c:pt idx="25">
                  <c:v>0.39714789063478051</c:v>
                </c:pt>
                <c:pt idx="26">
                  <c:v>0.41151435860510871</c:v>
                </c:pt>
                <c:pt idx="27">
                  <c:v>0.4257792915650726</c:v>
                </c:pt>
                <c:pt idx="28">
                  <c:v>0.43993916985591508</c:v>
                </c:pt>
                <c:pt idx="29">
                  <c:v>0.4539904997395468</c:v>
                </c:pt>
                <c:pt idx="30">
                  <c:v>0.46792981426057345</c:v>
                </c:pt>
                <c:pt idx="31">
                  <c:v>0.48175367410171538</c:v>
                </c:pt>
                <c:pt idx="32">
                  <c:v>0.49545866843240766</c:v>
                </c:pt>
                <c:pt idx="33">
                  <c:v>0.50904141575037143</c:v>
                </c:pt>
                <c:pt idx="34">
                  <c:v>0.52249856471594902</c:v>
                </c:pt>
                <c:pt idx="35">
                  <c:v>0.53582679497899677</c:v>
                </c:pt>
                <c:pt idx="36">
                  <c:v>0.54902281799813191</c:v>
                </c:pt>
                <c:pt idx="37">
                  <c:v>0.57500525204327879</c:v>
                </c:pt>
                <c:pt idx="38">
                  <c:v>0.58778525229247336</c:v>
                </c:pt>
                <c:pt idx="39">
                  <c:v>0.60042022532588435</c:v>
                </c:pt>
                <c:pt idx="40">
                  <c:v>0.61290705365297682</c:v>
                </c:pt>
                <c:pt idx="41">
                  <c:v>0.62524265633570553</c:v>
                </c:pt>
                <c:pt idx="42">
                  <c:v>0.63742398974869008</c:v>
                </c:pt>
                <c:pt idx="43">
                  <c:v>0.6494480483301841</c:v>
                </c:pt>
                <c:pt idx="44">
                  <c:v>0.66131186532365227</c:v>
                </c:pt>
                <c:pt idx="45">
                  <c:v>0.67301251350977376</c:v>
                </c:pt>
                <c:pt idx="46">
                  <c:v>0.68454710592868906</c:v>
                </c:pt>
                <c:pt idx="47">
                  <c:v>0.69591279659231475</c:v>
                </c:pt>
                <c:pt idx="48">
                  <c:v>0.70710678118654802</c:v>
                </c:pt>
                <c:pt idx="49">
                  <c:v>0.71812629776318937</c:v>
                </c:pt>
                <c:pt idx="50">
                  <c:v>0.72896862742141211</c:v>
                </c:pt>
                <c:pt idx="51">
                  <c:v>0.73963109497861024</c:v>
                </c:pt>
                <c:pt idx="52">
                  <c:v>0.75011106963046015</c:v>
                </c:pt>
                <c:pt idx="53">
                  <c:v>0.76040596560003149</c:v>
                </c:pt>
                <c:pt idx="54">
                  <c:v>0.77051324277578981</c:v>
                </c:pt>
                <c:pt idx="55">
                  <c:v>0.78043040733833025</c:v>
                </c:pt>
                <c:pt idx="56">
                  <c:v>0.79015501237569097</c:v>
                </c:pt>
              </c:numCache>
            </c:numRef>
          </c:xVal>
          <c:yVal>
            <c:numRef>
              <c:f>Results!$AO$18:$AO$74</c:f>
              <c:numCache>
                <c:formatCode>General</c:formatCode>
                <c:ptCount val="57"/>
                <c:pt idx="0">
                  <c:v>1.748471545043211E-2</c:v>
                </c:pt>
                <c:pt idx="1">
                  <c:v>3.4965116808956177E-2</c:v>
                </c:pt>
                <c:pt idx="2">
                  <c:v>5.2436891048101897E-2</c:v>
                </c:pt>
                <c:pt idx="3">
                  <c:v>6.9897111252830019E-2</c:v>
                </c:pt>
                <c:pt idx="4">
                  <c:v>8.7340776463754932E-2</c:v>
                </c:pt>
                <c:pt idx="5">
                  <c:v>0.10476358196123575</c:v>
                </c:pt>
                <c:pt idx="6">
                  <c:v>0.12216122800210971</c:v>
                </c:pt>
                <c:pt idx="7">
                  <c:v>0.13953218354528621</c:v>
                </c:pt>
                <c:pt idx="8">
                  <c:v>0.15686697984766421</c:v>
                </c:pt>
                <c:pt idx="9">
                  <c:v>0.17416720550202924</c:v>
                </c:pt>
                <c:pt idx="10">
                  <c:v>0.19142582608501302</c:v>
                </c:pt>
                <c:pt idx="11">
                  <c:v>0.20864271050789887</c:v>
                </c:pt>
                <c:pt idx="12">
                  <c:v>0.22580568615586855</c:v>
                </c:pt>
                <c:pt idx="13">
                  <c:v>0.24291911329425261</c:v>
                </c:pt>
                <c:pt idx="14">
                  <c:v>0.25997463193473463</c:v>
                </c:pt>
                <c:pt idx="15">
                  <c:v>0.27696802661860398</c:v>
                </c:pt>
                <c:pt idx="16">
                  <c:v>0.29390091468988805</c:v>
                </c:pt>
                <c:pt idx="17">
                  <c:v>0.31075780897955652</c:v>
                </c:pt>
                <c:pt idx="18">
                  <c:v>0.32755299190966258</c:v>
                </c:pt>
                <c:pt idx="19">
                  <c:v>0.34426385399502452</c:v>
                </c:pt>
                <c:pt idx="20">
                  <c:v>0.36089955397405227</c:v>
                </c:pt>
                <c:pt idx="21">
                  <c:v>0.37744948659137284</c:v>
                </c:pt>
                <c:pt idx="22">
                  <c:v>0.39390955065181665</c:v>
                </c:pt>
                <c:pt idx="23">
                  <c:v>0.41028378595684528</c:v>
                </c:pt>
                <c:pt idx="24">
                  <c:v>0.42656065873659976</c:v>
                </c:pt>
                <c:pt idx="25">
                  <c:v>0.44274488989677263</c:v>
                </c:pt>
                <c:pt idx="26">
                  <c:v>0.45882433741874162</c:v>
                </c:pt>
                <c:pt idx="27">
                  <c:v>0.47479500366286675</c:v>
                </c:pt>
                <c:pt idx="28">
                  <c:v>0.49066262426261847</c:v>
                </c:pt>
                <c:pt idx="29">
                  <c:v>0.50642418696836666</c:v>
                </c:pt>
                <c:pt idx="30">
                  <c:v>0.52206636569217213</c:v>
                </c:pt>
                <c:pt idx="31">
                  <c:v>0.53759589025296717</c:v>
                </c:pt>
                <c:pt idx="32">
                  <c:v>0.55300979719209375</c:v>
                </c:pt>
                <c:pt idx="33">
                  <c:v>0.56829389877844116</c:v>
                </c:pt>
                <c:pt idx="34">
                  <c:v>0.58345590242172396</c:v>
                </c:pt>
                <c:pt idx="35">
                  <c:v>0.59849289720374377</c:v>
                </c:pt>
                <c:pt idx="36">
                  <c:v>0.61340198787609845</c:v>
                </c:pt>
                <c:pt idx="37">
                  <c:v>0.64283766132159004</c:v>
                </c:pt>
                <c:pt idx="38">
                  <c:v>0.65735910432186029</c:v>
                </c:pt>
                <c:pt idx="39">
                  <c:v>0.67174178537698148</c:v>
                </c:pt>
                <c:pt idx="40">
                  <c:v>0.68599643450015491</c:v>
                </c:pt>
                <c:pt idx="41">
                  <c:v>0.70012107545515812</c:v>
                </c:pt>
                <c:pt idx="42">
                  <c:v>0.71411373111286069</c:v>
                </c:pt>
                <c:pt idx="43">
                  <c:v>0.72797242317421351</c:v>
                </c:pt>
                <c:pt idx="44">
                  <c:v>0.74170981182571694</c:v>
                </c:pt>
                <c:pt idx="45">
                  <c:v>0.75533961388766691</c:v>
                </c:pt>
                <c:pt idx="46">
                  <c:v>0.76884623998687163</c:v>
                </c:pt>
                <c:pt idx="47">
                  <c:v>0.78225930358184492</c:v>
                </c:pt>
                <c:pt idx="48">
                  <c:v>0.79557908204013472</c:v>
                </c:pt>
                <c:pt idx="49">
                  <c:v>0.80883766897521348</c:v>
                </c:pt>
                <c:pt idx="50">
                  <c:v>0.82206911360320201</c:v>
                </c:pt>
                <c:pt idx="51">
                  <c:v>0.83527649701163242</c:v>
                </c:pt>
                <c:pt idx="52">
                  <c:v>0.84856291372434745</c:v>
                </c:pt>
                <c:pt idx="53">
                  <c:v>0.86200341908408529</c:v>
                </c:pt>
                <c:pt idx="54">
                  <c:v>0.87574564800894994</c:v>
                </c:pt>
                <c:pt idx="55">
                  <c:v>0.89010214747296457</c:v>
                </c:pt>
                <c:pt idx="56">
                  <c:v>0.90581047981039642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111040"/>
        <c:axId val="73112576"/>
      </c:scatterChart>
      <c:valAx>
        <c:axId val="73111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3112576"/>
        <c:crosses val="autoZero"/>
        <c:crossBetween val="midCat"/>
      </c:valAx>
      <c:valAx>
        <c:axId val="73112576"/>
        <c:scaling>
          <c:orientation val="minMax"/>
          <c:max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31110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5895800524934378"/>
          <c:y val="0.46247991116495052"/>
          <c:w val="0.24520866141732284"/>
          <c:h val="0.25965536038764386"/>
        </c:manualLayout>
      </c:layout>
      <c:overlay val="0"/>
      <c:txPr>
        <a:bodyPr/>
        <a:lstStyle/>
        <a:p>
          <a:pPr>
            <a:defRPr sz="2000"/>
          </a:pPr>
          <a:endParaRPr lang="sk-SK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5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4" Type="http://schemas.openxmlformats.org/officeDocument/2006/relationships/image" Target="../media/image6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70.wmf"/><Relationship Id="rId4" Type="http://schemas.openxmlformats.org/officeDocument/2006/relationships/image" Target="../media/image7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4" Type="http://schemas.openxmlformats.org/officeDocument/2006/relationships/image" Target="../media/image75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7" Type="http://schemas.openxmlformats.org/officeDocument/2006/relationships/image" Target="../media/image85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2.wmf"/><Relationship Id="rId1" Type="http://schemas.openxmlformats.org/officeDocument/2006/relationships/image" Target="../media/image23.wmf"/><Relationship Id="rId4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48C97-3BFE-4524-B775-92BE1B0CE8C8}" type="datetimeFigureOut">
              <a:rPr lang="sk-SK" smtClean="0"/>
              <a:t>24. 7. 2013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B87D8-FA44-4410-80FC-8C816EC0C50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35715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B87D8-FA44-4410-80FC-8C816EC0C50F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235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Doplniť čiaru </a:t>
            </a:r>
            <a:r>
              <a:rPr lang="sk-SK" dirty="0" err="1" smtClean="0"/>
              <a:t>x=y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B87D8-FA44-4410-80FC-8C816EC0C50F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033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</a:t>
            </a:r>
            <a:r>
              <a:rPr lang="sk-SK" dirty="0" smtClean="0"/>
              <a:t>ý</a:t>
            </a:r>
            <a:r>
              <a:rPr lang="en-US" dirty="0" err="1" smtClean="0"/>
              <a:t>ba</a:t>
            </a:r>
            <a:r>
              <a:rPr lang="en-US" dirty="0" smtClean="0"/>
              <a:t> </a:t>
            </a:r>
            <a:r>
              <a:rPr lang="en-US" dirty="0" err="1" smtClean="0"/>
              <a:t>nadpis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B87D8-FA44-4410-80FC-8C816EC0C50F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3035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Prehodit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milimetrov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B87D8-FA44-4410-80FC-8C816EC0C50F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4194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B87D8-FA44-4410-80FC-8C816EC0C50F}" type="slidenum">
              <a:rPr lang="sk-SK" smtClean="0"/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249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Vysvetlenie rozdielu? Potrebujeme tam teoretickú hodnotu???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B87D8-FA44-4410-80FC-8C816EC0C50F}" type="slidenum">
              <a:rPr lang="sk-SK" smtClean="0"/>
              <a:t>53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69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0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618174F-FFED-4E40-95A1-8D0B6953753C}" type="datetime1">
              <a:rPr lang="en-US" smtClean="0"/>
              <a:t>7/24/2013</a:t>
            </a:fld>
            <a:endParaRPr lang="en-GB"/>
          </a:p>
        </p:txBody>
      </p:sp>
      <p:sp>
        <p:nvSpPr>
          <p:cNvPr id="4" name="Zástupný symbol päty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2897A03-5C36-4927-A037-3AD6567BD80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Jet and film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Adobe Gothic Std B" pitchFamily="34" charset="-128"/>
                <a:ea typeface="Adobe Gothic Std B" pitchFamily="34" charset="-128"/>
              </a:defRPr>
            </a:lvl1pPr>
          </a:lstStyle>
          <a:p>
            <a:pPr lvl="0"/>
            <a:r>
              <a:rPr lang="en-US" dirty="0" smtClean="0"/>
              <a:t>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972A-1DD1-4362-BB49-424F5E5D3A42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3A25D5C2-10AA-47CD-98AE-8626380D8E2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4785" y="5718708"/>
            <a:ext cx="9144000" cy="995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958" y="1371600"/>
            <a:ext cx="6069842" cy="2971800"/>
          </a:xfrm>
          <a:solidFill>
            <a:srgbClr val="000000">
              <a:alpha val="69804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94BA2-8DF2-4D98-A333-5EC94BF2FF7C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6200" y="5943600"/>
            <a:ext cx="2871716" cy="64900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1357" y="5943600"/>
            <a:ext cx="2871716" cy="64900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72200" y="5943600"/>
            <a:ext cx="2871716" cy="64900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29328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78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672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E97F-CAE8-4C3F-A889-F2F3A25E3DF9}" type="datetime1">
              <a:rPr lang="en-US" smtClean="0"/>
              <a:t>7/24/2013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341D3-94BF-48ED-9FAE-0C9B925FB90C}" type="datetime1">
              <a:rPr lang="en-US" smtClean="0"/>
              <a:t>7/24/2013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631B-CEC1-4E8D-B6B1-1E3F4620800F}" type="datetime1">
              <a:rPr lang="en-US" smtClean="0"/>
              <a:t>7/24/2013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D5EB-07E1-4D5B-A769-829ECDEE0208}" type="datetime1">
              <a:rPr lang="en-US" smtClean="0"/>
              <a:t>7/24/2013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026F-CED1-40D9-8FE3-95D7283100C9}" type="datetime1">
              <a:rPr lang="en-US" smtClean="0"/>
              <a:t>7/24/2013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FC63-A456-4EFE-B60E-1E1970647D21}" type="datetime1">
              <a:rPr lang="en-US" smtClean="0"/>
              <a:t>7/24/2013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7749C7-68C3-4A8E-B93B-D41947FFCA95}" type="datetime1">
              <a:rPr lang="en-US" smtClean="0"/>
              <a:t>7/24/2013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0A067D-2B9D-46B7-AA68-8FA125782CD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A232-A7B1-47C3-A838-99D8486E9303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3A25D5C2-10AA-47CD-98AE-8626380D8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400" y="533400"/>
            <a:ext cx="1371600" cy="5791200"/>
          </a:xfrm>
        </p:spPr>
        <p:txBody>
          <a:bodyPr vert="vert270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81000"/>
            <a:ext cx="7162800" cy="6096000"/>
          </a:xfrm>
        </p:spPr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6D2B-BB6C-43B7-8B93-FD256F34B4BD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3A25D5C2-10AA-47CD-98AE-8626380D8E2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6769100" cy="5032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7450" y="1341438"/>
            <a:ext cx="7777163" cy="5040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sk-S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53188"/>
            <a:ext cx="9144000" cy="404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913657-C260-4659-897A-EF269E9E4380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E141A5-C99D-4530-8B27-AB8BB2252450}" type="datetime1">
              <a:rPr lang="en-US" smtClean="0"/>
              <a:t>7/24/2013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4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0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re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 re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499ED0-D793-4AF7-A5CC-1953CBCBA7CB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786050" y="1928802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nstantia" pitchFamily="18" charset="0"/>
              </a:rPr>
              <a:t>Appendices</a:t>
            </a:r>
            <a:endParaRPr lang="en-GB" sz="3600" dirty="0"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726F4E-F7D5-427D-9769-519C04BF85ED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20CA1D-9D2F-4505-B9E2-29AE6F59F95C}" type="datetime1">
              <a:rPr lang="en-US" smtClean="0"/>
              <a:t>7/24/2013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90458E-12D2-496C-B58D-6D2ED482F858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EB3E51-CF4A-482C-AEFA-675B6D84EE02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7EE01-D35D-47D4-977E-2F07B468B2BC}" type="datetime1">
              <a:rPr lang="en-US" smtClean="0"/>
              <a:t>7/24/2013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8DCD9-65DB-4CEC-A1EF-14E80865A906}" type="datetime1">
              <a:rPr lang="en-US" smtClean="0"/>
              <a:t>7/24/2013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E2C412-9B83-4C5C-86FB-B09B4435CD92}" type="datetime1">
              <a:rPr lang="en-US" smtClean="0"/>
              <a:t>7/24/2013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0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sta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51520" y="260648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Title</a:t>
            </a:r>
            <a:endParaRPr lang="en-GB" noProof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0491"/>
            <a:ext cx="7972452" cy="452596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800" i="0">
                <a:latin typeface="Constantia" pitchFamily="18" charset="0"/>
              </a:defRPr>
            </a:lvl1pPr>
            <a:lvl2pPr>
              <a:defRPr sz="2400" i="0">
                <a:latin typeface="Constantia" pitchFamily="18" charset="0"/>
              </a:defRPr>
            </a:lvl2pPr>
            <a:lvl3pPr>
              <a:defRPr sz="2200" i="0">
                <a:latin typeface="Constantia" pitchFamily="18" charset="0"/>
              </a:defRPr>
            </a:lvl3pPr>
            <a:lvl4pPr>
              <a:defRPr sz="1800" i="0"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F8CE-2AB0-49E7-AC88-90FB8CF87A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908468-D2F0-4AC2-8AD0-AB2B83E06B55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0491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aseline="0">
                <a:latin typeface="Constantia" pitchFamily="18" charset="0"/>
              </a:defRPr>
            </a:lvl1pPr>
            <a:lvl2pPr>
              <a:buFontTx/>
              <a:buNone/>
              <a:defRPr>
                <a:latin typeface="Constantia" pitchFamily="18" charset="0"/>
              </a:defRPr>
            </a:lvl2pPr>
            <a:lvl3pPr>
              <a:buFontTx/>
              <a:buNone/>
              <a:defRPr>
                <a:latin typeface="Constantia" pitchFamily="18" charset="0"/>
              </a:defRPr>
            </a:lvl3pPr>
            <a:lvl4pPr>
              <a:buFontTx/>
              <a:buNone/>
              <a:defRPr>
                <a:latin typeface="Constantia" pitchFamily="18" charset="0"/>
              </a:defRPr>
            </a:lvl4pPr>
            <a:lvl5pPr>
              <a:buFontTx/>
              <a:buNone/>
              <a:defRPr>
                <a:latin typeface="Constantia" pitchFamily="18" charset="0"/>
              </a:defRPr>
            </a:lvl5pPr>
          </a:lstStyle>
          <a:p>
            <a:pPr lvl="0"/>
            <a:r>
              <a:rPr lang="en-GB" dirty="0" err="1" smtClean="0"/>
              <a:t>Normalny</a:t>
            </a:r>
            <a:r>
              <a:rPr lang="en-GB" dirty="0" smtClean="0"/>
              <a:t> text</a:t>
            </a:r>
            <a:endParaRPr lang="en-GB" dirty="0"/>
          </a:p>
        </p:txBody>
      </p:sp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ext a dva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539FA2-45D8-416B-815D-733BE087C62D}" type="datetime1">
              <a:rPr lang="en-US" smtClean="0"/>
              <a:t>7/24/2013</a:t>
            </a:fld>
            <a:endParaRPr lang="en-GB"/>
          </a:p>
        </p:txBody>
      </p:sp>
      <p:sp>
        <p:nvSpPr>
          <p:cNvPr id="7" name="Zástupný symbol päty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4D61BC-3C08-4867-851A-8C8D91FAE32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štyr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685800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9CEC2F-D153-4955-9BDC-773AEFB017A8}" type="datetime1">
              <a:rPr lang="en-US" smtClean="0"/>
              <a:t>7/24/2013</a:t>
            </a:fld>
            <a:endParaRPr lang="en-GB"/>
          </a:p>
        </p:txBody>
      </p:sp>
      <p:sp>
        <p:nvSpPr>
          <p:cNvPr id="8" name="Zástupný symbol päty 7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95851-FCAE-404F-B7A2-EB15448E13C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C92783D-1DF1-49B0-9627-9CECD912DA63}" type="datetime1">
              <a:rPr lang="en-US" smtClean="0"/>
              <a:t>7/24/2013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75146B-B43A-4757-BCC3-E41ACBAED21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51923CE-9D12-43B9-A799-36C51781121B}" type="datetime1">
              <a:rPr lang="en-US" smtClean="0"/>
              <a:t>7/24/2013</a:t>
            </a:fld>
            <a:endParaRPr lang="en-GB"/>
          </a:p>
        </p:txBody>
      </p:sp>
      <p:sp>
        <p:nvSpPr>
          <p:cNvPr id="4" name="Zástupný symbol päty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2897A03-5C36-4927-A037-3AD6567BD80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3CC047-CB23-4B47-BF2B-6A027C295BA3}" type="datetime1">
              <a:rPr lang="en-US" smtClean="0"/>
              <a:t>7/24/2013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0A067D-2B9D-46B7-AA68-8FA125782CD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6769100" cy="5032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7450" y="1341438"/>
            <a:ext cx="7777163" cy="5040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sk-S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53188"/>
            <a:ext cx="9144000" cy="404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F8F944-B078-4C60-908F-2C6B848CA165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329969-6527-474A-AA8A-3845E18579AA}" type="datetime1">
              <a:rPr lang="en-US" smtClean="0"/>
              <a:t>7/24/2013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E79CE2-50A0-4D1F-AD7C-04759C552322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4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56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sta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51520" y="260648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Title</a:t>
            </a:r>
            <a:endParaRPr lang="en-GB" noProof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0491"/>
            <a:ext cx="7972452" cy="452596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800" i="0">
                <a:latin typeface="Constantia" pitchFamily="18" charset="0"/>
              </a:defRPr>
            </a:lvl1pPr>
            <a:lvl2pPr>
              <a:defRPr sz="2400" i="0">
                <a:latin typeface="Constantia" pitchFamily="18" charset="0"/>
              </a:defRPr>
            </a:lvl2pPr>
            <a:lvl3pPr>
              <a:defRPr sz="2200" i="0">
                <a:latin typeface="Constantia" pitchFamily="18" charset="0"/>
              </a:defRPr>
            </a:lvl3pPr>
            <a:lvl4pPr>
              <a:defRPr sz="1800" i="0"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F8CE-2AB0-49E7-AC88-90FB8CF87A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0491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aseline="0">
                <a:latin typeface="Constantia" pitchFamily="18" charset="0"/>
              </a:defRPr>
            </a:lvl1pPr>
            <a:lvl2pPr>
              <a:buFontTx/>
              <a:buNone/>
              <a:defRPr>
                <a:latin typeface="Constantia" pitchFamily="18" charset="0"/>
              </a:defRPr>
            </a:lvl2pPr>
            <a:lvl3pPr>
              <a:buFontTx/>
              <a:buNone/>
              <a:defRPr>
                <a:latin typeface="Constantia" pitchFamily="18" charset="0"/>
              </a:defRPr>
            </a:lvl3pPr>
            <a:lvl4pPr>
              <a:buFontTx/>
              <a:buNone/>
              <a:defRPr>
                <a:latin typeface="Constantia" pitchFamily="18" charset="0"/>
              </a:defRPr>
            </a:lvl4pPr>
            <a:lvl5pPr>
              <a:buFontTx/>
              <a:buNone/>
              <a:defRPr>
                <a:latin typeface="Constantia" pitchFamily="18" charset="0"/>
              </a:defRPr>
            </a:lvl5pPr>
          </a:lstStyle>
          <a:p>
            <a:pPr lvl="0"/>
            <a:r>
              <a:rPr lang="en-GB" dirty="0" err="1" smtClean="0"/>
              <a:t>Normalny</a:t>
            </a:r>
            <a:r>
              <a:rPr lang="en-GB" dirty="0" smtClean="0"/>
              <a:t> text</a:t>
            </a:r>
            <a:endParaRPr lang="en-GB" dirty="0"/>
          </a:p>
        </p:txBody>
      </p:sp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ext a dva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4069E1A-ACD5-462E-B6E8-BE2B3B202995}" type="datetime1">
              <a:rPr lang="en-US" smtClean="0"/>
              <a:t>7/24/2013</a:t>
            </a:fld>
            <a:endParaRPr lang="en-GB"/>
          </a:p>
        </p:txBody>
      </p:sp>
      <p:sp>
        <p:nvSpPr>
          <p:cNvPr id="7" name="Zástupný symbol päty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4D61BC-3C08-4867-851A-8C8D91FAE32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štyr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685800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8A2F2E-28E1-44CB-A35B-7CE2FA7EA42E}" type="datetime1">
              <a:rPr lang="en-US" smtClean="0"/>
              <a:t>7/24/2013</a:t>
            </a:fld>
            <a:endParaRPr lang="en-GB"/>
          </a:p>
        </p:txBody>
      </p:sp>
      <p:sp>
        <p:nvSpPr>
          <p:cNvPr id="8" name="Zástupný symbol päty 7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95851-FCAE-404F-B7A2-EB15448E13C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CCB24F5-3F6F-4E3D-80EC-D202A413FBB5}" type="datetime1">
              <a:rPr lang="en-US" smtClean="0"/>
              <a:t>7/24/2013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75146B-B43A-4757-BCC3-E41ACBAED21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A78259-1916-4C44-8F26-9FBBB5DCFD37}" type="datetime1">
              <a:rPr lang="en-US" smtClean="0"/>
              <a:t>7/24/2013</a:t>
            </a:fld>
            <a:endParaRPr lang="en-GB"/>
          </a:p>
        </p:txBody>
      </p:sp>
      <p:sp>
        <p:nvSpPr>
          <p:cNvPr id="4" name="Zástupný symbol päty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2897A03-5C36-4927-A037-3AD6567BD80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D17622-7FF3-4602-A61A-4E42B60AD13C}" type="datetime1">
              <a:rPr lang="en-US" smtClean="0"/>
              <a:t>7/24/2013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0A067D-2B9D-46B7-AA68-8FA125782CD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6769100" cy="5032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7450" y="1341438"/>
            <a:ext cx="7777163" cy="5040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sk-S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53188"/>
            <a:ext cx="9144000" cy="404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sta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51520" y="260648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Title</a:t>
            </a:r>
            <a:endParaRPr lang="en-GB" noProof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0491"/>
            <a:ext cx="7972452" cy="452596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800" i="0">
                <a:latin typeface="Constantia" pitchFamily="18" charset="0"/>
              </a:defRPr>
            </a:lvl1pPr>
            <a:lvl2pPr>
              <a:defRPr sz="2400" i="0">
                <a:latin typeface="Constantia" pitchFamily="18" charset="0"/>
              </a:defRPr>
            </a:lvl2pPr>
            <a:lvl3pPr>
              <a:defRPr sz="2200" i="0">
                <a:latin typeface="Constantia" pitchFamily="18" charset="0"/>
              </a:defRPr>
            </a:lvl3pPr>
            <a:lvl4pPr>
              <a:defRPr sz="1800" i="0"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F8CE-2AB0-49E7-AC88-90FB8CF87A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3E417C-1906-4CE4-9D04-21B5AF86BFC8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9F4AFB-B75A-42CE-A998-B2424156CCC6}" type="datetime1">
              <a:rPr lang="en-US" smtClean="0"/>
              <a:t>7/24/2013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4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56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re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 re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786050" y="1928802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nstantia" pitchFamily="18" charset="0"/>
              </a:rPr>
              <a:t>Appendices</a:t>
            </a:r>
            <a:endParaRPr lang="en-GB" sz="3600" dirty="0">
              <a:latin typeface="Constantia" pitchFamily="18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tandardny tex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6572296" cy="78581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844" y="1357298"/>
            <a:ext cx="8501122" cy="4714908"/>
          </a:xfrm>
        </p:spPr>
        <p:txBody>
          <a:bodyPr/>
          <a:lstStyle>
            <a:lvl1pPr indent="0" algn="l">
              <a:buFontTx/>
              <a:buNone/>
              <a:defRPr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0491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aseline="0">
                <a:latin typeface="Constantia" pitchFamily="18" charset="0"/>
              </a:defRPr>
            </a:lvl1pPr>
            <a:lvl2pPr>
              <a:buFontTx/>
              <a:buNone/>
              <a:defRPr>
                <a:latin typeface="Constantia" pitchFamily="18" charset="0"/>
              </a:defRPr>
            </a:lvl2pPr>
            <a:lvl3pPr>
              <a:buFontTx/>
              <a:buNone/>
              <a:defRPr>
                <a:latin typeface="Constantia" pitchFamily="18" charset="0"/>
              </a:defRPr>
            </a:lvl3pPr>
            <a:lvl4pPr>
              <a:buFontTx/>
              <a:buNone/>
              <a:defRPr>
                <a:latin typeface="Constantia" pitchFamily="18" charset="0"/>
              </a:defRPr>
            </a:lvl4pPr>
            <a:lvl5pPr>
              <a:buFontTx/>
              <a:buNone/>
              <a:defRPr>
                <a:latin typeface="Constantia" pitchFamily="18" charset="0"/>
              </a:defRPr>
            </a:lvl5pPr>
          </a:lstStyle>
          <a:p>
            <a:pPr lvl="0"/>
            <a:r>
              <a:rPr lang="en-GB" dirty="0" err="1" smtClean="0"/>
              <a:t>Normalny</a:t>
            </a:r>
            <a:r>
              <a:rPr lang="en-GB" dirty="0" smtClean="0"/>
              <a:t> text</a:t>
            </a:r>
            <a:endParaRPr lang="en-GB" dirty="0"/>
          </a:p>
        </p:txBody>
      </p:sp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0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sta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0491"/>
            <a:ext cx="7972452" cy="452596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800" i="0">
                <a:latin typeface="Constantia" pitchFamily="18" charset="0"/>
              </a:defRPr>
            </a:lvl1pPr>
            <a:lvl2pPr>
              <a:defRPr sz="2400" i="0">
                <a:latin typeface="Constantia" pitchFamily="18" charset="0"/>
              </a:defRPr>
            </a:lvl2pPr>
            <a:lvl3pPr>
              <a:defRPr sz="2200" i="0">
                <a:latin typeface="Constantia" pitchFamily="18" charset="0"/>
              </a:defRPr>
            </a:lvl3pPr>
            <a:lvl4pPr>
              <a:defRPr sz="1800" i="0"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F8CE-2AB0-49E7-AC88-90FB8CF87A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0491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aseline="0">
                <a:latin typeface="Constantia" pitchFamily="18" charset="0"/>
              </a:defRPr>
            </a:lvl1pPr>
            <a:lvl2pPr>
              <a:buFontTx/>
              <a:buNone/>
              <a:defRPr>
                <a:latin typeface="Constantia" pitchFamily="18" charset="0"/>
              </a:defRPr>
            </a:lvl2pPr>
            <a:lvl3pPr>
              <a:buFontTx/>
              <a:buNone/>
              <a:defRPr>
                <a:latin typeface="Constantia" pitchFamily="18" charset="0"/>
              </a:defRPr>
            </a:lvl3pPr>
            <a:lvl4pPr>
              <a:buFontTx/>
              <a:buNone/>
              <a:defRPr>
                <a:latin typeface="Constantia" pitchFamily="18" charset="0"/>
              </a:defRPr>
            </a:lvl4pPr>
            <a:lvl5pPr>
              <a:buFontTx/>
              <a:buNone/>
              <a:defRPr>
                <a:latin typeface="Constantia" pitchFamily="18" charset="0"/>
              </a:defRPr>
            </a:lvl5pPr>
          </a:lstStyle>
          <a:p>
            <a:pPr lvl="0"/>
            <a:r>
              <a:rPr lang="en-GB" dirty="0" err="1" smtClean="0"/>
              <a:t>Normalny</a:t>
            </a:r>
            <a:r>
              <a:rPr lang="en-GB" dirty="0" smtClean="0"/>
              <a:t> text</a:t>
            </a:r>
            <a:endParaRPr lang="en-GB" dirty="0"/>
          </a:p>
        </p:txBody>
      </p:sp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ext a dva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89C4FF9-4F20-4530-B593-F41720AFF3B8}" type="datetime1">
              <a:rPr lang="en-US" smtClean="0"/>
              <a:t>7/24/2013</a:t>
            </a:fld>
            <a:endParaRPr lang="en-GB"/>
          </a:p>
        </p:txBody>
      </p:sp>
      <p:sp>
        <p:nvSpPr>
          <p:cNvPr id="7" name="Zástupný symbol päty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4D61BC-3C08-4867-851A-8C8D91FAE32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štyr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685800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9431C51-8AD8-494A-B542-A51292EED1DC}" type="datetime1">
              <a:rPr lang="en-US" smtClean="0"/>
              <a:t>7/24/2013</a:t>
            </a:fld>
            <a:endParaRPr lang="en-GB"/>
          </a:p>
        </p:txBody>
      </p:sp>
      <p:sp>
        <p:nvSpPr>
          <p:cNvPr id="8" name="Zástupný symbol päty 7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95851-FCAE-404F-B7A2-EB15448E13C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704A85D-3F72-44F8-9CDE-D81955A715C8}" type="datetime1">
              <a:rPr lang="en-US" smtClean="0"/>
              <a:t>7/24/2013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75146B-B43A-4757-BCC3-E41ACBAED21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F7C7DC-6932-4725-AA57-165DEF6CCFF4}" type="datetime1">
              <a:rPr lang="en-US" smtClean="0"/>
              <a:t>7/24/2013</a:t>
            </a:fld>
            <a:endParaRPr lang="en-GB"/>
          </a:p>
        </p:txBody>
      </p:sp>
      <p:sp>
        <p:nvSpPr>
          <p:cNvPr id="4" name="Zástupný symbol päty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2897A03-5C36-4927-A037-3AD6567BD80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21CCB1-82F2-4700-8EB0-20D4D039CDBE}" type="datetime1">
              <a:rPr lang="en-US" smtClean="0"/>
              <a:t>7/24/2013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0A067D-2B9D-46B7-AA68-8FA125782CD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6769100" cy="5032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7450" y="1341438"/>
            <a:ext cx="7777163" cy="5040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sk-S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53188"/>
            <a:ext cx="9144000" cy="404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ext a dva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09C8188-8DFF-4F03-992D-3253A580995E}" type="datetime1">
              <a:rPr lang="en-US" smtClean="0"/>
              <a:t>7/24/2013</a:t>
            </a:fld>
            <a:endParaRPr lang="en-GB"/>
          </a:p>
        </p:txBody>
      </p:sp>
      <p:sp>
        <p:nvSpPr>
          <p:cNvPr id="7" name="Zástupný symbol päty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4D61BC-3C08-4867-851A-8C8D91FAE32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re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 re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786050" y="1928802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nstantia" pitchFamily="18" charset="0"/>
              </a:rPr>
              <a:t>Appendices</a:t>
            </a:r>
            <a:endParaRPr lang="en-GB" sz="3600" dirty="0">
              <a:latin typeface="Constantia" pitchFamily="18" charset="0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93805B-98A4-4627-9C30-E4CEFF3E1059}" type="datetime1">
              <a:rPr lang="en-US" smtClean="0"/>
              <a:t>7/24/2013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29367A2-91FB-4F4B-8887-8439314CDD3E}" type="datetime1">
              <a:rPr lang="en-US" smtClean="0"/>
              <a:t>7/24/2013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stav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0491"/>
            <a:ext cx="7972452" cy="452596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800" i="0">
                <a:latin typeface="Constantia" pitchFamily="18" charset="0"/>
              </a:defRPr>
            </a:lvl1pPr>
            <a:lvl2pPr>
              <a:defRPr sz="2400" i="0">
                <a:latin typeface="Constantia" pitchFamily="18" charset="0"/>
              </a:defRPr>
            </a:lvl2pPr>
            <a:lvl3pPr>
              <a:defRPr sz="2200" i="0">
                <a:latin typeface="Constantia" pitchFamily="18" charset="0"/>
              </a:defRPr>
            </a:lvl3pPr>
            <a:lvl4pPr>
              <a:defRPr sz="1800" i="0">
                <a:latin typeface="Constantia" pitchFamily="18" charset="0"/>
              </a:defRPr>
            </a:lvl4pPr>
            <a:lvl5pPr>
              <a:defRPr>
                <a:latin typeface="Constant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F8CE-2AB0-49E7-AC88-90FB8CF87A6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0491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aseline="0">
                <a:latin typeface="Constantia" pitchFamily="18" charset="0"/>
              </a:defRPr>
            </a:lvl1pPr>
            <a:lvl2pPr>
              <a:buFontTx/>
              <a:buNone/>
              <a:defRPr>
                <a:latin typeface="Constantia" pitchFamily="18" charset="0"/>
              </a:defRPr>
            </a:lvl2pPr>
            <a:lvl3pPr>
              <a:buFontTx/>
              <a:buNone/>
              <a:defRPr>
                <a:latin typeface="Constantia" pitchFamily="18" charset="0"/>
              </a:defRPr>
            </a:lvl3pPr>
            <a:lvl4pPr>
              <a:buFontTx/>
              <a:buNone/>
              <a:defRPr>
                <a:latin typeface="Constantia" pitchFamily="18" charset="0"/>
              </a:defRPr>
            </a:lvl4pPr>
            <a:lvl5pPr>
              <a:buFontTx/>
              <a:buNone/>
              <a:defRPr>
                <a:latin typeface="Constantia" pitchFamily="18" charset="0"/>
              </a:defRPr>
            </a:lvl5pPr>
          </a:lstStyle>
          <a:p>
            <a:pPr lvl="0"/>
            <a:r>
              <a:rPr lang="en-GB" dirty="0" err="1" smtClean="0"/>
              <a:t>Normalny</a:t>
            </a:r>
            <a:r>
              <a:rPr lang="en-GB" dirty="0" smtClean="0"/>
              <a:t> text</a:t>
            </a:r>
            <a:endParaRPr lang="en-GB" dirty="0"/>
          </a:p>
        </p:txBody>
      </p:sp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ext a dva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0BDED29-AFA8-4739-9815-B7F9D7FC4894}" type="datetime1">
              <a:rPr lang="en-US" smtClean="0"/>
              <a:t>7/24/2013</a:t>
            </a:fld>
            <a:endParaRPr lang="en-GB"/>
          </a:p>
        </p:txBody>
      </p:sp>
      <p:sp>
        <p:nvSpPr>
          <p:cNvPr id="7" name="Zástupný symbol päty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4D61BC-3C08-4867-851A-8C8D91FAE32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štyr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685800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4286A58-7132-4BC6-982D-CE5ECAE76A0A}" type="datetime1">
              <a:rPr lang="en-US" smtClean="0"/>
              <a:t>7/24/2013</a:t>
            </a:fld>
            <a:endParaRPr lang="en-GB"/>
          </a:p>
        </p:txBody>
      </p:sp>
      <p:sp>
        <p:nvSpPr>
          <p:cNvPr id="8" name="Zástupný symbol päty 7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95851-FCAE-404F-B7A2-EB15448E13C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štyr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685800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4111625"/>
            <a:ext cx="3806825" cy="1978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C763E38-762E-4BED-8818-E458B4C5AB6C}" type="datetime1">
              <a:rPr lang="en-US" smtClean="0"/>
              <a:t>7/24/2013</a:t>
            </a:fld>
            <a:endParaRPr lang="en-GB"/>
          </a:p>
        </p:txBody>
      </p:sp>
      <p:sp>
        <p:nvSpPr>
          <p:cNvPr id="8" name="Zástupný symbol päty 7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B95851-FCAE-404F-B7A2-EB15448E13C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DF0D890-A575-4F2A-A423-75E822BF9D4D}" type="datetime1">
              <a:rPr lang="en-US" smtClean="0"/>
              <a:t>7/24/2013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75146B-B43A-4757-BCC3-E41ACBAED21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9DEFFAE-249B-444F-A48F-9CB9C64356BF}" type="datetime1">
              <a:rPr lang="en-US" smtClean="0"/>
              <a:t>7/24/2013</a:t>
            </a:fld>
            <a:endParaRPr lang="en-GB"/>
          </a:p>
        </p:txBody>
      </p:sp>
      <p:sp>
        <p:nvSpPr>
          <p:cNvPr id="4" name="Zástupný symbol päty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2897A03-5C36-4927-A037-3AD6567BD80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EB1D44-F747-4CF8-BD3C-FEC192B14B3C}" type="datetime1">
              <a:rPr lang="en-US" smtClean="0"/>
              <a:t>7/24/2013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0A067D-2B9D-46B7-AA68-8FA125782CD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6769100" cy="5032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7450" y="1341438"/>
            <a:ext cx="7777163" cy="5040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sk-S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53188"/>
            <a:ext cx="9144000" cy="404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241046-36AD-4BDB-8401-AF0EA4DA9AB8}" type="datetime1">
              <a:rPr lang="en-US" smtClean="0"/>
              <a:t>7/24/2013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 userDrawn="1"/>
        </p:nvSpPr>
        <p:spPr>
          <a:xfrm>
            <a:off x="1600200" y="609600"/>
            <a:ext cx="518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0" dirty="0" smtClean="0"/>
              <a:t>C</a:t>
            </a:r>
            <a:r>
              <a:rPr lang="cs-CZ" sz="3200" b="0" dirty="0" smtClean="0"/>
              <a:t>K Turnaj Mladých </a:t>
            </a:r>
            <a:r>
              <a:rPr lang="cs-CZ" sz="3200" b="0" dirty="0" err="1" smtClean="0"/>
              <a:t>Fyzikov</a:t>
            </a:r>
            <a:r>
              <a:rPr lang="cs-CZ" sz="1800" b="1" dirty="0" smtClean="0"/>
              <a:t> </a:t>
            </a:r>
          </a:p>
          <a:p>
            <a:pPr algn="ctr"/>
            <a:r>
              <a:rPr lang="sk-SK" dirty="0" smtClean="0"/>
              <a:t>Bratislava</a:t>
            </a:r>
            <a:r>
              <a:rPr lang="cs-CZ" dirty="0" smtClean="0"/>
              <a:t>, </a:t>
            </a:r>
            <a:r>
              <a:rPr lang="sk-SK" dirty="0" smtClean="0"/>
              <a:t>2.5.- 4.5</a:t>
            </a:r>
            <a:r>
              <a:rPr lang="cs-CZ" dirty="0" smtClean="0"/>
              <a:t>.2012</a:t>
            </a:r>
          </a:p>
          <a:p>
            <a:endParaRPr lang="en-US" dirty="0"/>
          </a:p>
        </p:txBody>
      </p:sp>
      <p:sp>
        <p:nvSpPr>
          <p:cNvPr id="3" name="BlokTextu 2"/>
          <p:cNvSpPr txBox="1"/>
          <p:nvPr userDrawn="1"/>
        </p:nvSpPr>
        <p:spPr>
          <a:xfrm>
            <a:off x="2209800" y="4495800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smtClean="0"/>
              <a:t>Mário Lipovský</a:t>
            </a:r>
            <a:endParaRPr lang="en-US" sz="3200" dirty="0"/>
          </a:p>
        </p:txBody>
      </p:sp>
      <p:sp>
        <p:nvSpPr>
          <p:cNvPr id="4" name="BlokTextu 3"/>
          <p:cNvSpPr txBox="1"/>
          <p:nvPr userDrawn="1"/>
        </p:nvSpPr>
        <p:spPr>
          <a:xfrm>
            <a:off x="0" y="2924944"/>
            <a:ext cx="6912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dirty="0" smtClean="0"/>
              <a:t>9. Magnet and </a:t>
            </a:r>
            <a:r>
              <a:rPr lang="sk-SK" sz="6000" dirty="0" err="1" smtClean="0"/>
              <a:t>coin</a:t>
            </a:r>
            <a:endParaRPr lang="en-US" sz="6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n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6572296" cy="78581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844" y="1357298"/>
            <a:ext cx="8501122" cy="4714908"/>
          </a:xfrm>
        </p:spPr>
        <p:txBody>
          <a:bodyPr/>
          <a:lstStyle>
            <a:lvl1pPr indent="0" algn="l">
              <a:buFontTx/>
              <a:buNone/>
              <a:defRPr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28596" y="6407371"/>
            <a:ext cx="3188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i="1" baseline="0" dirty="0" smtClean="0"/>
              <a:t>9. Magnet and </a:t>
            </a:r>
            <a:r>
              <a:rPr lang="sk-SK" sz="1400" i="1" baseline="0" dirty="0" err="1" smtClean="0"/>
              <a:t>coin</a:t>
            </a:r>
            <a:r>
              <a:rPr lang="sk-SK" sz="1400" i="1" baseline="0" dirty="0" smtClean="0"/>
              <a:t> </a:t>
            </a:r>
            <a:r>
              <a:rPr lang="en-GB" sz="1400" dirty="0" smtClean="0"/>
              <a:t>by</a:t>
            </a:r>
            <a:r>
              <a:rPr lang="en-GB" sz="1400" baseline="0" dirty="0" smtClean="0"/>
              <a:t> </a:t>
            </a:r>
            <a:r>
              <a:rPr lang="sk-SK" sz="1400" baseline="0" dirty="0" smtClean="0"/>
              <a:t>Mário Lipovský</a:t>
            </a:r>
            <a:endParaRPr lang="en-GB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29058" y="6407371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C</a:t>
            </a:r>
            <a:r>
              <a:rPr lang="en-GB" sz="1400" dirty="0" smtClean="0"/>
              <a:t>K</a:t>
            </a:r>
            <a:r>
              <a:rPr lang="en-GB" sz="1400" baseline="0" dirty="0" smtClean="0"/>
              <a:t> TMF 201</a:t>
            </a:r>
            <a:r>
              <a:rPr lang="sk-SK" sz="1400" baseline="0" dirty="0" smtClean="0"/>
              <a:t>2</a:t>
            </a:r>
            <a:endParaRPr lang="en-GB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drazk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6858048" cy="78581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57298"/>
            <a:ext cx="8258204" cy="4714908"/>
          </a:xfrm>
        </p:spPr>
        <p:txBody>
          <a:bodyPr/>
          <a:lstStyle>
            <a:lvl1pPr>
              <a:buFont typeface="Arial" pitchFamily="34" charset="0"/>
              <a:buChar char="•"/>
              <a:defRPr/>
            </a:lvl1pPr>
            <a:lvl2pPr>
              <a:buFont typeface="Calibri" pitchFamily="34" charset="0"/>
              <a:buChar char="–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extovéPole 6"/>
          <p:cNvSpPr txBox="1"/>
          <p:nvPr/>
        </p:nvSpPr>
        <p:spPr>
          <a:xfrm>
            <a:off x="428596" y="6407371"/>
            <a:ext cx="3188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i="1" baseline="0" dirty="0" smtClean="0"/>
              <a:t>9. Magnet and </a:t>
            </a:r>
            <a:r>
              <a:rPr lang="sk-SK" sz="1400" i="1" baseline="0" dirty="0" err="1" smtClean="0"/>
              <a:t>coin</a:t>
            </a:r>
            <a:r>
              <a:rPr lang="sk-SK" sz="1400" i="1" baseline="0" dirty="0" smtClean="0"/>
              <a:t> </a:t>
            </a:r>
            <a:r>
              <a:rPr lang="en-GB" sz="1400" dirty="0" smtClean="0"/>
              <a:t>by</a:t>
            </a:r>
            <a:r>
              <a:rPr lang="en-GB" sz="1400" baseline="0" dirty="0" smtClean="0"/>
              <a:t> </a:t>
            </a:r>
            <a:r>
              <a:rPr lang="sk-SK" sz="1400" baseline="0" dirty="0" smtClean="0"/>
              <a:t>Mário Lipovský</a:t>
            </a:r>
            <a:endParaRPr lang="en-GB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29058" y="6407371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C</a:t>
            </a:r>
            <a:r>
              <a:rPr lang="en-GB" sz="1400" dirty="0" smtClean="0"/>
              <a:t>K</a:t>
            </a:r>
            <a:r>
              <a:rPr lang="en-GB" sz="1400" baseline="0" dirty="0" smtClean="0"/>
              <a:t> TMF 201</a:t>
            </a:r>
            <a:r>
              <a:rPr lang="sk-SK" sz="1400" baseline="0" dirty="0" smtClean="0"/>
              <a:t>2</a:t>
            </a:r>
            <a:endParaRPr lang="en-GB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2876846" y="4500570"/>
            <a:ext cx="3262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600" dirty="0" smtClean="0"/>
              <a:t>Mário Lipovský</a:t>
            </a:r>
            <a:endParaRPr lang="en-US" sz="3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3140968"/>
            <a:ext cx="7598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noProof="0" dirty="0" err="1" smtClean="0"/>
              <a:t>Thank</a:t>
            </a:r>
            <a:r>
              <a:rPr lang="sk-SK" sz="4000" b="1" noProof="0" dirty="0" smtClean="0"/>
              <a:t> </a:t>
            </a:r>
            <a:r>
              <a:rPr lang="sk-SK" sz="4000" b="1" noProof="0" dirty="0" err="1" smtClean="0"/>
              <a:t>you</a:t>
            </a:r>
            <a:r>
              <a:rPr lang="sk-SK" sz="4000" b="1" noProof="0" dirty="0" smtClean="0"/>
              <a:t> </a:t>
            </a:r>
            <a:r>
              <a:rPr lang="sk-SK" sz="4000" b="1" noProof="0" dirty="0" err="1" smtClean="0"/>
              <a:t>for</a:t>
            </a:r>
            <a:r>
              <a:rPr lang="sk-SK" sz="4000" b="1" noProof="0" dirty="0" smtClean="0"/>
              <a:t> </a:t>
            </a:r>
            <a:r>
              <a:rPr lang="sk-SK" sz="4000" b="1" noProof="0" dirty="0" err="1" smtClean="0"/>
              <a:t>your</a:t>
            </a:r>
            <a:r>
              <a:rPr lang="sk-SK" sz="4000" b="1" noProof="0" dirty="0" smtClean="0"/>
              <a:t> </a:t>
            </a:r>
            <a:r>
              <a:rPr lang="sk-SK" sz="4000" b="1" noProof="0" dirty="0" err="1" smtClean="0"/>
              <a:t>attention</a:t>
            </a:r>
            <a:endParaRPr lang="en-GB" sz="4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6050" cy="1136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6825" cy="4108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F84679D-47DD-4E70-98EA-B6FEC0FEC395}" type="datetime1">
              <a:rPr lang="en-US" smtClean="0"/>
              <a:t>7/24/2013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892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898650" cy="450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75146B-B43A-4757-BCC3-E41ACBAED21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 end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2895600" y="4495800"/>
            <a:ext cx="2958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600" dirty="0" err="1" smtClean="0"/>
              <a:t>Marco</a:t>
            </a:r>
            <a:r>
              <a:rPr lang="sk-SK" sz="3600" dirty="0" smtClean="0"/>
              <a:t> </a:t>
            </a:r>
            <a:r>
              <a:rPr lang="sk-SK" sz="3600" dirty="0" err="1" smtClean="0"/>
              <a:t>Bodnár</a:t>
            </a:r>
            <a:r>
              <a:rPr lang="sk-SK" sz="3600" dirty="0" smtClean="0"/>
              <a:t> </a:t>
            </a:r>
            <a:endParaRPr lang="en-GB" sz="3600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285720" y="3143248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noProof="0" dirty="0" smtClean="0"/>
              <a:t>Ďakujem Vám</a:t>
            </a:r>
            <a:r>
              <a:rPr lang="sk-SK" sz="4000" b="1" baseline="0" noProof="0" dirty="0" smtClean="0"/>
              <a:t> za pozornosť</a:t>
            </a:r>
            <a:endParaRPr lang="en-GB" sz="4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ces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2286000" y="4267200"/>
            <a:ext cx="2958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600" dirty="0" err="1" smtClean="0"/>
              <a:t>Marco</a:t>
            </a:r>
            <a:r>
              <a:rPr lang="sk-SK" sz="3600" dirty="0" smtClean="0"/>
              <a:t> </a:t>
            </a:r>
            <a:r>
              <a:rPr lang="sk-SK" sz="3600" dirty="0" err="1" smtClean="0"/>
              <a:t>Bodnár</a:t>
            </a:r>
            <a:r>
              <a:rPr lang="sk-SK" sz="3600" dirty="0" smtClean="0"/>
              <a:t> </a:t>
            </a:r>
            <a:endParaRPr lang="en-GB" sz="3600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1571604" y="3000372"/>
            <a:ext cx="421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 smtClean="0"/>
              <a:t>Prílohy</a:t>
            </a:r>
            <a:endParaRPr lang="en-GB" sz="5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ppendices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928662" y="1785926"/>
            <a:ext cx="4929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/>
              <a:t>Záverečné poznámky</a:t>
            </a:r>
            <a:endParaRPr lang="en-GB" sz="40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019753" y="4357694"/>
            <a:ext cx="2833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600" dirty="0" smtClean="0"/>
              <a:t>Michal Hledík</a:t>
            </a:r>
            <a:endParaRPr lang="en-GB" sz="3600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1071538" y="3000372"/>
            <a:ext cx="535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 smtClean="0"/>
              <a:t>16</a:t>
            </a:r>
            <a:r>
              <a:rPr lang="en-GB" sz="5400" b="1" dirty="0" smtClean="0"/>
              <a:t>.</a:t>
            </a:r>
            <a:r>
              <a:rPr lang="sk-SK" sz="5400" b="1" dirty="0" smtClean="0"/>
              <a:t> Prúd dymu</a:t>
            </a:r>
            <a:endParaRPr lang="en-GB" sz="5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d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7C523A-AA48-4D64-838C-BC658E8A535D}" type="datetime1">
              <a:rPr lang="en-US" smtClean="0"/>
              <a:t>7/24/2013</a:t>
            </a:fld>
            <a:endParaRPr lang="en-GB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696A22-20B1-4B32-9213-54A2F747EF4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0"/>
            <a:ext cx="8362950" cy="612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193E8A2-72C8-4C84-BF8A-5D89E8861693}" type="datetime1">
              <a:rPr lang="en-US" smtClean="0"/>
              <a:t>7/24/2013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2771775" y="6237288"/>
            <a:ext cx="3671888" cy="431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091BE9D-E660-4A64-A778-5EA0DD365220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6375" y="0"/>
            <a:ext cx="7343775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8229600" cy="231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810000"/>
            <a:ext cx="8229600" cy="231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EAC9E8-A923-4AE2-AF25-37814024A7B9}" type="datetime1">
              <a:rPr lang="en-US" smtClean="0"/>
              <a:t>7/24/2013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771775" y="6237288"/>
            <a:ext cx="3671888" cy="431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F678019-D7EE-4A0E-BEA4-6F7787803495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6375" y="0"/>
            <a:ext cx="7343775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83F9713-3866-4EC1-8971-17ACDD6A6B5C}" type="datetime1">
              <a:rPr lang="en-US" smtClean="0"/>
              <a:t>7/24/2013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771775" y="6237288"/>
            <a:ext cx="3671888" cy="431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34F47C-5307-4E18-B047-E454B21CADDB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BB9E7-CE2B-467D-B25C-756A2B343EB6}" type="datetime1">
              <a:rPr lang="en-US" smtClean="0"/>
              <a:t>7/24/2013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9B862A-5BC6-4180-A897-79199A37E97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0491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aseline="0">
                <a:latin typeface="Constantia" pitchFamily="18" charset="0"/>
              </a:defRPr>
            </a:lvl1pPr>
            <a:lvl2pPr>
              <a:buFontTx/>
              <a:buNone/>
              <a:defRPr>
                <a:latin typeface="Constantia" pitchFamily="18" charset="0"/>
              </a:defRPr>
            </a:lvl2pPr>
            <a:lvl3pPr>
              <a:buFontTx/>
              <a:buNone/>
              <a:defRPr>
                <a:latin typeface="Constantia" pitchFamily="18" charset="0"/>
              </a:defRPr>
            </a:lvl3pPr>
            <a:lvl4pPr>
              <a:buFontTx/>
              <a:buNone/>
              <a:defRPr>
                <a:latin typeface="Constantia" pitchFamily="18" charset="0"/>
              </a:defRPr>
            </a:lvl4pPr>
            <a:lvl5pPr>
              <a:buFontTx/>
              <a:buNone/>
              <a:defRPr>
                <a:latin typeface="Constantia" pitchFamily="18" charset="0"/>
              </a:defRPr>
            </a:lvl5pPr>
          </a:lstStyle>
          <a:p>
            <a:pPr lvl="0"/>
            <a:r>
              <a:rPr lang="en-GB" dirty="0" err="1" smtClean="0"/>
              <a:t>Normalny</a:t>
            </a:r>
            <a:r>
              <a:rPr lang="en-GB" dirty="0" smtClean="0"/>
              <a:t> text</a:t>
            </a:r>
            <a:endParaRPr lang="en-GB" dirty="0"/>
          </a:p>
        </p:txBody>
      </p:sp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5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5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57.xml"/><Relationship Id="rId7" Type="http://schemas.openxmlformats.org/officeDocument/2006/relationships/theme" Target="../theme/theme1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64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6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1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79.xml"/><Relationship Id="rId9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8. </a:t>
            </a:r>
            <a:r>
              <a:rPr lang="sk-SK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Jet and film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685800" y="304367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Team Slovakia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38100" y="1219200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IYPT 201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3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Taipei, Taiwan, July 24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-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31</a:t>
            </a:r>
          </a:p>
          <a:p>
            <a:pPr algn="ctr"/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Reporter</a:t>
            </a:r>
            <a:endParaRPr lang="en-US" sz="3200" b="0" i="0" dirty="0" smtClean="0"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algn="ctr"/>
            <a:r>
              <a:rPr lang="sk-SK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</a:t>
            </a:r>
            <a:r>
              <a:rPr lang="en-US" sz="2800" b="0" i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ichal</a:t>
            </a:r>
            <a:r>
              <a:rPr lang="sk-SK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Hledík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25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7476894" y="6484424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7FA937C-2E89-4C06-9CA1-076EBF3E065A}" type="slidenum">
              <a:rPr lang="en-GB" sz="1800" baseline="0" smtClean="0">
                <a:solidFill>
                  <a:schemeClr val="bg1"/>
                </a:solidFill>
                <a:latin typeface="Cambria" pitchFamily="18" charset="0"/>
              </a:rPr>
              <a:pPr/>
              <a:t>‹#›</a:t>
            </a:fld>
            <a:endParaRPr lang="en-GB" sz="1800" baseline="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048398" y="802242"/>
            <a:ext cx="1357322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" b="0" baseline="0" dirty="0" smtClean="0">
                <a:solidFill>
                  <a:srgbClr val="5CAACC"/>
                </a:solidFill>
                <a:effectLst/>
                <a:latin typeface="Constantia" pitchFamily="18" charset="0"/>
              </a:rPr>
              <a:t>SLOVAKIA</a:t>
            </a:r>
            <a:endParaRPr lang="en-GB" sz="1150" b="0" baseline="0" dirty="0">
              <a:solidFill>
                <a:srgbClr val="5CAACC"/>
              </a:solidFill>
              <a:effectLst/>
              <a:latin typeface="Constantia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507886" y="6510974"/>
            <a:ext cx="321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Elastic space</a:t>
            </a:r>
            <a:endParaRPr lang="en-US" sz="1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Thank you for your attention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1000108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AYPT 201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3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en-US" sz="1600" dirty="0" err="1" smtClean="0">
                <a:solidFill>
                  <a:srgbClr val="EAEAEA"/>
                </a:solidFill>
                <a:latin typeface="Constantia" pitchFamily="18" charset="0"/>
              </a:rPr>
              <a:t>Leoben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Austria, April 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18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-2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0</a:t>
            </a:r>
            <a:endParaRPr lang="en-US" sz="1600" dirty="0" smtClean="0">
              <a:solidFill>
                <a:srgbClr val="EAEAEA"/>
              </a:solidFill>
              <a:latin typeface="Constantia" pitchFamily="18" charset="0"/>
            </a:endParaRPr>
          </a:p>
          <a:p>
            <a:pPr algn="ctr"/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sk-SK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Mário</a:t>
            </a:r>
            <a:r>
              <a:rPr lang="sk-SK" sz="2800" b="0" i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Lipovský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2. Elastic space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1000108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AYPT 201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3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en-US" sz="1600" dirty="0" err="1" smtClean="0">
                <a:solidFill>
                  <a:srgbClr val="EAEAEA"/>
                </a:solidFill>
                <a:latin typeface="Constantia" pitchFamily="18" charset="0"/>
              </a:rPr>
              <a:t>Leoben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Austria, April 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18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-2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0</a:t>
            </a:r>
            <a:endParaRPr lang="en-US" sz="1600" dirty="0" smtClean="0">
              <a:solidFill>
                <a:srgbClr val="EAEAEA"/>
              </a:solidFill>
              <a:latin typeface="Constantia" pitchFamily="18" charset="0"/>
            </a:endParaRPr>
          </a:p>
          <a:p>
            <a:pPr algn="ctr"/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sk-SK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Mário</a:t>
            </a:r>
            <a:r>
              <a:rPr lang="sk-SK" sz="2800" b="0" i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Lipovský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54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Appendices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1000108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AYPT 201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3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en-US" sz="1600" dirty="0" err="1" smtClean="0">
                <a:solidFill>
                  <a:srgbClr val="EAEAEA"/>
                </a:solidFill>
                <a:latin typeface="Constantia" pitchFamily="18" charset="0"/>
              </a:rPr>
              <a:t>Leoben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Austria, April 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18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-2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0</a:t>
            </a:r>
            <a:endParaRPr lang="en-US" sz="1600" dirty="0" smtClean="0">
              <a:solidFill>
                <a:srgbClr val="EAEAEA"/>
              </a:solidFill>
              <a:latin typeface="Constantia" pitchFamily="18" charset="0"/>
            </a:endParaRPr>
          </a:p>
          <a:p>
            <a:pPr algn="ctr"/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Elastic</a:t>
            </a:r>
            <a:r>
              <a:rPr lang="en-US" sz="2000" b="0" i="0" baseline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space</a:t>
            </a:r>
            <a:endParaRPr lang="en-US" sz="3200" b="0" i="0" dirty="0" smtClean="0">
              <a:solidFill>
                <a:schemeClr val="bg1"/>
              </a:solidFill>
              <a:effectLst/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79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9. Magnet and coin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892175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>
                <a:solidFill>
                  <a:srgbClr val="EAEAEA"/>
                </a:solidFill>
                <a:latin typeface="Constantia" pitchFamily="18" charset="0"/>
              </a:rPr>
              <a:t>A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YPT 2012, </a:t>
            </a:r>
            <a:r>
              <a:rPr lang="en-US" sz="1600" dirty="0" err="1" smtClean="0">
                <a:solidFill>
                  <a:srgbClr val="EAEAEA"/>
                </a:solidFill>
                <a:latin typeface="Constantia" pitchFamily="18" charset="0"/>
              </a:rPr>
              <a:t>Leoben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Austria, April 26-28</a:t>
            </a:r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en-US" sz="2800" b="0" i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Matej</a:t>
            </a:r>
            <a:r>
              <a:rPr lang="en-US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Badin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85720" y="6509587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By</a:t>
            </a:r>
            <a:r>
              <a:rPr lang="sk-SK" sz="12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US" sz="1200" b="0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Matej</a:t>
            </a:r>
            <a:r>
              <a:rPr lang="en-US" sz="12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Badin</a:t>
            </a:r>
            <a:endParaRPr lang="en-GB" sz="12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572396" y="6429396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7FA937C-2E89-4C06-9CA1-076EBF3E065A}" type="slidenum">
              <a:rPr lang="en-GB" sz="1800" baseline="0" smtClean="0">
                <a:solidFill>
                  <a:schemeClr val="bg1"/>
                </a:solidFill>
                <a:latin typeface="Cambria" pitchFamily="18" charset="0"/>
              </a:rPr>
              <a:pPr/>
              <a:t>‹#›</a:t>
            </a:fld>
            <a:endParaRPr lang="en-GB" sz="1800" baseline="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048398" y="802242"/>
            <a:ext cx="1357322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" b="0" baseline="0" dirty="0" smtClean="0">
                <a:solidFill>
                  <a:srgbClr val="5CAACC"/>
                </a:solidFill>
                <a:effectLst/>
                <a:latin typeface="Constantia" pitchFamily="18" charset="0"/>
              </a:rPr>
              <a:t>SLOVAKIA</a:t>
            </a:r>
            <a:endParaRPr lang="en-GB" sz="1150" b="0" baseline="0" dirty="0">
              <a:solidFill>
                <a:srgbClr val="5CAACC"/>
              </a:solidFill>
              <a:effectLst/>
              <a:latin typeface="Constantia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500098" y="6215082"/>
            <a:ext cx="321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Magnet and coin</a:t>
            </a:r>
            <a:endParaRPr lang="en-US" sz="1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Thank you for your attention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892175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>
                <a:solidFill>
                  <a:srgbClr val="EAEAEA"/>
                </a:solidFill>
                <a:latin typeface="Constantia" pitchFamily="18" charset="0"/>
              </a:rPr>
              <a:t>A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YPT 2012, </a:t>
            </a:r>
            <a:r>
              <a:rPr lang="en-US" sz="1600" dirty="0" err="1" smtClean="0">
                <a:solidFill>
                  <a:srgbClr val="EAEAEA"/>
                </a:solidFill>
                <a:latin typeface="Constantia" pitchFamily="18" charset="0"/>
              </a:rPr>
              <a:t>Leoben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Austria, April</a:t>
            </a:r>
            <a:r>
              <a:rPr lang="en-US" sz="1600" baseline="0" dirty="0" smtClean="0">
                <a:solidFill>
                  <a:srgbClr val="EAEAEA"/>
                </a:solidFill>
                <a:latin typeface="Constantia" pitchFamily="18" charset="0"/>
              </a:rPr>
              <a:t> 26-28</a:t>
            </a:r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en-US" sz="2800" b="0" i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Matej</a:t>
            </a:r>
            <a:r>
              <a:rPr lang="en-US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Badin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12. Lanterns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892175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>
                <a:solidFill>
                  <a:srgbClr val="EAEAEA"/>
                </a:solidFill>
                <a:latin typeface="Constantia" pitchFamily="18" charset="0"/>
              </a:rPr>
              <a:t>A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YPT 2012, </a:t>
            </a:r>
            <a:r>
              <a:rPr lang="en-US" sz="1600" dirty="0" err="1" smtClean="0">
                <a:solidFill>
                  <a:srgbClr val="EAEAEA"/>
                </a:solidFill>
                <a:latin typeface="Constantia" pitchFamily="18" charset="0"/>
              </a:rPr>
              <a:t>Leoben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Austria, April 26-28</a:t>
            </a:r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en-US" sz="2800" b="0" i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Matej</a:t>
            </a:r>
            <a:r>
              <a:rPr lang="en-US" sz="2800" b="0" i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Badin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85720" y="6509587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By</a:t>
            </a:r>
            <a:r>
              <a:rPr lang="sk-SK" sz="12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Ma</a:t>
            </a:r>
            <a:r>
              <a:rPr lang="en-US" sz="1200" b="0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tej</a:t>
            </a:r>
            <a:r>
              <a:rPr lang="en-US" sz="12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Badin</a:t>
            </a:r>
            <a:endParaRPr lang="en-GB" sz="12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572396" y="6429396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7FA937C-2E89-4C06-9CA1-076EBF3E065A}" type="slidenum">
              <a:rPr lang="en-GB" sz="1800" baseline="0" smtClean="0">
                <a:solidFill>
                  <a:schemeClr val="bg1"/>
                </a:solidFill>
                <a:latin typeface="Cambria" pitchFamily="18" charset="0"/>
              </a:rPr>
              <a:pPr/>
              <a:t>‹#›</a:t>
            </a:fld>
            <a:endParaRPr lang="en-GB" sz="1800" baseline="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048398" y="802242"/>
            <a:ext cx="1357322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" b="0" baseline="0" dirty="0" smtClean="0">
                <a:solidFill>
                  <a:srgbClr val="5CAACC"/>
                </a:solidFill>
                <a:effectLst/>
                <a:latin typeface="Constantia" pitchFamily="18" charset="0"/>
              </a:rPr>
              <a:t>SLOVAKIA</a:t>
            </a:r>
            <a:endParaRPr lang="en-GB" sz="1150" b="0" baseline="0" dirty="0">
              <a:solidFill>
                <a:srgbClr val="5CAACC"/>
              </a:solidFill>
              <a:effectLst/>
              <a:latin typeface="Constantia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500098" y="6215082"/>
            <a:ext cx="321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Lanterns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Thank you for your attention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892175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A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YPT 201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2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sk-SK" sz="1600" dirty="0" err="1" smtClean="0">
                <a:solidFill>
                  <a:srgbClr val="EAEAEA"/>
                </a:solidFill>
                <a:latin typeface="Constantia" pitchFamily="18" charset="0"/>
              </a:rPr>
              <a:t>Leoben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Austria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sk-SK" sz="1600" dirty="0" err="1" smtClean="0">
                <a:solidFill>
                  <a:srgbClr val="EAEAEA"/>
                </a:solidFill>
                <a:latin typeface="Constantia" pitchFamily="18" charset="0"/>
              </a:rPr>
              <a:t>April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 26-2á</a:t>
            </a:r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sk-SK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</a:t>
            </a:r>
            <a:r>
              <a:rPr lang="en-US" sz="2800" b="0" i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tej</a:t>
            </a:r>
            <a:r>
              <a:rPr lang="en-US" sz="2800" b="0" i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Badin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8547096" y="6480196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7FA937C-2E89-4C06-9CA1-076EBF3E065A}" type="slidenum">
              <a:rPr lang="en-GB" sz="1800" baseline="0" smtClean="0">
                <a:solidFill>
                  <a:schemeClr val="bg1"/>
                </a:solidFill>
                <a:latin typeface="Cambria" pitchFamily="18" charset="0"/>
              </a:rPr>
              <a:pPr/>
              <a:t>‹#›</a:t>
            </a:fld>
            <a:endParaRPr lang="en-GB" sz="1800" baseline="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57200" y="6478336"/>
            <a:ext cx="321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Jet and film</a:t>
            </a:r>
            <a:endParaRPr lang="en-US" sz="16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464347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Klepnutím lze upravit styl předlohy nadpisů.</a:t>
            </a:r>
            <a:endParaRPr lang="en-GB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GB" dirty="0"/>
          </a:p>
        </p:txBody>
      </p:sp>
      <p:sp>
        <p:nvSpPr>
          <p:cNvPr id="7" name="TextovéPole 6"/>
          <p:cNvSpPr txBox="1"/>
          <p:nvPr/>
        </p:nvSpPr>
        <p:spPr>
          <a:xfrm>
            <a:off x="8072398" y="6416125"/>
            <a:ext cx="1071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A937C-2E89-4C06-9CA1-076EBF3E065A}" type="slidenum">
              <a:rPr lang="en-GB" sz="1400" smtClean="0"/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1400" dirty="0" smtClean="0"/>
          </a:p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just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just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just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4582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EE9E0C5-D891-4BD7-82FA-64DBA18E940D}" type="datetime1">
              <a:rPr lang="en-US" smtClean="0"/>
              <a:t>7/24/2013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6004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A25D5C2-10AA-47CD-98AE-8626380D8E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80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Ďakujem za pozornosť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3048000" y="268286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Team GJH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38100" y="1219200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Celoštátne</a:t>
            </a:r>
            <a:r>
              <a:rPr lang="sk-SK" sz="1600" baseline="0" dirty="0" smtClean="0">
                <a:solidFill>
                  <a:srgbClr val="EAEAEA"/>
                </a:solidFill>
                <a:latin typeface="Constantia" pitchFamily="18" charset="0"/>
              </a:rPr>
              <a:t> kolo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 201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3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Bratislava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Slovakia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Máj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 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1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-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3</a:t>
            </a:r>
            <a:endParaRPr lang="en-US" sz="1600" dirty="0" smtClean="0">
              <a:solidFill>
                <a:srgbClr val="EAEAEA"/>
              </a:solidFill>
              <a:latin typeface="Constantia" pitchFamily="18" charset="0"/>
            </a:endParaRPr>
          </a:p>
          <a:p>
            <a:pPr algn="ctr"/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r</a:t>
            </a:r>
            <a:r>
              <a:rPr lang="sk-SK" sz="2000" b="0" i="0" dirty="0" err="1" smtClean="0">
                <a:solidFill>
                  <a:schemeClr val="bg1"/>
                </a:solidFill>
                <a:effectLst/>
                <a:latin typeface="Constantia" pitchFamily="18" charset="0"/>
              </a:rPr>
              <a:t>ezent</a:t>
            </a:r>
            <a:r>
              <a:rPr lang="en-US" sz="2000" b="0" i="0" dirty="0" err="1" smtClean="0">
                <a:solidFill>
                  <a:schemeClr val="bg1"/>
                </a:solidFill>
                <a:effectLst/>
                <a:latin typeface="Constantia" pitchFamily="18" charset="0"/>
              </a:rPr>
              <a:t>uje</a:t>
            </a:r>
            <a:r>
              <a:rPr lang="en-US" sz="20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sk-SK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Martin Murin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Appendices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3048000" y="268286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Team GJH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38100" y="1219200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Celoštátne</a:t>
            </a:r>
            <a:r>
              <a:rPr lang="sk-SK" sz="1600" baseline="0" dirty="0" smtClean="0">
                <a:solidFill>
                  <a:srgbClr val="EAEAEA"/>
                </a:solidFill>
                <a:latin typeface="Constantia" pitchFamily="18" charset="0"/>
              </a:rPr>
              <a:t> kolo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 201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3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Bratislava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Slovakia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Máj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 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1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-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3</a:t>
            </a:r>
            <a:endParaRPr lang="en-US" sz="1600" dirty="0" smtClean="0">
              <a:solidFill>
                <a:srgbClr val="EAEAEA"/>
              </a:solidFill>
              <a:latin typeface="Constantia" pitchFamily="18" charset="0"/>
            </a:endParaRPr>
          </a:p>
          <a:p>
            <a:pPr algn="ctr"/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r</a:t>
            </a:r>
            <a:r>
              <a:rPr lang="sk-SK" sz="2000" b="0" i="0" dirty="0" err="1" smtClean="0">
                <a:solidFill>
                  <a:schemeClr val="bg1"/>
                </a:solidFill>
                <a:effectLst/>
                <a:latin typeface="Constantia" pitchFamily="18" charset="0"/>
              </a:rPr>
              <a:t>ezent</a:t>
            </a:r>
            <a:r>
              <a:rPr lang="en-US" sz="2000" b="0" i="0" dirty="0" err="1" smtClean="0">
                <a:solidFill>
                  <a:schemeClr val="bg1"/>
                </a:solidFill>
                <a:effectLst/>
                <a:latin typeface="Constantia" pitchFamily="18" charset="0"/>
              </a:rPr>
              <a:t>uje</a:t>
            </a:r>
            <a:r>
              <a:rPr lang="en-US" sz="20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sk-SK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Martin Murin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25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1478773" y="5791200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en-US" sz="2800" b="0" i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Matej</a:t>
            </a:r>
            <a:r>
              <a:rPr lang="en-US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Badin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7476894" y="6484424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7FA937C-2E89-4C06-9CA1-076EBF3E065A}" type="slidenum">
              <a:rPr lang="en-GB" sz="1800" baseline="0" smtClean="0">
                <a:solidFill>
                  <a:schemeClr val="bg1"/>
                </a:solidFill>
                <a:latin typeface="Cambria" pitchFamily="18" charset="0"/>
              </a:rPr>
              <a:pPr/>
              <a:t>‹#›</a:t>
            </a:fld>
            <a:endParaRPr lang="en-GB" sz="1800" baseline="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048398" y="802242"/>
            <a:ext cx="1357322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" b="0" baseline="0" dirty="0" smtClean="0">
                <a:solidFill>
                  <a:srgbClr val="5CAACC"/>
                </a:solidFill>
                <a:effectLst/>
                <a:latin typeface="Constantia" pitchFamily="18" charset="0"/>
              </a:rPr>
              <a:t>SLOVAKIA</a:t>
            </a:r>
            <a:endParaRPr lang="en-GB" sz="1150" b="0" baseline="0" dirty="0">
              <a:solidFill>
                <a:srgbClr val="5CAACC"/>
              </a:solidFill>
              <a:effectLst/>
              <a:latin typeface="Constantia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507886" y="6510974"/>
            <a:ext cx="321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Jet and film</a:t>
            </a:r>
            <a:endParaRPr lang="en-US" sz="1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Thank you for your attention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1000108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AYPT 201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3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en-US" sz="1600" dirty="0" err="1" smtClean="0">
                <a:solidFill>
                  <a:srgbClr val="EAEAEA"/>
                </a:solidFill>
                <a:latin typeface="Constantia" pitchFamily="18" charset="0"/>
              </a:rPr>
              <a:t>Leoben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Austria, April 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18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-2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0</a:t>
            </a:r>
            <a:endParaRPr lang="en-US" sz="1600" dirty="0" smtClean="0">
              <a:solidFill>
                <a:srgbClr val="EAEAEA"/>
              </a:solidFill>
              <a:latin typeface="Constantia" pitchFamily="18" charset="0"/>
            </a:endParaRPr>
          </a:p>
          <a:p>
            <a:pPr algn="ctr"/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sk-SK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Mário</a:t>
            </a:r>
            <a:r>
              <a:rPr lang="sk-SK" sz="2800" b="0" i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Lipovský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2. Elastic space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1000108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AYPT 201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3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en-US" sz="1600" dirty="0" err="1" smtClean="0">
                <a:solidFill>
                  <a:srgbClr val="EAEAEA"/>
                </a:solidFill>
                <a:latin typeface="Constantia" pitchFamily="18" charset="0"/>
              </a:rPr>
              <a:t>Leoben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Austria, April 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18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-2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0</a:t>
            </a:r>
            <a:endParaRPr lang="en-US" sz="1600" dirty="0" smtClean="0">
              <a:solidFill>
                <a:srgbClr val="EAEAEA"/>
              </a:solidFill>
              <a:latin typeface="Constantia" pitchFamily="18" charset="0"/>
            </a:endParaRPr>
          </a:p>
          <a:p>
            <a:pPr algn="ctr"/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k-SK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P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Constantia" pitchFamily="18" charset="0"/>
              </a:rPr>
              <a:t>resented by 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</a:t>
            </a:r>
          </a:p>
          <a:p>
            <a:pPr algn="ctr"/>
            <a:r>
              <a:rPr lang="sk-SK" sz="28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Mário</a:t>
            </a:r>
            <a:r>
              <a:rPr lang="sk-SK" sz="2800" b="0" i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Lipovský</a:t>
            </a:r>
            <a:endParaRPr lang="en-US" sz="2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54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657252" y="235743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6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Appendices</a:t>
            </a:r>
            <a:endParaRPr lang="en-US" sz="6600" b="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2971800" y="1301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EAM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LOVAKIA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0" y="1000108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AYPT 201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3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</a:t>
            </a:r>
            <a:r>
              <a:rPr lang="en-US" sz="1600" dirty="0" err="1" smtClean="0">
                <a:solidFill>
                  <a:srgbClr val="EAEAEA"/>
                </a:solidFill>
                <a:latin typeface="Constantia" pitchFamily="18" charset="0"/>
              </a:rPr>
              <a:t>Leoben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, Austria, April 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18</a:t>
            </a:r>
            <a:r>
              <a:rPr lang="en-US" sz="1600" dirty="0" smtClean="0">
                <a:solidFill>
                  <a:srgbClr val="EAEAEA"/>
                </a:solidFill>
                <a:latin typeface="Constantia" pitchFamily="18" charset="0"/>
              </a:rPr>
              <a:t>-2</a:t>
            </a:r>
            <a:r>
              <a:rPr lang="sk-SK" sz="1600" dirty="0" smtClean="0">
                <a:solidFill>
                  <a:srgbClr val="EAEAEA"/>
                </a:solidFill>
                <a:latin typeface="Constantia" pitchFamily="18" charset="0"/>
              </a:rPr>
              <a:t>0</a:t>
            </a:r>
            <a:endParaRPr lang="en-US" sz="1600" dirty="0" smtClean="0">
              <a:solidFill>
                <a:srgbClr val="EAEAEA"/>
              </a:solidFill>
              <a:latin typeface="Constantia" pitchFamily="18" charset="0"/>
            </a:endParaRPr>
          </a:p>
          <a:p>
            <a:pPr algn="ctr"/>
            <a:endParaRPr lang="en-US" sz="1600" dirty="0">
              <a:solidFill>
                <a:srgbClr val="EAEAEA"/>
              </a:solidFill>
              <a:latin typeface="Constantia" pitchFamily="18" charset="0"/>
            </a:endParaRP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1500166" y="5429264"/>
            <a:ext cx="612935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0" i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Elastic</a:t>
            </a:r>
            <a:r>
              <a:rPr lang="en-US" sz="2000" b="0" i="0" baseline="0" dirty="0" smtClean="0">
                <a:solidFill>
                  <a:schemeClr val="bg1"/>
                </a:solidFill>
                <a:effectLst/>
                <a:latin typeface="Constantia" pitchFamily="18" charset="0"/>
              </a:rPr>
              <a:t> space</a:t>
            </a:r>
            <a:endParaRPr lang="en-US" sz="3200" b="0" i="0" dirty="0" smtClean="0">
              <a:solidFill>
                <a:schemeClr val="bg1"/>
              </a:solidFill>
              <a:effectLst/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79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b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1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41.wmf"/><Relationship Id="rId4" Type="http://schemas.openxmlformats.org/officeDocument/2006/relationships/image" Target="../media/image38.wmf"/><Relationship Id="rId9" Type="http://schemas.openxmlformats.org/officeDocument/2006/relationships/oleObject" Target="../embeddings/oleObject2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44.wmf"/><Relationship Id="rId4" Type="http://schemas.openxmlformats.org/officeDocument/2006/relationships/chart" Target="../charts/chart1.xml"/><Relationship Id="rId9" Type="http://schemas.openxmlformats.org/officeDocument/2006/relationships/oleObject" Target="../embeddings/oleObject23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52.wmf"/><Relationship Id="rId3" Type="http://schemas.openxmlformats.org/officeDocument/2006/relationships/image" Target="../media/image47.jpeg"/><Relationship Id="rId7" Type="http://schemas.openxmlformats.org/officeDocument/2006/relationships/image" Target="../media/image49.wmf"/><Relationship Id="rId12" Type="http://schemas.openxmlformats.org/officeDocument/2006/relationships/oleObject" Target="../embeddings/oleObject28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51.wmf"/><Relationship Id="rId5" Type="http://schemas.openxmlformats.org/officeDocument/2006/relationships/image" Target="../media/image48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50.wmf"/><Relationship Id="rId14" Type="http://schemas.openxmlformats.org/officeDocument/2006/relationships/oleObject" Target="../embeddings/oleObject2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3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55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37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39.bin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55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69.wmf"/><Relationship Id="rId5" Type="http://schemas.openxmlformats.org/officeDocument/2006/relationships/image" Target="../media/image66.w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68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63.wmf"/><Relationship Id="rId4" Type="http://schemas.openxmlformats.org/officeDocument/2006/relationships/chart" Target="../charts/chart3.xml"/><Relationship Id="rId9" Type="http://schemas.openxmlformats.org/officeDocument/2006/relationships/oleObject" Target="../embeddings/oleObject49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chart" Target="../charts/chart4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75.wmf"/><Relationship Id="rId5" Type="http://schemas.openxmlformats.org/officeDocument/2006/relationships/image" Target="../media/image72.wmf"/><Relationship Id="rId10" Type="http://schemas.openxmlformats.org/officeDocument/2006/relationships/oleObject" Target="../embeddings/oleObject54.bin"/><Relationship Id="rId4" Type="http://schemas.openxmlformats.org/officeDocument/2006/relationships/oleObject" Target="../embeddings/oleObject51.bin"/><Relationship Id="rId9" Type="http://schemas.openxmlformats.org/officeDocument/2006/relationships/image" Target="../media/image7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13" Type="http://schemas.openxmlformats.org/officeDocument/2006/relationships/oleObject" Target="../embeddings/oleObject60.bin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83.wmf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85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0.w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5" Type="http://schemas.openxmlformats.org/officeDocument/2006/relationships/oleObject" Target="../embeddings/oleObject61.bin"/><Relationship Id="rId10" Type="http://schemas.openxmlformats.org/officeDocument/2006/relationships/image" Target="../media/image82.wmf"/><Relationship Id="rId4" Type="http://schemas.openxmlformats.org/officeDocument/2006/relationships/image" Target="../media/image79.wmf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84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6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wmf"/><Relationship Id="rId9" Type="http://schemas.openxmlformats.org/officeDocument/2006/relationships/image" Target="../media/image16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0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89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0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0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100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3" Type="http://schemas.openxmlformats.org/officeDocument/2006/relationships/oleObject" Target="../embeddings/oleObject69.bin"/><Relationship Id="rId7" Type="http://schemas.openxmlformats.org/officeDocument/2006/relationships/oleObject" Target="../embeddings/oleObject71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70.bin"/><Relationship Id="rId4" Type="http://schemas.openxmlformats.org/officeDocument/2006/relationships/image" Target="../media/image102.wmf"/><Relationship Id="rId9" Type="http://schemas.openxmlformats.org/officeDocument/2006/relationships/image" Target="../media/image104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74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73.bin"/><Relationship Id="rId10" Type="http://schemas.openxmlformats.org/officeDocument/2006/relationships/image" Target="../media/image106.wmf"/><Relationship Id="rId4" Type="http://schemas.openxmlformats.org/officeDocument/2006/relationships/chart" Target="../charts/chart6.xml"/><Relationship Id="rId9" Type="http://schemas.openxmlformats.org/officeDocument/2006/relationships/oleObject" Target="../embeddings/oleObject75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5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Jet and film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Michal Hled</a:t>
            </a:r>
            <a:r>
              <a:rPr lang="sk-SK" dirty="0" smtClean="0"/>
              <a:t>ík</a:t>
            </a:r>
            <a:endParaRPr lang="sk-S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8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5032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 pitchFamily="2" charset="2"/>
              </a:rPr>
              <a:t>Thin </a:t>
            </a:r>
            <a:r>
              <a:rPr lang="en-US" dirty="0" smtClean="0">
                <a:sym typeface="Wingdings" pitchFamily="2" charset="2"/>
              </a:rPr>
              <a:t>jets </a:t>
            </a:r>
            <a:r>
              <a:rPr lang="sk-SK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drops</a:t>
            </a:r>
          </a:p>
          <a:p>
            <a:pPr marL="457200" lvl="1" indent="0">
              <a:buNone/>
            </a:pPr>
            <a:r>
              <a:rPr lang="en-US" dirty="0" smtClean="0"/>
              <a:t>(Plateau-Rayleigh instability)</a:t>
            </a:r>
            <a:endParaRPr lang="sk-SK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Drops </a:t>
            </a:r>
            <a:r>
              <a:rPr lang="en-US" dirty="0" smtClean="0">
                <a:sym typeface="Wingdings" pitchFamily="2" charset="2"/>
              </a:rPr>
              <a:t>do </a:t>
            </a:r>
            <a:r>
              <a:rPr lang="en-US" dirty="0" smtClean="0">
                <a:sym typeface="Wingdings" pitchFamily="2" charset="2"/>
              </a:rPr>
              <a:t>not merge </a:t>
            </a:r>
            <a:r>
              <a:rPr lang="en-US" dirty="0" smtClean="0">
                <a:sym typeface="Wingdings" pitchFamily="2" charset="2"/>
              </a:rPr>
              <a:t>with the film,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they bounce and </a:t>
            </a:r>
            <a:r>
              <a:rPr lang="en-US" dirty="0" smtClean="0">
                <a:sym typeface="Wingdings" pitchFamily="2" charset="2"/>
              </a:rPr>
              <a:t>roll</a:t>
            </a:r>
          </a:p>
          <a:p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No </a:t>
            </a:r>
            <a:r>
              <a:rPr lang="en-US" dirty="0" smtClean="0">
                <a:sym typeface="Wingdings" pitchFamily="2" charset="2"/>
              </a:rPr>
              <a:t>full theory exists yet</a:t>
            </a:r>
            <a:endParaRPr lang="sk-SK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8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– drops</a:t>
            </a:r>
            <a:endParaRPr lang="sk-S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 descr="D:\TMF\2013\8. Jet and film\fotky do prez\100_017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43401" r="36506" b="6932"/>
          <a:stretch/>
        </p:blipFill>
        <p:spPr bwMode="auto">
          <a:xfrm>
            <a:off x="0" y="1078174"/>
            <a:ext cx="9147791" cy="524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0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on a bubble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260075"/>
            <a:ext cx="9142412" cy="14591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Spherical shape of the film</a:t>
            </a:r>
            <a:br>
              <a:rPr lang="en-US" dirty="0" smtClean="0"/>
            </a:br>
            <a:r>
              <a:rPr lang="en-US" dirty="0" smtClean="0"/>
              <a:t>– the jet keeps some of its momentum, “escapes”</a:t>
            </a:r>
            <a:endParaRPr lang="sk-SK" dirty="0"/>
          </a:p>
        </p:txBody>
      </p:sp>
      <p:pic>
        <p:nvPicPr>
          <p:cNvPr id="36866" name="Picture 2" descr="C:\Users\Mišo\Desktop\VYBERKO 8. Jet and film\8. Jet and film\bublina odraz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8" r="5264" b="24116"/>
          <a:stretch/>
        </p:blipFill>
        <p:spPr bwMode="auto">
          <a:xfrm>
            <a:off x="-1589" y="1143000"/>
            <a:ext cx="9144001" cy="410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Intermediate state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Unstable waves, oscillate, small drops</a:t>
            </a:r>
            <a:br>
              <a:rPr lang="en-US" dirty="0" smtClean="0"/>
            </a:br>
            <a:r>
              <a:rPr lang="en-US" dirty="0" smtClean="0"/>
              <a:t>are splashed away</a:t>
            </a:r>
            <a:endParaRPr lang="sk-SK" dirty="0"/>
          </a:p>
        </p:txBody>
      </p:sp>
      <p:pic>
        <p:nvPicPr>
          <p:cNvPr id="4" name="frkan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8022" t="41182" b="11754"/>
          <a:stretch/>
        </p:blipFill>
        <p:spPr>
          <a:xfrm>
            <a:off x="0" y="2590800"/>
            <a:ext cx="9144000" cy="350920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3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TMF\2013\8. Jet and film\fotky do prez\SAM_18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4" b="16245"/>
          <a:stretch/>
        </p:blipFill>
        <p:spPr bwMode="auto">
          <a:xfrm>
            <a:off x="0" y="610659"/>
            <a:ext cx="9144000" cy="519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0" y="1200111"/>
            <a:ext cx="4099129" cy="1838957"/>
          </a:xfrm>
        </p:spPr>
        <p:txBody>
          <a:bodyPr>
            <a:normAutofit/>
          </a:bodyPr>
          <a:lstStyle/>
          <a:p>
            <a:r>
              <a:rPr lang="en-US" dirty="0" smtClean="0"/>
              <a:t>Thick Jets</a:t>
            </a:r>
          </a:p>
          <a:p>
            <a:r>
              <a:rPr lang="en-US" dirty="0" smtClean="0"/>
              <a:t>High impact speed</a:t>
            </a:r>
          </a:p>
          <a:p>
            <a:r>
              <a:rPr lang="en-US" dirty="0" smtClean="0"/>
              <a:t>Low incident angles</a:t>
            </a:r>
            <a:endParaRPr lang="sk-SK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Reflection</a:t>
            </a:r>
            <a:endParaRPr lang="sk-SK" sz="360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Penetration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Undulation</a:t>
            </a:r>
            <a:endParaRPr lang="sk-SK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7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Penetrating the film</a:t>
            </a:r>
            <a:endParaRPr lang="sk-SK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9" name="Picture 3" descr="D:\TMF\2013\8. Jet and film\fotky do prez\P10401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36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64558" y="5715000"/>
            <a:ext cx="3721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(View from below the film)</a:t>
            </a:r>
            <a:endParaRPr lang="sk-SK" sz="2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Penetrating the film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Theory from the cited paper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7457541"/>
              </p:ext>
            </p:extLst>
          </p:nvPr>
        </p:nvGraphicFramePr>
        <p:xfrm>
          <a:off x="3710786" y="2062200"/>
          <a:ext cx="3521075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78" name="Equation" r:id="rId3" imgW="1295280" imgH="228600" progId="Equation.3">
                  <p:embed/>
                </p:oleObj>
              </mc:Choice>
              <mc:Fallback>
                <p:oleObj name="Equation" r:id="rId3" imgW="12952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10786" y="2062200"/>
                        <a:ext cx="3521075" cy="62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124522"/>
              </p:ext>
            </p:extLst>
          </p:nvPr>
        </p:nvGraphicFramePr>
        <p:xfrm>
          <a:off x="1330325" y="2573338"/>
          <a:ext cx="862013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79" name="Equation" r:id="rId5" imgW="304560" imgH="203040" progId="Equation.3">
                  <p:embed/>
                </p:oleObj>
              </mc:Choice>
              <mc:Fallback>
                <p:oleObj name="Equation" r:id="rId5" imgW="3045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0325" y="2573338"/>
                        <a:ext cx="862013" cy="57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544163" y="1906876"/>
            <a:ext cx="6673766" cy="3443847"/>
            <a:chOff x="136478" y="1383638"/>
            <a:chExt cx="8839004" cy="3994718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972101" y="1563806"/>
              <a:ext cx="1524000" cy="220980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514600" y="1383638"/>
              <a:ext cx="1524000" cy="220980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885063" y="4082956"/>
              <a:ext cx="2514600" cy="129540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800600" y="3971499"/>
              <a:ext cx="2514600" cy="129540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4590197" y="3439236"/>
              <a:ext cx="4385285" cy="573206"/>
            </a:xfrm>
            <a:custGeom>
              <a:avLst/>
              <a:gdLst>
                <a:gd name="connsiteX0" fmla="*/ 0 w 4080681"/>
                <a:gd name="connsiteY0" fmla="*/ 573206 h 573206"/>
                <a:gd name="connsiteX1" fmla="*/ 4080681 w 4080681"/>
                <a:gd name="connsiteY1" fmla="*/ 0 h 573206"/>
                <a:gd name="connsiteX0" fmla="*/ 205904 w 4286585"/>
                <a:gd name="connsiteY0" fmla="*/ 573206 h 573206"/>
                <a:gd name="connsiteX1" fmla="*/ 4286585 w 4286585"/>
                <a:gd name="connsiteY1" fmla="*/ 0 h 573206"/>
                <a:gd name="connsiteX0" fmla="*/ 304604 w 4385285"/>
                <a:gd name="connsiteY0" fmla="*/ 573206 h 573206"/>
                <a:gd name="connsiteX1" fmla="*/ 4385285 w 4385285"/>
                <a:gd name="connsiteY1" fmla="*/ 0 h 57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5285" h="573206">
                  <a:moveTo>
                    <a:pt x="304604" y="573206"/>
                  </a:moveTo>
                  <a:cubicBezTo>
                    <a:pt x="-918008" y="-58003"/>
                    <a:pt x="1762640" y="20472"/>
                    <a:pt x="4385285" y="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36478" y="3425589"/>
              <a:ext cx="3753134" cy="668740"/>
            </a:xfrm>
            <a:custGeom>
              <a:avLst/>
              <a:gdLst>
                <a:gd name="connsiteX0" fmla="*/ 3699820 w 3750369"/>
                <a:gd name="connsiteY0" fmla="*/ 662161 h 662161"/>
                <a:gd name="connsiteX1" fmla="*/ 3235796 w 3750369"/>
                <a:gd name="connsiteY1" fmla="*/ 280024 h 662161"/>
                <a:gd name="connsiteX2" fmla="*/ 1277 w 3750369"/>
                <a:gd name="connsiteY2" fmla="*/ 20717 h 662161"/>
                <a:gd name="connsiteX0" fmla="*/ 3699820 w 3699820"/>
                <a:gd name="connsiteY0" fmla="*/ 662161 h 662161"/>
                <a:gd name="connsiteX1" fmla="*/ 3235796 w 3699820"/>
                <a:gd name="connsiteY1" fmla="*/ 280024 h 662161"/>
                <a:gd name="connsiteX2" fmla="*/ 1277 w 3699820"/>
                <a:gd name="connsiteY2" fmla="*/ 20717 h 662161"/>
                <a:gd name="connsiteX0" fmla="*/ 3699636 w 3699636"/>
                <a:gd name="connsiteY0" fmla="*/ 667159 h 667159"/>
                <a:gd name="connsiteX1" fmla="*/ 3235612 w 3699636"/>
                <a:gd name="connsiteY1" fmla="*/ 285022 h 667159"/>
                <a:gd name="connsiteX2" fmla="*/ 1093 w 3699636"/>
                <a:gd name="connsiteY2" fmla="*/ 25715 h 667159"/>
                <a:gd name="connsiteX0" fmla="*/ 3698543 w 3698543"/>
                <a:gd name="connsiteY0" fmla="*/ 641444 h 641444"/>
                <a:gd name="connsiteX1" fmla="*/ 3234519 w 3698543"/>
                <a:gd name="connsiteY1" fmla="*/ 259307 h 641444"/>
                <a:gd name="connsiteX2" fmla="*/ 0 w 3698543"/>
                <a:gd name="connsiteY2" fmla="*/ 0 h 641444"/>
                <a:gd name="connsiteX0" fmla="*/ 3698543 w 3698543"/>
                <a:gd name="connsiteY0" fmla="*/ 641444 h 641444"/>
                <a:gd name="connsiteX1" fmla="*/ 3234519 w 3698543"/>
                <a:gd name="connsiteY1" fmla="*/ 259307 h 641444"/>
                <a:gd name="connsiteX2" fmla="*/ 0 w 3698543"/>
                <a:gd name="connsiteY2" fmla="*/ 0 h 641444"/>
                <a:gd name="connsiteX0" fmla="*/ 3753134 w 3753134"/>
                <a:gd name="connsiteY0" fmla="*/ 668740 h 668740"/>
                <a:gd name="connsiteX1" fmla="*/ 3289110 w 3753134"/>
                <a:gd name="connsiteY1" fmla="*/ 286603 h 668740"/>
                <a:gd name="connsiteX2" fmla="*/ 0 w 3753134"/>
                <a:gd name="connsiteY2" fmla="*/ 0 h 668740"/>
                <a:gd name="connsiteX0" fmla="*/ 3753134 w 3753134"/>
                <a:gd name="connsiteY0" fmla="*/ 668740 h 668740"/>
                <a:gd name="connsiteX1" fmla="*/ 3289110 w 3753134"/>
                <a:gd name="connsiteY1" fmla="*/ 286603 h 668740"/>
                <a:gd name="connsiteX2" fmla="*/ 0 w 3753134"/>
                <a:gd name="connsiteY2" fmla="*/ 0 h 668740"/>
                <a:gd name="connsiteX0" fmla="*/ 3753134 w 3753134"/>
                <a:gd name="connsiteY0" fmla="*/ 668740 h 668740"/>
                <a:gd name="connsiteX1" fmla="*/ 3289110 w 3753134"/>
                <a:gd name="connsiteY1" fmla="*/ 286603 h 668740"/>
                <a:gd name="connsiteX2" fmla="*/ 0 w 3753134"/>
                <a:gd name="connsiteY2" fmla="*/ 0 h 668740"/>
                <a:gd name="connsiteX0" fmla="*/ 3753134 w 3753134"/>
                <a:gd name="connsiteY0" fmla="*/ 668740 h 668740"/>
                <a:gd name="connsiteX1" fmla="*/ 3289110 w 3753134"/>
                <a:gd name="connsiteY1" fmla="*/ 286603 h 668740"/>
                <a:gd name="connsiteX2" fmla="*/ 0 w 3753134"/>
                <a:gd name="connsiteY2" fmla="*/ 0 h 668740"/>
                <a:gd name="connsiteX0" fmla="*/ 3753134 w 3753134"/>
                <a:gd name="connsiteY0" fmla="*/ 668740 h 668740"/>
                <a:gd name="connsiteX1" fmla="*/ 3289110 w 3753134"/>
                <a:gd name="connsiteY1" fmla="*/ 286603 h 668740"/>
                <a:gd name="connsiteX2" fmla="*/ 0 w 3753134"/>
                <a:gd name="connsiteY2" fmla="*/ 0 h 66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53134" h="668740">
                  <a:moveTo>
                    <a:pt x="3753134" y="668740"/>
                  </a:moveTo>
                  <a:cubicBezTo>
                    <a:pt x="3447196" y="503828"/>
                    <a:pt x="3396017" y="439002"/>
                    <a:pt x="3289110" y="286603"/>
                  </a:cubicBezTo>
                  <a:cubicBezTo>
                    <a:pt x="3182203" y="134204"/>
                    <a:pt x="1883391" y="2274"/>
                    <a:pt x="0" y="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024990" y="3569603"/>
              <a:ext cx="564238" cy="217297"/>
            </a:xfrm>
            <a:custGeom>
              <a:avLst/>
              <a:gdLst>
                <a:gd name="connsiteX0" fmla="*/ 0 w 464024"/>
                <a:gd name="connsiteY0" fmla="*/ 37905 h 106144"/>
                <a:gd name="connsiteX1" fmla="*/ 464024 w 464024"/>
                <a:gd name="connsiteY1" fmla="*/ 106144 h 106144"/>
                <a:gd name="connsiteX0" fmla="*/ 0 w 464024"/>
                <a:gd name="connsiteY0" fmla="*/ 0 h 68239"/>
                <a:gd name="connsiteX1" fmla="*/ 464024 w 464024"/>
                <a:gd name="connsiteY1" fmla="*/ 68239 h 68239"/>
                <a:gd name="connsiteX0" fmla="*/ 0 w 464122"/>
                <a:gd name="connsiteY0" fmla="*/ 0 h 133021"/>
                <a:gd name="connsiteX1" fmla="*/ 464024 w 464122"/>
                <a:gd name="connsiteY1" fmla="*/ 68239 h 133021"/>
                <a:gd name="connsiteX0" fmla="*/ 0 w 491411"/>
                <a:gd name="connsiteY0" fmla="*/ 0 h 184662"/>
                <a:gd name="connsiteX1" fmla="*/ 491320 w 491411"/>
                <a:gd name="connsiteY1" fmla="*/ 136478 h 184662"/>
                <a:gd name="connsiteX0" fmla="*/ 0 w 560735"/>
                <a:gd name="connsiteY0" fmla="*/ 0 h 181156"/>
                <a:gd name="connsiteX1" fmla="*/ 560658 w 560735"/>
                <a:gd name="connsiteY1" fmla="*/ 132145 h 181156"/>
                <a:gd name="connsiteX0" fmla="*/ 0 w 564238"/>
                <a:gd name="connsiteY0" fmla="*/ 0 h 217297"/>
                <a:gd name="connsiteX1" fmla="*/ 560658 w 564238"/>
                <a:gd name="connsiteY1" fmla="*/ 132145 h 217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4238" h="217297">
                  <a:moveTo>
                    <a:pt x="0" y="0"/>
                  </a:moveTo>
                  <a:cubicBezTo>
                    <a:pt x="119417" y="122830"/>
                    <a:pt x="610818" y="337316"/>
                    <a:pt x="560658" y="132145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 flipH="1" flipV="1">
            <a:off x="2621605" y="2769532"/>
            <a:ext cx="586925" cy="95253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052095" y="4381447"/>
            <a:ext cx="1331624" cy="82178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3479473" y="2062200"/>
            <a:ext cx="5467" cy="197972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423200"/>
              </p:ext>
            </p:extLst>
          </p:nvPr>
        </p:nvGraphicFramePr>
        <p:xfrm>
          <a:off x="168124" y="5486400"/>
          <a:ext cx="4906962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0" name="Equation" r:id="rId7" imgW="1904760" imgH="393480" progId="Equation.3">
                  <p:embed/>
                </p:oleObj>
              </mc:Choice>
              <mc:Fallback>
                <p:oleObj name="Equation" r:id="rId7" imgW="1904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124" y="5486400"/>
                        <a:ext cx="4906962" cy="101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963939"/>
              </p:ext>
            </p:extLst>
          </p:nvPr>
        </p:nvGraphicFramePr>
        <p:xfrm>
          <a:off x="5383719" y="4409709"/>
          <a:ext cx="968375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1" name="Equation" r:id="rId9" imgW="342720" imgH="203040" progId="Equation.3">
                  <p:embed/>
                </p:oleObj>
              </mc:Choice>
              <mc:Fallback>
                <p:oleObj name="Equation" r:id="rId9" imgW="342720" imgH="203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719" y="4409709"/>
                        <a:ext cx="968375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3080799" y="4041922"/>
            <a:ext cx="899637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487098"/>
              </p:ext>
            </p:extLst>
          </p:nvPr>
        </p:nvGraphicFramePr>
        <p:xfrm>
          <a:off x="5383719" y="5715000"/>
          <a:ext cx="268287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2" name="Equation" r:id="rId11" imgW="1041120" imgH="228600" progId="Equation.3">
                  <p:embed/>
                </p:oleObj>
              </mc:Choice>
              <mc:Fallback>
                <p:oleObj name="Equation" r:id="rId11" imgW="104112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719" y="5715000"/>
                        <a:ext cx="2682875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2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“Refraction” of the jet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Numerical solution</a:t>
            </a:r>
            <a:endParaRPr lang="en-US" dirty="0"/>
          </a:p>
          <a:p>
            <a:endParaRPr lang="sk-SK" sz="1800" dirty="0" smtClean="0"/>
          </a:p>
          <a:p>
            <a:r>
              <a:rPr lang="en-US" b="1" dirty="0" smtClean="0"/>
              <a:t>Analogy to Snell’s law of refraction</a:t>
            </a:r>
            <a:endParaRPr lang="sk-SK" b="1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3015783" y="2814362"/>
            <a:ext cx="6673766" cy="3443847"/>
            <a:chOff x="136478" y="1383638"/>
            <a:chExt cx="8839004" cy="399471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972101" y="1563806"/>
              <a:ext cx="1524000" cy="220980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514600" y="1383638"/>
              <a:ext cx="1524000" cy="220980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85063" y="4082956"/>
              <a:ext cx="2514600" cy="129540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800600" y="3971499"/>
              <a:ext cx="2514600" cy="129540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4590197" y="3439236"/>
              <a:ext cx="4385285" cy="573206"/>
            </a:xfrm>
            <a:custGeom>
              <a:avLst/>
              <a:gdLst>
                <a:gd name="connsiteX0" fmla="*/ 0 w 4080681"/>
                <a:gd name="connsiteY0" fmla="*/ 573206 h 573206"/>
                <a:gd name="connsiteX1" fmla="*/ 4080681 w 4080681"/>
                <a:gd name="connsiteY1" fmla="*/ 0 h 573206"/>
                <a:gd name="connsiteX0" fmla="*/ 205904 w 4286585"/>
                <a:gd name="connsiteY0" fmla="*/ 573206 h 573206"/>
                <a:gd name="connsiteX1" fmla="*/ 4286585 w 4286585"/>
                <a:gd name="connsiteY1" fmla="*/ 0 h 573206"/>
                <a:gd name="connsiteX0" fmla="*/ 304604 w 4385285"/>
                <a:gd name="connsiteY0" fmla="*/ 573206 h 573206"/>
                <a:gd name="connsiteX1" fmla="*/ 4385285 w 4385285"/>
                <a:gd name="connsiteY1" fmla="*/ 0 h 57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5285" h="573206">
                  <a:moveTo>
                    <a:pt x="304604" y="573206"/>
                  </a:moveTo>
                  <a:cubicBezTo>
                    <a:pt x="-918008" y="-58003"/>
                    <a:pt x="1762640" y="20472"/>
                    <a:pt x="4385285" y="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36478" y="3425589"/>
              <a:ext cx="3753134" cy="668740"/>
            </a:xfrm>
            <a:custGeom>
              <a:avLst/>
              <a:gdLst>
                <a:gd name="connsiteX0" fmla="*/ 3699820 w 3750369"/>
                <a:gd name="connsiteY0" fmla="*/ 662161 h 662161"/>
                <a:gd name="connsiteX1" fmla="*/ 3235796 w 3750369"/>
                <a:gd name="connsiteY1" fmla="*/ 280024 h 662161"/>
                <a:gd name="connsiteX2" fmla="*/ 1277 w 3750369"/>
                <a:gd name="connsiteY2" fmla="*/ 20717 h 662161"/>
                <a:gd name="connsiteX0" fmla="*/ 3699820 w 3699820"/>
                <a:gd name="connsiteY0" fmla="*/ 662161 h 662161"/>
                <a:gd name="connsiteX1" fmla="*/ 3235796 w 3699820"/>
                <a:gd name="connsiteY1" fmla="*/ 280024 h 662161"/>
                <a:gd name="connsiteX2" fmla="*/ 1277 w 3699820"/>
                <a:gd name="connsiteY2" fmla="*/ 20717 h 662161"/>
                <a:gd name="connsiteX0" fmla="*/ 3699636 w 3699636"/>
                <a:gd name="connsiteY0" fmla="*/ 667159 h 667159"/>
                <a:gd name="connsiteX1" fmla="*/ 3235612 w 3699636"/>
                <a:gd name="connsiteY1" fmla="*/ 285022 h 667159"/>
                <a:gd name="connsiteX2" fmla="*/ 1093 w 3699636"/>
                <a:gd name="connsiteY2" fmla="*/ 25715 h 667159"/>
                <a:gd name="connsiteX0" fmla="*/ 3698543 w 3698543"/>
                <a:gd name="connsiteY0" fmla="*/ 641444 h 641444"/>
                <a:gd name="connsiteX1" fmla="*/ 3234519 w 3698543"/>
                <a:gd name="connsiteY1" fmla="*/ 259307 h 641444"/>
                <a:gd name="connsiteX2" fmla="*/ 0 w 3698543"/>
                <a:gd name="connsiteY2" fmla="*/ 0 h 641444"/>
                <a:gd name="connsiteX0" fmla="*/ 3698543 w 3698543"/>
                <a:gd name="connsiteY0" fmla="*/ 641444 h 641444"/>
                <a:gd name="connsiteX1" fmla="*/ 3234519 w 3698543"/>
                <a:gd name="connsiteY1" fmla="*/ 259307 h 641444"/>
                <a:gd name="connsiteX2" fmla="*/ 0 w 3698543"/>
                <a:gd name="connsiteY2" fmla="*/ 0 h 641444"/>
                <a:gd name="connsiteX0" fmla="*/ 3753134 w 3753134"/>
                <a:gd name="connsiteY0" fmla="*/ 668740 h 668740"/>
                <a:gd name="connsiteX1" fmla="*/ 3289110 w 3753134"/>
                <a:gd name="connsiteY1" fmla="*/ 286603 h 668740"/>
                <a:gd name="connsiteX2" fmla="*/ 0 w 3753134"/>
                <a:gd name="connsiteY2" fmla="*/ 0 h 668740"/>
                <a:gd name="connsiteX0" fmla="*/ 3753134 w 3753134"/>
                <a:gd name="connsiteY0" fmla="*/ 668740 h 668740"/>
                <a:gd name="connsiteX1" fmla="*/ 3289110 w 3753134"/>
                <a:gd name="connsiteY1" fmla="*/ 286603 h 668740"/>
                <a:gd name="connsiteX2" fmla="*/ 0 w 3753134"/>
                <a:gd name="connsiteY2" fmla="*/ 0 h 668740"/>
                <a:gd name="connsiteX0" fmla="*/ 3753134 w 3753134"/>
                <a:gd name="connsiteY0" fmla="*/ 668740 h 668740"/>
                <a:gd name="connsiteX1" fmla="*/ 3289110 w 3753134"/>
                <a:gd name="connsiteY1" fmla="*/ 286603 h 668740"/>
                <a:gd name="connsiteX2" fmla="*/ 0 w 3753134"/>
                <a:gd name="connsiteY2" fmla="*/ 0 h 668740"/>
                <a:gd name="connsiteX0" fmla="*/ 3753134 w 3753134"/>
                <a:gd name="connsiteY0" fmla="*/ 668740 h 668740"/>
                <a:gd name="connsiteX1" fmla="*/ 3289110 w 3753134"/>
                <a:gd name="connsiteY1" fmla="*/ 286603 h 668740"/>
                <a:gd name="connsiteX2" fmla="*/ 0 w 3753134"/>
                <a:gd name="connsiteY2" fmla="*/ 0 h 668740"/>
                <a:gd name="connsiteX0" fmla="*/ 3753134 w 3753134"/>
                <a:gd name="connsiteY0" fmla="*/ 668740 h 668740"/>
                <a:gd name="connsiteX1" fmla="*/ 3289110 w 3753134"/>
                <a:gd name="connsiteY1" fmla="*/ 286603 h 668740"/>
                <a:gd name="connsiteX2" fmla="*/ 0 w 3753134"/>
                <a:gd name="connsiteY2" fmla="*/ 0 h 66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53134" h="668740">
                  <a:moveTo>
                    <a:pt x="3753134" y="668740"/>
                  </a:moveTo>
                  <a:cubicBezTo>
                    <a:pt x="3447196" y="503828"/>
                    <a:pt x="3396017" y="439002"/>
                    <a:pt x="3289110" y="286603"/>
                  </a:cubicBezTo>
                  <a:cubicBezTo>
                    <a:pt x="3182203" y="134204"/>
                    <a:pt x="1883391" y="2274"/>
                    <a:pt x="0" y="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024990" y="3569603"/>
              <a:ext cx="564238" cy="217297"/>
            </a:xfrm>
            <a:custGeom>
              <a:avLst/>
              <a:gdLst>
                <a:gd name="connsiteX0" fmla="*/ 0 w 464024"/>
                <a:gd name="connsiteY0" fmla="*/ 37905 h 106144"/>
                <a:gd name="connsiteX1" fmla="*/ 464024 w 464024"/>
                <a:gd name="connsiteY1" fmla="*/ 106144 h 106144"/>
                <a:gd name="connsiteX0" fmla="*/ 0 w 464024"/>
                <a:gd name="connsiteY0" fmla="*/ 0 h 68239"/>
                <a:gd name="connsiteX1" fmla="*/ 464024 w 464024"/>
                <a:gd name="connsiteY1" fmla="*/ 68239 h 68239"/>
                <a:gd name="connsiteX0" fmla="*/ 0 w 464122"/>
                <a:gd name="connsiteY0" fmla="*/ 0 h 133021"/>
                <a:gd name="connsiteX1" fmla="*/ 464024 w 464122"/>
                <a:gd name="connsiteY1" fmla="*/ 68239 h 133021"/>
                <a:gd name="connsiteX0" fmla="*/ 0 w 491411"/>
                <a:gd name="connsiteY0" fmla="*/ 0 h 184662"/>
                <a:gd name="connsiteX1" fmla="*/ 491320 w 491411"/>
                <a:gd name="connsiteY1" fmla="*/ 136478 h 184662"/>
                <a:gd name="connsiteX0" fmla="*/ 0 w 560735"/>
                <a:gd name="connsiteY0" fmla="*/ 0 h 181156"/>
                <a:gd name="connsiteX1" fmla="*/ 560658 w 560735"/>
                <a:gd name="connsiteY1" fmla="*/ 132145 h 181156"/>
                <a:gd name="connsiteX0" fmla="*/ 0 w 564238"/>
                <a:gd name="connsiteY0" fmla="*/ 0 h 217297"/>
                <a:gd name="connsiteX1" fmla="*/ 560658 w 564238"/>
                <a:gd name="connsiteY1" fmla="*/ 132145 h 217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4238" h="217297">
                  <a:moveTo>
                    <a:pt x="0" y="0"/>
                  </a:moveTo>
                  <a:cubicBezTo>
                    <a:pt x="119417" y="122830"/>
                    <a:pt x="610818" y="337316"/>
                    <a:pt x="560658" y="132145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5962026" y="2814362"/>
            <a:ext cx="0" cy="403567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>
          <a:xfrm>
            <a:off x="4945268" y="3508612"/>
            <a:ext cx="2012962" cy="1828890"/>
          </a:xfrm>
          <a:prstGeom prst="arc">
            <a:avLst>
              <a:gd name="adj1" fmla="val 13082361"/>
              <a:gd name="adj2" fmla="val 1615160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Arc 14"/>
          <p:cNvSpPr/>
          <p:nvPr/>
        </p:nvSpPr>
        <p:spPr>
          <a:xfrm>
            <a:off x="4977081" y="4130912"/>
            <a:ext cx="2012962" cy="1828890"/>
          </a:xfrm>
          <a:prstGeom prst="arc">
            <a:avLst>
              <a:gd name="adj1" fmla="val 1522983"/>
              <a:gd name="adj2" fmla="val 549967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698894"/>
              </p:ext>
            </p:extLst>
          </p:nvPr>
        </p:nvGraphicFramePr>
        <p:xfrm>
          <a:off x="838200" y="3038038"/>
          <a:ext cx="3124200" cy="1052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76" name="Equation" r:id="rId3" imgW="1168200" imgH="393480" progId="Equation.3">
                  <p:embed/>
                </p:oleObj>
              </mc:Choice>
              <mc:Fallback>
                <p:oleObj name="Equation" r:id="rId3" imgW="11682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3038038"/>
                        <a:ext cx="3124200" cy="1052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8564"/>
              </p:ext>
            </p:extLst>
          </p:nvPr>
        </p:nvGraphicFramePr>
        <p:xfrm>
          <a:off x="5286705" y="3057864"/>
          <a:ext cx="531428" cy="487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77" name="Equation" r:id="rId5" imgW="152280" imgH="139680" progId="Equation.3">
                  <p:embed/>
                </p:oleObj>
              </mc:Choice>
              <mc:Fallback>
                <p:oleObj name="Equation" r:id="rId5" imgW="152280" imgH="139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6705" y="3057864"/>
                        <a:ext cx="531428" cy="487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988519"/>
              </p:ext>
            </p:extLst>
          </p:nvPr>
        </p:nvGraphicFramePr>
        <p:xfrm>
          <a:off x="6342789" y="5808639"/>
          <a:ext cx="531813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78" name="Equation" r:id="rId7" imgW="152280" imgH="203040" progId="Equation.3">
                  <p:embed/>
                </p:oleObj>
              </mc:Choice>
              <mc:Fallback>
                <p:oleObj name="Equation" r:id="rId7" imgW="152280" imgH="20304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789" y="5808639"/>
                        <a:ext cx="531813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987355"/>
              </p:ext>
            </p:extLst>
          </p:nvPr>
        </p:nvGraphicFramePr>
        <p:xfrm>
          <a:off x="1066800" y="4698883"/>
          <a:ext cx="1535514" cy="904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79" name="Equation" r:id="rId9" imgW="711000" imgH="419040" progId="Equation.3">
                  <p:embed/>
                </p:oleObj>
              </mc:Choice>
              <mc:Fallback>
                <p:oleObj name="Equation" r:id="rId9" imgW="711000" imgH="419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698883"/>
                        <a:ext cx="1535514" cy="904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6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1112495"/>
              </p:ext>
            </p:extLst>
          </p:nvPr>
        </p:nvGraphicFramePr>
        <p:xfrm>
          <a:off x="0" y="1524000"/>
          <a:ext cx="9144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“Refraction” of the jet</a:t>
            </a:r>
            <a:endParaRPr lang="sk-SK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334708"/>
              </p:ext>
            </p:extLst>
          </p:nvPr>
        </p:nvGraphicFramePr>
        <p:xfrm>
          <a:off x="76200" y="1066800"/>
          <a:ext cx="1143000" cy="653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7" name="Equation" r:id="rId5" imgW="355320" imgH="203040" progId="Equation.3">
                  <p:embed/>
                </p:oleObj>
              </mc:Choice>
              <mc:Fallback>
                <p:oleObj name="Equation" r:id="rId5" imgW="35532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" y="1066800"/>
                        <a:ext cx="1143000" cy="653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596170"/>
              </p:ext>
            </p:extLst>
          </p:nvPr>
        </p:nvGraphicFramePr>
        <p:xfrm>
          <a:off x="7010400" y="6172200"/>
          <a:ext cx="1143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8" name="Equation" r:id="rId7" imgW="355320" imgH="177480" progId="Equation.3">
                  <p:embed/>
                </p:oleObj>
              </mc:Choice>
              <mc:Fallback>
                <p:oleObj name="Equation" r:id="rId7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6172200"/>
                        <a:ext cx="11430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248400" y="1085081"/>
            <a:ext cx="1749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(</a:t>
            </a:r>
            <a:r>
              <a:rPr lang="en-US" sz="2400" dirty="0" smtClean="0"/>
              <a:t>We = </a:t>
            </a:r>
            <a:r>
              <a:rPr lang="en-US" sz="2400" dirty="0" err="1" smtClean="0"/>
              <a:t>const</a:t>
            </a:r>
            <a:r>
              <a:rPr lang="sk-SK" sz="2400" dirty="0" smtClean="0"/>
              <a:t>)</a:t>
            </a:r>
            <a:endParaRPr lang="sk-SK" sz="2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309120"/>
              </p:ext>
            </p:extLst>
          </p:nvPr>
        </p:nvGraphicFramePr>
        <p:xfrm>
          <a:off x="4846638" y="5105400"/>
          <a:ext cx="3468687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9" name="Equation" r:id="rId9" imgW="1079280" imgH="203040" progId="Equation.3">
                  <p:embed/>
                </p:oleObj>
              </mc:Choice>
              <mc:Fallback>
                <p:oleObj name="Equation" r:id="rId9" imgW="1079280" imgH="203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6638" y="5105400"/>
                        <a:ext cx="3468687" cy="6524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Mišo\Desktop\VYBERKO 8. Jet and film\8. Jet and film\SAM_64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2" b="16532"/>
          <a:stretch/>
        </p:blipFill>
        <p:spPr bwMode="auto">
          <a:xfrm>
            <a:off x="-238120" y="1110223"/>
            <a:ext cx="9605008" cy="471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71600" y="1295400"/>
            <a:ext cx="4393442" cy="1981200"/>
          </a:xfrm>
        </p:spPr>
        <p:txBody>
          <a:bodyPr/>
          <a:lstStyle/>
          <a:p>
            <a:r>
              <a:rPr lang="en-US" dirty="0" smtClean="0"/>
              <a:t>Thinner jets</a:t>
            </a:r>
          </a:p>
          <a:p>
            <a:r>
              <a:rPr lang="en-US" dirty="0" smtClean="0"/>
              <a:t>Lower impact speed</a:t>
            </a:r>
          </a:p>
          <a:p>
            <a:r>
              <a:rPr lang="en-US" dirty="0" smtClean="0"/>
              <a:t>High incident angle</a:t>
            </a:r>
            <a:endParaRPr lang="sk-S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endParaRPr lang="sk-S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Penetration</a:t>
            </a:r>
            <a:endParaRPr lang="sk-SK" sz="2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Undulation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0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 </a:t>
            </a:r>
            <a:r>
              <a:rPr lang="sk-SK" dirty="0" smtClean="0"/>
              <a:t>Jet and film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763000" cy="4754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 </a:t>
            </a:r>
            <a:r>
              <a:rPr lang="en-US" sz="2800" b="1" dirty="0"/>
              <a:t>thin liquid jet</a:t>
            </a:r>
            <a:r>
              <a:rPr lang="en-US" sz="2800" dirty="0"/>
              <a:t> impacts on a </a:t>
            </a:r>
            <a:r>
              <a:rPr lang="en-US" sz="2800" b="1" dirty="0"/>
              <a:t>soap </a:t>
            </a:r>
            <a:r>
              <a:rPr lang="en-US" sz="2800" b="1" dirty="0" smtClean="0"/>
              <a:t>film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r>
              <a:rPr lang="en-US" sz="2800" dirty="0" smtClean="0"/>
              <a:t>Depending </a:t>
            </a:r>
            <a:r>
              <a:rPr lang="en-US" sz="2800" dirty="0"/>
              <a:t>on relevant parameters, the jet can either </a:t>
            </a:r>
            <a:r>
              <a:rPr lang="en-US" sz="2800" b="1" dirty="0"/>
              <a:t>penetrate</a:t>
            </a:r>
            <a:r>
              <a:rPr lang="en-US" sz="2800" dirty="0"/>
              <a:t> through the film or </a:t>
            </a:r>
            <a:r>
              <a:rPr lang="en-US" sz="2800" b="1" dirty="0"/>
              <a:t>merge</a:t>
            </a:r>
            <a:r>
              <a:rPr lang="en-US" sz="2800" dirty="0"/>
              <a:t> with it, producing </a:t>
            </a:r>
            <a:r>
              <a:rPr lang="en-US" sz="2800" b="1" dirty="0"/>
              <a:t>interesting </a:t>
            </a:r>
            <a:r>
              <a:rPr lang="en-US" sz="2800" b="1" dirty="0" smtClean="0"/>
              <a:t>shapes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r>
              <a:rPr lang="en-US" sz="2800" dirty="0" smtClean="0"/>
              <a:t>Explain </a:t>
            </a:r>
            <a:r>
              <a:rPr lang="en-US" sz="2800" dirty="0"/>
              <a:t>and investigate this </a:t>
            </a:r>
            <a:r>
              <a:rPr lang="en-US" sz="2800" b="1" dirty="0"/>
              <a:t>interaction</a:t>
            </a:r>
            <a:r>
              <a:rPr lang="en-US" sz="2800" dirty="0"/>
              <a:t> and the resulting </a:t>
            </a:r>
            <a:r>
              <a:rPr lang="en-US" sz="2800" b="1" dirty="0"/>
              <a:t>shapes</a:t>
            </a:r>
            <a:r>
              <a:rPr lang="en-US" sz="2800" dirty="0"/>
              <a:t>. </a:t>
            </a:r>
            <a:endParaRPr lang="sk-SK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2" b="9969"/>
          <a:stretch/>
        </p:blipFill>
        <p:spPr bwMode="auto">
          <a:xfrm>
            <a:off x="1097507" y="4242516"/>
            <a:ext cx="7239000" cy="244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2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Undulation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2" descr="D:\TMF\2013\8. Jet and film\fotky do prez\P1040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884528"/>
            <a:ext cx="9890770" cy="306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Undulation</a:t>
            </a:r>
            <a:endParaRPr lang="sk-S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C:\Users\Mišo\Desktop\VYBERKO 8. Jet and film\8. Jet and film\DSC062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9" y="1295400"/>
            <a:ext cx="9155199" cy="486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302239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(Jet coloured by blue ink)</a:t>
            </a:r>
            <a:endParaRPr lang="sk-SK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7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 analysis</a:t>
            </a:r>
            <a:endParaRPr lang="sk-S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C:\Users\Mišo\Desktop\VYBERKO 8. Jet and film\8. Jet and film\DSC0627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 t="25840" r="13924" b="15075"/>
          <a:stretch/>
        </p:blipFill>
        <p:spPr bwMode="auto">
          <a:xfrm>
            <a:off x="-18594" y="1853625"/>
            <a:ext cx="9161060" cy="38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šo\Desktop\VYBERKO 8. Jet and film\8. Jet and film\DSC062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 t="25840" r="13924" b="15075"/>
          <a:stretch/>
        </p:blipFill>
        <p:spPr bwMode="auto">
          <a:xfrm>
            <a:off x="-18594" y="1853625"/>
            <a:ext cx="9161060" cy="38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Forces on jet element</a:t>
            </a:r>
            <a:endParaRPr lang="sk-SK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2" name="Rectangle 11"/>
          <p:cNvSpPr/>
          <p:nvPr/>
        </p:nvSpPr>
        <p:spPr>
          <a:xfrm>
            <a:off x="-381000" y="1655927"/>
            <a:ext cx="9906000" cy="4267200"/>
          </a:xfrm>
          <a:prstGeom prst="rect">
            <a:avLst/>
          </a:prstGeom>
          <a:solidFill>
            <a:srgbClr val="FFFF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Freeform 7"/>
          <p:cNvSpPr/>
          <p:nvPr/>
        </p:nvSpPr>
        <p:spPr>
          <a:xfrm>
            <a:off x="450318" y="2631086"/>
            <a:ext cx="3575713" cy="1228299"/>
          </a:xfrm>
          <a:custGeom>
            <a:avLst/>
            <a:gdLst>
              <a:gd name="connsiteX0" fmla="*/ 3575713 w 3575713"/>
              <a:gd name="connsiteY0" fmla="*/ 1228299 h 1228299"/>
              <a:gd name="connsiteX1" fmla="*/ 2920620 w 3575713"/>
              <a:gd name="connsiteY1" fmla="*/ 627797 h 1228299"/>
              <a:gd name="connsiteX2" fmla="*/ 2129050 w 3575713"/>
              <a:gd name="connsiteY2" fmla="*/ 368490 h 1228299"/>
              <a:gd name="connsiteX3" fmla="*/ 1392071 w 3575713"/>
              <a:gd name="connsiteY3" fmla="*/ 655093 h 1228299"/>
              <a:gd name="connsiteX4" fmla="*/ 641444 w 3575713"/>
              <a:gd name="connsiteY4" fmla="*/ 450377 h 1228299"/>
              <a:gd name="connsiteX5" fmla="*/ 0 w 3575713"/>
              <a:gd name="connsiteY5" fmla="*/ 0 h 1228299"/>
              <a:gd name="connsiteX0" fmla="*/ 3575713 w 3575713"/>
              <a:gd name="connsiteY0" fmla="*/ 1228299 h 1228299"/>
              <a:gd name="connsiteX1" fmla="*/ 2920620 w 3575713"/>
              <a:gd name="connsiteY1" fmla="*/ 627797 h 1228299"/>
              <a:gd name="connsiteX2" fmla="*/ 2210936 w 3575713"/>
              <a:gd name="connsiteY2" fmla="*/ 368490 h 1228299"/>
              <a:gd name="connsiteX3" fmla="*/ 1392071 w 3575713"/>
              <a:gd name="connsiteY3" fmla="*/ 655093 h 1228299"/>
              <a:gd name="connsiteX4" fmla="*/ 641444 w 3575713"/>
              <a:gd name="connsiteY4" fmla="*/ 450377 h 1228299"/>
              <a:gd name="connsiteX5" fmla="*/ 0 w 3575713"/>
              <a:gd name="connsiteY5" fmla="*/ 0 h 1228299"/>
              <a:gd name="connsiteX0" fmla="*/ 3575713 w 3575713"/>
              <a:gd name="connsiteY0" fmla="*/ 1228299 h 1228299"/>
              <a:gd name="connsiteX1" fmla="*/ 2920620 w 3575713"/>
              <a:gd name="connsiteY1" fmla="*/ 627797 h 1228299"/>
              <a:gd name="connsiteX2" fmla="*/ 2210936 w 3575713"/>
              <a:gd name="connsiteY2" fmla="*/ 368490 h 1228299"/>
              <a:gd name="connsiteX3" fmla="*/ 1351127 w 3575713"/>
              <a:gd name="connsiteY3" fmla="*/ 655093 h 1228299"/>
              <a:gd name="connsiteX4" fmla="*/ 641444 w 3575713"/>
              <a:gd name="connsiteY4" fmla="*/ 450377 h 1228299"/>
              <a:gd name="connsiteX5" fmla="*/ 0 w 3575713"/>
              <a:gd name="connsiteY5" fmla="*/ 0 h 1228299"/>
              <a:gd name="connsiteX0" fmla="*/ 3575713 w 3575713"/>
              <a:gd name="connsiteY0" fmla="*/ 1228299 h 1228299"/>
              <a:gd name="connsiteX1" fmla="*/ 2920620 w 3575713"/>
              <a:gd name="connsiteY1" fmla="*/ 627797 h 1228299"/>
              <a:gd name="connsiteX2" fmla="*/ 2210936 w 3575713"/>
              <a:gd name="connsiteY2" fmla="*/ 368490 h 1228299"/>
              <a:gd name="connsiteX3" fmla="*/ 1351127 w 3575713"/>
              <a:gd name="connsiteY3" fmla="*/ 655093 h 1228299"/>
              <a:gd name="connsiteX4" fmla="*/ 641444 w 3575713"/>
              <a:gd name="connsiteY4" fmla="*/ 450377 h 1228299"/>
              <a:gd name="connsiteX5" fmla="*/ 0 w 3575713"/>
              <a:gd name="connsiteY5" fmla="*/ 0 h 12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5713" h="1228299">
                <a:moveTo>
                  <a:pt x="3575713" y="1228299"/>
                </a:moveTo>
                <a:cubicBezTo>
                  <a:pt x="3368721" y="999698"/>
                  <a:pt x="3148083" y="771099"/>
                  <a:pt x="2920620" y="627797"/>
                </a:cubicBezTo>
                <a:cubicBezTo>
                  <a:pt x="2693157" y="484496"/>
                  <a:pt x="2472518" y="363941"/>
                  <a:pt x="2210936" y="368490"/>
                </a:cubicBezTo>
                <a:cubicBezTo>
                  <a:pt x="1949354" y="373039"/>
                  <a:pt x="1612709" y="641445"/>
                  <a:pt x="1351127" y="655093"/>
                </a:cubicBezTo>
                <a:cubicBezTo>
                  <a:pt x="1089545" y="668741"/>
                  <a:pt x="825689" y="586854"/>
                  <a:pt x="641444" y="450377"/>
                </a:cubicBezTo>
                <a:cubicBezTo>
                  <a:pt x="457199" y="313900"/>
                  <a:pt x="206991" y="75063"/>
                  <a:pt x="0" y="0"/>
                </a:cubicBezTo>
              </a:path>
            </a:pathLst>
          </a:custGeom>
          <a:noFill/>
          <a:ln w="1905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Rectangle 4"/>
          <p:cNvSpPr/>
          <p:nvPr/>
        </p:nvSpPr>
        <p:spPr>
          <a:xfrm rot="2909145">
            <a:off x="3024281" y="3436052"/>
            <a:ext cx="746590" cy="893276"/>
          </a:xfrm>
          <a:custGeom>
            <a:avLst/>
            <a:gdLst>
              <a:gd name="connsiteX0" fmla="*/ 0 w 726315"/>
              <a:gd name="connsiteY0" fmla="*/ 0 h 737637"/>
              <a:gd name="connsiteX1" fmla="*/ 726315 w 726315"/>
              <a:gd name="connsiteY1" fmla="*/ 0 h 737637"/>
              <a:gd name="connsiteX2" fmla="*/ 726315 w 726315"/>
              <a:gd name="connsiteY2" fmla="*/ 737637 h 737637"/>
              <a:gd name="connsiteX3" fmla="*/ 0 w 726315"/>
              <a:gd name="connsiteY3" fmla="*/ 737637 h 737637"/>
              <a:gd name="connsiteX4" fmla="*/ 0 w 726315"/>
              <a:gd name="connsiteY4" fmla="*/ 0 h 737637"/>
              <a:gd name="connsiteX0" fmla="*/ 7872 w 734187"/>
              <a:gd name="connsiteY0" fmla="*/ 0 h 767120"/>
              <a:gd name="connsiteX1" fmla="*/ 734187 w 734187"/>
              <a:gd name="connsiteY1" fmla="*/ 0 h 767120"/>
              <a:gd name="connsiteX2" fmla="*/ 734187 w 734187"/>
              <a:gd name="connsiteY2" fmla="*/ 737637 h 767120"/>
              <a:gd name="connsiteX3" fmla="*/ 0 w 734187"/>
              <a:gd name="connsiteY3" fmla="*/ 767120 h 767120"/>
              <a:gd name="connsiteX4" fmla="*/ 7872 w 734187"/>
              <a:gd name="connsiteY4" fmla="*/ 0 h 767120"/>
              <a:gd name="connsiteX0" fmla="*/ 7872 w 734187"/>
              <a:gd name="connsiteY0" fmla="*/ 0 h 767120"/>
              <a:gd name="connsiteX1" fmla="*/ 734187 w 734187"/>
              <a:gd name="connsiteY1" fmla="*/ 0 h 767120"/>
              <a:gd name="connsiteX2" fmla="*/ 725142 w 734187"/>
              <a:gd name="connsiteY2" fmla="*/ 747857 h 767120"/>
              <a:gd name="connsiteX3" fmla="*/ 0 w 734187"/>
              <a:gd name="connsiteY3" fmla="*/ 767120 h 767120"/>
              <a:gd name="connsiteX4" fmla="*/ 7872 w 734187"/>
              <a:gd name="connsiteY4" fmla="*/ 0 h 767120"/>
              <a:gd name="connsiteX0" fmla="*/ 7872 w 735361"/>
              <a:gd name="connsiteY0" fmla="*/ 0 h 767120"/>
              <a:gd name="connsiteX1" fmla="*/ 734187 w 735361"/>
              <a:gd name="connsiteY1" fmla="*/ 0 h 767120"/>
              <a:gd name="connsiteX2" fmla="*/ 735361 w 735361"/>
              <a:gd name="connsiteY2" fmla="*/ 756902 h 767120"/>
              <a:gd name="connsiteX3" fmla="*/ 0 w 735361"/>
              <a:gd name="connsiteY3" fmla="*/ 767120 h 767120"/>
              <a:gd name="connsiteX4" fmla="*/ 7872 w 735361"/>
              <a:gd name="connsiteY4" fmla="*/ 0 h 767120"/>
              <a:gd name="connsiteX0" fmla="*/ 7872 w 738566"/>
              <a:gd name="connsiteY0" fmla="*/ 87280 h 854400"/>
              <a:gd name="connsiteX1" fmla="*/ 738539 w 738566"/>
              <a:gd name="connsiteY1" fmla="*/ 0 h 854400"/>
              <a:gd name="connsiteX2" fmla="*/ 735361 w 738566"/>
              <a:gd name="connsiteY2" fmla="*/ 844182 h 854400"/>
              <a:gd name="connsiteX3" fmla="*/ 0 w 738566"/>
              <a:gd name="connsiteY3" fmla="*/ 854400 h 854400"/>
              <a:gd name="connsiteX4" fmla="*/ 7872 w 738566"/>
              <a:gd name="connsiteY4" fmla="*/ 87280 h 854400"/>
              <a:gd name="connsiteX0" fmla="*/ 7872 w 743800"/>
              <a:gd name="connsiteY0" fmla="*/ 87280 h 854400"/>
              <a:gd name="connsiteX1" fmla="*/ 738539 w 743800"/>
              <a:gd name="connsiteY1" fmla="*/ 0 h 854400"/>
              <a:gd name="connsiteX2" fmla="*/ 743800 w 743800"/>
              <a:gd name="connsiteY2" fmla="*/ 812574 h 854400"/>
              <a:gd name="connsiteX3" fmla="*/ 0 w 743800"/>
              <a:gd name="connsiteY3" fmla="*/ 854400 h 854400"/>
              <a:gd name="connsiteX4" fmla="*/ 7872 w 743800"/>
              <a:gd name="connsiteY4" fmla="*/ 87280 h 854400"/>
              <a:gd name="connsiteX0" fmla="*/ 18644 w 754572"/>
              <a:gd name="connsiteY0" fmla="*/ 87280 h 932789"/>
              <a:gd name="connsiteX1" fmla="*/ 749311 w 754572"/>
              <a:gd name="connsiteY1" fmla="*/ 0 h 932789"/>
              <a:gd name="connsiteX2" fmla="*/ 754572 w 754572"/>
              <a:gd name="connsiteY2" fmla="*/ 812574 h 932789"/>
              <a:gd name="connsiteX3" fmla="*/ 0 w 754572"/>
              <a:gd name="connsiteY3" fmla="*/ 932789 h 932789"/>
              <a:gd name="connsiteX4" fmla="*/ 18644 w 754572"/>
              <a:gd name="connsiteY4" fmla="*/ 87280 h 932789"/>
              <a:gd name="connsiteX0" fmla="*/ 18644 w 758346"/>
              <a:gd name="connsiteY0" fmla="*/ 87280 h 932789"/>
              <a:gd name="connsiteX1" fmla="*/ 749311 w 758346"/>
              <a:gd name="connsiteY1" fmla="*/ 0 h 932789"/>
              <a:gd name="connsiteX2" fmla="*/ 758346 w 758346"/>
              <a:gd name="connsiteY2" fmla="*/ 874531 h 932789"/>
              <a:gd name="connsiteX3" fmla="*/ 0 w 758346"/>
              <a:gd name="connsiteY3" fmla="*/ 932789 h 932789"/>
              <a:gd name="connsiteX4" fmla="*/ 18644 w 758346"/>
              <a:gd name="connsiteY4" fmla="*/ 87280 h 932789"/>
              <a:gd name="connsiteX0" fmla="*/ 18644 w 770996"/>
              <a:gd name="connsiteY0" fmla="*/ 87280 h 932789"/>
              <a:gd name="connsiteX1" fmla="*/ 749311 w 770996"/>
              <a:gd name="connsiteY1" fmla="*/ 0 h 932789"/>
              <a:gd name="connsiteX2" fmla="*/ 770996 w 770996"/>
              <a:gd name="connsiteY2" fmla="*/ 836317 h 932789"/>
              <a:gd name="connsiteX3" fmla="*/ 0 w 770996"/>
              <a:gd name="connsiteY3" fmla="*/ 932789 h 932789"/>
              <a:gd name="connsiteX4" fmla="*/ 18644 w 770996"/>
              <a:gd name="connsiteY4" fmla="*/ 87280 h 932789"/>
              <a:gd name="connsiteX0" fmla="*/ 18644 w 754710"/>
              <a:gd name="connsiteY0" fmla="*/ 87280 h 932789"/>
              <a:gd name="connsiteX1" fmla="*/ 749311 w 754710"/>
              <a:gd name="connsiteY1" fmla="*/ 0 h 932789"/>
              <a:gd name="connsiteX2" fmla="*/ 754710 w 754710"/>
              <a:gd name="connsiteY2" fmla="*/ 814843 h 932789"/>
              <a:gd name="connsiteX3" fmla="*/ 0 w 754710"/>
              <a:gd name="connsiteY3" fmla="*/ 932789 h 932789"/>
              <a:gd name="connsiteX4" fmla="*/ 18644 w 754710"/>
              <a:gd name="connsiteY4" fmla="*/ 87280 h 932789"/>
              <a:gd name="connsiteX0" fmla="*/ 18644 w 771700"/>
              <a:gd name="connsiteY0" fmla="*/ 88644 h 934153"/>
              <a:gd name="connsiteX1" fmla="*/ 771694 w 771700"/>
              <a:gd name="connsiteY1" fmla="*/ 0 h 934153"/>
              <a:gd name="connsiteX2" fmla="*/ 754710 w 771700"/>
              <a:gd name="connsiteY2" fmla="*/ 816207 h 934153"/>
              <a:gd name="connsiteX3" fmla="*/ 0 w 771700"/>
              <a:gd name="connsiteY3" fmla="*/ 934153 h 934153"/>
              <a:gd name="connsiteX4" fmla="*/ 18644 w 771700"/>
              <a:gd name="connsiteY4" fmla="*/ 88644 h 934153"/>
              <a:gd name="connsiteX0" fmla="*/ 18644 w 782773"/>
              <a:gd name="connsiteY0" fmla="*/ 88644 h 934153"/>
              <a:gd name="connsiteX1" fmla="*/ 771694 w 782773"/>
              <a:gd name="connsiteY1" fmla="*/ 0 h 934153"/>
              <a:gd name="connsiteX2" fmla="*/ 782773 w 782773"/>
              <a:gd name="connsiteY2" fmla="*/ 875610 h 934153"/>
              <a:gd name="connsiteX3" fmla="*/ 0 w 782773"/>
              <a:gd name="connsiteY3" fmla="*/ 934153 h 934153"/>
              <a:gd name="connsiteX4" fmla="*/ 18644 w 782773"/>
              <a:gd name="connsiteY4" fmla="*/ 88644 h 934153"/>
              <a:gd name="connsiteX0" fmla="*/ 18644 w 782773"/>
              <a:gd name="connsiteY0" fmla="*/ 88644 h 934153"/>
              <a:gd name="connsiteX1" fmla="*/ 771694 w 782773"/>
              <a:gd name="connsiteY1" fmla="*/ 0 h 934153"/>
              <a:gd name="connsiteX2" fmla="*/ 782773 w 782773"/>
              <a:gd name="connsiteY2" fmla="*/ 875610 h 934153"/>
              <a:gd name="connsiteX3" fmla="*/ 0 w 782773"/>
              <a:gd name="connsiteY3" fmla="*/ 934153 h 934153"/>
              <a:gd name="connsiteX4" fmla="*/ 18644 w 782773"/>
              <a:gd name="connsiteY4" fmla="*/ 88644 h 934153"/>
              <a:gd name="connsiteX0" fmla="*/ 74554 w 782773"/>
              <a:gd name="connsiteY0" fmla="*/ 103572 h 934153"/>
              <a:gd name="connsiteX1" fmla="*/ 771694 w 782773"/>
              <a:gd name="connsiteY1" fmla="*/ 0 h 934153"/>
              <a:gd name="connsiteX2" fmla="*/ 782773 w 782773"/>
              <a:gd name="connsiteY2" fmla="*/ 875610 h 934153"/>
              <a:gd name="connsiteX3" fmla="*/ 0 w 782773"/>
              <a:gd name="connsiteY3" fmla="*/ 934153 h 934153"/>
              <a:gd name="connsiteX4" fmla="*/ 74554 w 782773"/>
              <a:gd name="connsiteY4" fmla="*/ 103572 h 934153"/>
              <a:gd name="connsiteX0" fmla="*/ 38371 w 746590"/>
              <a:gd name="connsiteY0" fmla="*/ 103572 h 893276"/>
              <a:gd name="connsiteX1" fmla="*/ 735511 w 746590"/>
              <a:gd name="connsiteY1" fmla="*/ 0 h 893276"/>
              <a:gd name="connsiteX2" fmla="*/ 746590 w 746590"/>
              <a:gd name="connsiteY2" fmla="*/ 875610 h 893276"/>
              <a:gd name="connsiteX3" fmla="*/ 0 w 746590"/>
              <a:gd name="connsiteY3" fmla="*/ 893276 h 893276"/>
              <a:gd name="connsiteX4" fmla="*/ 38371 w 746590"/>
              <a:gd name="connsiteY4" fmla="*/ 103572 h 89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90" h="893276">
                <a:moveTo>
                  <a:pt x="38371" y="103572"/>
                </a:moveTo>
                <a:lnTo>
                  <a:pt x="735511" y="0"/>
                </a:lnTo>
                <a:cubicBezTo>
                  <a:pt x="735902" y="252301"/>
                  <a:pt x="746199" y="623309"/>
                  <a:pt x="746590" y="875610"/>
                </a:cubicBezTo>
                <a:cubicBezTo>
                  <a:pt x="484925" y="882947"/>
                  <a:pt x="260924" y="873762"/>
                  <a:pt x="0" y="893276"/>
                </a:cubicBezTo>
                <a:lnTo>
                  <a:pt x="38371" y="103572"/>
                </a:lnTo>
                <a:close/>
              </a:path>
            </a:pathLst>
          </a:custGeom>
          <a:solidFill>
            <a:srgbClr val="15F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Rectangle 4"/>
          <p:cNvSpPr/>
          <p:nvPr/>
        </p:nvSpPr>
        <p:spPr>
          <a:xfrm rot="2909145">
            <a:off x="3527053" y="3598158"/>
            <a:ext cx="1056686" cy="198891"/>
          </a:xfrm>
          <a:custGeom>
            <a:avLst/>
            <a:gdLst>
              <a:gd name="connsiteX0" fmla="*/ 0 w 726315"/>
              <a:gd name="connsiteY0" fmla="*/ 0 h 737637"/>
              <a:gd name="connsiteX1" fmla="*/ 726315 w 726315"/>
              <a:gd name="connsiteY1" fmla="*/ 0 h 737637"/>
              <a:gd name="connsiteX2" fmla="*/ 726315 w 726315"/>
              <a:gd name="connsiteY2" fmla="*/ 737637 h 737637"/>
              <a:gd name="connsiteX3" fmla="*/ 0 w 726315"/>
              <a:gd name="connsiteY3" fmla="*/ 737637 h 737637"/>
              <a:gd name="connsiteX4" fmla="*/ 0 w 726315"/>
              <a:gd name="connsiteY4" fmla="*/ 0 h 737637"/>
              <a:gd name="connsiteX0" fmla="*/ 7872 w 734187"/>
              <a:gd name="connsiteY0" fmla="*/ 0 h 767120"/>
              <a:gd name="connsiteX1" fmla="*/ 734187 w 734187"/>
              <a:gd name="connsiteY1" fmla="*/ 0 h 767120"/>
              <a:gd name="connsiteX2" fmla="*/ 734187 w 734187"/>
              <a:gd name="connsiteY2" fmla="*/ 737637 h 767120"/>
              <a:gd name="connsiteX3" fmla="*/ 0 w 734187"/>
              <a:gd name="connsiteY3" fmla="*/ 767120 h 767120"/>
              <a:gd name="connsiteX4" fmla="*/ 7872 w 734187"/>
              <a:gd name="connsiteY4" fmla="*/ 0 h 767120"/>
              <a:gd name="connsiteX0" fmla="*/ 7872 w 734187"/>
              <a:gd name="connsiteY0" fmla="*/ 0 h 767120"/>
              <a:gd name="connsiteX1" fmla="*/ 734187 w 734187"/>
              <a:gd name="connsiteY1" fmla="*/ 0 h 767120"/>
              <a:gd name="connsiteX2" fmla="*/ 725142 w 734187"/>
              <a:gd name="connsiteY2" fmla="*/ 747857 h 767120"/>
              <a:gd name="connsiteX3" fmla="*/ 0 w 734187"/>
              <a:gd name="connsiteY3" fmla="*/ 767120 h 767120"/>
              <a:gd name="connsiteX4" fmla="*/ 7872 w 734187"/>
              <a:gd name="connsiteY4" fmla="*/ 0 h 767120"/>
              <a:gd name="connsiteX0" fmla="*/ 7872 w 735361"/>
              <a:gd name="connsiteY0" fmla="*/ 0 h 767120"/>
              <a:gd name="connsiteX1" fmla="*/ 734187 w 735361"/>
              <a:gd name="connsiteY1" fmla="*/ 0 h 767120"/>
              <a:gd name="connsiteX2" fmla="*/ 735361 w 735361"/>
              <a:gd name="connsiteY2" fmla="*/ 756902 h 767120"/>
              <a:gd name="connsiteX3" fmla="*/ 0 w 735361"/>
              <a:gd name="connsiteY3" fmla="*/ 767120 h 767120"/>
              <a:gd name="connsiteX4" fmla="*/ 7872 w 735361"/>
              <a:gd name="connsiteY4" fmla="*/ 0 h 767120"/>
              <a:gd name="connsiteX0" fmla="*/ 7872 w 738566"/>
              <a:gd name="connsiteY0" fmla="*/ 87280 h 854400"/>
              <a:gd name="connsiteX1" fmla="*/ 738539 w 738566"/>
              <a:gd name="connsiteY1" fmla="*/ 0 h 854400"/>
              <a:gd name="connsiteX2" fmla="*/ 735361 w 738566"/>
              <a:gd name="connsiteY2" fmla="*/ 844182 h 854400"/>
              <a:gd name="connsiteX3" fmla="*/ 0 w 738566"/>
              <a:gd name="connsiteY3" fmla="*/ 854400 h 854400"/>
              <a:gd name="connsiteX4" fmla="*/ 7872 w 738566"/>
              <a:gd name="connsiteY4" fmla="*/ 87280 h 854400"/>
              <a:gd name="connsiteX0" fmla="*/ 7872 w 743800"/>
              <a:gd name="connsiteY0" fmla="*/ 87280 h 854400"/>
              <a:gd name="connsiteX1" fmla="*/ 738539 w 743800"/>
              <a:gd name="connsiteY1" fmla="*/ 0 h 854400"/>
              <a:gd name="connsiteX2" fmla="*/ 743800 w 743800"/>
              <a:gd name="connsiteY2" fmla="*/ 812574 h 854400"/>
              <a:gd name="connsiteX3" fmla="*/ 0 w 743800"/>
              <a:gd name="connsiteY3" fmla="*/ 854400 h 854400"/>
              <a:gd name="connsiteX4" fmla="*/ 7872 w 743800"/>
              <a:gd name="connsiteY4" fmla="*/ 87280 h 854400"/>
              <a:gd name="connsiteX0" fmla="*/ 18644 w 754572"/>
              <a:gd name="connsiteY0" fmla="*/ 87280 h 932789"/>
              <a:gd name="connsiteX1" fmla="*/ 749311 w 754572"/>
              <a:gd name="connsiteY1" fmla="*/ 0 h 932789"/>
              <a:gd name="connsiteX2" fmla="*/ 754572 w 754572"/>
              <a:gd name="connsiteY2" fmla="*/ 812574 h 932789"/>
              <a:gd name="connsiteX3" fmla="*/ 0 w 754572"/>
              <a:gd name="connsiteY3" fmla="*/ 932789 h 932789"/>
              <a:gd name="connsiteX4" fmla="*/ 18644 w 754572"/>
              <a:gd name="connsiteY4" fmla="*/ 87280 h 932789"/>
              <a:gd name="connsiteX0" fmla="*/ 18644 w 758346"/>
              <a:gd name="connsiteY0" fmla="*/ 87280 h 932789"/>
              <a:gd name="connsiteX1" fmla="*/ 749311 w 758346"/>
              <a:gd name="connsiteY1" fmla="*/ 0 h 932789"/>
              <a:gd name="connsiteX2" fmla="*/ 758346 w 758346"/>
              <a:gd name="connsiteY2" fmla="*/ 874531 h 932789"/>
              <a:gd name="connsiteX3" fmla="*/ 0 w 758346"/>
              <a:gd name="connsiteY3" fmla="*/ 932789 h 932789"/>
              <a:gd name="connsiteX4" fmla="*/ 18644 w 758346"/>
              <a:gd name="connsiteY4" fmla="*/ 87280 h 932789"/>
              <a:gd name="connsiteX0" fmla="*/ 18644 w 770996"/>
              <a:gd name="connsiteY0" fmla="*/ 87280 h 932789"/>
              <a:gd name="connsiteX1" fmla="*/ 749311 w 770996"/>
              <a:gd name="connsiteY1" fmla="*/ 0 h 932789"/>
              <a:gd name="connsiteX2" fmla="*/ 770996 w 770996"/>
              <a:gd name="connsiteY2" fmla="*/ 836317 h 932789"/>
              <a:gd name="connsiteX3" fmla="*/ 0 w 770996"/>
              <a:gd name="connsiteY3" fmla="*/ 932789 h 932789"/>
              <a:gd name="connsiteX4" fmla="*/ 18644 w 770996"/>
              <a:gd name="connsiteY4" fmla="*/ 87280 h 932789"/>
              <a:gd name="connsiteX0" fmla="*/ 18644 w 754710"/>
              <a:gd name="connsiteY0" fmla="*/ 87280 h 932789"/>
              <a:gd name="connsiteX1" fmla="*/ 749311 w 754710"/>
              <a:gd name="connsiteY1" fmla="*/ 0 h 932789"/>
              <a:gd name="connsiteX2" fmla="*/ 754710 w 754710"/>
              <a:gd name="connsiteY2" fmla="*/ 814843 h 932789"/>
              <a:gd name="connsiteX3" fmla="*/ 0 w 754710"/>
              <a:gd name="connsiteY3" fmla="*/ 932789 h 932789"/>
              <a:gd name="connsiteX4" fmla="*/ 18644 w 754710"/>
              <a:gd name="connsiteY4" fmla="*/ 87280 h 932789"/>
              <a:gd name="connsiteX0" fmla="*/ 18644 w 763666"/>
              <a:gd name="connsiteY0" fmla="*/ 87280 h 932789"/>
              <a:gd name="connsiteX1" fmla="*/ 749311 w 763666"/>
              <a:gd name="connsiteY1" fmla="*/ 0 h 932789"/>
              <a:gd name="connsiteX2" fmla="*/ 763666 w 763666"/>
              <a:gd name="connsiteY2" fmla="*/ 900418 h 932789"/>
              <a:gd name="connsiteX3" fmla="*/ 0 w 763666"/>
              <a:gd name="connsiteY3" fmla="*/ 932789 h 932789"/>
              <a:gd name="connsiteX4" fmla="*/ 18644 w 763666"/>
              <a:gd name="connsiteY4" fmla="*/ 87280 h 932789"/>
              <a:gd name="connsiteX0" fmla="*/ 18644 w 1119997"/>
              <a:gd name="connsiteY0" fmla="*/ 0 h 845509"/>
              <a:gd name="connsiteX1" fmla="*/ 1119997 w 1119997"/>
              <a:gd name="connsiteY1" fmla="*/ 650249 h 845509"/>
              <a:gd name="connsiteX2" fmla="*/ 763666 w 1119997"/>
              <a:gd name="connsiteY2" fmla="*/ 813138 h 845509"/>
              <a:gd name="connsiteX3" fmla="*/ 0 w 1119997"/>
              <a:gd name="connsiteY3" fmla="*/ 845509 h 845509"/>
              <a:gd name="connsiteX4" fmla="*/ 18644 w 1119997"/>
              <a:gd name="connsiteY4" fmla="*/ 0 h 845509"/>
              <a:gd name="connsiteX0" fmla="*/ 18644 w 1119997"/>
              <a:gd name="connsiteY0" fmla="*/ 0 h 845509"/>
              <a:gd name="connsiteX1" fmla="*/ 1119997 w 1119997"/>
              <a:gd name="connsiteY1" fmla="*/ 650249 h 845509"/>
              <a:gd name="connsiteX2" fmla="*/ 763666 w 1119997"/>
              <a:gd name="connsiteY2" fmla="*/ 813138 h 845509"/>
              <a:gd name="connsiteX3" fmla="*/ 0 w 1119997"/>
              <a:gd name="connsiteY3" fmla="*/ 845509 h 845509"/>
              <a:gd name="connsiteX4" fmla="*/ 18644 w 1119997"/>
              <a:gd name="connsiteY4" fmla="*/ 0 h 845509"/>
              <a:gd name="connsiteX0" fmla="*/ 18644 w 1119997"/>
              <a:gd name="connsiteY0" fmla="*/ 0 h 845509"/>
              <a:gd name="connsiteX1" fmla="*/ 1119997 w 1119997"/>
              <a:gd name="connsiteY1" fmla="*/ 650249 h 845509"/>
              <a:gd name="connsiteX2" fmla="*/ 763666 w 1119997"/>
              <a:gd name="connsiteY2" fmla="*/ 813138 h 845509"/>
              <a:gd name="connsiteX3" fmla="*/ 0 w 1119997"/>
              <a:gd name="connsiteY3" fmla="*/ 845509 h 845509"/>
              <a:gd name="connsiteX4" fmla="*/ 18644 w 1119997"/>
              <a:gd name="connsiteY4" fmla="*/ 0 h 845509"/>
              <a:gd name="connsiteX0" fmla="*/ 18644 w 1119997"/>
              <a:gd name="connsiteY0" fmla="*/ 0 h 845509"/>
              <a:gd name="connsiteX1" fmla="*/ 1119997 w 1119997"/>
              <a:gd name="connsiteY1" fmla="*/ 650249 h 845509"/>
              <a:gd name="connsiteX2" fmla="*/ 763666 w 1119997"/>
              <a:gd name="connsiteY2" fmla="*/ 813138 h 845509"/>
              <a:gd name="connsiteX3" fmla="*/ 0 w 1119997"/>
              <a:gd name="connsiteY3" fmla="*/ 845509 h 845509"/>
              <a:gd name="connsiteX4" fmla="*/ 18644 w 1119997"/>
              <a:gd name="connsiteY4" fmla="*/ 0 h 845509"/>
              <a:gd name="connsiteX0" fmla="*/ 18644 w 1119997"/>
              <a:gd name="connsiteY0" fmla="*/ 0 h 845509"/>
              <a:gd name="connsiteX1" fmla="*/ 1119997 w 1119997"/>
              <a:gd name="connsiteY1" fmla="*/ 650249 h 845509"/>
              <a:gd name="connsiteX2" fmla="*/ 763666 w 1119997"/>
              <a:gd name="connsiteY2" fmla="*/ 813138 h 845509"/>
              <a:gd name="connsiteX3" fmla="*/ 0 w 1119997"/>
              <a:gd name="connsiteY3" fmla="*/ 845509 h 845509"/>
              <a:gd name="connsiteX4" fmla="*/ 18644 w 1119997"/>
              <a:gd name="connsiteY4" fmla="*/ 0 h 845509"/>
              <a:gd name="connsiteX0" fmla="*/ 802132 w 1119997"/>
              <a:gd name="connsiteY0" fmla="*/ 0 h 646105"/>
              <a:gd name="connsiteX1" fmla="*/ 1119997 w 1119997"/>
              <a:gd name="connsiteY1" fmla="*/ 450845 h 646105"/>
              <a:gd name="connsiteX2" fmla="*/ 763666 w 1119997"/>
              <a:gd name="connsiteY2" fmla="*/ 613734 h 646105"/>
              <a:gd name="connsiteX3" fmla="*/ 0 w 1119997"/>
              <a:gd name="connsiteY3" fmla="*/ 646105 h 646105"/>
              <a:gd name="connsiteX4" fmla="*/ 802132 w 1119997"/>
              <a:gd name="connsiteY4" fmla="*/ 0 h 646105"/>
              <a:gd name="connsiteX0" fmla="*/ 625944 w 1119997"/>
              <a:gd name="connsiteY0" fmla="*/ 99077 h 195260"/>
              <a:gd name="connsiteX1" fmla="*/ 1119997 w 1119997"/>
              <a:gd name="connsiteY1" fmla="*/ 0 h 195260"/>
              <a:gd name="connsiteX2" fmla="*/ 763666 w 1119997"/>
              <a:gd name="connsiteY2" fmla="*/ 162889 h 195260"/>
              <a:gd name="connsiteX3" fmla="*/ 0 w 1119997"/>
              <a:gd name="connsiteY3" fmla="*/ 195260 h 195260"/>
              <a:gd name="connsiteX4" fmla="*/ 625944 w 1119997"/>
              <a:gd name="connsiteY4" fmla="*/ 99077 h 195260"/>
              <a:gd name="connsiteX0" fmla="*/ 426957 w 1119997"/>
              <a:gd name="connsiteY0" fmla="*/ 28821 h 195260"/>
              <a:gd name="connsiteX1" fmla="*/ 1119997 w 1119997"/>
              <a:gd name="connsiteY1" fmla="*/ 0 h 195260"/>
              <a:gd name="connsiteX2" fmla="*/ 763666 w 1119997"/>
              <a:gd name="connsiteY2" fmla="*/ 162889 h 195260"/>
              <a:gd name="connsiteX3" fmla="*/ 0 w 1119997"/>
              <a:gd name="connsiteY3" fmla="*/ 195260 h 195260"/>
              <a:gd name="connsiteX4" fmla="*/ 426957 w 1119997"/>
              <a:gd name="connsiteY4" fmla="*/ 28821 h 195260"/>
              <a:gd name="connsiteX0" fmla="*/ 416901 w 1119997"/>
              <a:gd name="connsiteY0" fmla="*/ 48155 h 195260"/>
              <a:gd name="connsiteX1" fmla="*/ 1119997 w 1119997"/>
              <a:gd name="connsiteY1" fmla="*/ 0 h 195260"/>
              <a:gd name="connsiteX2" fmla="*/ 763666 w 1119997"/>
              <a:gd name="connsiteY2" fmla="*/ 162889 h 195260"/>
              <a:gd name="connsiteX3" fmla="*/ 0 w 1119997"/>
              <a:gd name="connsiteY3" fmla="*/ 195260 h 195260"/>
              <a:gd name="connsiteX4" fmla="*/ 416901 w 1119997"/>
              <a:gd name="connsiteY4" fmla="*/ 48155 h 195260"/>
              <a:gd name="connsiteX0" fmla="*/ 421313 w 1119997"/>
              <a:gd name="connsiteY0" fmla="*/ 59119 h 195260"/>
              <a:gd name="connsiteX1" fmla="*/ 1119997 w 1119997"/>
              <a:gd name="connsiteY1" fmla="*/ 0 h 195260"/>
              <a:gd name="connsiteX2" fmla="*/ 763666 w 1119997"/>
              <a:gd name="connsiteY2" fmla="*/ 162889 h 195260"/>
              <a:gd name="connsiteX3" fmla="*/ 0 w 1119997"/>
              <a:gd name="connsiteY3" fmla="*/ 195260 h 195260"/>
              <a:gd name="connsiteX4" fmla="*/ 421313 w 1119997"/>
              <a:gd name="connsiteY4" fmla="*/ 59119 h 195260"/>
              <a:gd name="connsiteX0" fmla="*/ 421313 w 1141925"/>
              <a:gd name="connsiteY0" fmla="*/ 67943 h 204084"/>
              <a:gd name="connsiteX1" fmla="*/ 1141925 w 1141925"/>
              <a:gd name="connsiteY1" fmla="*/ 0 h 204084"/>
              <a:gd name="connsiteX2" fmla="*/ 763666 w 1141925"/>
              <a:gd name="connsiteY2" fmla="*/ 171713 h 204084"/>
              <a:gd name="connsiteX3" fmla="*/ 0 w 1141925"/>
              <a:gd name="connsiteY3" fmla="*/ 204084 h 204084"/>
              <a:gd name="connsiteX4" fmla="*/ 421313 w 1141925"/>
              <a:gd name="connsiteY4" fmla="*/ 67943 h 204084"/>
              <a:gd name="connsiteX0" fmla="*/ 421313 w 1141925"/>
              <a:gd name="connsiteY0" fmla="*/ 67943 h 204084"/>
              <a:gd name="connsiteX1" fmla="*/ 1141925 w 1141925"/>
              <a:gd name="connsiteY1" fmla="*/ 0 h 204084"/>
              <a:gd name="connsiteX2" fmla="*/ 763666 w 1141925"/>
              <a:gd name="connsiteY2" fmla="*/ 171713 h 204084"/>
              <a:gd name="connsiteX3" fmla="*/ 0 w 1141925"/>
              <a:gd name="connsiteY3" fmla="*/ 204084 h 204084"/>
              <a:gd name="connsiteX4" fmla="*/ 421313 w 1141925"/>
              <a:gd name="connsiteY4" fmla="*/ 67943 h 204084"/>
              <a:gd name="connsiteX0" fmla="*/ 336074 w 1056686"/>
              <a:gd name="connsiteY0" fmla="*/ 67943 h 198891"/>
              <a:gd name="connsiteX1" fmla="*/ 1056686 w 1056686"/>
              <a:gd name="connsiteY1" fmla="*/ 0 h 198891"/>
              <a:gd name="connsiteX2" fmla="*/ 678427 w 1056686"/>
              <a:gd name="connsiteY2" fmla="*/ 171713 h 198891"/>
              <a:gd name="connsiteX3" fmla="*/ 0 w 1056686"/>
              <a:gd name="connsiteY3" fmla="*/ 198891 h 198891"/>
              <a:gd name="connsiteX4" fmla="*/ 336074 w 1056686"/>
              <a:gd name="connsiteY4" fmla="*/ 67943 h 198891"/>
              <a:gd name="connsiteX0" fmla="*/ 297543 w 1056686"/>
              <a:gd name="connsiteY0" fmla="*/ 70290 h 198891"/>
              <a:gd name="connsiteX1" fmla="*/ 1056686 w 1056686"/>
              <a:gd name="connsiteY1" fmla="*/ 0 h 198891"/>
              <a:gd name="connsiteX2" fmla="*/ 678427 w 1056686"/>
              <a:gd name="connsiteY2" fmla="*/ 171713 h 198891"/>
              <a:gd name="connsiteX3" fmla="*/ 0 w 1056686"/>
              <a:gd name="connsiteY3" fmla="*/ 198891 h 198891"/>
              <a:gd name="connsiteX4" fmla="*/ 297543 w 1056686"/>
              <a:gd name="connsiteY4" fmla="*/ 70290 h 19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686" h="198891">
                <a:moveTo>
                  <a:pt x="297543" y="70290"/>
                </a:moveTo>
                <a:lnTo>
                  <a:pt x="1056686" y="0"/>
                </a:lnTo>
                <a:lnTo>
                  <a:pt x="678427" y="171713"/>
                </a:lnTo>
                <a:lnTo>
                  <a:pt x="0" y="198891"/>
                </a:lnTo>
                <a:lnTo>
                  <a:pt x="297543" y="70290"/>
                </a:lnTo>
                <a:close/>
              </a:path>
            </a:pathLst>
          </a:custGeom>
          <a:solidFill>
            <a:srgbClr val="15F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Freeform 1"/>
          <p:cNvSpPr/>
          <p:nvPr/>
        </p:nvSpPr>
        <p:spPr>
          <a:xfrm>
            <a:off x="3505117" y="3369226"/>
            <a:ext cx="532805" cy="498374"/>
          </a:xfrm>
          <a:custGeom>
            <a:avLst/>
            <a:gdLst>
              <a:gd name="connsiteX0" fmla="*/ 545911 w 545911"/>
              <a:gd name="connsiteY0" fmla="*/ 549002 h 549002"/>
              <a:gd name="connsiteX1" fmla="*/ 0 w 545911"/>
              <a:gd name="connsiteY1" fmla="*/ 3091 h 549002"/>
              <a:gd name="connsiteX0" fmla="*/ 1405720 w 1405720"/>
              <a:gd name="connsiteY0" fmla="*/ 1638438 h 1638438"/>
              <a:gd name="connsiteX1" fmla="*/ 0 w 1405720"/>
              <a:gd name="connsiteY1" fmla="*/ 706 h 1638438"/>
              <a:gd name="connsiteX0" fmla="*/ 1405720 w 1405720"/>
              <a:gd name="connsiteY0" fmla="*/ 1637732 h 1637732"/>
              <a:gd name="connsiteX1" fmla="*/ 0 w 1405720"/>
              <a:gd name="connsiteY1" fmla="*/ 0 h 1637732"/>
              <a:gd name="connsiteX0" fmla="*/ 1405720 w 1405720"/>
              <a:gd name="connsiteY0" fmla="*/ 1637732 h 1637732"/>
              <a:gd name="connsiteX1" fmla="*/ 0 w 1405720"/>
              <a:gd name="connsiteY1" fmla="*/ 0 h 163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5720" h="1637732">
                <a:moveTo>
                  <a:pt x="1405720" y="1637732"/>
                </a:moveTo>
                <a:cubicBezTo>
                  <a:pt x="1088409" y="1169158"/>
                  <a:pt x="498143" y="427630"/>
                  <a:pt x="0" y="0"/>
                </a:cubicBezTo>
              </a:path>
            </a:pathLst>
          </a:custGeom>
          <a:noFill/>
          <a:ln w="190500" cap="rnd">
            <a:solidFill>
              <a:srgbClr val="2E4C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961058" y="3618413"/>
            <a:ext cx="640437" cy="2642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590800" y="3647329"/>
            <a:ext cx="1116938" cy="95633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2815715" y="2971800"/>
            <a:ext cx="601865" cy="32327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4047066" y="3867600"/>
            <a:ext cx="4244454" cy="961584"/>
          </a:xfrm>
          <a:custGeom>
            <a:avLst/>
            <a:gdLst>
              <a:gd name="connsiteX0" fmla="*/ 4244454 w 4244454"/>
              <a:gd name="connsiteY0" fmla="*/ 313898 h 985200"/>
              <a:gd name="connsiteX1" fmla="*/ 3166280 w 4244454"/>
              <a:gd name="connsiteY1" fmla="*/ 450376 h 985200"/>
              <a:gd name="connsiteX2" fmla="*/ 2279176 w 4244454"/>
              <a:gd name="connsiteY2" fmla="*/ 723331 h 985200"/>
              <a:gd name="connsiteX3" fmla="*/ 1378424 w 4244454"/>
              <a:gd name="connsiteY3" fmla="*/ 982639 h 985200"/>
              <a:gd name="connsiteX4" fmla="*/ 491319 w 4244454"/>
              <a:gd name="connsiteY4" fmla="*/ 559558 h 985200"/>
              <a:gd name="connsiteX5" fmla="*/ 0 w 4244454"/>
              <a:gd name="connsiteY5" fmla="*/ 0 h 985200"/>
              <a:gd name="connsiteX0" fmla="*/ 4244454 w 4244454"/>
              <a:gd name="connsiteY0" fmla="*/ 313898 h 983352"/>
              <a:gd name="connsiteX1" fmla="*/ 3166280 w 4244454"/>
              <a:gd name="connsiteY1" fmla="*/ 450376 h 983352"/>
              <a:gd name="connsiteX2" fmla="*/ 2333767 w 4244454"/>
              <a:gd name="connsiteY2" fmla="*/ 655092 h 983352"/>
              <a:gd name="connsiteX3" fmla="*/ 1378424 w 4244454"/>
              <a:gd name="connsiteY3" fmla="*/ 982639 h 983352"/>
              <a:gd name="connsiteX4" fmla="*/ 491319 w 4244454"/>
              <a:gd name="connsiteY4" fmla="*/ 559558 h 983352"/>
              <a:gd name="connsiteX5" fmla="*/ 0 w 4244454"/>
              <a:gd name="connsiteY5" fmla="*/ 0 h 983352"/>
              <a:gd name="connsiteX0" fmla="*/ 4244454 w 4244454"/>
              <a:gd name="connsiteY0" fmla="*/ 313898 h 983352"/>
              <a:gd name="connsiteX1" fmla="*/ 3166280 w 4244454"/>
              <a:gd name="connsiteY1" fmla="*/ 450376 h 983352"/>
              <a:gd name="connsiteX2" fmla="*/ 2333767 w 4244454"/>
              <a:gd name="connsiteY2" fmla="*/ 655092 h 983352"/>
              <a:gd name="connsiteX3" fmla="*/ 1378424 w 4244454"/>
              <a:gd name="connsiteY3" fmla="*/ 982639 h 983352"/>
              <a:gd name="connsiteX4" fmla="*/ 491319 w 4244454"/>
              <a:gd name="connsiteY4" fmla="*/ 559558 h 983352"/>
              <a:gd name="connsiteX5" fmla="*/ 0 w 4244454"/>
              <a:gd name="connsiteY5" fmla="*/ 0 h 983352"/>
              <a:gd name="connsiteX0" fmla="*/ 4244454 w 4244454"/>
              <a:gd name="connsiteY0" fmla="*/ 313898 h 982650"/>
              <a:gd name="connsiteX1" fmla="*/ 3166280 w 4244454"/>
              <a:gd name="connsiteY1" fmla="*/ 450376 h 982650"/>
              <a:gd name="connsiteX2" fmla="*/ 2497540 w 4244454"/>
              <a:gd name="connsiteY2" fmla="*/ 573206 h 982650"/>
              <a:gd name="connsiteX3" fmla="*/ 1378424 w 4244454"/>
              <a:gd name="connsiteY3" fmla="*/ 982639 h 982650"/>
              <a:gd name="connsiteX4" fmla="*/ 491319 w 4244454"/>
              <a:gd name="connsiteY4" fmla="*/ 559558 h 982650"/>
              <a:gd name="connsiteX5" fmla="*/ 0 w 4244454"/>
              <a:gd name="connsiteY5" fmla="*/ 0 h 982650"/>
              <a:gd name="connsiteX0" fmla="*/ 4244454 w 4244454"/>
              <a:gd name="connsiteY0" fmla="*/ 313898 h 982651"/>
              <a:gd name="connsiteX1" fmla="*/ 3234519 w 4244454"/>
              <a:gd name="connsiteY1" fmla="*/ 409432 h 982651"/>
              <a:gd name="connsiteX2" fmla="*/ 2497540 w 4244454"/>
              <a:gd name="connsiteY2" fmla="*/ 573206 h 982651"/>
              <a:gd name="connsiteX3" fmla="*/ 1378424 w 4244454"/>
              <a:gd name="connsiteY3" fmla="*/ 982639 h 982651"/>
              <a:gd name="connsiteX4" fmla="*/ 491319 w 4244454"/>
              <a:gd name="connsiteY4" fmla="*/ 559558 h 982651"/>
              <a:gd name="connsiteX5" fmla="*/ 0 w 4244454"/>
              <a:gd name="connsiteY5" fmla="*/ 0 h 982651"/>
              <a:gd name="connsiteX0" fmla="*/ 4244454 w 4244454"/>
              <a:gd name="connsiteY0" fmla="*/ 313898 h 982854"/>
              <a:gd name="connsiteX1" fmla="*/ 3234519 w 4244454"/>
              <a:gd name="connsiteY1" fmla="*/ 409432 h 982854"/>
              <a:gd name="connsiteX2" fmla="*/ 2524836 w 4244454"/>
              <a:gd name="connsiteY2" fmla="*/ 614149 h 982854"/>
              <a:gd name="connsiteX3" fmla="*/ 1378424 w 4244454"/>
              <a:gd name="connsiteY3" fmla="*/ 982639 h 982854"/>
              <a:gd name="connsiteX4" fmla="*/ 491319 w 4244454"/>
              <a:gd name="connsiteY4" fmla="*/ 559558 h 982854"/>
              <a:gd name="connsiteX5" fmla="*/ 0 w 4244454"/>
              <a:gd name="connsiteY5" fmla="*/ 0 h 982854"/>
              <a:gd name="connsiteX0" fmla="*/ 4244454 w 4244454"/>
              <a:gd name="connsiteY0" fmla="*/ 313898 h 961726"/>
              <a:gd name="connsiteX1" fmla="*/ 3234519 w 4244454"/>
              <a:gd name="connsiteY1" fmla="*/ 409432 h 961726"/>
              <a:gd name="connsiteX2" fmla="*/ 2524836 w 4244454"/>
              <a:gd name="connsiteY2" fmla="*/ 614149 h 961726"/>
              <a:gd name="connsiteX3" fmla="*/ 1383709 w 4244454"/>
              <a:gd name="connsiteY3" fmla="*/ 961497 h 961726"/>
              <a:gd name="connsiteX4" fmla="*/ 491319 w 4244454"/>
              <a:gd name="connsiteY4" fmla="*/ 559558 h 961726"/>
              <a:gd name="connsiteX5" fmla="*/ 0 w 4244454"/>
              <a:gd name="connsiteY5" fmla="*/ 0 h 961726"/>
              <a:gd name="connsiteX0" fmla="*/ 4244454 w 4244454"/>
              <a:gd name="connsiteY0" fmla="*/ 313898 h 961584"/>
              <a:gd name="connsiteX1" fmla="*/ 3234519 w 4244454"/>
              <a:gd name="connsiteY1" fmla="*/ 409432 h 961584"/>
              <a:gd name="connsiteX2" fmla="*/ 2524836 w 4244454"/>
              <a:gd name="connsiteY2" fmla="*/ 614149 h 961584"/>
              <a:gd name="connsiteX3" fmla="*/ 1383709 w 4244454"/>
              <a:gd name="connsiteY3" fmla="*/ 961497 h 961584"/>
              <a:gd name="connsiteX4" fmla="*/ 496605 w 4244454"/>
              <a:gd name="connsiteY4" fmla="*/ 580701 h 961584"/>
              <a:gd name="connsiteX5" fmla="*/ 0 w 4244454"/>
              <a:gd name="connsiteY5" fmla="*/ 0 h 961584"/>
              <a:gd name="connsiteX0" fmla="*/ 4244454 w 4244454"/>
              <a:gd name="connsiteY0" fmla="*/ 313898 h 961584"/>
              <a:gd name="connsiteX1" fmla="*/ 3234519 w 4244454"/>
              <a:gd name="connsiteY1" fmla="*/ 409432 h 961584"/>
              <a:gd name="connsiteX2" fmla="*/ 2524836 w 4244454"/>
              <a:gd name="connsiteY2" fmla="*/ 614149 h 961584"/>
              <a:gd name="connsiteX3" fmla="*/ 1383709 w 4244454"/>
              <a:gd name="connsiteY3" fmla="*/ 961497 h 961584"/>
              <a:gd name="connsiteX4" fmla="*/ 491319 w 4244454"/>
              <a:gd name="connsiteY4" fmla="*/ 580701 h 961584"/>
              <a:gd name="connsiteX5" fmla="*/ 0 w 4244454"/>
              <a:gd name="connsiteY5" fmla="*/ 0 h 961584"/>
              <a:gd name="connsiteX0" fmla="*/ 4244454 w 4244454"/>
              <a:gd name="connsiteY0" fmla="*/ 313898 h 961584"/>
              <a:gd name="connsiteX1" fmla="*/ 3234519 w 4244454"/>
              <a:gd name="connsiteY1" fmla="*/ 409432 h 961584"/>
              <a:gd name="connsiteX2" fmla="*/ 2524836 w 4244454"/>
              <a:gd name="connsiteY2" fmla="*/ 614149 h 961584"/>
              <a:gd name="connsiteX3" fmla="*/ 1383709 w 4244454"/>
              <a:gd name="connsiteY3" fmla="*/ 961497 h 961584"/>
              <a:gd name="connsiteX4" fmla="*/ 491319 w 4244454"/>
              <a:gd name="connsiteY4" fmla="*/ 580701 h 961584"/>
              <a:gd name="connsiteX5" fmla="*/ 0 w 4244454"/>
              <a:gd name="connsiteY5" fmla="*/ 0 h 961584"/>
              <a:gd name="connsiteX0" fmla="*/ 4244454 w 4244454"/>
              <a:gd name="connsiteY0" fmla="*/ 313898 h 961584"/>
              <a:gd name="connsiteX1" fmla="*/ 3234519 w 4244454"/>
              <a:gd name="connsiteY1" fmla="*/ 409432 h 961584"/>
              <a:gd name="connsiteX2" fmla="*/ 2524836 w 4244454"/>
              <a:gd name="connsiteY2" fmla="*/ 614149 h 961584"/>
              <a:gd name="connsiteX3" fmla="*/ 1383709 w 4244454"/>
              <a:gd name="connsiteY3" fmla="*/ 961497 h 961584"/>
              <a:gd name="connsiteX4" fmla="*/ 491319 w 4244454"/>
              <a:gd name="connsiteY4" fmla="*/ 580701 h 961584"/>
              <a:gd name="connsiteX5" fmla="*/ 0 w 4244454"/>
              <a:gd name="connsiteY5" fmla="*/ 0 h 9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4454" h="961584">
                <a:moveTo>
                  <a:pt x="4244454" y="313898"/>
                </a:moveTo>
                <a:cubicBezTo>
                  <a:pt x="3869140" y="348017"/>
                  <a:pt x="3521122" y="359390"/>
                  <a:pt x="3234519" y="409432"/>
                </a:cubicBezTo>
                <a:cubicBezTo>
                  <a:pt x="2947916" y="459474"/>
                  <a:pt x="2833304" y="522138"/>
                  <a:pt x="2524836" y="614149"/>
                </a:cubicBezTo>
                <a:cubicBezTo>
                  <a:pt x="2216368" y="706160"/>
                  <a:pt x="1722628" y="967072"/>
                  <a:pt x="1383709" y="961497"/>
                </a:cubicBezTo>
                <a:cubicBezTo>
                  <a:pt x="1044790" y="955922"/>
                  <a:pt x="721056" y="744474"/>
                  <a:pt x="491319" y="580701"/>
                </a:cubicBezTo>
                <a:cubicBezTo>
                  <a:pt x="287461" y="408302"/>
                  <a:pt x="165297" y="189266"/>
                  <a:pt x="0" y="0"/>
                </a:cubicBezTo>
              </a:path>
            </a:pathLst>
          </a:custGeom>
          <a:noFill/>
          <a:ln w="1905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6" name="Straight Arrow Connector 35"/>
          <p:cNvCxnSpPr>
            <a:endCxn id="7" idx="4"/>
          </p:cNvCxnSpPr>
          <p:nvPr/>
        </p:nvCxnSpPr>
        <p:spPr>
          <a:xfrm>
            <a:off x="4029614" y="3850093"/>
            <a:ext cx="508771" cy="5982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327003"/>
              </p:ext>
            </p:extLst>
          </p:nvPr>
        </p:nvGraphicFramePr>
        <p:xfrm>
          <a:off x="1967048" y="4235282"/>
          <a:ext cx="1258420" cy="737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8" name="Equation" r:id="rId4" imgW="368280" imgH="215640" progId="Equation.3">
                  <p:embed/>
                </p:oleObj>
              </mc:Choice>
              <mc:Fallback>
                <p:oleObj name="Equation" r:id="rId4" imgW="36828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7048" y="4235282"/>
                        <a:ext cx="1258420" cy="737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503860" y="3505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52173"/>
              </p:ext>
            </p:extLst>
          </p:nvPr>
        </p:nvGraphicFramePr>
        <p:xfrm>
          <a:off x="4572000" y="3347197"/>
          <a:ext cx="12588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9" name="Equation" r:id="rId6" imgW="368280" imgH="215640" progId="Equation.3">
                  <p:embed/>
                </p:oleObj>
              </mc:Choice>
              <mc:Fallback>
                <p:oleObj name="Equation" r:id="rId6" imgW="368280" imgH="215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347197"/>
                        <a:ext cx="1258888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520754"/>
              </p:ext>
            </p:extLst>
          </p:nvPr>
        </p:nvGraphicFramePr>
        <p:xfrm>
          <a:off x="3978246" y="4433516"/>
          <a:ext cx="998538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0" name="Equation" r:id="rId8" imgW="291960" imgH="228600" progId="Equation.3">
                  <p:embed/>
                </p:oleObj>
              </mc:Choice>
              <mc:Fallback>
                <p:oleObj name="Equation" r:id="rId8" imgW="291960" imgH="228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246" y="4433516"/>
                        <a:ext cx="998538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826805"/>
              </p:ext>
            </p:extLst>
          </p:nvPr>
        </p:nvGraphicFramePr>
        <p:xfrm>
          <a:off x="2049811" y="2192337"/>
          <a:ext cx="998538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1" name="Equation" r:id="rId10" imgW="291960" imgH="228600" progId="Equation.3">
                  <p:embed/>
                </p:oleObj>
              </mc:Choice>
              <mc:Fallback>
                <p:oleObj name="Equation" r:id="rId10" imgW="291960" imgH="2286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9811" y="2192337"/>
                        <a:ext cx="998538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823671072"/>
              </p:ext>
            </p:extLst>
          </p:nvPr>
        </p:nvGraphicFramePr>
        <p:xfrm>
          <a:off x="1974340" y="2341829"/>
          <a:ext cx="84137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2" name="Equation" r:id="rId12" imgW="304536" imgH="203024" progId="Equation.3">
                  <p:embed/>
                </p:oleObj>
              </mc:Choice>
              <mc:Fallback>
                <p:oleObj name="Equation" r:id="rId12" imgW="304536" imgH="203024" progId="Equation.3">
                  <p:embed/>
                  <p:pic>
                    <p:nvPicPr>
                      <p:cNvPr id="0" name="Object 4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340" y="2341829"/>
                        <a:ext cx="841375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613010942"/>
              </p:ext>
            </p:extLst>
          </p:nvPr>
        </p:nvGraphicFramePr>
        <p:xfrm>
          <a:off x="3979437" y="4603664"/>
          <a:ext cx="84137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13" name="Equation" r:id="rId14" imgW="304560" imgH="203040" progId="Equation.3">
                  <p:embed/>
                </p:oleObj>
              </mc:Choice>
              <mc:Fallback>
                <p:oleObj name="Equation" r:id="rId14" imgW="304560" imgH="20304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9437" y="4603664"/>
                        <a:ext cx="841375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0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5040826" y="2857281"/>
            <a:ext cx="3559781" cy="27610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Force of the film – jet cross section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Picture 2" descr="C:\Users\Mišo\Desktop\VYBERKO 8. Jet and film\8. Jet and film\DSC062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9" t="33969" r="40394" b="28496"/>
          <a:stretch/>
        </p:blipFill>
        <p:spPr bwMode="auto">
          <a:xfrm>
            <a:off x="125045" y="1160990"/>
            <a:ext cx="4762435" cy="245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25045" y="1160990"/>
            <a:ext cx="4762435" cy="2455092"/>
            <a:chOff x="1119116" y="2406748"/>
            <a:chExt cx="4762435" cy="2455092"/>
          </a:xfrm>
        </p:grpSpPr>
        <p:sp>
          <p:nvSpPr>
            <p:cNvPr id="9" name="Rectangle 8"/>
            <p:cNvSpPr/>
            <p:nvPr/>
          </p:nvSpPr>
          <p:spPr>
            <a:xfrm>
              <a:off x="1119116" y="2406748"/>
              <a:ext cx="4762435" cy="2455092"/>
            </a:xfrm>
            <a:prstGeom prst="rect">
              <a:avLst/>
            </a:prstGeom>
            <a:solidFill>
              <a:srgbClr val="FFFFFF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255536" y="3019925"/>
              <a:ext cx="2770496" cy="859934"/>
            </a:xfrm>
            <a:custGeom>
              <a:avLst/>
              <a:gdLst>
                <a:gd name="connsiteX0" fmla="*/ 3575713 w 3575713"/>
                <a:gd name="connsiteY0" fmla="*/ 1228299 h 1228299"/>
                <a:gd name="connsiteX1" fmla="*/ 2920620 w 3575713"/>
                <a:gd name="connsiteY1" fmla="*/ 627797 h 1228299"/>
                <a:gd name="connsiteX2" fmla="*/ 2129050 w 3575713"/>
                <a:gd name="connsiteY2" fmla="*/ 368490 h 1228299"/>
                <a:gd name="connsiteX3" fmla="*/ 1392071 w 3575713"/>
                <a:gd name="connsiteY3" fmla="*/ 655093 h 1228299"/>
                <a:gd name="connsiteX4" fmla="*/ 641444 w 3575713"/>
                <a:gd name="connsiteY4" fmla="*/ 450377 h 1228299"/>
                <a:gd name="connsiteX5" fmla="*/ 0 w 3575713"/>
                <a:gd name="connsiteY5" fmla="*/ 0 h 1228299"/>
                <a:gd name="connsiteX0" fmla="*/ 3575713 w 3575713"/>
                <a:gd name="connsiteY0" fmla="*/ 1228299 h 1228299"/>
                <a:gd name="connsiteX1" fmla="*/ 2920620 w 3575713"/>
                <a:gd name="connsiteY1" fmla="*/ 627797 h 1228299"/>
                <a:gd name="connsiteX2" fmla="*/ 2210936 w 3575713"/>
                <a:gd name="connsiteY2" fmla="*/ 368490 h 1228299"/>
                <a:gd name="connsiteX3" fmla="*/ 1392071 w 3575713"/>
                <a:gd name="connsiteY3" fmla="*/ 655093 h 1228299"/>
                <a:gd name="connsiteX4" fmla="*/ 641444 w 3575713"/>
                <a:gd name="connsiteY4" fmla="*/ 450377 h 1228299"/>
                <a:gd name="connsiteX5" fmla="*/ 0 w 3575713"/>
                <a:gd name="connsiteY5" fmla="*/ 0 h 1228299"/>
                <a:gd name="connsiteX0" fmla="*/ 3575713 w 3575713"/>
                <a:gd name="connsiteY0" fmla="*/ 1228299 h 1228299"/>
                <a:gd name="connsiteX1" fmla="*/ 2920620 w 3575713"/>
                <a:gd name="connsiteY1" fmla="*/ 627797 h 1228299"/>
                <a:gd name="connsiteX2" fmla="*/ 2210936 w 3575713"/>
                <a:gd name="connsiteY2" fmla="*/ 368490 h 1228299"/>
                <a:gd name="connsiteX3" fmla="*/ 1351127 w 3575713"/>
                <a:gd name="connsiteY3" fmla="*/ 655093 h 1228299"/>
                <a:gd name="connsiteX4" fmla="*/ 641444 w 3575713"/>
                <a:gd name="connsiteY4" fmla="*/ 450377 h 1228299"/>
                <a:gd name="connsiteX5" fmla="*/ 0 w 3575713"/>
                <a:gd name="connsiteY5" fmla="*/ 0 h 1228299"/>
                <a:gd name="connsiteX0" fmla="*/ 3575713 w 3575713"/>
                <a:gd name="connsiteY0" fmla="*/ 1228299 h 1228299"/>
                <a:gd name="connsiteX1" fmla="*/ 2920620 w 3575713"/>
                <a:gd name="connsiteY1" fmla="*/ 627797 h 1228299"/>
                <a:gd name="connsiteX2" fmla="*/ 2210936 w 3575713"/>
                <a:gd name="connsiteY2" fmla="*/ 368490 h 1228299"/>
                <a:gd name="connsiteX3" fmla="*/ 1351127 w 3575713"/>
                <a:gd name="connsiteY3" fmla="*/ 655093 h 1228299"/>
                <a:gd name="connsiteX4" fmla="*/ 641444 w 3575713"/>
                <a:gd name="connsiteY4" fmla="*/ 450377 h 1228299"/>
                <a:gd name="connsiteX5" fmla="*/ 0 w 3575713"/>
                <a:gd name="connsiteY5" fmla="*/ 0 h 1228299"/>
                <a:gd name="connsiteX0" fmla="*/ 2934269 w 2934269"/>
                <a:gd name="connsiteY0" fmla="*/ 859934 h 859934"/>
                <a:gd name="connsiteX1" fmla="*/ 2279176 w 2934269"/>
                <a:gd name="connsiteY1" fmla="*/ 259432 h 859934"/>
                <a:gd name="connsiteX2" fmla="*/ 1569492 w 2934269"/>
                <a:gd name="connsiteY2" fmla="*/ 125 h 859934"/>
                <a:gd name="connsiteX3" fmla="*/ 709683 w 2934269"/>
                <a:gd name="connsiteY3" fmla="*/ 286728 h 859934"/>
                <a:gd name="connsiteX4" fmla="*/ 0 w 2934269"/>
                <a:gd name="connsiteY4" fmla="*/ 82012 h 859934"/>
                <a:gd name="connsiteX0" fmla="*/ 2770496 w 2770496"/>
                <a:gd name="connsiteY0" fmla="*/ 859934 h 859934"/>
                <a:gd name="connsiteX1" fmla="*/ 2115403 w 2770496"/>
                <a:gd name="connsiteY1" fmla="*/ 259432 h 859934"/>
                <a:gd name="connsiteX2" fmla="*/ 1405719 w 2770496"/>
                <a:gd name="connsiteY2" fmla="*/ 125 h 859934"/>
                <a:gd name="connsiteX3" fmla="*/ 545910 w 2770496"/>
                <a:gd name="connsiteY3" fmla="*/ 286728 h 859934"/>
                <a:gd name="connsiteX4" fmla="*/ 0 w 2770496"/>
                <a:gd name="connsiteY4" fmla="*/ 191194 h 859934"/>
                <a:gd name="connsiteX0" fmla="*/ 2770496 w 2770496"/>
                <a:gd name="connsiteY0" fmla="*/ 859934 h 859934"/>
                <a:gd name="connsiteX1" fmla="*/ 2115403 w 2770496"/>
                <a:gd name="connsiteY1" fmla="*/ 259432 h 859934"/>
                <a:gd name="connsiteX2" fmla="*/ 1405719 w 2770496"/>
                <a:gd name="connsiteY2" fmla="*/ 125 h 859934"/>
                <a:gd name="connsiteX3" fmla="*/ 545910 w 2770496"/>
                <a:gd name="connsiteY3" fmla="*/ 286728 h 859934"/>
                <a:gd name="connsiteX4" fmla="*/ 0 w 2770496"/>
                <a:gd name="connsiteY4" fmla="*/ 191194 h 85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0496" h="859934">
                  <a:moveTo>
                    <a:pt x="2770496" y="859934"/>
                  </a:moveTo>
                  <a:cubicBezTo>
                    <a:pt x="2563504" y="631333"/>
                    <a:pt x="2342866" y="402734"/>
                    <a:pt x="2115403" y="259432"/>
                  </a:cubicBezTo>
                  <a:cubicBezTo>
                    <a:pt x="1887940" y="116131"/>
                    <a:pt x="1667301" y="-4424"/>
                    <a:pt x="1405719" y="125"/>
                  </a:cubicBezTo>
                  <a:cubicBezTo>
                    <a:pt x="1144137" y="4674"/>
                    <a:pt x="780196" y="254883"/>
                    <a:pt x="545910" y="286728"/>
                  </a:cubicBezTo>
                  <a:cubicBezTo>
                    <a:pt x="311624" y="318573"/>
                    <a:pt x="238836" y="286728"/>
                    <a:pt x="0" y="191194"/>
                  </a:cubicBezTo>
                </a:path>
              </a:pathLst>
            </a:custGeom>
            <a:noFill/>
            <a:ln w="190500" cap="rnd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Parallelogram 10"/>
            <p:cNvSpPr/>
            <p:nvPr/>
          </p:nvSpPr>
          <p:spPr>
            <a:xfrm rot="9671147" flipH="1" flipV="1">
              <a:off x="2556946" y="3046285"/>
              <a:ext cx="1681259" cy="807215"/>
            </a:xfrm>
            <a:prstGeom prst="parallelogram">
              <a:avLst>
                <a:gd name="adj" fmla="val 44923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Rectangle 4"/>
            <p:cNvSpPr/>
            <p:nvPr/>
          </p:nvSpPr>
          <p:spPr>
            <a:xfrm rot="2909145">
              <a:off x="3024281" y="3456525"/>
              <a:ext cx="746590" cy="893276"/>
            </a:xfrm>
            <a:custGeom>
              <a:avLst/>
              <a:gdLst>
                <a:gd name="connsiteX0" fmla="*/ 0 w 726315"/>
                <a:gd name="connsiteY0" fmla="*/ 0 h 737637"/>
                <a:gd name="connsiteX1" fmla="*/ 726315 w 726315"/>
                <a:gd name="connsiteY1" fmla="*/ 0 h 737637"/>
                <a:gd name="connsiteX2" fmla="*/ 726315 w 726315"/>
                <a:gd name="connsiteY2" fmla="*/ 737637 h 737637"/>
                <a:gd name="connsiteX3" fmla="*/ 0 w 726315"/>
                <a:gd name="connsiteY3" fmla="*/ 737637 h 737637"/>
                <a:gd name="connsiteX4" fmla="*/ 0 w 726315"/>
                <a:gd name="connsiteY4" fmla="*/ 0 h 737637"/>
                <a:gd name="connsiteX0" fmla="*/ 7872 w 734187"/>
                <a:gd name="connsiteY0" fmla="*/ 0 h 767120"/>
                <a:gd name="connsiteX1" fmla="*/ 734187 w 734187"/>
                <a:gd name="connsiteY1" fmla="*/ 0 h 767120"/>
                <a:gd name="connsiteX2" fmla="*/ 734187 w 734187"/>
                <a:gd name="connsiteY2" fmla="*/ 737637 h 767120"/>
                <a:gd name="connsiteX3" fmla="*/ 0 w 734187"/>
                <a:gd name="connsiteY3" fmla="*/ 767120 h 767120"/>
                <a:gd name="connsiteX4" fmla="*/ 7872 w 734187"/>
                <a:gd name="connsiteY4" fmla="*/ 0 h 767120"/>
                <a:gd name="connsiteX0" fmla="*/ 7872 w 734187"/>
                <a:gd name="connsiteY0" fmla="*/ 0 h 767120"/>
                <a:gd name="connsiteX1" fmla="*/ 734187 w 734187"/>
                <a:gd name="connsiteY1" fmla="*/ 0 h 767120"/>
                <a:gd name="connsiteX2" fmla="*/ 725142 w 734187"/>
                <a:gd name="connsiteY2" fmla="*/ 747857 h 767120"/>
                <a:gd name="connsiteX3" fmla="*/ 0 w 734187"/>
                <a:gd name="connsiteY3" fmla="*/ 767120 h 767120"/>
                <a:gd name="connsiteX4" fmla="*/ 7872 w 734187"/>
                <a:gd name="connsiteY4" fmla="*/ 0 h 767120"/>
                <a:gd name="connsiteX0" fmla="*/ 7872 w 735361"/>
                <a:gd name="connsiteY0" fmla="*/ 0 h 767120"/>
                <a:gd name="connsiteX1" fmla="*/ 734187 w 735361"/>
                <a:gd name="connsiteY1" fmla="*/ 0 h 767120"/>
                <a:gd name="connsiteX2" fmla="*/ 735361 w 735361"/>
                <a:gd name="connsiteY2" fmla="*/ 756902 h 767120"/>
                <a:gd name="connsiteX3" fmla="*/ 0 w 735361"/>
                <a:gd name="connsiteY3" fmla="*/ 767120 h 767120"/>
                <a:gd name="connsiteX4" fmla="*/ 7872 w 735361"/>
                <a:gd name="connsiteY4" fmla="*/ 0 h 767120"/>
                <a:gd name="connsiteX0" fmla="*/ 7872 w 738566"/>
                <a:gd name="connsiteY0" fmla="*/ 87280 h 854400"/>
                <a:gd name="connsiteX1" fmla="*/ 738539 w 738566"/>
                <a:gd name="connsiteY1" fmla="*/ 0 h 854400"/>
                <a:gd name="connsiteX2" fmla="*/ 735361 w 738566"/>
                <a:gd name="connsiteY2" fmla="*/ 844182 h 854400"/>
                <a:gd name="connsiteX3" fmla="*/ 0 w 738566"/>
                <a:gd name="connsiteY3" fmla="*/ 854400 h 854400"/>
                <a:gd name="connsiteX4" fmla="*/ 7872 w 738566"/>
                <a:gd name="connsiteY4" fmla="*/ 87280 h 854400"/>
                <a:gd name="connsiteX0" fmla="*/ 7872 w 743800"/>
                <a:gd name="connsiteY0" fmla="*/ 87280 h 854400"/>
                <a:gd name="connsiteX1" fmla="*/ 738539 w 743800"/>
                <a:gd name="connsiteY1" fmla="*/ 0 h 854400"/>
                <a:gd name="connsiteX2" fmla="*/ 743800 w 743800"/>
                <a:gd name="connsiteY2" fmla="*/ 812574 h 854400"/>
                <a:gd name="connsiteX3" fmla="*/ 0 w 743800"/>
                <a:gd name="connsiteY3" fmla="*/ 854400 h 854400"/>
                <a:gd name="connsiteX4" fmla="*/ 7872 w 743800"/>
                <a:gd name="connsiteY4" fmla="*/ 87280 h 854400"/>
                <a:gd name="connsiteX0" fmla="*/ 18644 w 754572"/>
                <a:gd name="connsiteY0" fmla="*/ 87280 h 932789"/>
                <a:gd name="connsiteX1" fmla="*/ 749311 w 754572"/>
                <a:gd name="connsiteY1" fmla="*/ 0 h 932789"/>
                <a:gd name="connsiteX2" fmla="*/ 754572 w 754572"/>
                <a:gd name="connsiteY2" fmla="*/ 812574 h 932789"/>
                <a:gd name="connsiteX3" fmla="*/ 0 w 754572"/>
                <a:gd name="connsiteY3" fmla="*/ 932789 h 932789"/>
                <a:gd name="connsiteX4" fmla="*/ 18644 w 754572"/>
                <a:gd name="connsiteY4" fmla="*/ 87280 h 932789"/>
                <a:gd name="connsiteX0" fmla="*/ 18644 w 758346"/>
                <a:gd name="connsiteY0" fmla="*/ 87280 h 932789"/>
                <a:gd name="connsiteX1" fmla="*/ 749311 w 758346"/>
                <a:gd name="connsiteY1" fmla="*/ 0 h 932789"/>
                <a:gd name="connsiteX2" fmla="*/ 758346 w 758346"/>
                <a:gd name="connsiteY2" fmla="*/ 874531 h 932789"/>
                <a:gd name="connsiteX3" fmla="*/ 0 w 758346"/>
                <a:gd name="connsiteY3" fmla="*/ 932789 h 932789"/>
                <a:gd name="connsiteX4" fmla="*/ 18644 w 758346"/>
                <a:gd name="connsiteY4" fmla="*/ 87280 h 932789"/>
                <a:gd name="connsiteX0" fmla="*/ 18644 w 770996"/>
                <a:gd name="connsiteY0" fmla="*/ 87280 h 932789"/>
                <a:gd name="connsiteX1" fmla="*/ 749311 w 770996"/>
                <a:gd name="connsiteY1" fmla="*/ 0 h 932789"/>
                <a:gd name="connsiteX2" fmla="*/ 770996 w 770996"/>
                <a:gd name="connsiteY2" fmla="*/ 836317 h 932789"/>
                <a:gd name="connsiteX3" fmla="*/ 0 w 770996"/>
                <a:gd name="connsiteY3" fmla="*/ 932789 h 932789"/>
                <a:gd name="connsiteX4" fmla="*/ 18644 w 770996"/>
                <a:gd name="connsiteY4" fmla="*/ 87280 h 932789"/>
                <a:gd name="connsiteX0" fmla="*/ 18644 w 754710"/>
                <a:gd name="connsiteY0" fmla="*/ 87280 h 932789"/>
                <a:gd name="connsiteX1" fmla="*/ 749311 w 754710"/>
                <a:gd name="connsiteY1" fmla="*/ 0 h 932789"/>
                <a:gd name="connsiteX2" fmla="*/ 754710 w 754710"/>
                <a:gd name="connsiteY2" fmla="*/ 814843 h 932789"/>
                <a:gd name="connsiteX3" fmla="*/ 0 w 754710"/>
                <a:gd name="connsiteY3" fmla="*/ 932789 h 932789"/>
                <a:gd name="connsiteX4" fmla="*/ 18644 w 754710"/>
                <a:gd name="connsiteY4" fmla="*/ 87280 h 932789"/>
                <a:gd name="connsiteX0" fmla="*/ 18644 w 771700"/>
                <a:gd name="connsiteY0" fmla="*/ 88644 h 934153"/>
                <a:gd name="connsiteX1" fmla="*/ 771694 w 771700"/>
                <a:gd name="connsiteY1" fmla="*/ 0 h 934153"/>
                <a:gd name="connsiteX2" fmla="*/ 754710 w 771700"/>
                <a:gd name="connsiteY2" fmla="*/ 816207 h 934153"/>
                <a:gd name="connsiteX3" fmla="*/ 0 w 771700"/>
                <a:gd name="connsiteY3" fmla="*/ 934153 h 934153"/>
                <a:gd name="connsiteX4" fmla="*/ 18644 w 771700"/>
                <a:gd name="connsiteY4" fmla="*/ 88644 h 934153"/>
                <a:gd name="connsiteX0" fmla="*/ 18644 w 782773"/>
                <a:gd name="connsiteY0" fmla="*/ 88644 h 934153"/>
                <a:gd name="connsiteX1" fmla="*/ 771694 w 782773"/>
                <a:gd name="connsiteY1" fmla="*/ 0 h 934153"/>
                <a:gd name="connsiteX2" fmla="*/ 782773 w 782773"/>
                <a:gd name="connsiteY2" fmla="*/ 875610 h 934153"/>
                <a:gd name="connsiteX3" fmla="*/ 0 w 782773"/>
                <a:gd name="connsiteY3" fmla="*/ 934153 h 934153"/>
                <a:gd name="connsiteX4" fmla="*/ 18644 w 782773"/>
                <a:gd name="connsiteY4" fmla="*/ 88644 h 934153"/>
                <a:gd name="connsiteX0" fmla="*/ 18644 w 782773"/>
                <a:gd name="connsiteY0" fmla="*/ 88644 h 934153"/>
                <a:gd name="connsiteX1" fmla="*/ 771694 w 782773"/>
                <a:gd name="connsiteY1" fmla="*/ 0 h 934153"/>
                <a:gd name="connsiteX2" fmla="*/ 782773 w 782773"/>
                <a:gd name="connsiteY2" fmla="*/ 875610 h 934153"/>
                <a:gd name="connsiteX3" fmla="*/ 0 w 782773"/>
                <a:gd name="connsiteY3" fmla="*/ 934153 h 934153"/>
                <a:gd name="connsiteX4" fmla="*/ 18644 w 782773"/>
                <a:gd name="connsiteY4" fmla="*/ 88644 h 934153"/>
                <a:gd name="connsiteX0" fmla="*/ 74554 w 782773"/>
                <a:gd name="connsiteY0" fmla="*/ 103572 h 934153"/>
                <a:gd name="connsiteX1" fmla="*/ 771694 w 782773"/>
                <a:gd name="connsiteY1" fmla="*/ 0 h 934153"/>
                <a:gd name="connsiteX2" fmla="*/ 782773 w 782773"/>
                <a:gd name="connsiteY2" fmla="*/ 875610 h 934153"/>
                <a:gd name="connsiteX3" fmla="*/ 0 w 782773"/>
                <a:gd name="connsiteY3" fmla="*/ 934153 h 934153"/>
                <a:gd name="connsiteX4" fmla="*/ 74554 w 782773"/>
                <a:gd name="connsiteY4" fmla="*/ 103572 h 934153"/>
                <a:gd name="connsiteX0" fmla="*/ 38371 w 746590"/>
                <a:gd name="connsiteY0" fmla="*/ 103572 h 893276"/>
                <a:gd name="connsiteX1" fmla="*/ 735511 w 746590"/>
                <a:gd name="connsiteY1" fmla="*/ 0 h 893276"/>
                <a:gd name="connsiteX2" fmla="*/ 746590 w 746590"/>
                <a:gd name="connsiteY2" fmla="*/ 875610 h 893276"/>
                <a:gd name="connsiteX3" fmla="*/ 0 w 746590"/>
                <a:gd name="connsiteY3" fmla="*/ 893276 h 893276"/>
                <a:gd name="connsiteX4" fmla="*/ 38371 w 746590"/>
                <a:gd name="connsiteY4" fmla="*/ 103572 h 89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590" h="893276">
                  <a:moveTo>
                    <a:pt x="38371" y="103572"/>
                  </a:moveTo>
                  <a:lnTo>
                    <a:pt x="735511" y="0"/>
                  </a:lnTo>
                  <a:cubicBezTo>
                    <a:pt x="735902" y="252301"/>
                    <a:pt x="746199" y="623309"/>
                    <a:pt x="746590" y="875610"/>
                  </a:cubicBezTo>
                  <a:cubicBezTo>
                    <a:pt x="484925" y="882947"/>
                    <a:pt x="260924" y="873762"/>
                    <a:pt x="0" y="893276"/>
                  </a:cubicBezTo>
                  <a:lnTo>
                    <a:pt x="38371" y="103572"/>
                  </a:lnTo>
                  <a:close/>
                </a:path>
              </a:pathLst>
            </a:custGeom>
            <a:solidFill>
              <a:srgbClr val="15FF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Rectangle 4"/>
            <p:cNvSpPr/>
            <p:nvPr/>
          </p:nvSpPr>
          <p:spPr>
            <a:xfrm rot="2909145">
              <a:off x="3527053" y="3618631"/>
              <a:ext cx="1056686" cy="198891"/>
            </a:xfrm>
            <a:custGeom>
              <a:avLst/>
              <a:gdLst>
                <a:gd name="connsiteX0" fmla="*/ 0 w 726315"/>
                <a:gd name="connsiteY0" fmla="*/ 0 h 737637"/>
                <a:gd name="connsiteX1" fmla="*/ 726315 w 726315"/>
                <a:gd name="connsiteY1" fmla="*/ 0 h 737637"/>
                <a:gd name="connsiteX2" fmla="*/ 726315 w 726315"/>
                <a:gd name="connsiteY2" fmla="*/ 737637 h 737637"/>
                <a:gd name="connsiteX3" fmla="*/ 0 w 726315"/>
                <a:gd name="connsiteY3" fmla="*/ 737637 h 737637"/>
                <a:gd name="connsiteX4" fmla="*/ 0 w 726315"/>
                <a:gd name="connsiteY4" fmla="*/ 0 h 737637"/>
                <a:gd name="connsiteX0" fmla="*/ 7872 w 734187"/>
                <a:gd name="connsiteY0" fmla="*/ 0 h 767120"/>
                <a:gd name="connsiteX1" fmla="*/ 734187 w 734187"/>
                <a:gd name="connsiteY1" fmla="*/ 0 h 767120"/>
                <a:gd name="connsiteX2" fmla="*/ 734187 w 734187"/>
                <a:gd name="connsiteY2" fmla="*/ 737637 h 767120"/>
                <a:gd name="connsiteX3" fmla="*/ 0 w 734187"/>
                <a:gd name="connsiteY3" fmla="*/ 767120 h 767120"/>
                <a:gd name="connsiteX4" fmla="*/ 7872 w 734187"/>
                <a:gd name="connsiteY4" fmla="*/ 0 h 767120"/>
                <a:gd name="connsiteX0" fmla="*/ 7872 w 734187"/>
                <a:gd name="connsiteY0" fmla="*/ 0 h 767120"/>
                <a:gd name="connsiteX1" fmla="*/ 734187 w 734187"/>
                <a:gd name="connsiteY1" fmla="*/ 0 h 767120"/>
                <a:gd name="connsiteX2" fmla="*/ 725142 w 734187"/>
                <a:gd name="connsiteY2" fmla="*/ 747857 h 767120"/>
                <a:gd name="connsiteX3" fmla="*/ 0 w 734187"/>
                <a:gd name="connsiteY3" fmla="*/ 767120 h 767120"/>
                <a:gd name="connsiteX4" fmla="*/ 7872 w 734187"/>
                <a:gd name="connsiteY4" fmla="*/ 0 h 767120"/>
                <a:gd name="connsiteX0" fmla="*/ 7872 w 735361"/>
                <a:gd name="connsiteY0" fmla="*/ 0 h 767120"/>
                <a:gd name="connsiteX1" fmla="*/ 734187 w 735361"/>
                <a:gd name="connsiteY1" fmla="*/ 0 h 767120"/>
                <a:gd name="connsiteX2" fmla="*/ 735361 w 735361"/>
                <a:gd name="connsiteY2" fmla="*/ 756902 h 767120"/>
                <a:gd name="connsiteX3" fmla="*/ 0 w 735361"/>
                <a:gd name="connsiteY3" fmla="*/ 767120 h 767120"/>
                <a:gd name="connsiteX4" fmla="*/ 7872 w 735361"/>
                <a:gd name="connsiteY4" fmla="*/ 0 h 767120"/>
                <a:gd name="connsiteX0" fmla="*/ 7872 w 738566"/>
                <a:gd name="connsiteY0" fmla="*/ 87280 h 854400"/>
                <a:gd name="connsiteX1" fmla="*/ 738539 w 738566"/>
                <a:gd name="connsiteY1" fmla="*/ 0 h 854400"/>
                <a:gd name="connsiteX2" fmla="*/ 735361 w 738566"/>
                <a:gd name="connsiteY2" fmla="*/ 844182 h 854400"/>
                <a:gd name="connsiteX3" fmla="*/ 0 w 738566"/>
                <a:gd name="connsiteY3" fmla="*/ 854400 h 854400"/>
                <a:gd name="connsiteX4" fmla="*/ 7872 w 738566"/>
                <a:gd name="connsiteY4" fmla="*/ 87280 h 854400"/>
                <a:gd name="connsiteX0" fmla="*/ 7872 w 743800"/>
                <a:gd name="connsiteY0" fmla="*/ 87280 h 854400"/>
                <a:gd name="connsiteX1" fmla="*/ 738539 w 743800"/>
                <a:gd name="connsiteY1" fmla="*/ 0 h 854400"/>
                <a:gd name="connsiteX2" fmla="*/ 743800 w 743800"/>
                <a:gd name="connsiteY2" fmla="*/ 812574 h 854400"/>
                <a:gd name="connsiteX3" fmla="*/ 0 w 743800"/>
                <a:gd name="connsiteY3" fmla="*/ 854400 h 854400"/>
                <a:gd name="connsiteX4" fmla="*/ 7872 w 743800"/>
                <a:gd name="connsiteY4" fmla="*/ 87280 h 854400"/>
                <a:gd name="connsiteX0" fmla="*/ 18644 w 754572"/>
                <a:gd name="connsiteY0" fmla="*/ 87280 h 932789"/>
                <a:gd name="connsiteX1" fmla="*/ 749311 w 754572"/>
                <a:gd name="connsiteY1" fmla="*/ 0 h 932789"/>
                <a:gd name="connsiteX2" fmla="*/ 754572 w 754572"/>
                <a:gd name="connsiteY2" fmla="*/ 812574 h 932789"/>
                <a:gd name="connsiteX3" fmla="*/ 0 w 754572"/>
                <a:gd name="connsiteY3" fmla="*/ 932789 h 932789"/>
                <a:gd name="connsiteX4" fmla="*/ 18644 w 754572"/>
                <a:gd name="connsiteY4" fmla="*/ 87280 h 932789"/>
                <a:gd name="connsiteX0" fmla="*/ 18644 w 758346"/>
                <a:gd name="connsiteY0" fmla="*/ 87280 h 932789"/>
                <a:gd name="connsiteX1" fmla="*/ 749311 w 758346"/>
                <a:gd name="connsiteY1" fmla="*/ 0 h 932789"/>
                <a:gd name="connsiteX2" fmla="*/ 758346 w 758346"/>
                <a:gd name="connsiteY2" fmla="*/ 874531 h 932789"/>
                <a:gd name="connsiteX3" fmla="*/ 0 w 758346"/>
                <a:gd name="connsiteY3" fmla="*/ 932789 h 932789"/>
                <a:gd name="connsiteX4" fmla="*/ 18644 w 758346"/>
                <a:gd name="connsiteY4" fmla="*/ 87280 h 932789"/>
                <a:gd name="connsiteX0" fmla="*/ 18644 w 770996"/>
                <a:gd name="connsiteY0" fmla="*/ 87280 h 932789"/>
                <a:gd name="connsiteX1" fmla="*/ 749311 w 770996"/>
                <a:gd name="connsiteY1" fmla="*/ 0 h 932789"/>
                <a:gd name="connsiteX2" fmla="*/ 770996 w 770996"/>
                <a:gd name="connsiteY2" fmla="*/ 836317 h 932789"/>
                <a:gd name="connsiteX3" fmla="*/ 0 w 770996"/>
                <a:gd name="connsiteY3" fmla="*/ 932789 h 932789"/>
                <a:gd name="connsiteX4" fmla="*/ 18644 w 770996"/>
                <a:gd name="connsiteY4" fmla="*/ 87280 h 932789"/>
                <a:gd name="connsiteX0" fmla="*/ 18644 w 754710"/>
                <a:gd name="connsiteY0" fmla="*/ 87280 h 932789"/>
                <a:gd name="connsiteX1" fmla="*/ 749311 w 754710"/>
                <a:gd name="connsiteY1" fmla="*/ 0 h 932789"/>
                <a:gd name="connsiteX2" fmla="*/ 754710 w 754710"/>
                <a:gd name="connsiteY2" fmla="*/ 814843 h 932789"/>
                <a:gd name="connsiteX3" fmla="*/ 0 w 754710"/>
                <a:gd name="connsiteY3" fmla="*/ 932789 h 932789"/>
                <a:gd name="connsiteX4" fmla="*/ 18644 w 754710"/>
                <a:gd name="connsiteY4" fmla="*/ 87280 h 932789"/>
                <a:gd name="connsiteX0" fmla="*/ 18644 w 763666"/>
                <a:gd name="connsiteY0" fmla="*/ 87280 h 932789"/>
                <a:gd name="connsiteX1" fmla="*/ 749311 w 763666"/>
                <a:gd name="connsiteY1" fmla="*/ 0 h 932789"/>
                <a:gd name="connsiteX2" fmla="*/ 763666 w 763666"/>
                <a:gd name="connsiteY2" fmla="*/ 900418 h 932789"/>
                <a:gd name="connsiteX3" fmla="*/ 0 w 763666"/>
                <a:gd name="connsiteY3" fmla="*/ 932789 h 932789"/>
                <a:gd name="connsiteX4" fmla="*/ 18644 w 763666"/>
                <a:gd name="connsiteY4" fmla="*/ 87280 h 932789"/>
                <a:gd name="connsiteX0" fmla="*/ 18644 w 1119997"/>
                <a:gd name="connsiteY0" fmla="*/ 0 h 845509"/>
                <a:gd name="connsiteX1" fmla="*/ 1119997 w 1119997"/>
                <a:gd name="connsiteY1" fmla="*/ 650249 h 845509"/>
                <a:gd name="connsiteX2" fmla="*/ 763666 w 1119997"/>
                <a:gd name="connsiteY2" fmla="*/ 813138 h 845509"/>
                <a:gd name="connsiteX3" fmla="*/ 0 w 1119997"/>
                <a:gd name="connsiteY3" fmla="*/ 845509 h 845509"/>
                <a:gd name="connsiteX4" fmla="*/ 18644 w 1119997"/>
                <a:gd name="connsiteY4" fmla="*/ 0 h 845509"/>
                <a:gd name="connsiteX0" fmla="*/ 18644 w 1119997"/>
                <a:gd name="connsiteY0" fmla="*/ 0 h 845509"/>
                <a:gd name="connsiteX1" fmla="*/ 1119997 w 1119997"/>
                <a:gd name="connsiteY1" fmla="*/ 650249 h 845509"/>
                <a:gd name="connsiteX2" fmla="*/ 763666 w 1119997"/>
                <a:gd name="connsiteY2" fmla="*/ 813138 h 845509"/>
                <a:gd name="connsiteX3" fmla="*/ 0 w 1119997"/>
                <a:gd name="connsiteY3" fmla="*/ 845509 h 845509"/>
                <a:gd name="connsiteX4" fmla="*/ 18644 w 1119997"/>
                <a:gd name="connsiteY4" fmla="*/ 0 h 845509"/>
                <a:gd name="connsiteX0" fmla="*/ 18644 w 1119997"/>
                <a:gd name="connsiteY0" fmla="*/ 0 h 845509"/>
                <a:gd name="connsiteX1" fmla="*/ 1119997 w 1119997"/>
                <a:gd name="connsiteY1" fmla="*/ 650249 h 845509"/>
                <a:gd name="connsiteX2" fmla="*/ 763666 w 1119997"/>
                <a:gd name="connsiteY2" fmla="*/ 813138 h 845509"/>
                <a:gd name="connsiteX3" fmla="*/ 0 w 1119997"/>
                <a:gd name="connsiteY3" fmla="*/ 845509 h 845509"/>
                <a:gd name="connsiteX4" fmla="*/ 18644 w 1119997"/>
                <a:gd name="connsiteY4" fmla="*/ 0 h 845509"/>
                <a:gd name="connsiteX0" fmla="*/ 18644 w 1119997"/>
                <a:gd name="connsiteY0" fmla="*/ 0 h 845509"/>
                <a:gd name="connsiteX1" fmla="*/ 1119997 w 1119997"/>
                <a:gd name="connsiteY1" fmla="*/ 650249 h 845509"/>
                <a:gd name="connsiteX2" fmla="*/ 763666 w 1119997"/>
                <a:gd name="connsiteY2" fmla="*/ 813138 h 845509"/>
                <a:gd name="connsiteX3" fmla="*/ 0 w 1119997"/>
                <a:gd name="connsiteY3" fmla="*/ 845509 h 845509"/>
                <a:gd name="connsiteX4" fmla="*/ 18644 w 1119997"/>
                <a:gd name="connsiteY4" fmla="*/ 0 h 845509"/>
                <a:gd name="connsiteX0" fmla="*/ 18644 w 1119997"/>
                <a:gd name="connsiteY0" fmla="*/ 0 h 845509"/>
                <a:gd name="connsiteX1" fmla="*/ 1119997 w 1119997"/>
                <a:gd name="connsiteY1" fmla="*/ 650249 h 845509"/>
                <a:gd name="connsiteX2" fmla="*/ 763666 w 1119997"/>
                <a:gd name="connsiteY2" fmla="*/ 813138 h 845509"/>
                <a:gd name="connsiteX3" fmla="*/ 0 w 1119997"/>
                <a:gd name="connsiteY3" fmla="*/ 845509 h 845509"/>
                <a:gd name="connsiteX4" fmla="*/ 18644 w 1119997"/>
                <a:gd name="connsiteY4" fmla="*/ 0 h 845509"/>
                <a:gd name="connsiteX0" fmla="*/ 802132 w 1119997"/>
                <a:gd name="connsiteY0" fmla="*/ 0 h 646105"/>
                <a:gd name="connsiteX1" fmla="*/ 1119997 w 1119997"/>
                <a:gd name="connsiteY1" fmla="*/ 450845 h 646105"/>
                <a:gd name="connsiteX2" fmla="*/ 763666 w 1119997"/>
                <a:gd name="connsiteY2" fmla="*/ 613734 h 646105"/>
                <a:gd name="connsiteX3" fmla="*/ 0 w 1119997"/>
                <a:gd name="connsiteY3" fmla="*/ 646105 h 646105"/>
                <a:gd name="connsiteX4" fmla="*/ 802132 w 1119997"/>
                <a:gd name="connsiteY4" fmla="*/ 0 h 646105"/>
                <a:gd name="connsiteX0" fmla="*/ 625944 w 1119997"/>
                <a:gd name="connsiteY0" fmla="*/ 99077 h 195260"/>
                <a:gd name="connsiteX1" fmla="*/ 1119997 w 1119997"/>
                <a:gd name="connsiteY1" fmla="*/ 0 h 195260"/>
                <a:gd name="connsiteX2" fmla="*/ 763666 w 1119997"/>
                <a:gd name="connsiteY2" fmla="*/ 162889 h 195260"/>
                <a:gd name="connsiteX3" fmla="*/ 0 w 1119997"/>
                <a:gd name="connsiteY3" fmla="*/ 195260 h 195260"/>
                <a:gd name="connsiteX4" fmla="*/ 625944 w 1119997"/>
                <a:gd name="connsiteY4" fmla="*/ 99077 h 195260"/>
                <a:gd name="connsiteX0" fmla="*/ 426957 w 1119997"/>
                <a:gd name="connsiteY0" fmla="*/ 28821 h 195260"/>
                <a:gd name="connsiteX1" fmla="*/ 1119997 w 1119997"/>
                <a:gd name="connsiteY1" fmla="*/ 0 h 195260"/>
                <a:gd name="connsiteX2" fmla="*/ 763666 w 1119997"/>
                <a:gd name="connsiteY2" fmla="*/ 162889 h 195260"/>
                <a:gd name="connsiteX3" fmla="*/ 0 w 1119997"/>
                <a:gd name="connsiteY3" fmla="*/ 195260 h 195260"/>
                <a:gd name="connsiteX4" fmla="*/ 426957 w 1119997"/>
                <a:gd name="connsiteY4" fmla="*/ 28821 h 195260"/>
                <a:gd name="connsiteX0" fmla="*/ 416901 w 1119997"/>
                <a:gd name="connsiteY0" fmla="*/ 48155 h 195260"/>
                <a:gd name="connsiteX1" fmla="*/ 1119997 w 1119997"/>
                <a:gd name="connsiteY1" fmla="*/ 0 h 195260"/>
                <a:gd name="connsiteX2" fmla="*/ 763666 w 1119997"/>
                <a:gd name="connsiteY2" fmla="*/ 162889 h 195260"/>
                <a:gd name="connsiteX3" fmla="*/ 0 w 1119997"/>
                <a:gd name="connsiteY3" fmla="*/ 195260 h 195260"/>
                <a:gd name="connsiteX4" fmla="*/ 416901 w 1119997"/>
                <a:gd name="connsiteY4" fmla="*/ 48155 h 195260"/>
                <a:gd name="connsiteX0" fmla="*/ 421313 w 1119997"/>
                <a:gd name="connsiteY0" fmla="*/ 59119 h 195260"/>
                <a:gd name="connsiteX1" fmla="*/ 1119997 w 1119997"/>
                <a:gd name="connsiteY1" fmla="*/ 0 h 195260"/>
                <a:gd name="connsiteX2" fmla="*/ 763666 w 1119997"/>
                <a:gd name="connsiteY2" fmla="*/ 162889 h 195260"/>
                <a:gd name="connsiteX3" fmla="*/ 0 w 1119997"/>
                <a:gd name="connsiteY3" fmla="*/ 195260 h 195260"/>
                <a:gd name="connsiteX4" fmla="*/ 421313 w 1119997"/>
                <a:gd name="connsiteY4" fmla="*/ 59119 h 195260"/>
                <a:gd name="connsiteX0" fmla="*/ 421313 w 1141925"/>
                <a:gd name="connsiteY0" fmla="*/ 67943 h 204084"/>
                <a:gd name="connsiteX1" fmla="*/ 1141925 w 1141925"/>
                <a:gd name="connsiteY1" fmla="*/ 0 h 204084"/>
                <a:gd name="connsiteX2" fmla="*/ 763666 w 1141925"/>
                <a:gd name="connsiteY2" fmla="*/ 171713 h 204084"/>
                <a:gd name="connsiteX3" fmla="*/ 0 w 1141925"/>
                <a:gd name="connsiteY3" fmla="*/ 204084 h 204084"/>
                <a:gd name="connsiteX4" fmla="*/ 421313 w 1141925"/>
                <a:gd name="connsiteY4" fmla="*/ 67943 h 204084"/>
                <a:gd name="connsiteX0" fmla="*/ 421313 w 1141925"/>
                <a:gd name="connsiteY0" fmla="*/ 67943 h 204084"/>
                <a:gd name="connsiteX1" fmla="*/ 1141925 w 1141925"/>
                <a:gd name="connsiteY1" fmla="*/ 0 h 204084"/>
                <a:gd name="connsiteX2" fmla="*/ 763666 w 1141925"/>
                <a:gd name="connsiteY2" fmla="*/ 171713 h 204084"/>
                <a:gd name="connsiteX3" fmla="*/ 0 w 1141925"/>
                <a:gd name="connsiteY3" fmla="*/ 204084 h 204084"/>
                <a:gd name="connsiteX4" fmla="*/ 421313 w 1141925"/>
                <a:gd name="connsiteY4" fmla="*/ 67943 h 204084"/>
                <a:gd name="connsiteX0" fmla="*/ 336074 w 1056686"/>
                <a:gd name="connsiteY0" fmla="*/ 67943 h 198891"/>
                <a:gd name="connsiteX1" fmla="*/ 1056686 w 1056686"/>
                <a:gd name="connsiteY1" fmla="*/ 0 h 198891"/>
                <a:gd name="connsiteX2" fmla="*/ 678427 w 1056686"/>
                <a:gd name="connsiteY2" fmla="*/ 171713 h 198891"/>
                <a:gd name="connsiteX3" fmla="*/ 0 w 1056686"/>
                <a:gd name="connsiteY3" fmla="*/ 198891 h 198891"/>
                <a:gd name="connsiteX4" fmla="*/ 336074 w 1056686"/>
                <a:gd name="connsiteY4" fmla="*/ 67943 h 198891"/>
                <a:gd name="connsiteX0" fmla="*/ 297543 w 1056686"/>
                <a:gd name="connsiteY0" fmla="*/ 70290 h 198891"/>
                <a:gd name="connsiteX1" fmla="*/ 1056686 w 1056686"/>
                <a:gd name="connsiteY1" fmla="*/ 0 h 198891"/>
                <a:gd name="connsiteX2" fmla="*/ 678427 w 1056686"/>
                <a:gd name="connsiteY2" fmla="*/ 171713 h 198891"/>
                <a:gd name="connsiteX3" fmla="*/ 0 w 1056686"/>
                <a:gd name="connsiteY3" fmla="*/ 198891 h 198891"/>
                <a:gd name="connsiteX4" fmla="*/ 297543 w 1056686"/>
                <a:gd name="connsiteY4" fmla="*/ 70290 h 19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6686" h="198891">
                  <a:moveTo>
                    <a:pt x="297543" y="70290"/>
                  </a:moveTo>
                  <a:lnTo>
                    <a:pt x="1056686" y="0"/>
                  </a:lnTo>
                  <a:lnTo>
                    <a:pt x="678427" y="171713"/>
                  </a:lnTo>
                  <a:lnTo>
                    <a:pt x="0" y="198891"/>
                  </a:lnTo>
                  <a:lnTo>
                    <a:pt x="297543" y="70290"/>
                  </a:lnTo>
                  <a:close/>
                </a:path>
              </a:pathLst>
            </a:custGeom>
            <a:solidFill>
              <a:srgbClr val="15FF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505117" y="3389699"/>
              <a:ext cx="532805" cy="498374"/>
            </a:xfrm>
            <a:custGeom>
              <a:avLst/>
              <a:gdLst>
                <a:gd name="connsiteX0" fmla="*/ 545911 w 545911"/>
                <a:gd name="connsiteY0" fmla="*/ 549002 h 549002"/>
                <a:gd name="connsiteX1" fmla="*/ 0 w 545911"/>
                <a:gd name="connsiteY1" fmla="*/ 3091 h 549002"/>
                <a:gd name="connsiteX0" fmla="*/ 1405720 w 1405720"/>
                <a:gd name="connsiteY0" fmla="*/ 1638438 h 1638438"/>
                <a:gd name="connsiteX1" fmla="*/ 0 w 1405720"/>
                <a:gd name="connsiteY1" fmla="*/ 706 h 1638438"/>
                <a:gd name="connsiteX0" fmla="*/ 1405720 w 1405720"/>
                <a:gd name="connsiteY0" fmla="*/ 1637732 h 1637732"/>
                <a:gd name="connsiteX1" fmla="*/ 0 w 1405720"/>
                <a:gd name="connsiteY1" fmla="*/ 0 h 1637732"/>
                <a:gd name="connsiteX0" fmla="*/ 1405720 w 1405720"/>
                <a:gd name="connsiteY0" fmla="*/ 1637732 h 1637732"/>
                <a:gd name="connsiteX1" fmla="*/ 0 w 1405720"/>
                <a:gd name="connsiteY1" fmla="*/ 0 h 163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5720" h="1637732">
                  <a:moveTo>
                    <a:pt x="1405720" y="1637732"/>
                  </a:moveTo>
                  <a:cubicBezTo>
                    <a:pt x="1088409" y="1169158"/>
                    <a:pt x="498143" y="427630"/>
                    <a:pt x="0" y="0"/>
                  </a:cubicBezTo>
                </a:path>
              </a:pathLst>
            </a:custGeom>
            <a:noFill/>
            <a:ln w="190500" cap="rnd">
              <a:solidFill>
                <a:srgbClr val="2E4C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047063" y="3888072"/>
              <a:ext cx="1383709" cy="961497"/>
            </a:xfrm>
            <a:custGeom>
              <a:avLst/>
              <a:gdLst>
                <a:gd name="connsiteX0" fmla="*/ 4244454 w 4244454"/>
                <a:gd name="connsiteY0" fmla="*/ 313898 h 985200"/>
                <a:gd name="connsiteX1" fmla="*/ 3166280 w 4244454"/>
                <a:gd name="connsiteY1" fmla="*/ 450376 h 985200"/>
                <a:gd name="connsiteX2" fmla="*/ 2279176 w 4244454"/>
                <a:gd name="connsiteY2" fmla="*/ 723331 h 985200"/>
                <a:gd name="connsiteX3" fmla="*/ 1378424 w 4244454"/>
                <a:gd name="connsiteY3" fmla="*/ 982639 h 985200"/>
                <a:gd name="connsiteX4" fmla="*/ 491319 w 4244454"/>
                <a:gd name="connsiteY4" fmla="*/ 559558 h 985200"/>
                <a:gd name="connsiteX5" fmla="*/ 0 w 4244454"/>
                <a:gd name="connsiteY5" fmla="*/ 0 h 985200"/>
                <a:gd name="connsiteX0" fmla="*/ 4244454 w 4244454"/>
                <a:gd name="connsiteY0" fmla="*/ 313898 h 983352"/>
                <a:gd name="connsiteX1" fmla="*/ 3166280 w 4244454"/>
                <a:gd name="connsiteY1" fmla="*/ 450376 h 983352"/>
                <a:gd name="connsiteX2" fmla="*/ 2333767 w 4244454"/>
                <a:gd name="connsiteY2" fmla="*/ 655092 h 983352"/>
                <a:gd name="connsiteX3" fmla="*/ 1378424 w 4244454"/>
                <a:gd name="connsiteY3" fmla="*/ 982639 h 983352"/>
                <a:gd name="connsiteX4" fmla="*/ 491319 w 4244454"/>
                <a:gd name="connsiteY4" fmla="*/ 559558 h 983352"/>
                <a:gd name="connsiteX5" fmla="*/ 0 w 4244454"/>
                <a:gd name="connsiteY5" fmla="*/ 0 h 983352"/>
                <a:gd name="connsiteX0" fmla="*/ 4244454 w 4244454"/>
                <a:gd name="connsiteY0" fmla="*/ 313898 h 983352"/>
                <a:gd name="connsiteX1" fmla="*/ 3166280 w 4244454"/>
                <a:gd name="connsiteY1" fmla="*/ 450376 h 983352"/>
                <a:gd name="connsiteX2" fmla="*/ 2333767 w 4244454"/>
                <a:gd name="connsiteY2" fmla="*/ 655092 h 983352"/>
                <a:gd name="connsiteX3" fmla="*/ 1378424 w 4244454"/>
                <a:gd name="connsiteY3" fmla="*/ 982639 h 983352"/>
                <a:gd name="connsiteX4" fmla="*/ 491319 w 4244454"/>
                <a:gd name="connsiteY4" fmla="*/ 559558 h 983352"/>
                <a:gd name="connsiteX5" fmla="*/ 0 w 4244454"/>
                <a:gd name="connsiteY5" fmla="*/ 0 h 983352"/>
                <a:gd name="connsiteX0" fmla="*/ 4244454 w 4244454"/>
                <a:gd name="connsiteY0" fmla="*/ 313898 h 982650"/>
                <a:gd name="connsiteX1" fmla="*/ 3166280 w 4244454"/>
                <a:gd name="connsiteY1" fmla="*/ 450376 h 982650"/>
                <a:gd name="connsiteX2" fmla="*/ 2497540 w 4244454"/>
                <a:gd name="connsiteY2" fmla="*/ 573206 h 982650"/>
                <a:gd name="connsiteX3" fmla="*/ 1378424 w 4244454"/>
                <a:gd name="connsiteY3" fmla="*/ 982639 h 982650"/>
                <a:gd name="connsiteX4" fmla="*/ 491319 w 4244454"/>
                <a:gd name="connsiteY4" fmla="*/ 559558 h 982650"/>
                <a:gd name="connsiteX5" fmla="*/ 0 w 4244454"/>
                <a:gd name="connsiteY5" fmla="*/ 0 h 982650"/>
                <a:gd name="connsiteX0" fmla="*/ 4244454 w 4244454"/>
                <a:gd name="connsiteY0" fmla="*/ 313898 h 982651"/>
                <a:gd name="connsiteX1" fmla="*/ 3234519 w 4244454"/>
                <a:gd name="connsiteY1" fmla="*/ 409432 h 982651"/>
                <a:gd name="connsiteX2" fmla="*/ 2497540 w 4244454"/>
                <a:gd name="connsiteY2" fmla="*/ 573206 h 982651"/>
                <a:gd name="connsiteX3" fmla="*/ 1378424 w 4244454"/>
                <a:gd name="connsiteY3" fmla="*/ 982639 h 982651"/>
                <a:gd name="connsiteX4" fmla="*/ 491319 w 4244454"/>
                <a:gd name="connsiteY4" fmla="*/ 559558 h 982651"/>
                <a:gd name="connsiteX5" fmla="*/ 0 w 4244454"/>
                <a:gd name="connsiteY5" fmla="*/ 0 h 982651"/>
                <a:gd name="connsiteX0" fmla="*/ 4244454 w 4244454"/>
                <a:gd name="connsiteY0" fmla="*/ 313898 h 982854"/>
                <a:gd name="connsiteX1" fmla="*/ 3234519 w 4244454"/>
                <a:gd name="connsiteY1" fmla="*/ 409432 h 982854"/>
                <a:gd name="connsiteX2" fmla="*/ 2524836 w 4244454"/>
                <a:gd name="connsiteY2" fmla="*/ 614149 h 982854"/>
                <a:gd name="connsiteX3" fmla="*/ 1378424 w 4244454"/>
                <a:gd name="connsiteY3" fmla="*/ 982639 h 982854"/>
                <a:gd name="connsiteX4" fmla="*/ 491319 w 4244454"/>
                <a:gd name="connsiteY4" fmla="*/ 559558 h 982854"/>
                <a:gd name="connsiteX5" fmla="*/ 0 w 4244454"/>
                <a:gd name="connsiteY5" fmla="*/ 0 h 982854"/>
                <a:gd name="connsiteX0" fmla="*/ 4244454 w 4244454"/>
                <a:gd name="connsiteY0" fmla="*/ 313898 h 961726"/>
                <a:gd name="connsiteX1" fmla="*/ 3234519 w 4244454"/>
                <a:gd name="connsiteY1" fmla="*/ 409432 h 961726"/>
                <a:gd name="connsiteX2" fmla="*/ 2524836 w 4244454"/>
                <a:gd name="connsiteY2" fmla="*/ 614149 h 961726"/>
                <a:gd name="connsiteX3" fmla="*/ 1383709 w 4244454"/>
                <a:gd name="connsiteY3" fmla="*/ 961497 h 961726"/>
                <a:gd name="connsiteX4" fmla="*/ 491319 w 4244454"/>
                <a:gd name="connsiteY4" fmla="*/ 559558 h 961726"/>
                <a:gd name="connsiteX5" fmla="*/ 0 w 4244454"/>
                <a:gd name="connsiteY5" fmla="*/ 0 h 961726"/>
                <a:gd name="connsiteX0" fmla="*/ 4244454 w 4244454"/>
                <a:gd name="connsiteY0" fmla="*/ 313898 h 961584"/>
                <a:gd name="connsiteX1" fmla="*/ 3234519 w 4244454"/>
                <a:gd name="connsiteY1" fmla="*/ 409432 h 961584"/>
                <a:gd name="connsiteX2" fmla="*/ 2524836 w 4244454"/>
                <a:gd name="connsiteY2" fmla="*/ 614149 h 961584"/>
                <a:gd name="connsiteX3" fmla="*/ 1383709 w 4244454"/>
                <a:gd name="connsiteY3" fmla="*/ 961497 h 961584"/>
                <a:gd name="connsiteX4" fmla="*/ 496605 w 4244454"/>
                <a:gd name="connsiteY4" fmla="*/ 580701 h 961584"/>
                <a:gd name="connsiteX5" fmla="*/ 0 w 4244454"/>
                <a:gd name="connsiteY5" fmla="*/ 0 h 961584"/>
                <a:gd name="connsiteX0" fmla="*/ 4244454 w 4244454"/>
                <a:gd name="connsiteY0" fmla="*/ 313898 h 961584"/>
                <a:gd name="connsiteX1" fmla="*/ 3234519 w 4244454"/>
                <a:gd name="connsiteY1" fmla="*/ 409432 h 961584"/>
                <a:gd name="connsiteX2" fmla="*/ 2524836 w 4244454"/>
                <a:gd name="connsiteY2" fmla="*/ 614149 h 961584"/>
                <a:gd name="connsiteX3" fmla="*/ 1383709 w 4244454"/>
                <a:gd name="connsiteY3" fmla="*/ 961497 h 961584"/>
                <a:gd name="connsiteX4" fmla="*/ 491319 w 4244454"/>
                <a:gd name="connsiteY4" fmla="*/ 580701 h 961584"/>
                <a:gd name="connsiteX5" fmla="*/ 0 w 4244454"/>
                <a:gd name="connsiteY5" fmla="*/ 0 h 961584"/>
                <a:gd name="connsiteX0" fmla="*/ 4244454 w 4244454"/>
                <a:gd name="connsiteY0" fmla="*/ 313898 h 961584"/>
                <a:gd name="connsiteX1" fmla="*/ 3234519 w 4244454"/>
                <a:gd name="connsiteY1" fmla="*/ 409432 h 961584"/>
                <a:gd name="connsiteX2" fmla="*/ 2524836 w 4244454"/>
                <a:gd name="connsiteY2" fmla="*/ 614149 h 961584"/>
                <a:gd name="connsiteX3" fmla="*/ 1383709 w 4244454"/>
                <a:gd name="connsiteY3" fmla="*/ 961497 h 961584"/>
                <a:gd name="connsiteX4" fmla="*/ 491319 w 4244454"/>
                <a:gd name="connsiteY4" fmla="*/ 580701 h 961584"/>
                <a:gd name="connsiteX5" fmla="*/ 0 w 4244454"/>
                <a:gd name="connsiteY5" fmla="*/ 0 h 961584"/>
                <a:gd name="connsiteX0" fmla="*/ 4244454 w 4244454"/>
                <a:gd name="connsiteY0" fmla="*/ 313898 h 961584"/>
                <a:gd name="connsiteX1" fmla="*/ 3234519 w 4244454"/>
                <a:gd name="connsiteY1" fmla="*/ 409432 h 961584"/>
                <a:gd name="connsiteX2" fmla="*/ 2524836 w 4244454"/>
                <a:gd name="connsiteY2" fmla="*/ 614149 h 961584"/>
                <a:gd name="connsiteX3" fmla="*/ 1383709 w 4244454"/>
                <a:gd name="connsiteY3" fmla="*/ 961497 h 961584"/>
                <a:gd name="connsiteX4" fmla="*/ 491319 w 4244454"/>
                <a:gd name="connsiteY4" fmla="*/ 580701 h 961584"/>
                <a:gd name="connsiteX5" fmla="*/ 0 w 4244454"/>
                <a:gd name="connsiteY5" fmla="*/ 0 h 961584"/>
                <a:gd name="connsiteX0" fmla="*/ 3234519 w 3234519"/>
                <a:gd name="connsiteY0" fmla="*/ 409432 h 961584"/>
                <a:gd name="connsiteX1" fmla="*/ 2524836 w 3234519"/>
                <a:gd name="connsiteY1" fmla="*/ 614149 h 961584"/>
                <a:gd name="connsiteX2" fmla="*/ 1383709 w 3234519"/>
                <a:gd name="connsiteY2" fmla="*/ 961497 h 961584"/>
                <a:gd name="connsiteX3" fmla="*/ 491319 w 3234519"/>
                <a:gd name="connsiteY3" fmla="*/ 580701 h 961584"/>
                <a:gd name="connsiteX4" fmla="*/ 0 w 3234519"/>
                <a:gd name="connsiteY4" fmla="*/ 0 h 961584"/>
                <a:gd name="connsiteX0" fmla="*/ 2524836 w 2524836"/>
                <a:gd name="connsiteY0" fmla="*/ 614149 h 961584"/>
                <a:gd name="connsiteX1" fmla="*/ 1383709 w 2524836"/>
                <a:gd name="connsiteY1" fmla="*/ 961497 h 961584"/>
                <a:gd name="connsiteX2" fmla="*/ 491319 w 2524836"/>
                <a:gd name="connsiteY2" fmla="*/ 580701 h 961584"/>
                <a:gd name="connsiteX3" fmla="*/ 0 w 2524836"/>
                <a:gd name="connsiteY3" fmla="*/ 0 h 961584"/>
                <a:gd name="connsiteX0" fmla="*/ 2060813 w 2060813"/>
                <a:gd name="connsiteY0" fmla="*/ 818865 h 971104"/>
                <a:gd name="connsiteX1" fmla="*/ 1383709 w 2060813"/>
                <a:gd name="connsiteY1" fmla="*/ 961497 h 971104"/>
                <a:gd name="connsiteX2" fmla="*/ 491319 w 2060813"/>
                <a:gd name="connsiteY2" fmla="*/ 580701 h 971104"/>
                <a:gd name="connsiteX3" fmla="*/ 0 w 2060813"/>
                <a:gd name="connsiteY3" fmla="*/ 0 h 971104"/>
                <a:gd name="connsiteX0" fmla="*/ 2060813 w 2060813"/>
                <a:gd name="connsiteY0" fmla="*/ 818865 h 966644"/>
                <a:gd name="connsiteX1" fmla="*/ 1383709 w 2060813"/>
                <a:gd name="connsiteY1" fmla="*/ 961497 h 966644"/>
                <a:gd name="connsiteX2" fmla="*/ 491319 w 2060813"/>
                <a:gd name="connsiteY2" fmla="*/ 580701 h 966644"/>
                <a:gd name="connsiteX3" fmla="*/ 0 w 2060813"/>
                <a:gd name="connsiteY3" fmla="*/ 0 h 966644"/>
                <a:gd name="connsiteX0" fmla="*/ 1978926 w 1978926"/>
                <a:gd name="connsiteY0" fmla="*/ 859809 h 978175"/>
                <a:gd name="connsiteX1" fmla="*/ 1383709 w 1978926"/>
                <a:gd name="connsiteY1" fmla="*/ 961497 h 978175"/>
                <a:gd name="connsiteX2" fmla="*/ 491319 w 1978926"/>
                <a:gd name="connsiteY2" fmla="*/ 580701 h 978175"/>
                <a:gd name="connsiteX3" fmla="*/ 0 w 1978926"/>
                <a:gd name="connsiteY3" fmla="*/ 0 h 978175"/>
                <a:gd name="connsiteX0" fmla="*/ 1978926 w 1978926"/>
                <a:gd name="connsiteY0" fmla="*/ 859809 h 972716"/>
                <a:gd name="connsiteX1" fmla="*/ 1383709 w 1978926"/>
                <a:gd name="connsiteY1" fmla="*/ 961497 h 972716"/>
                <a:gd name="connsiteX2" fmla="*/ 491319 w 1978926"/>
                <a:gd name="connsiteY2" fmla="*/ 580701 h 972716"/>
                <a:gd name="connsiteX3" fmla="*/ 0 w 1978926"/>
                <a:gd name="connsiteY3" fmla="*/ 0 h 972716"/>
                <a:gd name="connsiteX0" fmla="*/ 1978926 w 1978926"/>
                <a:gd name="connsiteY0" fmla="*/ 859809 h 973766"/>
                <a:gd name="connsiteX1" fmla="*/ 1383709 w 1978926"/>
                <a:gd name="connsiteY1" fmla="*/ 961497 h 973766"/>
                <a:gd name="connsiteX2" fmla="*/ 491319 w 1978926"/>
                <a:gd name="connsiteY2" fmla="*/ 580701 h 973766"/>
                <a:gd name="connsiteX3" fmla="*/ 0 w 1978926"/>
                <a:gd name="connsiteY3" fmla="*/ 0 h 973766"/>
                <a:gd name="connsiteX0" fmla="*/ 1383709 w 1383709"/>
                <a:gd name="connsiteY0" fmla="*/ 961497 h 961497"/>
                <a:gd name="connsiteX1" fmla="*/ 491319 w 1383709"/>
                <a:gd name="connsiteY1" fmla="*/ 580701 h 961497"/>
                <a:gd name="connsiteX2" fmla="*/ 0 w 1383709"/>
                <a:gd name="connsiteY2" fmla="*/ 0 h 96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3709" h="961497">
                  <a:moveTo>
                    <a:pt x="1383709" y="961497"/>
                  </a:moveTo>
                  <a:cubicBezTo>
                    <a:pt x="1135775" y="914979"/>
                    <a:pt x="721056" y="744474"/>
                    <a:pt x="491319" y="580701"/>
                  </a:cubicBezTo>
                  <a:cubicBezTo>
                    <a:pt x="287461" y="408302"/>
                    <a:pt x="165297" y="189266"/>
                    <a:pt x="0" y="0"/>
                  </a:cubicBezTo>
                </a:path>
              </a:pathLst>
            </a:custGeom>
            <a:noFill/>
            <a:ln w="190500" cap="rnd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aphicFrame>
        <p:nvGraphicFramePr>
          <p:cNvPr id="34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562963"/>
              </p:ext>
            </p:extLst>
          </p:nvPr>
        </p:nvGraphicFramePr>
        <p:xfrm>
          <a:off x="4754746" y="5641076"/>
          <a:ext cx="3168771" cy="599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5" name="Equation" r:id="rId4" imgW="1143000" imgH="215640" progId="Equation.3">
                  <p:embed/>
                </p:oleObj>
              </mc:Choice>
              <mc:Fallback>
                <p:oleObj name="Equation" r:id="rId4" imgW="114300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54746" y="5641076"/>
                        <a:ext cx="3168771" cy="599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Straight Connector 36"/>
          <p:cNvCxnSpPr/>
          <p:nvPr/>
        </p:nvCxnSpPr>
        <p:spPr>
          <a:xfrm>
            <a:off x="7173566" y="4179303"/>
            <a:ext cx="1427040" cy="625877"/>
          </a:xfrm>
          <a:prstGeom prst="line">
            <a:avLst/>
          </a:prstGeom>
          <a:ln w="76200">
            <a:solidFill>
              <a:srgbClr val="15F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040824" y="4179303"/>
            <a:ext cx="1441474" cy="625877"/>
          </a:xfrm>
          <a:prstGeom prst="line">
            <a:avLst/>
          </a:prstGeom>
          <a:ln w="76200">
            <a:solidFill>
              <a:srgbClr val="15FF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rc 39"/>
          <p:cNvSpPr/>
          <p:nvPr/>
        </p:nvSpPr>
        <p:spPr>
          <a:xfrm flipV="1">
            <a:off x="5712868" y="2933850"/>
            <a:ext cx="2288132" cy="2277109"/>
          </a:xfrm>
          <a:prstGeom prst="arc">
            <a:avLst>
              <a:gd name="adj1" fmla="val 16200000"/>
              <a:gd name="adj2" fmla="val 2016505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41" name="Object 40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22985282"/>
              </p:ext>
            </p:extLst>
          </p:nvPr>
        </p:nvGraphicFramePr>
        <p:xfrm>
          <a:off x="7053404" y="4509905"/>
          <a:ext cx="4191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6" name="Equation" r:id="rId6" imgW="126720" imgH="177480" progId="Equation.3">
                  <p:embed/>
                </p:oleObj>
              </mc:Choice>
              <mc:Fallback>
                <p:oleObj name="Equation" r:id="rId6" imgW="126720" imgH="1774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3404" y="4509905"/>
                        <a:ext cx="41910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Down Arrow 42"/>
          <p:cNvSpPr/>
          <p:nvPr/>
        </p:nvSpPr>
        <p:spPr>
          <a:xfrm rot="17957062">
            <a:off x="3630770" y="1270446"/>
            <a:ext cx="1028805" cy="2960596"/>
          </a:xfrm>
          <a:custGeom>
            <a:avLst/>
            <a:gdLst>
              <a:gd name="connsiteX0" fmla="*/ 0 w 1876935"/>
              <a:gd name="connsiteY0" fmla="*/ 2130492 h 3068959"/>
              <a:gd name="connsiteX1" fmla="*/ 469234 w 1876935"/>
              <a:gd name="connsiteY1" fmla="*/ 2130492 h 3068959"/>
              <a:gd name="connsiteX2" fmla="*/ 469234 w 1876935"/>
              <a:gd name="connsiteY2" fmla="*/ 0 h 3068959"/>
              <a:gd name="connsiteX3" fmla="*/ 1407701 w 1876935"/>
              <a:gd name="connsiteY3" fmla="*/ 0 h 3068959"/>
              <a:gd name="connsiteX4" fmla="*/ 1407701 w 1876935"/>
              <a:gd name="connsiteY4" fmla="*/ 2130492 h 3068959"/>
              <a:gd name="connsiteX5" fmla="*/ 1876935 w 1876935"/>
              <a:gd name="connsiteY5" fmla="*/ 2130492 h 3068959"/>
              <a:gd name="connsiteX6" fmla="*/ 938468 w 1876935"/>
              <a:gd name="connsiteY6" fmla="*/ 3068959 h 3068959"/>
              <a:gd name="connsiteX7" fmla="*/ 0 w 1876935"/>
              <a:gd name="connsiteY7" fmla="*/ 2130492 h 3068959"/>
              <a:gd name="connsiteX0" fmla="*/ 0 w 1876935"/>
              <a:gd name="connsiteY0" fmla="*/ 2142737 h 3081204"/>
              <a:gd name="connsiteX1" fmla="*/ 469234 w 1876935"/>
              <a:gd name="connsiteY1" fmla="*/ 2142737 h 3081204"/>
              <a:gd name="connsiteX2" fmla="*/ 469234 w 1876935"/>
              <a:gd name="connsiteY2" fmla="*/ 12245 h 3081204"/>
              <a:gd name="connsiteX3" fmla="*/ 1149043 w 1876935"/>
              <a:gd name="connsiteY3" fmla="*/ 0 h 3081204"/>
              <a:gd name="connsiteX4" fmla="*/ 1407701 w 1876935"/>
              <a:gd name="connsiteY4" fmla="*/ 2142737 h 3081204"/>
              <a:gd name="connsiteX5" fmla="*/ 1876935 w 1876935"/>
              <a:gd name="connsiteY5" fmla="*/ 2142737 h 3081204"/>
              <a:gd name="connsiteX6" fmla="*/ 938468 w 1876935"/>
              <a:gd name="connsiteY6" fmla="*/ 3081204 h 3081204"/>
              <a:gd name="connsiteX7" fmla="*/ 0 w 1876935"/>
              <a:gd name="connsiteY7" fmla="*/ 2142737 h 3081204"/>
              <a:gd name="connsiteX0" fmla="*/ 0 w 1876935"/>
              <a:gd name="connsiteY0" fmla="*/ 2142737 h 3081204"/>
              <a:gd name="connsiteX1" fmla="*/ 469234 w 1876935"/>
              <a:gd name="connsiteY1" fmla="*/ 2142737 h 3081204"/>
              <a:gd name="connsiteX2" fmla="*/ 896633 w 1876935"/>
              <a:gd name="connsiteY2" fmla="*/ 19516 h 3081204"/>
              <a:gd name="connsiteX3" fmla="*/ 1149043 w 1876935"/>
              <a:gd name="connsiteY3" fmla="*/ 0 h 3081204"/>
              <a:gd name="connsiteX4" fmla="*/ 1407701 w 1876935"/>
              <a:gd name="connsiteY4" fmla="*/ 2142737 h 3081204"/>
              <a:gd name="connsiteX5" fmla="*/ 1876935 w 1876935"/>
              <a:gd name="connsiteY5" fmla="*/ 2142737 h 3081204"/>
              <a:gd name="connsiteX6" fmla="*/ 938468 w 1876935"/>
              <a:gd name="connsiteY6" fmla="*/ 3081204 h 3081204"/>
              <a:gd name="connsiteX7" fmla="*/ 0 w 1876935"/>
              <a:gd name="connsiteY7" fmla="*/ 2142737 h 3081204"/>
              <a:gd name="connsiteX0" fmla="*/ 0 w 1876935"/>
              <a:gd name="connsiteY0" fmla="*/ 2141078 h 3079545"/>
              <a:gd name="connsiteX1" fmla="*/ 469234 w 1876935"/>
              <a:gd name="connsiteY1" fmla="*/ 2141078 h 3079545"/>
              <a:gd name="connsiteX2" fmla="*/ 896633 w 1876935"/>
              <a:gd name="connsiteY2" fmla="*/ 17857 h 3079545"/>
              <a:gd name="connsiteX3" fmla="*/ 1092796 w 1876935"/>
              <a:gd name="connsiteY3" fmla="*/ 0 h 3079545"/>
              <a:gd name="connsiteX4" fmla="*/ 1407701 w 1876935"/>
              <a:gd name="connsiteY4" fmla="*/ 2141078 h 3079545"/>
              <a:gd name="connsiteX5" fmla="*/ 1876935 w 1876935"/>
              <a:gd name="connsiteY5" fmla="*/ 2141078 h 3079545"/>
              <a:gd name="connsiteX6" fmla="*/ 938468 w 1876935"/>
              <a:gd name="connsiteY6" fmla="*/ 3079545 h 3079545"/>
              <a:gd name="connsiteX7" fmla="*/ 0 w 1876935"/>
              <a:gd name="connsiteY7" fmla="*/ 2141078 h 3079545"/>
              <a:gd name="connsiteX0" fmla="*/ 0 w 1876935"/>
              <a:gd name="connsiteY0" fmla="*/ 2141078 h 3079545"/>
              <a:gd name="connsiteX1" fmla="*/ 482754 w 1876935"/>
              <a:gd name="connsiteY1" fmla="*/ 2038023 h 3079545"/>
              <a:gd name="connsiteX2" fmla="*/ 896633 w 1876935"/>
              <a:gd name="connsiteY2" fmla="*/ 17857 h 3079545"/>
              <a:gd name="connsiteX3" fmla="*/ 1092796 w 1876935"/>
              <a:gd name="connsiteY3" fmla="*/ 0 h 3079545"/>
              <a:gd name="connsiteX4" fmla="*/ 1407701 w 1876935"/>
              <a:gd name="connsiteY4" fmla="*/ 2141078 h 3079545"/>
              <a:gd name="connsiteX5" fmla="*/ 1876935 w 1876935"/>
              <a:gd name="connsiteY5" fmla="*/ 2141078 h 3079545"/>
              <a:gd name="connsiteX6" fmla="*/ 938468 w 1876935"/>
              <a:gd name="connsiteY6" fmla="*/ 3079545 h 3079545"/>
              <a:gd name="connsiteX7" fmla="*/ 0 w 1876935"/>
              <a:gd name="connsiteY7" fmla="*/ 2141078 h 3079545"/>
              <a:gd name="connsiteX0" fmla="*/ 0 w 1876935"/>
              <a:gd name="connsiteY0" fmla="*/ 2141078 h 3079545"/>
              <a:gd name="connsiteX1" fmla="*/ 482754 w 1876935"/>
              <a:gd name="connsiteY1" fmla="*/ 2038023 h 3079545"/>
              <a:gd name="connsiteX2" fmla="*/ 896633 w 1876935"/>
              <a:gd name="connsiteY2" fmla="*/ 17857 h 3079545"/>
              <a:gd name="connsiteX3" fmla="*/ 1092796 w 1876935"/>
              <a:gd name="connsiteY3" fmla="*/ 0 h 3079545"/>
              <a:gd name="connsiteX4" fmla="*/ 1376454 w 1876935"/>
              <a:gd name="connsiteY4" fmla="*/ 1979736 h 3079545"/>
              <a:gd name="connsiteX5" fmla="*/ 1876935 w 1876935"/>
              <a:gd name="connsiteY5" fmla="*/ 2141078 h 3079545"/>
              <a:gd name="connsiteX6" fmla="*/ 938468 w 1876935"/>
              <a:gd name="connsiteY6" fmla="*/ 3079545 h 3079545"/>
              <a:gd name="connsiteX7" fmla="*/ 0 w 1876935"/>
              <a:gd name="connsiteY7" fmla="*/ 2141078 h 307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6935" h="3079545">
                <a:moveTo>
                  <a:pt x="0" y="2141078"/>
                </a:moveTo>
                <a:lnTo>
                  <a:pt x="482754" y="2038023"/>
                </a:lnTo>
                <a:lnTo>
                  <a:pt x="896633" y="17857"/>
                </a:lnTo>
                <a:lnTo>
                  <a:pt x="1092796" y="0"/>
                </a:lnTo>
                <a:lnTo>
                  <a:pt x="1376454" y="1979736"/>
                </a:lnTo>
                <a:lnTo>
                  <a:pt x="1876935" y="2141078"/>
                </a:lnTo>
                <a:lnTo>
                  <a:pt x="938468" y="3079545"/>
                </a:lnTo>
                <a:lnTo>
                  <a:pt x="0" y="214107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5461992" y="4176744"/>
            <a:ext cx="976088" cy="458557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7262954" y="4223084"/>
            <a:ext cx="999645" cy="455999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339132" y="3555353"/>
            <a:ext cx="977596" cy="936889"/>
          </a:xfrm>
          <a:prstGeom prst="ellipse">
            <a:avLst/>
          </a:prstGeom>
          <a:solidFill>
            <a:srgbClr val="2E4C7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6820716" y="4103520"/>
            <a:ext cx="3" cy="1382880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 force on jet element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045144"/>
            <a:ext cx="3733800" cy="563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Centripetal force:</a:t>
            </a:r>
            <a:endParaRPr lang="sk-SK" dirty="0"/>
          </a:p>
        </p:txBody>
      </p:sp>
      <p:grpSp>
        <p:nvGrpSpPr>
          <p:cNvPr id="28" name="Group 27"/>
          <p:cNvGrpSpPr/>
          <p:nvPr/>
        </p:nvGrpSpPr>
        <p:grpSpPr>
          <a:xfrm>
            <a:off x="2202488" y="1643779"/>
            <a:ext cx="5601810" cy="2626496"/>
            <a:chOff x="3008790" y="1934852"/>
            <a:chExt cx="3456662" cy="2210222"/>
          </a:xfrm>
        </p:grpSpPr>
        <p:sp>
          <p:nvSpPr>
            <p:cNvPr id="13" name="Freeform 12"/>
            <p:cNvSpPr/>
            <p:nvPr/>
          </p:nvSpPr>
          <p:spPr>
            <a:xfrm>
              <a:off x="3008790" y="1934852"/>
              <a:ext cx="1978926" cy="641445"/>
            </a:xfrm>
            <a:custGeom>
              <a:avLst/>
              <a:gdLst>
                <a:gd name="connsiteX0" fmla="*/ 0 w 1978926"/>
                <a:gd name="connsiteY0" fmla="*/ 0 h 641445"/>
                <a:gd name="connsiteX1" fmla="*/ 1009935 w 1978926"/>
                <a:gd name="connsiteY1" fmla="*/ 122830 h 641445"/>
                <a:gd name="connsiteX2" fmla="*/ 1978926 w 1978926"/>
                <a:gd name="connsiteY2" fmla="*/ 641445 h 641445"/>
                <a:gd name="connsiteX0" fmla="*/ 0 w 1978926"/>
                <a:gd name="connsiteY0" fmla="*/ 0 h 641445"/>
                <a:gd name="connsiteX1" fmla="*/ 1009935 w 1978926"/>
                <a:gd name="connsiteY1" fmla="*/ 122830 h 641445"/>
                <a:gd name="connsiteX2" fmla="*/ 1978926 w 1978926"/>
                <a:gd name="connsiteY2" fmla="*/ 641445 h 641445"/>
                <a:gd name="connsiteX0" fmla="*/ 0 w 1978926"/>
                <a:gd name="connsiteY0" fmla="*/ 0 h 641445"/>
                <a:gd name="connsiteX1" fmla="*/ 1009935 w 1978926"/>
                <a:gd name="connsiteY1" fmla="*/ 163773 h 641445"/>
                <a:gd name="connsiteX2" fmla="*/ 1978926 w 1978926"/>
                <a:gd name="connsiteY2" fmla="*/ 641445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926" h="641445">
                  <a:moveTo>
                    <a:pt x="0" y="0"/>
                  </a:moveTo>
                  <a:cubicBezTo>
                    <a:pt x="340057" y="7961"/>
                    <a:pt x="680114" y="56866"/>
                    <a:pt x="1009935" y="163773"/>
                  </a:cubicBezTo>
                  <a:cubicBezTo>
                    <a:pt x="1339756" y="270680"/>
                    <a:pt x="1659341" y="408296"/>
                    <a:pt x="1978926" y="641445"/>
                  </a:cubicBezTo>
                </a:path>
              </a:pathLst>
            </a:custGeom>
            <a:noFill/>
            <a:ln w="3810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595408" y="3031643"/>
              <a:ext cx="870044" cy="1113431"/>
            </a:xfrm>
            <a:custGeom>
              <a:avLst/>
              <a:gdLst>
                <a:gd name="connsiteX0" fmla="*/ 0 w 1091821"/>
                <a:gd name="connsiteY0" fmla="*/ 0 h 914400"/>
                <a:gd name="connsiteX1" fmla="*/ 1091821 w 1091821"/>
                <a:gd name="connsiteY1" fmla="*/ 914400 h 914400"/>
                <a:gd name="connsiteX0" fmla="*/ 0 w 941695"/>
                <a:gd name="connsiteY0" fmla="*/ 0 h 1037229"/>
                <a:gd name="connsiteX1" fmla="*/ 941695 w 941695"/>
                <a:gd name="connsiteY1" fmla="*/ 1037229 h 1037229"/>
                <a:gd name="connsiteX0" fmla="*/ 0 w 1050877"/>
                <a:gd name="connsiteY0" fmla="*/ 0 h 887103"/>
                <a:gd name="connsiteX1" fmla="*/ 1050877 w 1050877"/>
                <a:gd name="connsiteY1" fmla="*/ 887103 h 887103"/>
                <a:gd name="connsiteX0" fmla="*/ 0 w 1050877"/>
                <a:gd name="connsiteY0" fmla="*/ 0 h 887103"/>
                <a:gd name="connsiteX1" fmla="*/ 1050877 w 1050877"/>
                <a:gd name="connsiteY1" fmla="*/ 887103 h 887103"/>
                <a:gd name="connsiteX0" fmla="*/ 0 w 1050877"/>
                <a:gd name="connsiteY0" fmla="*/ 0 h 887103"/>
                <a:gd name="connsiteX1" fmla="*/ 1050877 w 1050877"/>
                <a:gd name="connsiteY1" fmla="*/ 887103 h 887103"/>
                <a:gd name="connsiteX0" fmla="*/ 0 w 955342"/>
                <a:gd name="connsiteY0" fmla="*/ 0 h 928047"/>
                <a:gd name="connsiteX1" fmla="*/ 955342 w 955342"/>
                <a:gd name="connsiteY1" fmla="*/ 928047 h 928047"/>
                <a:gd name="connsiteX0" fmla="*/ 0 w 955342"/>
                <a:gd name="connsiteY0" fmla="*/ 0 h 928047"/>
                <a:gd name="connsiteX1" fmla="*/ 955342 w 955342"/>
                <a:gd name="connsiteY1" fmla="*/ 928047 h 928047"/>
                <a:gd name="connsiteX0" fmla="*/ 0 w 955342"/>
                <a:gd name="connsiteY0" fmla="*/ 0 h 928047"/>
                <a:gd name="connsiteX1" fmla="*/ 955342 w 955342"/>
                <a:gd name="connsiteY1" fmla="*/ 928047 h 928047"/>
                <a:gd name="connsiteX0" fmla="*/ 0 w 955342"/>
                <a:gd name="connsiteY0" fmla="*/ 0 h 928047"/>
                <a:gd name="connsiteX1" fmla="*/ 955342 w 955342"/>
                <a:gd name="connsiteY1" fmla="*/ 928047 h 928047"/>
                <a:gd name="connsiteX0" fmla="*/ 0 w 887104"/>
                <a:gd name="connsiteY0" fmla="*/ 0 h 968990"/>
                <a:gd name="connsiteX1" fmla="*/ 887104 w 887104"/>
                <a:gd name="connsiteY1" fmla="*/ 968990 h 968990"/>
                <a:gd name="connsiteX0" fmla="*/ 0 w 887104"/>
                <a:gd name="connsiteY0" fmla="*/ 0 h 968990"/>
                <a:gd name="connsiteX1" fmla="*/ 887104 w 887104"/>
                <a:gd name="connsiteY1" fmla="*/ 968990 h 968990"/>
                <a:gd name="connsiteX0" fmla="*/ 0 w 887104"/>
                <a:gd name="connsiteY0" fmla="*/ 0 h 968990"/>
                <a:gd name="connsiteX1" fmla="*/ 887104 w 887104"/>
                <a:gd name="connsiteY1" fmla="*/ 968990 h 968990"/>
                <a:gd name="connsiteX0" fmla="*/ 0 w 887104"/>
                <a:gd name="connsiteY0" fmla="*/ 0 h 968990"/>
                <a:gd name="connsiteX1" fmla="*/ 887104 w 887104"/>
                <a:gd name="connsiteY1" fmla="*/ 968990 h 968990"/>
                <a:gd name="connsiteX0" fmla="*/ 0 w 832513"/>
                <a:gd name="connsiteY0" fmla="*/ 0 h 982638"/>
                <a:gd name="connsiteX1" fmla="*/ 832513 w 832513"/>
                <a:gd name="connsiteY1" fmla="*/ 982638 h 982638"/>
                <a:gd name="connsiteX0" fmla="*/ 0 w 832513"/>
                <a:gd name="connsiteY0" fmla="*/ 0 h 982638"/>
                <a:gd name="connsiteX1" fmla="*/ 832513 w 832513"/>
                <a:gd name="connsiteY1" fmla="*/ 982638 h 982638"/>
                <a:gd name="connsiteX0" fmla="*/ 0 w 832513"/>
                <a:gd name="connsiteY0" fmla="*/ 0 h 982638"/>
                <a:gd name="connsiteX1" fmla="*/ 832513 w 832513"/>
                <a:gd name="connsiteY1" fmla="*/ 982638 h 982638"/>
                <a:gd name="connsiteX0" fmla="*/ 0 w 832513"/>
                <a:gd name="connsiteY0" fmla="*/ 0 h 982638"/>
                <a:gd name="connsiteX1" fmla="*/ 832513 w 832513"/>
                <a:gd name="connsiteY1" fmla="*/ 982638 h 982638"/>
                <a:gd name="connsiteX0" fmla="*/ 0 w 783361"/>
                <a:gd name="connsiteY0" fmla="*/ 0 h 1007332"/>
                <a:gd name="connsiteX1" fmla="*/ 783361 w 783361"/>
                <a:gd name="connsiteY1" fmla="*/ 1007332 h 1007332"/>
                <a:gd name="connsiteX0" fmla="*/ 0 w 783361"/>
                <a:gd name="connsiteY0" fmla="*/ 0 h 1007332"/>
                <a:gd name="connsiteX1" fmla="*/ 783361 w 783361"/>
                <a:gd name="connsiteY1" fmla="*/ 1007332 h 100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3361" h="1007332">
                  <a:moveTo>
                    <a:pt x="0" y="0"/>
                  </a:moveTo>
                  <a:cubicBezTo>
                    <a:pt x="344853" y="261903"/>
                    <a:pt x="630986" y="648593"/>
                    <a:pt x="783361" y="1007332"/>
                  </a:cubicBezTo>
                </a:path>
              </a:pathLst>
            </a:custGeom>
            <a:noFill/>
            <a:ln w="3810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953000" y="2543315"/>
              <a:ext cx="730154" cy="561343"/>
            </a:xfrm>
            <a:prstGeom prst="line">
              <a:avLst/>
            </a:prstGeom>
            <a:ln w="381000">
              <a:solidFill>
                <a:srgbClr val="2E4C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Arrow Connector 36"/>
          <p:cNvCxnSpPr/>
          <p:nvPr/>
        </p:nvCxnSpPr>
        <p:spPr>
          <a:xfrm flipH="1">
            <a:off x="4657822" y="2700373"/>
            <a:ext cx="1287060" cy="232882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3962400" y="2406034"/>
            <a:ext cx="1390844" cy="407096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3962400" y="3018751"/>
            <a:ext cx="2574120" cy="34582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099313177"/>
              </p:ext>
            </p:extLst>
          </p:nvPr>
        </p:nvGraphicFramePr>
        <p:xfrm>
          <a:off x="482600" y="3608707"/>
          <a:ext cx="4013200" cy="1239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88" name="Equation" r:id="rId3" imgW="1397000" imgH="431800" progId="Equation.3">
                  <p:embed/>
                </p:oleObj>
              </mc:Choice>
              <mc:Fallback>
                <p:oleObj name="Equation" r:id="rId3" imgW="1397000" imgH="431800" progId="Equation.3">
                  <p:embed/>
                  <p:pic>
                    <p:nvPicPr>
                      <p:cNvPr id="0" name="Object 2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" y="3608707"/>
                        <a:ext cx="4013200" cy="1239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43694699"/>
              </p:ext>
            </p:extLst>
          </p:nvPr>
        </p:nvGraphicFramePr>
        <p:xfrm>
          <a:off x="5220341" y="4737273"/>
          <a:ext cx="168433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89" name="Equation" r:id="rId5" imgW="609600" imgH="228600" progId="Equation.3">
                  <p:embed/>
                </p:oleObj>
              </mc:Choice>
              <mc:Fallback>
                <p:oleObj name="Equation" r:id="rId5" imgW="609600" imgH="228600" progId="Equation.3">
                  <p:embed/>
                  <p:pic>
                    <p:nvPicPr>
                      <p:cNvPr id="0" name="Object 3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341" y="4737273"/>
                        <a:ext cx="1684338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1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40840" y="1362199"/>
            <a:ext cx="8610600" cy="5020460"/>
            <a:chOff x="903797" y="1469860"/>
            <a:chExt cx="7585244" cy="4244170"/>
          </a:xfrm>
        </p:grpSpPr>
        <p:pic>
          <p:nvPicPr>
            <p:cNvPr id="13" name="Picture 2" descr="C:\Users\Mišo\Desktop\VYBERKO 8. Jet and film\8. Jet and film\SAM_642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6" t="18170" r="5713" b="24198"/>
            <a:stretch/>
          </p:blipFill>
          <p:spPr bwMode="auto">
            <a:xfrm rot="381758">
              <a:off x="1094853" y="1842708"/>
              <a:ext cx="7214404" cy="3498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200881" y="1469860"/>
              <a:ext cx="7012641" cy="816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3797" y="1985024"/>
              <a:ext cx="347696" cy="3221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62668" y="4956355"/>
              <a:ext cx="7150854" cy="757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077200" y="2140893"/>
              <a:ext cx="411841" cy="3065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19" name="Arc 18"/>
          <p:cNvSpPr/>
          <p:nvPr/>
        </p:nvSpPr>
        <p:spPr>
          <a:xfrm rot="10800000">
            <a:off x="505749" y="3888487"/>
            <a:ext cx="3207445" cy="3210035"/>
          </a:xfrm>
          <a:prstGeom prst="arc">
            <a:avLst>
              <a:gd name="adj1" fmla="val 19708792"/>
              <a:gd name="adj2" fmla="val 12284031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Kirstetter</a:t>
            </a:r>
            <a:r>
              <a:rPr lang="en-US" dirty="0" smtClean="0"/>
              <a:t>:</a:t>
            </a:r>
            <a:r>
              <a:rPr lang="sk-SK" dirty="0" smtClean="0"/>
              <a:t> </a:t>
            </a:r>
            <a:r>
              <a:rPr lang="en-US" dirty="0" smtClean="0"/>
              <a:t>Approximation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b="1" dirty="0" smtClean="0"/>
              <a:t>circle arcs</a:t>
            </a:r>
            <a:endParaRPr lang="sk-SK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Constant centripetal force</a:t>
            </a:r>
            <a:endParaRPr lang="sk-SK" dirty="0"/>
          </a:p>
        </p:txBody>
      </p:sp>
      <p:sp>
        <p:nvSpPr>
          <p:cNvPr id="21" name="Oval 20"/>
          <p:cNvSpPr/>
          <p:nvPr/>
        </p:nvSpPr>
        <p:spPr>
          <a:xfrm>
            <a:off x="2072959" y="5535865"/>
            <a:ext cx="73024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Arc 24"/>
          <p:cNvSpPr/>
          <p:nvPr/>
        </p:nvSpPr>
        <p:spPr>
          <a:xfrm>
            <a:off x="3014237" y="1850609"/>
            <a:ext cx="3207445" cy="3210035"/>
          </a:xfrm>
          <a:prstGeom prst="arc">
            <a:avLst>
              <a:gd name="adj1" fmla="val 19708792"/>
              <a:gd name="adj2" fmla="val 12284031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Oval 25"/>
          <p:cNvSpPr/>
          <p:nvPr/>
        </p:nvSpPr>
        <p:spPr>
          <a:xfrm>
            <a:off x="4581447" y="3417526"/>
            <a:ext cx="73024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6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Kirstetter</a:t>
            </a:r>
            <a:r>
              <a:rPr lang="sk-SK" dirty="0" smtClean="0"/>
              <a:t>: </a:t>
            </a:r>
            <a:r>
              <a:rPr lang="en-US" dirty="0" smtClean="0"/>
              <a:t>Theoretical prediction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915400" cy="4754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Radius of curvature</a:t>
            </a:r>
            <a:r>
              <a:rPr lang="sk-SK" dirty="0" smtClean="0"/>
              <a:t> (</a:t>
            </a:r>
            <a:r>
              <a:rPr lang="en-US" dirty="0" smtClean="0"/>
              <a:t>based on centripetal force</a:t>
            </a:r>
            <a:r>
              <a:rPr lang="sk-SK" dirty="0" smtClean="0"/>
              <a:t>):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sk-SK" dirty="0" smtClean="0"/>
          </a:p>
          <a:p>
            <a:r>
              <a:rPr lang="en-US" dirty="0" smtClean="0"/>
              <a:t>Assuming</a:t>
            </a:r>
            <a:r>
              <a:rPr lang="sk-SK" dirty="0" smtClean="0"/>
              <a:t>:</a:t>
            </a:r>
            <a:r>
              <a:rPr lang="en-US" dirty="0" smtClean="0"/>
              <a:t>             is constant (i.e. circle arcs):</a:t>
            </a:r>
            <a:endParaRPr lang="sk-SK" dirty="0" smtClean="0"/>
          </a:p>
          <a:p>
            <a:endParaRPr lang="en-US" dirty="0" smtClean="0"/>
          </a:p>
          <a:p>
            <a:endParaRPr lang="en-US" dirty="0"/>
          </a:p>
          <a:p>
            <a:endParaRPr lang="sk-SK" dirty="0" smtClean="0"/>
          </a:p>
          <a:p>
            <a:r>
              <a:rPr lang="en-US" dirty="0" smtClean="0"/>
              <a:t>Correlation with experiments</a:t>
            </a:r>
            <a:r>
              <a:rPr lang="sk-SK" dirty="0" smtClean="0"/>
              <a:t> </a:t>
            </a:r>
            <a:r>
              <a:rPr lang="en-US" dirty="0" smtClean="0"/>
              <a:t>with</a:t>
            </a:r>
            <a:r>
              <a:rPr lang="sk-SK" dirty="0" smtClean="0"/>
              <a:t> </a:t>
            </a:r>
            <a:r>
              <a:rPr lang="en-US" dirty="0" smtClean="0"/>
              <a:t>fitted</a:t>
            </a:r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924329724"/>
              </p:ext>
            </p:extLst>
          </p:nvPr>
        </p:nvGraphicFramePr>
        <p:xfrm>
          <a:off x="1752600" y="1828800"/>
          <a:ext cx="3810000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5" name="Equation" r:id="rId3" imgW="1409400" imgH="393480" progId="Equation.3">
                  <p:embed/>
                </p:oleObj>
              </mc:Choice>
              <mc:Fallback>
                <p:oleObj name="Equation" r:id="rId3" imgW="1409400" imgH="393480" progId="Equation.3">
                  <p:embed/>
                  <p:pic>
                    <p:nvPicPr>
                      <p:cNvPr id="0" name="Object 3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828800"/>
                        <a:ext cx="3810000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09987"/>
              </p:ext>
            </p:extLst>
          </p:nvPr>
        </p:nvGraphicFramePr>
        <p:xfrm>
          <a:off x="6858000" y="1828800"/>
          <a:ext cx="16002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6" name="Equation" r:id="rId5" imgW="711000" imgH="444240" progId="Equation.3">
                  <p:embed/>
                </p:oleObj>
              </mc:Choice>
              <mc:Fallback>
                <p:oleObj name="Equation" r:id="rId5" imgW="711000" imgH="444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8000" y="1828800"/>
                        <a:ext cx="1600200" cy="100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8127440"/>
              </p:ext>
            </p:extLst>
          </p:nvPr>
        </p:nvGraphicFramePr>
        <p:xfrm>
          <a:off x="2133600" y="3276600"/>
          <a:ext cx="1141412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7" name="Equation" r:id="rId7" imgW="393480" imgH="253800" progId="Equation.3">
                  <p:embed/>
                </p:oleObj>
              </mc:Choice>
              <mc:Fallback>
                <p:oleObj name="Equation" r:id="rId7" imgW="39348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33600" y="3276600"/>
                        <a:ext cx="1141412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398071"/>
              </p:ext>
            </p:extLst>
          </p:nvPr>
        </p:nvGraphicFramePr>
        <p:xfrm>
          <a:off x="7010400" y="5257800"/>
          <a:ext cx="1141412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8" name="Equation" r:id="rId9" imgW="393480" imgH="253800" progId="Equation.3">
                  <p:embed/>
                </p:oleObj>
              </mc:Choice>
              <mc:Fallback>
                <p:oleObj name="Equation" r:id="rId9" imgW="393480" imgH="253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5257800"/>
                        <a:ext cx="1141412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467606"/>
              </p:ext>
            </p:extLst>
          </p:nvPr>
        </p:nvGraphicFramePr>
        <p:xfrm>
          <a:off x="2378075" y="3886200"/>
          <a:ext cx="5354638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9" name="Equation" r:id="rId11" imgW="1968480" imgH="444240" progId="Equation.3">
                  <p:embed/>
                </p:oleObj>
              </mc:Choice>
              <mc:Fallback>
                <p:oleObj name="Equation" r:id="rId11" imgW="1968480" imgH="4442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8075" y="3886200"/>
                        <a:ext cx="5354638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2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0765255"/>
              </p:ext>
            </p:extLst>
          </p:nvPr>
        </p:nvGraphicFramePr>
        <p:xfrm>
          <a:off x="-1" y="1479167"/>
          <a:ext cx="9142413" cy="4729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/>
          <p:cNvSpPr/>
          <p:nvPr/>
        </p:nvSpPr>
        <p:spPr>
          <a:xfrm>
            <a:off x="1904998" y="2437263"/>
            <a:ext cx="6248402" cy="3570208"/>
          </a:xfrm>
          <a:prstGeom prst="rect">
            <a:avLst/>
          </a:prstGeom>
          <a:solidFill>
            <a:srgbClr val="FFFF00">
              <a:alpha val="8902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+mj-lt"/>
              </a:rPr>
              <a:t>Why it doesn’t work</a:t>
            </a:r>
            <a:r>
              <a:rPr lang="sk-SK" sz="3200" dirty="0" smtClean="0">
                <a:latin typeface="+mj-lt"/>
              </a:rPr>
              <a:t>?</a:t>
            </a:r>
            <a:endParaRPr lang="sk-SK" sz="3200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endParaRPr lang="sk-SK" sz="3200" dirty="0" smtClean="0">
              <a:latin typeface="+mj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 smtClean="0">
                <a:latin typeface="+mj-lt"/>
              </a:rPr>
              <a:t>Incident angle changed</a:t>
            </a:r>
            <a:endParaRPr lang="sk-SK" sz="3200" dirty="0">
              <a:latin typeface="+mj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 smtClean="0">
                <a:latin typeface="+mj-lt"/>
              </a:rPr>
              <a:t>Thicker jets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 smtClean="0">
              <a:latin typeface="+mj-lt"/>
            </a:endParaRPr>
          </a:p>
          <a:p>
            <a:r>
              <a:rPr lang="en-US" sz="3200" b="1" dirty="0" smtClean="0">
                <a:latin typeface="+mj-lt"/>
                <a:ea typeface="Cambria Math"/>
              </a:rPr>
              <a:t>⇒ </a:t>
            </a:r>
            <a:r>
              <a:rPr lang="en-US" sz="3200" b="1" dirty="0" smtClean="0">
                <a:latin typeface="+mj-lt"/>
              </a:rPr>
              <a:t>Circle arcs approximation</a:t>
            </a:r>
            <a:br>
              <a:rPr lang="en-US" sz="3200" b="1" dirty="0" smtClean="0">
                <a:latin typeface="+mj-lt"/>
              </a:rPr>
            </a:br>
            <a:r>
              <a:rPr lang="en-US" sz="3200" b="1" dirty="0" smtClean="0">
                <a:latin typeface="+mj-lt"/>
              </a:rPr>
              <a:t>	– inaccurate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1600" dirty="0">
              <a:latin typeface="+mj-lt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Comparison to our measurements 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990600"/>
            <a:ext cx="2438400" cy="533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dirty="0" smtClean="0"/>
              <a:t>Experiment</a:t>
            </a:r>
            <a:endParaRPr lang="sk-SK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51212" y="6208594"/>
            <a:ext cx="1447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latin typeface="+mj-lt"/>
              </a:rPr>
              <a:t>Theory</a:t>
            </a:r>
            <a:endParaRPr lang="sk-SK" dirty="0">
              <a:latin typeface="+mj-lt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935805"/>
              </p:ext>
            </p:extLst>
          </p:nvPr>
        </p:nvGraphicFramePr>
        <p:xfrm>
          <a:off x="152400" y="914400"/>
          <a:ext cx="1065213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19" name="Equation" r:id="rId5" imgW="380880" imgH="241200" progId="Equation.3">
                  <p:embed/>
                </p:oleObj>
              </mc:Choice>
              <mc:Fallback>
                <p:oleObj name="Equation" r:id="rId5" imgW="38088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" y="914400"/>
                        <a:ext cx="1065213" cy="674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68446"/>
              </p:ext>
            </p:extLst>
          </p:nvPr>
        </p:nvGraphicFramePr>
        <p:xfrm>
          <a:off x="4698509" y="6157842"/>
          <a:ext cx="1065213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0" name="Equation" r:id="rId7" imgW="380880" imgH="241200" progId="Equation.3">
                  <p:embed/>
                </p:oleObj>
              </mc:Choice>
              <mc:Fallback>
                <p:oleObj name="Equation" r:id="rId7" imgW="380880" imgH="24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8509" y="6157842"/>
                        <a:ext cx="1065213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6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approximation: </a:t>
            </a:r>
            <a:r>
              <a:rPr lang="en-US" b="1" dirty="0" smtClean="0"/>
              <a:t>sine function</a:t>
            </a:r>
            <a:endParaRPr lang="sk-SK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6322" name="Picture 2" descr="C:\Users\Mišo\Desktop\iypt 2013\8. Jet and film\prezentacia\approx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00478"/>
            <a:ext cx="7924800" cy="512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4300" y="1143000"/>
            <a:ext cx="8610600" cy="2743201"/>
          </a:xfrm>
          <a:prstGeom prst="rect">
            <a:avLst/>
          </a:prstGeom>
          <a:solidFill>
            <a:srgbClr val="FFFFFF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Right Arrow 2"/>
          <p:cNvSpPr/>
          <p:nvPr/>
        </p:nvSpPr>
        <p:spPr>
          <a:xfrm rot="20651945" flipH="1">
            <a:off x="3458607" y="1140039"/>
            <a:ext cx="3218992" cy="2012458"/>
          </a:xfrm>
          <a:prstGeom prst="rightArrow">
            <a:avLst>
              <a:gd name="adj1" fmla="val 61511"/>
              <a:gd name="adj2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800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0054" y="1662028"/>
            <a:ext cx="2983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Arcs: cannot fit little curvatures</a:t>
            </a:r>
            <a:endParaRPr lang="sk-SK" sz="28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3886200"/>
            <a:ext cx="8610600" cy="2438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MF\2013\8. Jet and film\fotky do prez\Bez názvu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8" r="12787"/>
          <a:stretch/>
        </p:blipFill>
        <p:spPr bwMode="auto">
          <a:xfrm>
            <a:off x="-1" y="1200293"/>
            <a:ext cx="9144001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</a:t>
            </a:r>
            <a:r>
              <a:rPr lang="sk-SK" dirty="0" smtClean="0"/>
              <a:t> work</a:t>
            </a:r>
            <a:endParaRPr lang="sk-SK" dirty="0"/>
          </a:p>
        </p:txBody>
      </p:sp>
      <p:sp>
        <p:nvSpPr>
          <p:cNvPr id="6" name="Rectangle 5"/>
          <p:cNvSpPr/>
          <p:nvPr/>
        </p:nvSpPr>
        <p:spPr>
          <a:xfrm>
            <a:off x="952499" y="1886094"/>
            <a:ext cx="7239000" cy="4410074"/>
          </a:xfrm>
          <a:prstGeom prst="rect">
            <a:avLst/>
          </a:prstGeom>
          <a:solidFill>
            <a:srgbClr val="FFFF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</a:rPr>
              <a:t>3 </a:t>
            </a:r>
            <a:r>
              <a:rPr lang="sk-SK" sz="3600" dirty="0" smtClean="0">
                <a:solidFill>
                  <a:schemeClr val="tx1"/>
                </a:solidFill>
              </a:rPr>
              <a:t>modes of interaction</a:t>
            </a:r>
            <a:r>
              <a:rPr lang="en-US" sz="3600" dirty="0" smtClean="0">
                <a:solidFill>
                  <a:schemeClr val="tx1"/>
                </a:solidFill>
              </a:rPr>
              <a:t>:</a:t>
            </a:r>
          </a:p>
          <a:p>
            <a:endParaRPr lang="en-US" sz="36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sk-SK" sz="3600" dirty="0">
                <a:solidFill>
                  <a:schemeClr val="tx1"/>
                </a:solidFill>
              </a:rPr>
              <a:t>The jet </a:t>
            </a:r>
            <a:r>
              <a:rPr lang="sk-SK" sz="3600" b="1" dirty="0">
                <a:solidFill>
                  <a:schemeClr val="tx1"/>
                </a:solidFill>
              </a:rPr>
              <a:t>is </a:t>
            </a:r>
            <a:r>
              <a:rPr lang="sk-SK" sz="3600" b="1" dirty="0" smtClean="0">
                <a:solidFill>
                  <a:schemeClr val="tx1"/>
                </a:solidFill>
              </a:rPr>
              <a:t>reflected</a:t>
            </a:r>
            <a:r>
              <a:rPr lang="en-US" sz="3600" dirty="0" smtClean="0">
                <a:solidFill>
                  <a:schemeClr val="tx1"/>
                </a:solidFill>
              </a:rPr>
              <a:t> by the film</a:t>
            </a:r>
            <a:endParaRPr lang="en-US" sz="36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36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The j</a:t>
            </a:r>
            <a:r>
              <a:rPr lang="sk-SK" sz="3600" dirty="0" smtClean="0">
                <a:solidFill>
                  <a:schemeClr val="tx1"/>
                </a:solidFill>
              </a:rPr>
              <a:t>et </a:t>
            </a:r>
            <a:r>
              <a:rPr lang="en-US" sz="3600" b="1" dirty="0" smtClean="0">
                <a:solidFill>
                  <a:schemeClr val="tx1"/>
                </a:solidFill>
              </a:rPr>
              <a:t>p</a:t>
            </a:r>
            <a:r>
              <a:rPr lang="sk-SK" sz="3600" b="1" dirty="0" smtClean="0">
                <a:solidFill>
                  <a:schemeClr val="tx1"/>
                </a:solidFill>
              </a:rPr>
              <a:t>enetrates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sk-SK" sz="3600" dirty="0" smtClean="0">
                <a:solidFill>
                  <a:schemeClr val="tx1"/>
                </a:solidFill>
              </a:rPr>
              <a:t>the film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The j</a:t>
            </a:r>
            <a:r>
              <a:rPr lang="sk-SK" sz="3600" dirty="0" smtClean="0">
                <a:solidFill>
                  <a:schemeClr val="tx1"/>
                </a:solidFill>
              </a:rPr>
              <a:t>et </a:t>
            </a:r>
            <a:r>
              <a:rPr lang="en-US" sz="3600" b="1" dirty="0" smtClean="0">
                <a:solidFill>
                  <a:schemeClr val="tx1"/>
                </a:solidFill>
              </a:rPr>
              <a:t>u</a:t>
            </a:r>
            <a:r>
              <a:rPr lang="sk-SK" sz="3600" b="1" dirty="0" smtClean="0">
                <a:solidFill>
                  <a:schemeClr val="tx1"/>
                </a:solidFill>
              </a:rPr>
              <a:t>ndulates</a:t>
            </a:r>
            <a:r>
              <a:rPr lang="en-US" sz="3600" dirty="0" smtClean="0">
                <a:solidFill>
                  <a:schemeClr val="tx1"/>
                </a:solidFill>
              </a:rPr>
              <a:t> on the film</a:t>
            </a:r>
            <a:endParaRPr lang="sk-SK" sz="3600" b="1" dirty="0" smtClean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5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Sine shape approximation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grpSp>
        <p:nvGrpSpPr>
          <p:cNvPr id="28" name="Group 27"/>
          <p:cNvGrpSpPr/>
          <p:nvPr/>
        </p:nvGrpSpPr>
        <p:grpSpPr>
          <a:xfrm>
            <a:off x="2202488" y="1643779"/>
            <a:ext cx="5601810" cy="2626496"/>
            <a:chOff x="3008790" y="1934852"/>
            <a:chExt cx="3456662" cy="2210222"/>
          </a:xfrm>
        </p:grpSpPr>
        <p:sp>
          <p:nvSpPr>
            <p:cNvPr id="13" name="Freeform 12"/>
            <p:cNvSpPr/>
            <p:nvPr/>
          </p:nvSpPr>
          <p:spPr>
            <a:xfrm>
              <a:off x="3008790" y="1934852"/>
              <a:ext cx="1978926" cy="641445"/>
            </a:xfrm>
            <a:custGeom>
              <a:avLst/>
              <a:gdLst>
                <a:gd name="connsiteX0" fmla="*/ 0 w 1978926"/>
                <a:gd name="connsiteY0" fmla="*/ 0 h 641445"/>
                <a:gd name="connsiteX1" fmla="*/ 1009935 w 1978926"/>
                <a:gd name="connsiteY1" fmla="*/ 122830 h 641445"/>
                <a:gd name="connsiteX2" fmla="*/ 1978926 w 1978926"/>
                <a:gd name="connsiteY2" fmla="*/ 641445 h 641445"/>
                <a:gd name="connsiteX0" fmla="*/ 0 w 1978926"/>
                <a:gd name="connsiteY0" fmla="*/ 0 h 641445"/>
                <a:gd name="connsiteX1" fmla="*/ 1009935 w 1978926"/>
                <a:gd name="connsiteY1" fmla="*/ 122830 h 641445"/>
                <a:gd name="connsiteX2" fmla="*/ 1978926 w 1978926"/>
                <a:gd name="connsiteY2" fmla="*/ 641445 h 641445"/>
                <a:gd name="connsiteX0" fmla="*/ 0 w 1978926"/>
                <a:gd name="connsiteY0" fmla="*/ 0 h 641445"/>
                <a:gd name="connsiteX1" fmla="*/ 1009935 w 1978926"/>
                <a:gd name="connsiteY1" fmla="*/ 163773 h 641445"/>
                <a:gd name="connsiteX2" fmla="*/ 1978926 w 1978926"/>
                <a:gd name="connsiteY2" fmla="*/ 641445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926" h="641445">
                  <a:moveTo>
                    <a:pt x="0" y="0"/>
                  </a:moveTo>
                  <a:cubicBezTo>
                    <a:pt x="340057" y="7961"/>
                    <a:pt x="680114" y="56866"/>
                    <a:pt x="1009935" y="163773"/>
                  </a:cubicBezTo>
                  <a:cubicBezTo>
                    <a:pt x="1339756" y="270680"/>
                    <a:pt x="1659341" y="408296"/>
                    <a:pt x="1978926" y="641445"/>
                  </a:cubicBezTo>
                </a:path>
              </a:pathLst>
            </a:custGeom>
            <a:noFill/>
            <a:ln w="3810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595408" y="3031643"/>
              <a:ext cx="870044" cy="1113431"/>
            </a:xfrm>
            <a:custGeom>
              <a:avLst/>
              <a:gdLst>
                <a:gd name="connsiteX0" fmla="*/ 0 w 1091821"/>
                <a:gd name="connsiteY0" fmla="*/ 0 h 914400"/>
                <a:gd name="connsiteX1" fmla="*/ 1091821 w 1091821"/>
                <a:gd name="connsiteY1" fmla="*/ 914400 h 914400"/>
                <a:gd name="connsiteX0" fmla="*/ 0 w 941695"/>
                <a:gd name="connsiteY0" fmla="*/ 0 h 1037229"/>
                <a:gd name="connsiteX1" fmla="*/ 941695 w 941695"/>
                <a:gd name="connsiteY1" fmla="*/ 1037229 h 1037229"/>
                <a:gd name="connsiteX0" fmla="*/ 0 w 1050877"/>
                <a:gd name="connsiteY0" fmla="*/ 0 h 887103"/>
                <a:gd name="connsiteX1" fmla="*/ 1050877 w 1050877"/>
                <a:gd name="connsiteY1" fmla="*/ 887103 h 887103"/>
                <a:gd name="connsiteX0" fmla="*/ 0 w 1050877"/>
                <a:gd name="connsiteY0" fmla="*/ 0 h 887103"/>
                <a:gd name="connsiteX1" fmla="*/ 1050877 w 1050877"/>
                <a:gd name="connsiteY1" fmla="*/ 887103 h 887103"/>
                <a:gd name="connsiteX0" fmla="*/ 0 w 1050877"/>
                <a:gd name="connsiteY0" fmla="*/ 0 h 887103"/>
                <a:gd name="connsiteX1" fmla="*/ 1050877 w 1050877"/>
                <a:gd name="connsiteY1" fmla="*/ 887103 h 887103"/>
                <a:gd name="connsiteX0" fmla="*/ 0 w 955342"/>
                <a:gd name="connsiteY0" fmla="*/ 0 h 928047"/>
                <a:gd name="connsiteX1" fmla="*/ 955342 w 955342"/>
                <a:gd name="connsiteY1" fmla="*/ 928047 h 928047"/>
                <a:gd name="connsiteX0" fmla="*/ 0 w 955342"/>
                <a:gd name="connsiteY0" fmla="*/ 0 h 928047"/>
                <a:gd name="connsiteX1" fmla="*/ 955342 w 955342"/>
                <a:gd name="connsiteY1" fmla="*/ 928047 h 928047"/>
                <a:gd name="connsiteX0" fmla="*/ 0 w 955342"/>
                <a:gd name="connsiteY0" fmla="*/ 0 h 928047"/>
                <a:gd name="connsiteX1" fmla="*/ 955342 w 955342"/>
                <a:gd name="connsiteY1" fmla="*/ 928047 h 928047"/>
                <a:gd name="connsiteX0" fmla="*/ 0 w 955342"/>
                <a:gd name="connsiteY0" fmla="*/ 0 h 928047"/>
                <a:gd name="connsiteX1" fmla="*/ 955342 w 955342"/>
                <a:gd name="connsiteY1" fmla="*/ 928047 h 928047"/>
                <a:gd name="connsiteX0" fmla="*/ 0 w 887104"/>
                <a:gd name="connsiteY0" fmla="*/ 0 h 968990"/>
                <a:gd name="connsiteX1" fmla="*/ 887104 w 887104"/>
                <a:gd name="connsiteY1" fmla="*/ 968990 h 968990"/>
                <a:gd name="connsiteX0" fmla="*/ 0 w 887104"/>
                <a:gd name="connsiteY0" fmla="*/ 0 h 968990"/>
                <a:gd name="connsiteX1" fmla="*/ 887104 w 887104"/>
                <a:gd name="connsiteY1" fmla="*/ 968990 h 968990"/>
                <a:gd name="connsiteX0" fmla="*/ 0 w 887104"/>
                <a:gd name="connsiteY0" fmla="*/ 0 h 968990"/>
                <a:gd name="connsiteX1" fmla="*/ 887104 w 887104"/>
                <a:gd name="connsiteY1" fmla="*/ 968990 h 968990"/>
                <a:gd name="connsiteX0" fmla="*/ 0 w 887104"/>
                <a:gd name="connsiteY0" fmla="*/ 0 h 968990"/>
                <a:gd name="connsiteX1" fmla="*/ 887104 w 887104"/>
                <a:gd name="connsiteY1" fmla="*/ 968990 h 968990"/>
                <a:gd name="connsiteX0" fmla="*/ 0 w 832513"/>
                <a:gd name="connsiteY0" fmla="*/ 0 h 982638"/>
                <a:gd name="connsiteX1" fmla="*/ 832513 w 832513"/>
                <a:gd name="connsiteY1" fmla="*/ 982638 h 982638"/>
                <a:gd name="connsiteX0" fmla="*/ 0 w 832513"/>
                <a:gd name="connsiteY0" fmla="*/ 0 h 982638"/>
                <a:gd name="connsiteX1" fmla="*/ 832513 w 832513"/>
                <a:gd name="connsiteY1" fmla="*/ 982638 h 982638"/>
                <a:gd name="connsiteX0" fmla="*/ 0 w 832513"/>
                <a:gd name="connsiteY0" fmla="*/ 0 h 982638"/>
                <a:gd name="connsiteX1" fmla="*/ 832513 w 832513"/>
                <a:gd name="connsiteY1" fmla="*/ 982638 h 982638"/>
                <a:gd name="connsiteX0" fmla="*/ 0 w 832513"/>
                <a:gd name="connsiteY0" fmla="*/ 0 h 982638"/>
                <a:gd name="connsiteX1" fmla="*/ 832513 w 832513"/>
                <a:gd name="connsiteY1" fmla="*/ 982638 h 982638"/>
                <a:gd name="connsiteX0" fmla="*/ 0 w 783361"/>
                <a:gd name="connsiteY0" fmla="*/ 0 h 1007332"/>
                <a:gd name="connsiteX1" fmla="*/ 783361 w 783361"/>
                <a:gd name="connsiteY1" fmla="*/ 1007332 h 1007332"/>
                <a:gd name="connsiteX0" fmla="*/ 0 w 783361"/>
                <a:gd name="connsiteY0" fmla="*/ 0 h 1007332"/>
                <a:gd name="connsiteX1" fmla="*/ 783361 w 783361"/>
                <a:gd name="connsiteY1" fmla="*/ 1007332 h 100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3361" h="1007332">
                  <a:moveTo>
                    <a:pt x="0" y="0"/>
                  </a:moveTo>
                  <a:cubicBezTo>
                    <a:pt x="344853" y="261903"/>
                    <a:pt x="630986" y="648593"/>
                    <a:pt x="783361" y="1007332"/>
                  </a:cubicBezTo>
                </a:path>
              </a:pathLst>
            </a:custGeom>
            <a:noFill/>
            <a:ln w="3810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953000" y="2543315"/>
              <a:ext cx="730154" cy="561343"/>
            </a:xfrm>
            <a:prstGeom prst="line">
              <a:avLst/>
            </a:prstGeom>
            <a:ln w="3810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41948484"/>
              </p:ext>
            </p:extLst>
          </p:nvPr>
        </p:nvGraphicFramePr>
        <p:xfrm>
          <a:off x="482600" y="3608707"/>
          <a:ext cx="4013200" cy="1239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0" name="Equation" r:id="rId3" imgW="1397000" imgH="431800" progId="Equation.3">
                  <p:embed/>
                </p:oleObj>
              </mc:Choice>
              <mc:Fallback>
                <p:oleObj name="Equation" r:id="rId3" imgW="1397000" imgH="4318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" y="3608707"/>
                        <a:ext cx="4013200" cy="1239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741506" y="1346536"/>
            <a:ext cx="3754294" cy="3797700"/>
            <a:chOff x="4961330" y="428772"/>
            <a:chExt cx="3754294" cy="3797700"/>
          </a:xfrm>
        </p:grpSpPr>
        <p:sp>
          <p:nvSpPr>
            <p:cNvPr id="17" name="Rectangle 16"/>
            <p:cNvSpPr/>
            <p:nvPr/>
          </p:nvSpPr>
          <p:spPr>
            <a:xfrm>
              <a:off x="6589394" y="2307608"/>
              <a:ext cx="2126230" cy="1830840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961330" y="428772"/>
              <a:ext cx="3754294" cy="3797700"/>
              <a:chOff x="4961330" y="428772"/>
              <a:chExt cx="3754294" cy="3797700"/>
            </a:xfrm>
          </p:grpSpPr>
          <p:sp>
            <p:nvSpPr>
              <p:cNvPr id="19" name="Right Arrow 18"/>
              <p:cNvSpPr/>
              <p:nvPr/>
            </p:nvSpPr>
            <p:spPr>
              <a:xfrm rot="2919886">
                <a:off x="5198121" y="191981"/>
                <a:ext cx="2409861" cy="2883444"/>
              </a:xfrm>
              <a:prstGeom prst="rightArrow">
                <a:avLst>
                  <a:gd name="adj1" fmla="val 60773"/>
                  <a:gd name="adj2" fmla="val 5000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448126" y="886083"/>
                <a:ext cx="208082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latin typeface="+mj-lt"/>
                  </a:rPr>
                  <a:t>Less than 3% of the total force</a:t>
                </a:r>
                <a:endParaRPr lang="sk-SK" sz="2800" b="1" dirty="0">
                  <a:latin typeface="+mj-lt"/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6658224" y="2219584"/>
                <a:ext cx="2057400" cy="2006888"/>
                <a:chOff x="6722874" y="2084808"/>
                <a:chExt cx="2209800" cy="2362200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6722874" y="2084808"/>
                  <a:ext cx="2209800" cy="2362200"/>
                </a:xfrm>
                <a:prstGeom prst="line">
                  <a:avLst/>
                </a:prstGeom>
                <a:ln w="762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6725145" y="2084808"/>
                  <a:ext cx="2057400" cy="2362200"/>
                </a:xfrm>
                <a:prstGeom prst="line">
                  <a:avLst/>
                </a:prstGeom>
                <a:ln w="762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" name="Group 23"/>
          <p:cNvGrpSpPr/>
          <p:nvPr/>
        </p:nvGrpSpPr>
        <p:grpSpPr>
          <a:xfrm flipH="1">
            <a:off x="5638801" y="3225372"/>
            <a:ext cx="3505199" cy="1836008"/>
            <a:chOff x="697152" y="2302440"/>
            <a:chExt cx="3514875" cy="1836008"/>
          </a:xfrm>
        </p:grpSpPr>
        <p:sp>
          <p:nvSpPr>
            <p:cNvPr id="25" name="Right Arrow 24"/>
            <p:cNvSpPr/>
            <p:nvPr/>
          </p:nvSpPr>
          <p:spPr>
            <a:xfrm>
              <a:off x="697152" y="2302440"/>
              <a:ext cx="3514875" cy="1836008"/>
            </a:xfrm>
            <a:prstGeom prst="rightArrow">
              <a:avLst>
                <a:gd name="adj1" fmla="val 57433"/>
                <a:gd name="adj2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61606" y="2745974"/>
              <a:ext cx="27391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+mj-lt"/>
                </a:rPr>
                <a:t>Wavelength </a:t>
              </a:r>
              <a:r>
                <a:rPr lang="en-US" sz="2800" b="1" dirty="0">
                  <a:latin typeface="+mj-lt"/>
                </a:rPr>
                <a:t>&gt;</a:t>
              </a:r>
              <a:r>
                <a:rPr lang="en-US" sz="2800" b="1" dirty="0" smtClean="0">
                  <a:latin typeface="+mj-lt"/>
                </a:rPr>
                <a:t>&gt; amplitude</a:t>
              </a:r>
              <a:endParaRPr lang="sk-SK" sz="2800" b="1" dirty="0" smtClean="0">
                <a:latin typeface="+mj-lt"/>
              </a:endParaRPr>
            </a:p>
          </p:txBody>
        </p:sp>
      </p:grpSp>
      <p:graphicFrame>
        <p:nvGraphicFramePr>
          <p:cNvPr id="27" name="Object 2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825249261"/>
              </p:ext>
            </p:extLst>
          </p:nvPr>
        </p:nvGraphicFramePr>
        <p:xfrm>
          <a:off x="533400" y="5339419"/>
          <a:ext cx="246221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1" name="Equation" r:id="rId5" imgW="736560" imgH="203040" progId="Equation.3">
                  <p:embed/>
                </p:oleObj>
              </mc:Choice>
              <mc:Fallback>
                <p:oleObj name="Equation" r:id="rId5" imgW="736560" imgH="20304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339419"/>
                        <a:ext cx="246221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28"/>
          <p:cNvGrpSpPr/>
          <p:nvPr/>
        </p:nvGrpSpPr>
        <p:grpSpPr>
          <a:xfrm flipH="1">
            <a:off x="3050305" y="5057100"/>
            <a:ext cx="3622331" cy="1880447"/>
            <a:chOff x="156510" y="4745006"/>
            <a:chExt cx="4321950" cy="1880447"/>
          </a:xfrm>
        </p:grpSpPr>
        <p:sp>
          <p:nvSpPr>
            <p:cNvPr id="30" name="Right Arrow 29"/>
            <p:cNvSpPr/>
            <p:nvPr/>
          </p:nvSpPr>
          <p:spPr>
            <a:xfrm rot="21331525">
              <a:off x="367174" y="4745006"/>
              <a:ext cx="4111286" cy="1880447"/>
            </a:xfrm>
            <a:prstGeom prst="rightArrow">
              <a:avLst>
                <a:gd name="adj1" fmla="val 63727"/>
                <a:gd name="adj2" fmla="val 5000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6510" y="5273967"/>
              <a:ext cx="38246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+mj-lt"/>
                </a:rPr>
                <a:t>Zero force at</a:t>
              </a:r>
              <a:r>
                <a:rPr lang="sk-SK" sz="2800" b="1" dirty="0" smtClean="0">
                  <a:latin typeface="+mj-lt"/>
                </a:rPr>
                <a:t> y=0, </a:t>
              </a:r>
              <a:r>
                <a:rPr lang="en-US" sz="2800" b="1" dirty="0" smtClean="0">
                  <a:latin typeface="+mj-lt"/>
                </a:rPr>
                <a:t>increases with |y|</a:t>
              </a:r>
              <a:endParaRPr lang="sk-SK" sz="2800" b="1" dirty="0"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53000" y="797671"/>
            <a:ext cx="2156634" cy="4031848"/>
            <a:chOff x="4953000" y="797671"/>
            <a:chExt cx="2156634" cy="4031848"/>
          </a:xfrm>
        </p:grpSpPr>
        <p:cxnSp>
          <p:nvCxnSpPr>
            <p:cNvPr id="37" name="Straight Arrow Connector 36"/>
            <p:cNvCxnSpPr/>
            <p:nvPr/>
          </p:nvCxnSpPr>
          <p:spPr>
            <a:xfrm flipH="1">
              <a:off x="4953000" y="2700373"/>
              <a:ext cx="991884" cy="212914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1488948">
              <a:off x="5845761" y="797671"/>
              <a:ext cx="1263873" cy="26606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0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1371600"/>
            <a:ext cx="839906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Constant speed in</a:t>
            </a:r>
            <a:r>
              <a:rPr lang="sk-SK" sz="3200" dirty="0" smtClean="0">
                <a:latin typeface="+mj-lt"/>
              </a:rPr>
              <a:t> x</a:t>
            </a:r>
            <a:r>
              <a:rPr lang="en-US" sz="3200" dirty="0" smtClean="0">
                <a:latin typeface="+mj-lt"/>
              </a:rPr>
              <a:t> direction</a:t>
            </a:r>
            <a:r>
              <a:rPr lang="sk-SK" sz="3200" dirty="0" smtClean="0">
                <a:latin typeface="+mj-lt"/>
              </a:rPr>
              <a:t>,</a:t>
            </a:r>
            <a:br>
              <a:rPr lang="sk-SK" sz="3200" dirty="0" smtClean="0">
                <a:latin typeface="+mj-lt"/>
              </a:rPr>
            </a:br>
            <a:r>
              <a:rPr lang="sk-SK" sz="3200" dirty="0" smtClean="0">
                <a:latin typeface="+mj-lt"/>
              </a:rPr>
              <a:t>harmonic </a:t>
            </a:r>
            <a:r>
              <a:rPr lang="en-US" sz="3200" dirty="0" smtClean="0">
                <a:latin typeface="+mj-lt"/>
              </a:rPr>
              <a:t>oscillations</a:t>
            </a:r>
            <a:r>
              <a:rPr lang="sk-SK" sz="3200" dirty="0" smtClean="0">
                <a:latin typeface="+mj-lt"/>
              </a:rPr>
              <a:t> </a:t>
            </a:r>
            <a:r>
              <a:rPr lang="en-US" sz="3200" dirty="0" smtClean="0">
                <a:latin typeface="+mj-lt"/>
              </a:rPr>
              <a:t>in</a:t>
            </a:r>
            <a:r>
              <a:rPr lang="sk-SK" sz="3200" dirty="0" smtClean="0">
                <a:latin typeface="+mj-lt"/>
              </a:rPr>
              <a:t> y</a:t>
            </a:r>
            <a:r>
              <a:rPr lang="en-US" sz="3200" dirty="0" smtClean="0">
                <a:latin typeface="+mj-lt"/>
              </a:rPr>
              <a:t> direction</a:t>
            </a:r>
          </a:p>
          <a:p>
            <a:endParaRPr lang="en-US" sz="3200" dirty="0" smtClean="0">
              <a:latin typeface="+mj-lt"/>
            </a:endParaRPr>
          </a:p>
          <a:p>
            <a:endParaRPr lang="en-US" sz="3200" dirty="0" smtClean="0">
              <a:latin typeface="+mj-lt"/>
            </a:endParaRPr>
          </a:p>
          <a:p>
            <a:endParaRPr lang="en-US" sz="3200" dirty="0" smtClean="0">
              <a:latin typeface="+mj-lt"/>
            </a:endParaRPr>
          </a:p>
          <a:p>
            <a:endParaRPr lang="en-US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Wavelength</a:t>
            </a:r>
          </a:p>
          <a:p>
            <a:pPr>
              <a:lnSpc>
                <a:spcPct val="150000"/>
              </a:lnSpc>
            </a:pPr>
            <a:endParaRPr lang="en-US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Amplitude</a:t>
            </a:r>
            <a:endParaRPr lang="sk-SK" sz="3200" dirty="0" smtClean="0">
              <a:latin typeface="+mj-lt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1877515"/>
              </p:ext>
            </p:extLst>
          </p:nvPr>
        </p:nvGraphicFramePr>
        <p:xfrm>
          <a:off x="2209800" y="2362200"/>
          <a:ext cx="322738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3" name="Equation" r:id="rId4" imgW="1218960" imgH="431640" progId="Equation.3">
                  <p:embed/>
                </p:oleObj>
              </mc:Choice>
              <mc:Fallback>
                <p:oleObj name="Equation" r:id="rId4" imgW="1218960" imgH="431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362200"/>
                        <a:ext cx="3227388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869599"/>
              </p:ext>
            </p:extLst>
          </p:nvPr>
        </p:nvGraphicFramePr>
        <p:xfrm>
          <a:off x="2606675" y="3857625"/>
          <a:ext cx="3173413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4" name="Equation" r:id="rId6" imgW="1168200" imgH="469800" progId="Equation.3">
                  <p:embed/>
                </p:oleObj>
              </mc:Choice>
              <mc:Fallback>
                <p:oleObj name="Equation" r:id="rId6" imgW="116820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6675" y="3857625"/>
                        <a:ext cx="3173413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– theoretical prediction</a:t>
            </a:r>
            <a:endParaRPr lang="sk-SK" dirty="0"/>
          </a:p>
        </p:txBody>
      </p:sp>
      <p:graphicFrame>
        <p:nvGraphicFramePr>
          <p:cNvPr id="9" name="Content Placeholder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562322"/>
              </p:ext>
            </p:extLst>
          </p:nvPr>
        </p:nvGraphicFramePr>
        <p:xfrm>
          <a:off x="2438400" y="5187950"/>
          <a:ext cx="3352800" cy="126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5" name="Equation" r:id="rId8" imgW="1244520" imgH="469800" progId="Equation.3">
                  <p:embed/>
                </p:oleObj>
              </mc:Choice>
              <mc:Fallback>
                <p:oleObj name="Equation" r:id="rId8" imgW="124452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38400" y="5187950"/>
                        <a:ext cx="3352800" cy="1265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292754" y="4495800"/>
            <a:ext cx="2155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free parameter</a:t>
            </a:r>
            <a:endParaRPr lang="sk-SK" sz="3200" dirty="0">
              <a:latin typeface="+mj-lt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445104"/>
              </p:ext>
            </p:extLst>
          </p:nvPr>
        </p:nvGraphicFramePr>
        <p:xfrm>
          <a:off x="8312537" y="5034409"/>
          <a:ext cx="630246" cy="490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6" name="Equation" r:id="rId10" imgW="126720" imgH="177480" progId="Equation.3">
                  <p:embed/>
                </p:oleObj>
              </mc:Choice>
              <mc:Fallback>
                <p:oleObj name="Equation" r:id="rId10" imgW="12672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12537" y="5034409"/>
                        <a:ext cx="630246" cy="490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4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1460741"/>
              </p:ext>
            </p:extLst>
          </p:nvPr>
        </p:nvGraphicFramePr>
        <p:xfrm>
          <a:off x="119418" y="1049407"/>
          <a:ext cx="8948382" cy="5122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514274"/>
              </p:ext>
            </p:extLst>
          </p:nvPr>
        </p:nvGraphicFramePr>
        <p:xfrm>
          <a:off x="4451831" y="363607"/>
          <a:ext cx="2057400" cy="598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80" name="Equation" r:id="rId5" imgW="698400" imgH="203040" progId="Equation.3">
                  <p:embed/>
                </p:oleObj>
              </mc:Choice>
              <mc:Fallback>
                <p:oleObj name="Equation" r:id="rId5" imgW="69840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51831" y="363607"/>
                        <a:ext cx="2057400" cy="598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1106606" y="363607"/>
            <a:ext cx="2286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sk-SK" b="1" dirty="0" smtClean="0"/>
              <a:t>Experiment</a:t>
            </a:r>
            <a:endParaRPr lang="sk-SK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0" y="6096000"/>
            <a:ext cx="1447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/>
              <a:t>Theory</a:t>
            </a:r>
            <a:endParaRPr lang="sk-SK" b="1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0159920"/>
              </p:ext>
            </p:extLst>
          </p:nvPr>
        </p:nvGraphicFramePr>
        <p:xfrm>
          <a:off x="109656" y="327854"/>
          <a:ext cx="1065213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81" name="Equation" r:id="rId7" imgW="380880" imgH="241200" progId="Equation.3">
                  <p:embed/>
                </p:oleObj>
              </mc:Choice>
              <mc:Fallback>
                <p:oleObj name="Equation" r:id="rId7" imgW="38088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9656" y="327854"/>
                        <a:ext cx="1065213" cy="674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850370"/>
              </p:ext>
            </p:extLst>
          </p:nvPr>
        </p:nvGraphicFramePr>
        <p:xfrm>
          <a:off x="5873269" y="6063456"/>
          <a:ext cx="1065213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82" name="Equation" r:id="rId9" imgW="380880" imgH="241200" progId="Equation.3">
                  <p:embed/>
                </p:oleObj>
              </mc:Choice>
              <mc:Fallback>
                <p:oleObj name="Equation" r:id="rId9" imgW="380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269" y="6063456"/>
                        <a:ext cx="1065213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341124"/>
              </p:ext>
            </p:extLst>
          </p:nvPr>
        </p:nvGraphicFramePr>
        <p:xfrm>
          <a:off x="4044097" y="4724400"/>
          <a:ext cx="5091492" cy="602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83" name="Equation" r:id="rId11" imgW="1930320" imgH="228600" progId="Equation.3">
                  <p:embed/>
                </p:oleObj>
              </mc:Choice>
              <mc:Fallback>
                <p:oleObj name="Equation" r:id="rId11" imgW="19303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44097" y="4724400"/>
                        <a:ext cx="5091492" cy="60293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4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0063993"/>
              </p:ext>
            </p:extLst>
          </p:nvPr>
        </p:nvGraphicFramePr>
        <p:xfrm>
          <a:off x="55728" y="914401"/>
          <a:ext cx="9012072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201561"/>
              </p:ext>
            </p:extLst>
          </p:nvPr>
        </p:nvGraphicFramePr>
        <p:xfrm>
          <a:off x="5105400" y="361535"/>
          <a:ext cx="20574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0" name="Equation" r:id="rId4" imgW="698400" imgH="203040" progId="Equation.3">
                  <p:embed/>
                </p:oleObj>
              </mc:Choice>
              <mc:Fallback>
                <p:oleObj name="Equation" r:id="rId4" imgW="698400" imgH="203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61535"/>
                        <a:ext cx="2057400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1154373" y="379732"/>
            <a:ext cx="2286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sk-SK" b="1" dirty="0" smtClean="0"/>
              <a:t>Experiment</a:t>
            </a:r>
            <a:endParaRPr lang="sk-SK" b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48200" y="6209033"/>
            <a:ext cx="1447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/>
              <a:t>Theory</a:t>
            </a:r>
            <a:endParaRPr lang="sk-SK" b="1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187019"/>
              </p:ext>
            </p:extLst>
          </p:nvPr>
        </p:nvGraphicFramePr>
        <p:xfrm>
          <a:off x="139961" y="344488"/>
          <a:ext cx="1100137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1" name="Equation" r:id="rId6" imgW="393480" imgH="241200" progId="Equation.3">
                  <p:embed/>
                </p:oleObj>
              </mc:Choice>
              <mc:Fallback>
                <p:oleObj name="Equation" r:id="rId6" imgW="39348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9961" y="344488"/>
                        <a:ext cx="1100137" cy="674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679304"/>
              </p:ext>
            </p:extLst>
          </p:nvPr>
        </p:nvGraphicFramePr>
        <p:xfrm>
          <a:off x="5932007" y="6176489"/>
          <a:ext cx="1100137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2" name="Equation" r:id="rId8" imgW="393480" imgH="241200" progId="Equation.3">
                  <p:embed/>
                </p:oleObj>
              </mc:Choice>
              <mc:Fallback>
                <p:oleObj name="Equation" r:id="rId8" imgW="393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2007" y="6176489"/>
                        <a:ext cx="1100137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624578"/>
              </p:ext>
            </p:extLst>
          </p:nvPr>
        </p:nvGraphicFramePr>
        <p:xfrm>
          <a:off x="1116493" y="1828800"/>
          <a:ext cx="5392738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3" name="Equation" r:id="rId10" imgW="2044440" imgH="228600" progId="Equation.3">
                  <p:embed/>
                </p:oleObj>
              </mc:Choice>
              <mc:Fallback>
                <p:oleObj name="Equation" r:id="rId10" imgW="2044440" imgH="228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493" y="1828800"/>
                        <a:ext cx="5392738" cy="6032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0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458200" cy="50593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3 modes of interaction</a:t>
            </a:r>
            <a:r>
              <a:rPr lang="en-US" sz="2800" dirty="0"/>
              <a:t> </a:t>
            </a:r>
            <a:r>
              <a:rPr lang="en-US" sz="2800" dirty="0" smtClean="0"/>
              <a:t>studied</a:t>
            </a:r>
            <a:endParaRPr lang="en-US" sz="2800" dirty="0"/>
          </a:p>
          <a:p>
            <a:r>
              <a:rPr lang="en-US" sz="2800" dirty="0" smtClean="0"/>
              <a:t>Existing theory verified</a:t>
            </a:r>
            <a:r>
              <a:rPr lang="sk-SK" sz="2800" dirty="0" smtClean="0"/>
              <a:t>, </a:t>
            </a:r>
            <a:r>
              <a:rPr lang="en-US" sz="2800" dirty="0" smtClean="0"/>
              <a:t>discrepancies explained</a:t>
            </a:r>
            <a:r>
              <a:rPr lang="sk-SK" sz="2800" dirty="0" smtClean="0"/>
              <a:t>, </a:t>
            </a:r>
            <a:r>
              <a:rPr lang="en-US" sz="2800" dirty="0" smtClean="0"/>
              <a:t>novel approach in case of undulation</a:t>
            </a:r>
            <a:endParaRPr lang="sk-SK" sz="2800" dirty="0" smtClean="0"/>
          </a:p>
          <a:p>
            <a:r>
              <a:rPr lang="en-US" sz="2800" dirty="0" smtClean="0"/>
              <a:t>Greater jet radii</a:t>
            </a:r>
            <a:r>
              <a:rPr lang="sk-SK" sz="2800" dirty="0" smtClean="0"/>
              <a:t>, </a:t>
            </a:r>
            <a:r>
              <a:rPr lang="en-US" sz="2800" dirty="0" smtClean="0"/>
              <a:t>incident angle changed</a:t>
            </a:r>
            <a:r>
              <a:rPr lang="sk-SK" sz="2800" dirty="0" smtClean="0"/>
              <a:t> a</a:t>
            </a:r>
            <a:r>
              <a:rPr lang="en-US" sz="2800" dirty="0" err="1" smtClean="0"/>
              <a:t>nd</a:t>
            </a:r>
            <a:r>
              <a:rPr lang="sk-SK" sz="2800" dirty="0" smtClean="0"/>
              <a:t> </a:t>
            </a:r>
            <a:r>
              <a:rPr lang="en-US" sz="2800" dirty="0" smtClean="0"/>
              <a:t>amplitude investigated</a:t>
            </a:r>
            <a:endParaRPr lang="sk-SK" sz="2800" dirty="0"/>
          </a:p>
        </p:txBody>
      </p:sp>
      <p:pic>
        <p:nvPicPr>
          <p:cNvPr id="4" name="jet and film konie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3918" t="48072" b="12500"/>
          <a:stretch/>
        </p:blipFill>
        <p:spPr>
          <a:xfrm>
            <a:off x="1137" y="3733800"/>
            <a:ext cx="9149687" cy="2815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733800"/>
            <a:ext cx="7113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onstantia" pitchFamily="18" charset="0"/>
              </a:rPr>
              <a:t>Thank you for your attention</a:t>
            </a:r>
            <a:endParaRPr lang="sk-SK" sz="40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3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nstantia" pitchFamily="18" charset="0"/>
              </a:rPr>
              <a:t>Appendices</a:t>
            </a:r>
            <a:endParaRPr lang="sk-SK" dirty="0">
              <a:latin typeface="Constantia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Constantia" pitchFamily="18" charset="0"/>
              </a:rPr>
              <a:t>8. </a:t>
            </a:r>
            <a:r>
              <a:rPr lang="en-US" dirty="0" smtClean="0">
                <a:latin typeface="Constantia" pitchFamily="18" charset="0"/>
              </a:rPr>
              <a:t>Jet and film</a:t>
            </a:r>
            <a:endParaRPr lang="sk-SK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71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from below the film</a:t>
            </a:r>
            <a:endParaRPr lang="sk-S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C:\Users\Mišo\Desktop\VYBERKO 8. Jet and film\vyberko fotky do prezentacie\SAM_6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51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6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from below the film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8914" name="Picture 2" descr="C:\Users\Mišo\Desktop\VYBERKO 8. Jet and film\8. Jet and film\thet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r="14347" b="14325"/>
          <a:stretch/>
        </p:blipFill>
        <p:spPr bwMode="auto">
          <a:xfrm>
            <a:off x="152400" y="1143000"/>
            <a:ext cx="8839200" cy="46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637396" y="2217522"/>
            <a:ext cx="1981200" cy="25146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2579996" y="2217522"/>
            <a:ext cx="2057400" cy="25146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637396" y="2369922"/>
            <a:ext cx="0" cy="25146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6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Fixed: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Liquid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Varied: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Jet radius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Incident angle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smtClean="0"/>
              <a:t>Incident speed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8811086"/>
              </p:ext>
            </p:extLst>
          </p:nvPr>
        </p:nvGraphicFramePr>
        <p:xfrm>
          <a:off x="2209800" y="1752600"/>
          <a:ext cx="2600325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69" name="Equation" r:id="rId3" imgW="1002960" imgH="228600" progId="Equation.3">
                  <p:embed/>
                </p:oleObj>
              </mc:Choice>
              <mc:Fallback>
                <p:oleObj name="Equation" r:id="rId3" imgW="100296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752600"/>
                        <a:ext cx="2600325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553091"/>
              </p:ext>
            </p:extLst>
          </p:nvPr>
        </p:nvGraphicFramePr>
        <p:xfrm>
          <a:off x="5029200" y="1752600"/>
          <a:ext cx="2568575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0" name="Equation" r:id="rId5" imgW="990360" imgH="228600" progId="Equation.3">
                  <p:embed/>
                </p:oleObj>
              </mc:Choice>
              <mc:Fallback>
                <p:oleObj name="Equation" r:id="rId5" imgW="99036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752600"/>
                        <a:ext cx="2568575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456942"/>
              </p:ext>
            </p:extLst>
          </p:nvPr>
        </p:nvGraphicFramePr>
        <p:xfrm>
          <a:off x="3192463" y="3276600"/>
          <a:ext cx="4116387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1" name="Equation" r:id="rId7" imgW="1587240" imgH="253800" progId="Equation.3">
                  <p:embed/>
                </p:oleObj>
              </mc:Choice>
              <mc:Fallback>
                <p:oleObj name="Equation" r:id="rId7" imgW="158724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2463" y="3276600"/>
                        <a:ext cx="4116387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0759241"/>
              </p:ext>
            </p:extLst>
          </p:nvPr>
        </p:nvGraphicFramePr>
        <p:xfrm>
          <a:off x="3711575" y="3803650"/>
          <a:ext cx="3687763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2" name="Equation" r:id="rId9" imgW="1422360" imgH="317160" progId="Equation.3">
                  <p:embed/>
                </p:oleObj>
              </mc:Choice>
              <mc:Fallback>
                <p:oleObj name="Equation" r:id="rId9" imgW="1422360" imgH="3171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1575" y="3803650"/>
                        <a:ext cx="3687763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164448"/>
              </p:ext>
            </p:extLst>
          </p:nvPr>
        </p:nvGraphicFramePr>
        <p:xfrm>
          <a:off x="3733800" y="4419600"/>
          <a:ext cx="4279900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3" name="Equation" r:id="rId11" imgW="1650960" imgH="317160" progId="Equation.3">
                  <p:embed/>
                </p:oleObj>
              </mc:Choice>
              <mc:Fallback>
                <p:oleObj name="Equation" r:id="rId11" imgW="1650960" imgH="3171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419600"/>
                        <a:ext cx="4279900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348641"/>
              </p:ext>
            </p:extLst>
          </p:nvPr>
        </p:nvGraphicFramePr>
        <p:xfrm>
          <a:off x="4724400" y="5638800"/>
          <a:ext cx="3917950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4" name="Equation" r:id="rId13" imgW="1511280" imgH="317160" progId="Equation.3">
                  <p:embed/>
                </p:oleObj>
              </mc:Choice>
              <mc:Fallback>
                <p:oleObj name="Equation" r:id="rId13" imgW="1511280" imgH="31716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5638800"/>
                        <a:ext cx="3917950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338592"/>
              </p:ext>
            </p:extLst>
          </p:nvPr>
        </p:nvGraphicFramePr>
        <p:xfrm>
          <a:off x="3505200" y="5181600"/>
          <a:ext cx="4543425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5" name="Equation" r:id="rId15" imgW="1752480" imgH="317160" progId="Equation.3">
                  <p:embed/>
                </p:oleObj>
              </mc:Choice>
              <mc:Fallback>
                <p:oleObj name="Equation" r:id="rId15" imgW="1752480" imgH="3171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181600"/>
                        <a:ext cx="4543425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6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tension measurement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 smtClean="0"/>
                  <a:t>Counting drops from a pipet</a:t>
                </a:r>
              </a:p>
              <a:p>
                <a:endParaRPr lang="en-US" sz="2800" dirty="0"/>
              </a:p>
              <a:p>
                <a:r>
                  <a:rPr lang="en-US" sz="2800" dirty="0" smtClean="0"/>
                  <a:t>Comparing to number of drops of deionized water (known surface tension)</a:t>
                </a:r>
              </a:p>
              <a:p>
                <a:endParaRPr lang="en-US" sz="2800" dirty="0"/>
              </a:p>
              <a:p>
                <a:r>
                  <a:rPr lang="en-US" sz="2800" dirty="0" smtClean="0"/>
                  <a:t>Calculating the mass of a single drop;</a:t>
                </a:r>
              </a:p>
              <a:p>
                <a:endParaRPr lang="en-US" sz="2800" dirty="0"/>
              </a:p>
              <a:p>
                <a:r>
                  <a:rPr lang="en-US" sz="2800" dirty="0" smtClean="0"/>
                  <a:t>Soap </a:t>
                </a:r>
                <a:r>
                  <a:rPr lang="en-US" sz="2800" dirty="0"/>
                  <a:t>water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800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sz="2800" i="1">
                        <a:latin typeface="Cambria Math"/>
                      </a:rPr>
                      <m:t>0.0</m:t>
                    </m:r>
                    <m:r>
                      <a:rPr lang="en-US" sz="2800" b="0" i="1" smtClean="0">
                        <a:latin typeface="Cambria Math"/>
                      </a:rPr>
                      <m:t>2</m:t>
                    </m:r>
                    <m:r>
                      <a:rPr lang="en-US" sz="2800" i="1">
                        <a:latin typeface="Cambria Math"/>
                      </a:rPr>
                      <m:t>𝑔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Deionized water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800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sz="2800" i="1">
                        <a:latin typeface="Cambria Math"/>
                      </a:rPr>
                      <m:t>0.06</m:t>
                    </m:r>
                    <m:r>
                      <a:rPr lang="en-US" sz="2800" i="1">
                        <a:latin typeface="Cambria Math"/>
                      </a:rPr>
                      <m:t>𝑔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298" t="-1282" r="-137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862452"/>
              </p:ext>
            </p:extLst>
          </p:nvPr>
        </p:nvGraphicFramePr>
        <p:xfrm>
          <a:off x="6781800" y="3505200"/>
          <a:ext cx="1676400" cy="1266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9" name="Equation" r:id="rId4" imgW="571320" imgH="431640" progId="Equation.3">
                  <p:embed/>
                </p:oleObj>
              </mc:Choice>
              <mc:Fallback>
                <p:oleObj name="Equation" r:id="rId4" imgW="57132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81800" y="3505200"/>
                        <a:ext cx="1676400" cy="1266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2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apparatus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534400" cy="4906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Soap </a:t>
            </a:r>
            <a:r>
              <a:rPr lang="sk-SK" dirty="0" smtClean="0"/>
              <a:t>: </a:t>
            </a:r>
            <a:r>
              <a:rPr lang="en-US" dirty="0" smtClean="0"/>
              <a:t>water 1:10</a:t>
            </a:r>
            <a:r>
              <a:rPr lang="en-US" dirty="0"/>
              <a:t> </a:t>
            </a:r>
            <a:r>
              <a:rPr lang="en-US" dirty="0" smtClean="0"/>
              <a:t>(both jet and film)</a:t>
            </a:r>
          </a:p>
          <a:p>
            <a:pPr marL="1257300" lvl="3" indent="0">
              <a:buNone/>
            </a:pPr>
            <a:endParaRPr lang="en-US" dirty="0"/>
          </a:p>
          <a:p>
            <a:r>
              <a:rPr lang="en-US" dirty="0" smtClean="0"/>
              <a:t>Density</a:t>
            </a:r>
          </a:p>
          <a:p>
            <a:r>
              <a:rPr lang="en-US" dirty="0" smtClean="0"/>
              <a:t>Surface tension</a:t>
            </a:r>
          </a:p>
          <a:p>
            <a:endParaRPr lang="en-US" dirty="0"/>
          </a:p>
          <a:p>
            <a:r>
              <a:rPr lang="en-US" dirty="0" smtClean="0"/>
              <a:t>Inertia dominated</a:t>
            </a:r>
          </a:p>
          <a:p>
            <a:r>
              <a:rPr lang="en-US" dirty="0" smtClean="0"/>
              <a:t>30 &lt; We &lt; 400</a:t>
            </a:r>
            <a:br>
              <a:rPr lang="en-US" dirty="0" smtClean="0"/>
            </a:br>
            <a:r>
              <a:rPr lang="en-US" sz="2200" dirty="0" smtClean="0"/>
              <a:t>(Weber number)</a:t>
            </a:r>
            <a:endParaRPr lang="en-US" sz="2200" dirty="0"/>
          </a:p>
          <a:p>
            <a:endParaRPr lang="en-US" dirty="0" smtClean="0"/>
          </a:p>
          <a:p>
            <a:r>
              <a:rPr lang="en-US" dirty="0" smtClean="0"/>
              <a:t>Film thickness</a:t>
            </a:r>
            <a:endParaRPr lang="sk-SK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838917"/>
              </p:ext>
            </p:extLst>
          </p:nvPr>
        </p:nvGraphicFramePr>
        <p:xfrm>
          <a:off x="1905000" y="1981200"/>
          <a:ext cx="2601032" cy="59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4" name="Equation" r:id="rId3" imgW="1002960" imgH="228600" progId="Equation.3">
                  <p:embed/>
                </p:oleObj>
              </mc:Choice>
              <mc:Fallback>
                <p:oleObj name="Equation" r:id="rId3" imgW="100296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000" y="1981200"/>
                        <a:ext cx="2601032" cy="592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883298"/>
              </p:ext>
            </p:extLst>
          </p:nvPr>
        </p:nvGraphicFramePr>
        <p:xfrm>
          <a:off x="3352800" y="2438400"/>
          <a:ext cx="2566988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5" name="Equation" r:id="rId5" imgW="990360" imgH="228600" progId="Equation.3">
                  <p:embed/>
                </p:oleObj>
              </mc:Choice>
              <mc:Fallback>
                <p:oleObj name="Equation" r:id="rId5" imgW="99036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438400"/>
                        <a:ext cx="2566988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55" name="Picture 159" descr="C:\Users\Mišo\Desktop\VYBERKO 8. Jet and film\8. Jet and film\SAM_64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4818" r="8230" b="4580"/>
          <a:stretch/>
        </p:blipFill>
        <p:spPr bwMode="auto">
          <a:xfrm>
            <a:off x="3602561" y="3276600"/>
            <a:ext cx="5506870" cy="310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42104"/>
              </p:ext>
            </p:extLst>
          </p:nvPr>
        </p:nvGraphicFramePr>
        <p:xfrm>
          <a:off x="914400" y="5791200"/>
          <a:ext cx="2252662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" name="Equation" r:id="rId8" imgW="863280" imgH="253800" progId="Equation.3">
                  <p:embed/>
                </p:oleObj>
              </mc:Choice>
              <mc:Fallback>
                <p:oleObj name="Equation" r:id="rId8" imgW="86328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14400" y="5791200"/>
                        <a:ext cx="2252662" cy="663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9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Thickness of the film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2770" name="Picture 2" descr="C:\Users\Mišo\Desktop\VYBERKO 8. Jet and film\8. Jet and film\SAM_64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6" t="6008" r="9298"/>
          <a:stretch/>
        </p:blipFill>
        <p:spPr bwMode="auto">
          <a:xfrm>
            <a:off x="34119" y="1508078"/>
            <a:ext cx="5032958" cy="425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Mišo\Desktop\VYBERKO 8. Jet and film\vyberko fotky do prezentacie\SAM_64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7"/>
          <a:stretch/>
        </p:blipFill>
        <p:spPr bwMode="auto">
          <a:xfrm>
            <a:off x="5105400" y="1508078"/>
            <a:ext cx="3979886" cy="425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Interference on a thin film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Path difference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180</a:t>
            </a:r>
            <a:r>
              <a:rPr lang="sk-SK" sz="2800" dirty="0" smtClean="0"/>
              <a:t>°</a:t>
            </a:r>
            <a:r>
              <a:rPr lang="en-GB" sz="2800" dirty="0" smtClean="0"/>
              <a:t> phase shift</a:t>
            </a:r>
            <a:br>
              <a:rPr lang="en-GB" sz="2800" dirty="0" smtClean="0"/>
            </a:br>
            <a:r>
              <a:rPr lang="en-GB" sz="2800" dirty="0" smtClean="0"/>
              <a:t>(beam 2)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5003806"/>
            <a:ext cx="7924800" cy="990600"/>
          </a:xfrm>
          <a:prstGeom prst="rect">
            <a:avLst/>
          </a:prstGeom>
          <a:solidFill>
            <a:srgbClr val="5B8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3327406"/>
            <a:ext cx="1143000" cy="1676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48000" y="5003806"/>
            <a:ext cx="152400" cy="990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200400" y="5003806"/>
            <a:ext cx="152400" cy="990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356212" y="3327406"/>
            <a:ext cx="1215788" cy="169516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97155" y="3355271"/>
            <a:ext cx="1215788" cy="16951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2213212" y="3346172"/>
            <a:ext cx="1143000" cy="1676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172200" y="5003806"/>
            <a:ext cx="0" cy="990600"/>
          </a:xfrm>
          <a:prstGeom prst="straightConnector1">
            <a:avLst/>
          </a:prstGeom>
          <a:ln w="571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748902"/>
              </p:ext>
            </p:extLst>
          </p:nvPr>
        </p:nvGraphicFramePr>
        <p:xfrm>
          <a:off x="3200400" y="1371600"/>
          <a:ext cx="83185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73" name="Equation" r:id="rId3" imgW="228600" imgH="152280" progId="Equation.3">
                  <p:embed/>
                </p:oleObj>
              </mc:Choice>
              <mc:Fallback>
                <p:oleObj name="Equation" r:id="rId3" imgW="228600" imgH="1522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0400" y="1371600"/>
                        <a:ext cx="831850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050614"/>
              </p:ext>
            </p:extLst>
          </p:nvPr>
        </p:nvGraphicFramePr>
        <p:xfrm>
          <a:off x="6392863" y="5156206"/>
          <a:ext cx="32385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74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2863" y="5156206"/>
                        <a:ext cx="323850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ight Brace 26"/>
          <p:cNvSpPr/>
          <p:nvPr/>
        </p:nvSpPr>
        <p:spPr>
          <a:xfrm>
            <a:off x="4191000" y="1371600"/>
            <a:ext cx="381000" cy="14478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TextBox 27"/>
          <p:cNvSpPr txBox="1"/>
          <p:nvPr/>
        </p:nvSpPr>
        <p:spPr>
          <a:xfrm>
            <a:off x="4631140" y="1546746"/>
            <a:ext cx="426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Small    :</a:t>
            </a:r>
          </a:p>
          <a:p>
            <a:r>
              <a:rPr lang="en-US" sz="2800" b="1" dirty="0" smtClean="0">
                <a:latin typeface="+mj-lt"/>
              </a:rPr>
              <a:t>Destructive interference</a:t>
            </a:r>
            <a:br>
              <a:rPr lang="en-US" sz="2800" b="1" dirty="0" smtClean="0">
                <a:latin typeface="+mj-lt"/>
              </a:rPr>
            </a:br>
            <a:r>
              <a:rPr lang="en-US" sz="2800" b="1" dirty="0" smtClean="0">
                <a:latin typeface="+mj-lt"/>
              </a:rPr>
              <a:t>of all visible light</a:t>
            </a:r>
            <a:br>
              <a:rPr lang="en-US" sz="2800" b="1" dirty="0" smtClean="0">
                <a:latin typeface="+mj-lt"/>
              </a:rPr>
            </a:br>
            <a:r>
              <a:rPr lang="en-US" sz="2800" dirty="0" smtClean="0">
                <a:latin typeface="+mj-lt"/>
              </a:rPr>
              <a:t>– little light reflected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143730"/>
              </p:ext>
            </p:extLst>
          </p:nvPr>
        </p:nvGraphicFramePr>
        <p:xfrm>
          <a:off x="5885215" y="1567866"/>
          <a:ext cx="286985" cy="492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75" name="Equation" r:id="rId7" imgW="88560" imgH="152280" progId="Equation.3">
                  <p:embed/>
                </p:oleObj>
              </mc:Choice>
              <mc:Fallback>
                <p:oleObj name="Equation" r:id="rId7" imgW="88560" imgH="15228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5215" y="1567866"/>
                        <a:ext cx="286985" cy="4923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4470406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Air</a:t>
            </a:r>
            <a:endParaRPr lang="sk-SK" sz="28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5025" y="5921646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Air</a:t>
            </a:r>
            <a:endParaRPr lang="sk-SK" sz="2800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8200" y="5237496"/>
            <a:ext cx="88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Film</a:t>
            </a:r>
            <a:endParaRPr lang="sk-SK" sz="28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1840" y="29718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2</a:t>
            </a:r>
            <a:endParaRPr lang="sk-SK" sz="32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57797" y="29718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1</a:t>
            </a:r>
            <a:endParaRPr lang="sk-SK" sz="3200" dirty="0">
              <a:latin typeface="+mj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“Hysteresis”</a:t>
            </a:r>
            <a:endParaRPr lang="sk-SK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 descr="D:\TMF\2013\8. Jet and film\fotky do prez\SAM_18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3" t="10204" r="33192" b="13435"/>
          <a:stretch/>
        </p:blipFill>
        <p:spPr bwMode="auto">
          <a:xfrm>
            <a:off x="11373" y="1253317"/>
            <a:ext cx="4312692" cy="503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TMF\2013\8. Jet and film\fotky do prez\SAM_18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0746" r="28643" b="13452"/>
          <a:stretch/>
        </p:blipFill>
        <p:spPr bwMode="auto">
          <a:xfrm>
            <a:off x="4379794" y="1253316"/>
            <a:ext cx="4722125" cy="5036025"/>
          </a:xfrm>
          <a:prstGeom prst="rect">
            <a:avLst/>
          </a:prstGeom>
          <a:noFill/>
          <a:effectLst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7720" y="5199613"/>
            <a:ext cx="6934200" cy="1077218"/>
          </a:xfrm>
          <a:prstGeom prst="rect">
            <a:avLst/>
          </a:prstGeom>
          <a:solidFill>
            <a:srgbClr val="000000">
              <a:alpha val="4392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j-lt"/>
              </a:rPr>
              <a:t>Identical conditions – the mode of interaction depends on previous state</a:t>
            </a:r>
            <a:endParaRPr lang="sk-SK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Apparatus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9698" name="Picture 2" descr="D:\TMF\2013\8. Jet and film\CK prezentacia\DSC_05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4206890" cy="689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TMF\2013\8. Jet and film\fotky do prez\DSC_05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90800"/>
            <a:ext cx="1600200" cy="278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9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6626" name="Picture 2" descr="D:\TMF\2013\8. Jet and film\CK prezentacia\SAM_13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5"/>
          <a:stretch/>
        </p:blipFill>
        <p:spPr bwMode="auto">
          <a:xfrm>
            <a:off x="0" y="1143000"/>
            <a:ext cx="9144000" cy="531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7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Diagram (regions)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4818" name="Picture 2" descr="C:\Users\Mišo\Desktop\VYBERKO 8. Jet and film\8. Jet and film\kedy co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1" b="2385"/>
          <a:stretch/>
        </p:blipFill>
        <p:spPr bwMode="auto">
          <a:xfrm>
            <a:off x="1123950" y="1074761"/>
            <a:ext cx="6896100" cy="524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Undulation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139" descr="D:\TMF\2013\8. Jet and film\prez\Clanok vlnky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65" y="1143000"/>
            <a:ext cx="6668069" cy="554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Refraction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8674" name="Picture 2" descr="D:\TMF\2013\8. Jet and film\CK prezentacia\prerazanie clanok graf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" b="1745"/>
          <a:stretch/>
        </p:blipFill>
        <p:spPr bwMode="auto">
          <a:xfrm>
            <a:off x="1905000" y="1091820"/>
            <a:ext cx="5334000" cy="566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Forces on jet element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grpSp>
        <p:nvGrpSpPr>
          <p:cNvPr id="28" name="Group 27"/>
          <p:cNvGrpSpPr/>
          <p:nvPr/>
        </p:nvGrpSpPr>
        <p:grpSpPr>
          <a:xfrm>
            <a:off x="2202488" y="1643779"/>
            <a:ext cx="5601810" cy="2626496"/>
            <a:chOff x="3008790" y="1934852"/>
            <a:chExt cx="3456662" cy="2210222"/>
          </a:xfrm>
        </p:grpSpPr>
        <p:sp>
          <p:nvSpPr>
            <p:cNvPr id="13" name="Freeform 12"/>
            <p:cNvSpPr/>
            <p:nvPr/>
          </p:nvSpPr>
          <p:spPr>
            <a:xfrm>
              <a:off x="3008790" y="1934852"/>
              <a:ext cx="1978926" cy="641445"/>
            </a:xfrm>
            <a:custGeom>
              <a:avLst/>
              <a:gdLst>
                <a:gd name="connsiteX0" fmla="*/ 0 w 1978926"/>
                <a:gd name="connsiteY0" fmla="*/ 0 h 641445"/>
                <a:gd name="connsiteX1" fmla="*/ 1009935 w 1978926"/>
                <a:gd name="connsiteY1" fmla="*/ 122830 h 641445"/>
                <a:gd name="connsiteX2" fmla="*/ 1978926 w 1978926"/>
                <a:gd name="connsiteY2" fmla="*/ 641445 h 641445"/>
                <a:gd name="connsiteX0" fmla="*/ 0 w 1978926"/>
                <a:gd name="connsiteY0" fmla="*/ 0 h 641445"/>
                <a:gd name="connsiteX1" fmla="*/ 1009935 w 1978926"/>
                <a:gd name="connsiteY1" fmla="*/ 122830 h 641445"/>
                <a:gd name="connsiteX2" fmla="*/ 1978926 w 1978926"/>
                <a:gd name="connsiteY2" fmla="*/ 641445 h 641445"/>
                <a:gd name="connsiteX0" fmla="*/ 0 w 1978926"/>
                <a:gd name="connsiteY0" fmla="*/ 0 h 641445"/>
                <a:gd name="connsiteX1" fmla="*/ 1009935 w 1978926"/>
                <a:gd name="connsiteY1" fmla="*/ 163773 h 641445"/>
                <a:gd name="connsiteX2" fmla="*/ 1978926 w 1978926"/>
                <a:gd name="connsiteY2" fmla="*/ 641445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926" h="641445">
                  <a:moveTo>
                    <a:pt x="0" y="0"/>
                  </a:moveTo>
                  <a:cubicBezTo>
                    <a:pt x="340057" y="7961"/>
                    <a:pt x="680114" y="56866"/>
                    <a:pt x="1009935" y="163773"/>
                  </a:cubicBezTo>
                  <a:cubicBezTo>
                    <a:pt x="1339756" y="270680"/>
                    <a:pt x="1659341" y="408296"/>
                    <a:pt x="1978926" y="641445"/>
                  </a:cubicBezTo>
                </a:path>
              </a:pathLst>
            </a:custGeom>
            <a:noFill/>
            <a:ln w="3810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595408" y="3031643"/>
              <a:ext cx="870044" cy="1113431"/>
            </a:xfrm>
            <a:custGeom>
              <a:avLst/>
              <a:gdLst>
                <a:gd name="connsiteX0" fmla="*/ 0 w 1091821"/>
                <a:gd name="connsiteY0" fmla="*/ 0 h 914400"/>
                <a:gd name="connsiteX1" fmla="*/ 1091821 w 1091821"/>
                <a:gd name="connsiteY1" fmla="*/ 914400 h 914400"/>
                <a:gd name="connsiteX0" fmla="*/ 0 w 941695"/>
                <a:gd name="connsiteY0" fmla="*/ 0 h 1037229"/>
                <a:gd name="connsiteX1" fmla="*/ 941695 w 941695"/>
                <a:gd name="connsiteY1" fmla="*/ 1037229 h 1037229"/>
                <a:gd name="connsiteX0" fmla="*/ 0 w 1050877"/>
                <a:gd name="connsiteY0" fmla="*/ 0 h 887103"/>
                <a:gd name="connsiteX1" fmla="*/ 1050877 w 1050877"/>
                <a:gd name="connsiteY1" fmla="*/ 887103 h 887103"/>
                <a:gd name="connsiteX0" fmla="*/ 0 w 1050877"/>
                <a:gd name="connsiteY0" fmla="*/ 0 h 887103"/>
                <a:gd name="connsiteX1" fmla="*/ 1050877 w 1050877"/>
                <a:gd name="connsiteY1" fmla="*/ 887103 h 887103"/>
                <a:gd name="connsiteX0" fmla="*/ 0 w 1050877"/>
                <a:gd name="connsiteY0" fmla="*/ 0 h 887103"/>
                <a:gd name="connsiteX1" fmla="*/ 1050877 w 1050877"/>
                <a:gd name="connsiteY1" fmla="*/ 887103 h 887103"/>
                <a:gd name="connsiteX0" fmla="*/ 0 w 955342"/>
                <a:gd name="connsiteY0" fmla="*/ 0 h 928047"/>
                <a:gd name="connsiteX1" fmla="*/ 955342 w 955342"/>
                <a:gd name="connsiteY1" fmla="*/ 928047 h 928047"/>
                <a:gd name="connsiteX0" fmla="*/ 0 w 955342"/>
                <a:gd name="connsiteY0" fmla="*/ 0 h 928047"/>
                <a:gd name="connsiteX1" fmla="*/ 955342 w 955342"/>
                <a:gd name="connsiteY1" fmla="*/ 928047 h 928047"/>
                <a:gd name="connsiteX0" fmla="*/ 0 w 955342"/>
                <a:gd name="connsiteY0" fmla="*/ 0 h 928047"/>
                <a:gd name="connsiteX1" fmla="*/ 955342 w 955342"/>
                <a:gd name="connsiteY1" fmla="*/ 928047 h 928047"/>
                <a:gd name="connsiteX0" fmla="*/ 0 w 955342"/>
                <a:gd name="connsiteY0" fmla="*/ 0 h 928047"/>
                <a:gd name="connsiteX1" fmla="*/ 955342 w 955342"/>
                <a:gd name="connsiteY1" fmla="*/ 928047 h 928047"/>
                <a:gd name="connsiteX0" fmla="*/ 0 w 887104"/>
                <a:gd name="connsiteY0" fmla="*/ 0 h 968990"/>
                <a:gd name="connsiteX1" fmla="*/ 887104 w 887104"/>
                <a:gd name="connsiteY1" fmla="*/ 968990 h 968990"/>
                <a:gd name="connsiteX0" fmla="*/ 0 w 887104"/>
                <a:gd name="connsiteY0" fmla="*/ 0 h 968990"/>
                <a:gd name="connsiteX1" fmla="*/ 887104 w 887104"/>
                <a:gd name="connsiteY1" fmla="*/ 968990 h 968990"/>
                <a:gd name="connsiteX0" fmla="*/ 0 w 887104"/>
                <a:gd name="connsiteY0" fmla="*/ 0 h 968990"/>
                <a:gd name="connsiteX1" fmla="*/ 887104 w 887104"/>
                <a:gd name="connsiteY1" fmla="*/ 968990 h 968990"/>
                <a:gd name="connsiteX0" fmla="*/ 0 w 887104"/>
                <a:gd name="connsiteY0" fmla="*/ 0 h 968990"/>
                <a:gd name="connsiteX1" fmla="*/ 887104 w 887104"/>
                <a:gd name="connsiteY1" fmla="*/ 968990 h 968990"/>
                <a:gd name="connsiteX0" fmla="*/ 0 w 832513"/>
                <a:gd name="connsiteY0" fmla="*/ 0 h 982638"/>
                <a:gd name="connsiteX1" fmla="*/ 832513 w 832513"/>
                <a:gd name="connsiteY1" fmla="*/ 982638 h 982638"/>
                <a:gd name="connsiteX0" fmla="*/ 0 w 832513"/>
                <a:gd name="connsiteY0" fmla="*/ 0 h 982638"/>
                <a:gd name="connsiteX1" fmla="*/ 832513 w 832513"/>
                <a:gd name="connsiteY1" fmla="*/ 982638 h 982638"/>
                <a:gd name="connsiteX0" fmla="*/ 0 w 832513"/>
                <a:gd name="connsiteY0" fmla="*/ 0 h 982638"/>
                <a:gd name="connsiteX1" fmla="*/ 832513 w 832513"/>
                <a:gd name="connsiteY1" fmla="*/ 982638 h 982638"/>
                <a:gd name="connsiteX0" fmla="*/ 0 w 832513"/>
                <a:gd name="connsiteY0" fmla="*/ 0 h 982638"/>
                <a:gd name="connsiteX1" fmla="*/ 832513 w 832513"/>
                <a:gd name="connsiteY1" fmla="*/ 982638 h 982638"/>
                <a:gd name="connsiteX0" fmla="*/ 0 w 783361"/>
                <a:gd name="connsiteY0" fmla="*/ 0 h 1007332"/>
                <a:gd name="connsiteX1" fmla="*/ 783361 w 783361"/>
                <a:gd name="connsiteY1" fmla="*/ 1007332 h 1007332"/>
                <a:gd name="connsiteX0" fmla="*/ 0 w 783361"/>
                <a:gd name="connsiteY0" fmla="*/ 0 h 1007332"/>
                <a:gd name="connsiteX1" fmla="*/ 783361 w 783361"/>
                <a:gd name="connsiteY1" fmla="*/ 1007332 h 100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3361" h="1007332">
                  <a:moveTo>
                    <a:pt x="0" y="0"/>
                  </a:moveTo>
                  <a:cubicBezTo>
                    <a:pt x="344853" y="261903"/>
                    <a:pt x="630986" y="648593"/>
                    <a:pt x="783361" y="1007332"/>
                  </a:cubicBezTo>
                </a:path>
              </a:pathLst>
            </a:custGeom>
            <a:noFill/>
            <a:ln w="3810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953000" y="2543315"/>
              <a:ext cx="730154" cy="561343"/>
            </a:xfrm>
            <a:prstGeom prst="line">
              <a:avLst/>
            </a:prstGeom>
            <a:ln w="3810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4423905" y="2255574"/>
              <a:ext cx="529096" cy="28774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683154" y="3091904"/>
              <a:ext cx="433474" cy="39081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Object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540597316"/>
              </p:ext>
            </p:extLst>
          </p:nvPr>
        </p:nvGraphicFramePr>
        <p:xfrm>
          <a:off x="7620000" y="3079477"/>
          <a:ext cx="84137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0" name="Equation" r:id="rId3" imgW="304560" imgH="203040" progId="Equation.3">
                  <p:embed/>
                </p:oleObj>
              </mc:Choice>
              <mc:Fallback>
                <p:oleObj name="Equation" r:id="rId3" imgW="304560" imgH="20304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3079477"/>
                        <a:ext cx="841375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Straight Arrow Connector 36"/>
          <p:cNvCxnSpPr/>
          <p:nvPr/>
        </p:nvCxnSpPr>
        <p:spPr>
          <a:xfrm flipH="1">
            <a:off x="4924522" y="2700373"/>
            <a:ext cx="1020360" cy="179542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628778"/>
              </p:ext>
            </p:extLst>
          </p:nvPr>
        </p:nvGraphicFramePr>
        <p:xfrm>
          <a:off x="2266052" y="4572000"/>
          <a:ext cx="31686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1" name="Equation" r:id="rId5" imgW="1143000" imgH="215640" progId="Equation.3">
                  <p:embed/>
                </p:oleObj>
              </mc:Choice>
              <mc:Fallback>
                <p:oleObj name="Equation" r:id="rId5" imgW="11430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052" y="4572000"/>
                        <a:ext cx="3168650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376703776"/>
              </p:ext>
            </p:extLst>
          </p:nvPr>
        </p:nvGraphicFramePr>
        <p:xfrm>
          <a:off x="3385307" y="2103620"/>
          <a:ext cx="84137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2" name="Equation" r:id="rId7" imgW="304560" imgH="203040" progId="Equation.3">
                  <p:embed/>
                </p:oleObj>
              </mc:Choice>
              <mc:Fallback>
                <p:oleObj name="Equation" r:id="rId7" imgW="304560" imgH="20304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5307" y="2103620"/>
                        <a:ext cx="841375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1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1"/>
            <a:ext cx="9144000" cy="3915236"/>
            <a:chOff x="711422" y="1906786"/>
            <a:chExt cx="8055126" cy="3309842"/>
          </a:xfrm>
        </p:grpSpPr>
        <p:pic>
          <p:nvPicPr>
            <p:cNvPr id="13" name="Picture 2" descr="C:\Users\Mišo\Desktop\VYBERKO 8. Jet and film\8. Jet and film\SAM_642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6" t="29768" r="5713" b="26222"/>
            <a:stretch/>
          </p:blipFill>
          <p:spPr bwMode="auto">
            <a:xfrm rot="381758">
              <a:off x="1061287" y="2545017"/>
              <a:ext cx="7214404" cy="2671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711422" y="1906786"/>
              <a:ext cx="8055126" cy="1117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609600"/>
            <a:ext cx="9144000" cy="6566830"/>
            <a:chOff x="691636" y="162598"/>
            <a:chExt cx="8055127" cy="5551432"/>
          </a:xfrm>
        </p:grpSpPr>
        <p:pic>
          <p:nvPicPr>
            <p:cNvPr id="20" name="Picture 2" descr="C:\Users\Mišo\Desktop\VYBERKO 8. Jet and film\8. Jet and film\SAM_642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6" t="28484" r="5713" b="24198"/>
            <a:stretch/>
          </p:blipFill>
          <p:spPr bwMode="auto">
            <a:xfrm rot="381758">
              <a:off x="1058702" y="2466883"/>
              <a:ext cx="7214404" cy="2872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903797" y="162598"/>
              <a:ext cx="347696" cy="5024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91636" y="4956355"/>
              <a:ext cx="8055127" cy="757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77200" y="764300"/>
              <a:ext cx="411841" cy="4192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6" name="Rectangle 5"/>
          <p:cNvSpPr/>
          <p:nvPr/>
        </p:nvSpPr>
        <p:spPr>
          <a:xfrm>
            <a:off x="555623" y="3429000"/>
            <a:ext cx="7960594" cy="474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Arc 18"/>
          <p:cNvSpPr/>
          <p:nvPr/>
        </p:nvSpPr>
        <p:spPr>
          <a:xfrm rot="10800000">
            <a:off x="483289" y="2009445"/>
            <a:ext cx="3207445" cy="3210035"/>
          </a:xfrm>
          <a:prstGeom prst="arc">
            <a:avLst>
              <a:gd name="adj1" fmla="val 21185355"/>
              <a:gd name="adj2" fmla="val 1094915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Oval 20"/>
          <p:cNvSpPr/>
          <p:nvPr/>
        </p:nvSpPr>
        <p:spPr>
          <a:xfrm>
            <a:off x="2050499" y="3656823"/>
            <a:ext cx="73024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Arc 24"/>
          <p:cNvSpPr/>
          <p:nvPr/>
        </p:nvSpPr>
        <p:spPr>
          <a:xfrm>
            <a:off x="2991777" y="-28433"/>
            <a:ext cx="3207445" cy="3210035"/>
          </a:xfrm>
          <a:prstGeom prst="arc">
            <a:avLst>
              <a:gd name="adj1" fmla="val 20644280"/>
              <a:gd name="adj2" fmla="val 11821548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Oval 25"/>
          <p:cNvSpPr/>
          <p:nvPr/>
        </p:nvSpPr>
        <p:spPr>
          <a:xfrm>
            <a:off x="4558987" y="1538484"/>
            <a:ext cx="73024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919026"/>
              </p:ext>
            </p:extLst>
          </p:nvPr>
        </p:nvGraphicFramePr>
        <p:xfrm>
          <a:off x="-609600" y="4277971"/>
          <a:ext cx="8382000" cy="200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  <p:bldP spid="26" grpId="0" animBg="1"/>
      <p:bldGraphic spid="2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lelogram 24"/>
          <p:cNvSpPr/>
          <p:nvPr/>
        </p:nvSpPr>
        <p:spPr>
          <a:xfrm>
            <a:off x="461739" y="5258014"/>
            <a:ext cx="2636302" cy="592961"/>
          </a:xfrm>
          <a:prstGeom prst="parallelogram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Apparatus</a:t>
            </a:r>
            <a:endParaRPr lang="sk-SK" dirty="0"/>
          </a:p>
        </p:txBody>
      </p:sp>
      <p:sp>
        <p:nvSpPr>
          <p:cNvPr id="3" name="Right Arrow 2"/>
          <p:cNvSpPr/>
          <p:nvPr/>
        </p:nvSpPr>
        <p:spPr>
          <a:xfrm>
            <a:off x="694575" y="1583142"/>
            <a:ext cx="3422176" cy="199484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Soap water supply</a:t>
            </a:r>
            <a:endParaRPr lang="sk-SK" sz="3200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1699584">
            <a:off x="166969" y="3639547"/>
            <a:ext cx="1676400" cy="161384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32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867400" y="2580567"/>
            <a:ext cx="0" cy="2763378"/>
          </a:xfrm>
          <a:prstGeom prst="straightConnector1">
            <a:avLst/>
          </a:prstGeom>
          <a:ln w="571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867400" y="3312012"/>
            <a:ext cx="34784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Changing height</a:t>
            </a:r>
            <a:br>
              <a:rPr lang="en-US" sz="3200" dirty="0" smtClean="0"/>
            </a:br>
            <a:endParaRPr lang="en-US" sz="3200" dirty="0">
              <a:sym typeface="Wingdings" pitchFamily="2" charset="2"/>
            </a:endParaRPr>
          </a:p>
          <a:p>
            <a:r>
              <a:rPr lang="en-US" sz="3200" dirty="0" smtClean="0">
                <a:sym typeface="Wingdings" pitchFamily="2" charset="2"/>
              </a:rPr>
              <a:t>different speed</a:t>
            </a:r>
            <a:endParaRPr lang="sk-SK" sz="3200" dirty="0"/>
          </a:p>
        </p:txBody>
      </p:sp>
      <p:sp>
        <p:nvSpPr>
          <p:cNvPr id="13" name="Rectangle 12"/>
          <p:cNvSpPr/>
          <p:nvPr/>
        </p:nvSpPr>
        <p:spPr>
          <a:xfrm>
            <a:off x="467590" y="4101705"/>
            <a:ext cx="9901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/>
              <a:t>Film</a:t>
            </a:r>
            <a:endParaRPr lang="sk-SK" sz="3200" dirty="0"/>
          </a:p>
        </p:txBody>
      </p:sp>
      <p:sp>
        <p:nvSpPr>
          <p:cNvPr id="19" name="Rectangle 18"/>
          <p:cNvSpPr/>
          <p:nvPr/>
        </p:nvSpPr>
        <p:spPr>
          <a:xfrm>
            <a:off x="4267200" y="2454038"/>
            <a:ext cx="1447800" cy="8177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4267200" y="1905000"/>
            <a:ext cx="0" cy="13511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67200" y="3271772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15000" y="1905000"/>
            <a:ext cx="0" cy="13511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3116594" y="3044441"/>
            <a:ext cx="1241947" cy="2115403"/>
          </a:xfrm>
          <a:custGeom>
            <a:avLst/>
            <a:gdLst>
              <a:gd name="connsiteX0" fmla="*/ 1310185 w 1310185"/>
              <a:gd name="connsiteY0" fmla="*/ 0 h 2142698"/>
              <a:gd name="connsiteX1" fmla="*/ 791570 w 1310185"/>
              <a:gd name="connsiteY1" fmla="*/ 341194 h 2142698"/>
              <a:gd name="connsiteX2" fmla="*/ 655092 w 1310185"/>
              <a:gd name="connsiteY2" fmla="*/ 1774209 h 2142698"/>
              <a:gd name="connsiteX3" fmla="*/ 0 w 1310185"/>
              <a:gd name="connsiteY3" fmla="*/ 2142698 h 2142698"/>
              <a:gd name="connsiteX0" fmla="*/ 1310185 w 1310185"/>
              <a:gd name="connsiteY0" fmla="*/ 0 h 2142698"/>
              <a:gd name="connsiteX1" fmla="*/ 791570 w 1310185"/>
              <a:gd name="connsiteY1" fmla="*/ 341194 h 2142698"/>
              <a:gd name="connsiteX2" fmla="*/ 655092 w 1310185"/>
              <a:gd name="connsiteY2" fmla="*/ 1774209 h 2142698"/>
              <a:gd name="connsiteX3" fmla="*/ 0 w 1310185"/>
              <a:gd name="connsiteY3" fmla="*/ 2142698 h 2142698"/>
              <a:gd name="connsiteX0" fmla="*/ 1241947 w 1241947"/>
              <a:gd name="connsiteY0" fmla="*/ 0 h 2115403"/>
              <a:gd name="connsiteX1" fmla="*/ 723332 w 1241947"/>
              <a:gd name="connsiteY1" fmla="*/ 341194 h 2115403"/>
              <a:gd name="connsiteX2" fmla="*/ 586854 w 1241947"/>
              <a:gd name="connsiteY2" fmla="*/ 1774209 h 2115403"/>
              <a:gd name="connsiteX3" fmla="*/ 0 w 1241947"/>
              <a:gd name="connsiteY3" fmla="*/ 2115403 h 2115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947" h="2115403">
                <a:moveTo>
                  <a:pt x="1241947" y="0"/>
                </a:moveTo>
                <a:cubicBezTo>
                  <a:pt x="1037230" y="22746"/>
                  <a:pt x="832514" y="45493"/>
                  <a:pt x="723332" y="341194"/>
                </a:cubicBezTo>
                <a:cubicBezTo>
                  <a:pt x="614150" y="636895"/>
                  <a:pt x="707409" y="1478508"/>
                  <a:pt x="586854" y="1774209"/>
                </a:cubicBezTo>
                <a:cubicBezTo>
                  <a:pt x="466299" y="2069911"/>
                  <a:pt x="316173" y="2026693"/>
                  <a:pt x="0" y="2115403"/>
                </a:cubicBezTo>
              </a:path>
            </a:pathLst>
          </a:custGeom>
          <a:noFill/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Freeform 19"/>
          <p:cNvSpPr/>
          <p:nvPr/>
        </p:nvSpPr>
        <p:spPr>
          <a:xfrm>
            <a:off x="3150378" y="3111689"/>
            <a:ext cx="1257849" cy="2091549"/>
          </a:xfrm>
          <a:custGeom>
            <a:avLst/>
            <a:gdLst>
              <a:gd name="connsiteX0" fmla="*/ 1310185 w 1310185"/>
              <a:gd name="connsiteY0" fmla="*/ 0 h 2142698"/>
              <a:gd name="connsiteX1" fmla="*/ 791570 w 1310185"/>
              <a:gd name="connsiteY1" fmla="*/ 341194 h 2142698"/>
              <a:gd name="connsiteX2" fmla="*/ 655092 w 1310185"/>
              <a:gd name="connsiteY2" fmla="*/ 1774209 h 2142698"/>
              <a:gd name="connsiteX3" fmla="*/ 0 w 1310185"/>
              <a:gd name="connsiteY3" fmla="*/ 2142698 h 2142698"/>
              <a:gd name="connsiteX0" fmla="*/ 1310185 w 1310185"/>
              <a:gd name="connsiteY0" fmla="*/ 0 h 2142698"/>
              <a:gd name="connsiteX1" fmla="*/ 791570 w 1310185"/>
              <a:gd name="connsiteY1" fmla="*/ 341194 h 2142698"/>
              <a:gd name="connsiteX2" fmla="*/ 655092 w 1310185"/>
              <a:gd name="connsiteY2" fmla="*/ 1774209 h 2142698"/>
              <a:gd name="connsiteX3" fmla="*/ 0 w 1310185"/>
              <a:gd name="connsiteY3" fmla="*/ 2142698 h 2142698"/>
              <a:gd name="connsiteX0" fmla="*/ 1241947 w 1241947"/>
              <a:gd name="connsiteY0" fmla="*/ 0 h 2115403"/>
              <a:gd name="connsiteX1" fmla="*/ 723332 w 1241947"/>
              <a:gd name="connsiteY1" fmla="*/ 341194 h 2115403"/>
              <a:gd name="connsiteX2" fmla="*/ 586854 w 1241947"/>
              <a:gd name="connsiteY2" fmla="*/ 1774209 h 2115403"/>
              <a:gd name="connsiteX3" fmla="*/ 0 w 1241947"/>
              <a:gd name="connsiteY3" fmla="*/ 2115403 h 2115403"/>
              <a:gd name="connsiteX0" fmla="*/ 1241947 w 1241947"/>
              <a:gd name="connsiteY0" fmla="*/ 0 h 2115403"/>
              <a:gd name="connsiteX1" fmla="*/ 731283 w 1241947"/>
              <a:gd name="connsiteY1" fmla="*/ 293486 h 2115403"/>
              <a:gd name="connsiteX2" fmla="*/ 586854 w 1241947"/>
              <a:gd name="connsiteY2" fmla="*/ 1774209 h 2115403"/>
              <a:gd name="connsiteX3" fmla="*/ 0 w 1241947"/>
              <a:gd name="connsiteY3" fmla="*/ 2115403 h 2115403"/>
              <a:gd name="connsiteX0" fmla="*/ 1257849 w 1257849"/>
              <a:gd name="connsiteY0" fmla="*/ 0 h 2091549"/>
              <a:gd name="connsiteX1" fmla="*/ 747185 w 1257849"/>
              <a:gd name="connsiteY1" fmla="*/ 293486 h 2091549"/>
              <a:gd name="connsiteX2" fmla="*/ 602756 w 1257849"/>
              <a:gd name="connsiteY2" fmla="*/ 1774209 h 2091549"/>
              <a:gd name="connsiteX3" fmla="*/ 0 w 1257849"/>
              <a:gd name="connsiteY3" fmla="*/ 2091549 h 2091549"/>
              <a:gd name="connsiteX0" fmla="*/ 1257849 w 1257849"/>
              <a:gd name="connsiteY0" fmla="*/ 0 h 2091549"/>
              <a:gd name="connsiteX1" fmla="*/ 747185 w 1257849"/>
              <a:gd name="connsiteY1" fmla="*/ 293486 h 2091549"/>
              <a:gd name="connsiteX2" fmla="*/ 602756 w 1257849"/>
              <a:gd name="connsiteY2" fmla="*/ 1774209 h 2091549"/>
              <a:gd name="connsiteX3" fmla="*/ 0 w 1257849"/>
              <a:gd name="connsiteY3" fmla="*/ 2091549 h 2091549"/>
              <a:gd name="connsiteX0" fmla="*/ 1257849 w 1257849"/>
              <a:gd name="connsiteY0" fmla="*/ 0 h 2091549"/>
              <a:gd name="connsiteX1" fmla="*/ 747185 w 1257849"/>
              <a:gd name="connsiteY1" fmla="*/ 293486 h 2091549"/>
              <a:gd name="connsiteX2" fmla="*/ 602756 w 1257849"/>
              <a:gd name="connsiteY2" fmla="*/ 1774209 h 2091549"/>
              <a:gd name="connsiteX3" fmla="*/ 0 w 1257849"/>
              <a:gd name="connsiteY3" fmla="*/ 2091549 h 209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7849" h="2091549">
                <a:moveTo>
                  <a:pt x="1257849" y="0"/>
                </a:moveTo>
                <a:cubicBezTo>
                  <a:pt x="1053132" y="22746"/>
                  <a:pt x="856367" y="-2215"/>
                  <a:pt x="747185" y="293486"/>
                </a:cubicBezTo>
                <a:cubicBezTo>
                  <a:pt x="638003" y="589187"/>
                  <a:pt x="711385" y="1569947"/>
                  <a:pt x="602756" y="1774209"/>
                </a:cubicBezTo>
                <a:cubicBezTo>
                  <a:pt x="494127" y="1978471"/>
                  <a:pt x="316173" y="2002839"/>
                  <a:pt x="0" y="20915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Freeform 21"/>
          <p:cNvSpPr/>
          <p:nvPr/>
        </p:nvSpPr>
        <p:spPr>
          <a:xfrm>
            <a:off x="3098041" y="2979341"/>
            <a:ext cx="1310185" cy="2142698"/>
          </a:xfrm>
          <a:custGeom>
            <a:avLst/>
            <a:gdLst>
              <a:gd name="connsiteX0" fmla="*/ 1310185 w 1310185"/>
              <a:gd name="connsiteY0" fmla="*/ 0 h 2142698"/>
              <a:gd name="connsiteX1" fmla="*/ 791570 w 1310185"/>
              <a:gd name="connsiteY1" fmla="*/ 341194 h 2142698"/>
              <a:gd name="connsiteX2" fmla="*/ 655092 w 1310185"/>
              <a:gd name="connsiteY2" fmla="*/ 1774209 h 2142698"/>
              <a:gd name="connsiteX3" fmla="*/ 0 w 1310185"/>
              <a:gd name="connsiteY3" fmla="*/ 2142698 h 2142698"/>
              <a:gd name="connsiteX0" fmla="*/ 1310185 w 1310185"/>
              <a:gd name="connsiteY0" fmla="*/ 0 h 2142698"/>
              <a:gd name="connsiteX1" fmla="*/ 723331 w 1310185"/>
              <a:gd name="connsiteY1" fmla="*/ 313898 h 2142698"/>
              <a:gd name="connsiteX2" fmla="*/ 655092 w 1310185"/>
              <a:gd name="connsiteY2" fmla="*/ 1774209 h 2142698"/>
              <a:gd name="connsiteX3" fmla="*/ 0 w 1310185"/>
              <a:gd name="connsiteY3" fmla="*/ 2142698 h 2142698"/>
              <a:gd name="connsiteX0" fmla="*/ 1310185 w 1310185"/>
              <a:gd name="connsiteY0" fmla="*/ 0 h 2142698"/>
              <a:gd name="connsiteX1" fmla="*/ 723331 w 1310185"/>
              <a:gd name="connsiteY1" fmla="*/ 313898 h 2142698"/>
              <a:gd name="connsiteX2" fmla="*/ 532262 w 1310185"/>
              <a:gd name="connsiteY2" fmla="*/ 1760561 h 2142698"/>
              <a:gd name="connsiteX3" fmla="*/ 0 w 1310185"/>
              <a:gd name="connsiteY3" fmla="*/ 2142698 h 2142698"/>
              <a:gd name="connsiteX0" fmla="*/ 1310185 w 1310185"/>
              <a:gd name="connsiteY0" fmla="*/ 0 h 2142698"/>
              <a:gd name="connsiteX1" fmla="*/ 696035 w 1310185"/>
              <a:gd name="connsiteY1" fmla="*/ 354842 h 2142698"/>
              <a:gd name="connsiteX2" fmla="*/ 532262 w 1310185"/>
              <a:gd name="connsiteY2" fmla="*/ 1760561 h 2142698"/>
              <a:gd name="connsiteX3" fmla="*/ 0 w 1310185"/>
              <a:gd name="connsiteY3" fmla="*/ 2142698 h 2142698"/>
              <a:gd name="connsiteX0" fmla="*/ 1310185 w 1310185"/>
              <a:gd name="connsiteY0" fmla="*/ 0 h 2142698"/>
              <a:gd name="connsiteX1" fmla="*/ 696035 w 1310185"/>
              <a:gd name="connsiteY1" fmla="*/ 354842 h 2142698"/>
              <a:gd name="connsiteX2" fmla="*/ 532262 w 1310185"/>
              <a:gd name="connsiteY2" fmla="*/ 1815152 h 2142698"/>
              <a:gd name="connsiteX3" fmla="*/ 0 w 1310185"/>
              <a:gd name="connsiteY3" fmla="*/ 2142698 h 2142698"/>
              <a:gd name="connsiteX0" fmla="*/ 1310185 w 1310185"/>
              <a:gd name="connsiteY0" fmla="*/ 0 h 2142698"/>
              <a:gd name="connsiteX1" fmla="*/ 696035 w 1310185"/>
              <a:gd name="connsiteY1" fmla="*/ 354842 h 2142698"/>
              <a:gd name="connsiteX2" fmla="*/ 532262 w 1310185"/>
              <a:gd name="connsiteY2" fmla="*/ 1815152 h 2142698"/>
              <a:gd name="connsiteX3" fmla="*/ 0 w 1310185"/>
              <a:gd name="connsiteY3" fmla="*/ 2142698 h 2142698"/>
              <a:gd name="connsiteX0" fmla="*/ 1310185 w 1310185"/>
              <a:gd name="connsiteY0" fmla="*/ 0 h 2142698"/>
              <a:gd name="connsiteX1" fmla="*/ 696035 w 1310185"/>
              <a:gd name="connsiteY1" fmla="*/ 354842 h 2142698"/>
              <a:gd name="connsiteX2" fmla="*/ 572018 w 1310185"/>
              <a:gd name="connsiteY2" fmla="*/ 1791298 h 2142698"/>
              <a:gd name="connsiteX3" fmla="*/ 0 w 1310185"/>
              <a:gd name="connsiteY3" fmla="*/ 2142698 h 214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0185" h="2142698">
                <a:moveTo>
                  <a:pt x="1310185" y="0"/>
                </a:moveTo>
                <a:cubicBezTo>
                  <a:pt x="1105468" y="22746"/>
                  <a:pt x="819063" y="56292"/>
                  <a:pt x="696035" y="354842"/>
                </a:cubicBezTo>
                <a:cubicBezTo>
                  <a:pt x="573007" y="653392"/>
                  <a:pt x="688024" y="1493322"/>
                  <a:pt x="572018" y="1791298"/>
                </a:cubicBezTo>
                <a:cubicBezTo>
                  <a:pt x="456012" y="2089274"/>
                  <a:pt x="275229" y="2040340"/>
                  <a:pt x="0" y="214269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Freeform 25"/>
          <p:cNvSpPr/>
          <p:nvPr/>
        </p:nvSpPr>
        <p:spPr>
          <a:xfrm>
            <a:off x="1186406" y="5156465"/>
            <a:ext cx="1963972" cy="374961"/>
          </a:xfrm>
          <a:custGeom>
            <a:avLst/>
            <a:gdLst>
              <a:gd name="connsiteX0" fmla="*/ 1932167 w 1932167"/>
              <a:gd name="connsiteY0" fmla="*/ 0 h 280651"/>
              <a:gd name="connsiteX1" fmla="*/ 1423284 w 1932167"/>
              <a:gd name="connsiteY1" fmla="*/ 246490 h 280651"/>
              <a:gd name="connsiteX2" fmla="*/ 715618 w 1932167"/>
              <a:gd name="connsiteY2" fmla="*/ 278295 h 280651"/>
              <a:gd name="connsiteX3" fmla="*/ 341906 w 1932167"/>
              <a:gd name="connsiteY3" fmla="*/ 278295 h 280651"/>
              <a:gd name="connsiteX4" fmla="*/ 0 w 1932167"/>
              <a:gd name="connsiteY4" fmla="*/ 278295 h 280651"/>
              <a:gd name="connsiteX0" fmla="*/ 1932167 w 1932167"/>
              <a:gd name="connsiteY0" fmla="*/ 0 h 317497"/>
              <a:gd name="connsiteX1" fmla="*/ 1423284 w 1932167"/>
              <a:gd name="connsiteY1" fmla="*/ 246490 h 317497"/>
              <a:gd name="connsiteX2" fmla="*/ 715618 w 1932167"/>
              <a:gd name="connsiteY2" fmla="*/ 278295 h 317497"/>
              <a:gd name="connsiteX3" fmla="*/ 341906 w 1932167"/>
              <a:gd name="connsiteY3" fmla="*/ 278295 h 317497"/>
              <a:gd name="connsiteX4" fmla="*/ 0 w 1932167"/>
              <a:gd name="connsiteY4" fmla="*/ 278295 h 317497"/>
              <a:gd name="connsiteX0" fmla="*/ 1932167 w 1932167"/>
              <a:gd name="connsiteY0" fmla="*/ 0 h 317497"/>
              <a:gd name="connsiteX1" fmla="*/ 1423284 w 1932167"/>
              <a:gd name="connsiteY1" fmla="*/ 246490 h 317497"/>
              <a:gd name="connsiteX2" fmla="*/ 715618 w 1932167"/>
              <a:gd name="connsiteY2" fmla="*/ 278295 h 317497"/>
              <a:gd name="connsiteX3" fmla="*/ 341906 w 1932167"/>
              <a:gd name="connsiteY3" fmla="*/ 278295 h 317497"/>
              <a:gd name="connsiteX4" fmla="*/ 0 w 1932167"/>
              <a:gd name="connsiteY4" fmla="*/ 278295 h 317497"/>
              <a:gd name="connsiteX0" fmla="*/ 1932167 w 1932167"/>
              <a:gd name="connsiteY0" fmla="*/ 0 h 278295"/>
              <a:gd name="connsiteX1" fmla="*/ 1423284 w 1932167"/>
              <a:gd name="connsiteY1" fmla="*/ 246490 h 278295"/>
              <a:gd name="connsiteX2" fmla="*/ 866693 w 1932167"/>
              <a:gd name="connsiteY2" fmla="*/ 270344 h 278295"/>
              <a:gd name="connsiteX3" fmla="*/ 341906 w 1932167"/>
              <a:gd name="connsiteY3" fmla="*/ 278295 h 278295"/>
              <a:gd name="connsiteX4" fmla="*/ 0 w 1932167"/>
              <a:gd name="connsiteY4" fmla="*/ 278295 h 278295"/>
              <a:gd name="connsiteX0" fmla="*/ 1932167 w 1932167"/>
              <a:gd name="connsiteY0" fmla="*/ 0 h 339056"/>
              <a:gd name="connsiteX1" fmla="*/ 1423284 w 1932167"/>
              <a:gd name="connsiteY1" fmla="*/ 246490 h 339056"/>
              <a:gd name="connsiteX2" fmla="*/ 866693 w 1932167"/>
              <a:gd name="connsiteY2" fmla="*/ 270344 h 339056"/>
              <a:gd name="connsiteX3" fmla="*/ 341906 w 1932167"/>
              <a:gd name="connsiteY3" fmla="*/ 278295 h 339056"/>
              <a:gd name="connsiteX4" fmla="*/ 0 w 1932167"/>
              <a:gd name="connsiteY4" fmla="*/ 278295 h 339056"/>
              <a:gd name="connsiteX0" fmla="*/ 1932167 w 1932167"/>
              <a:gd name="connsiteY0" fmla="*/ 0 h 374961"/>
              <a:gd name="connsiteX1" fmla="*/ 1423284 w 1932167"/>
              <a:gd name="connsiteY1" fmla="*/ 246490 h 374961"/>
              <a:gd name="connsiteX2" fmla="*/ 866693 w 1932167"/>
              <a:gd name="connsiteY2" fmla="*/ 270344 h 374961"/>
              <a:gd name="connsiteX3" fmla="*/ 341906 w 1932167"/>
              <a:gd name="connsiteY3" fmla="*/ 278295 h 374961"/>
              <a:gd name="connsiteX4" fmla="*/ 0 w 1932167"/>
              <a:gd name="connsiteY4" fmla="*/ 278295 h 374961"/>
              <a:gd name="connsiteX0" fmla="*/ 1932167 w 1932167"/>
              <a:gd name="connsiteY0" fmla="*/ 0 h 374961"/>
              <a:gd name="connsiteX1" fmla="*/ 1423284 w 1932167"/>
              <a:gd name="connsiteY1" fmla="*/ 246490 h 374961"/>
              <a:gd name="connsiteX2" fmla="*/ 866693 w 1932167"/>
              <a:gd name="connsiteY2" fmla="*/ 270344 h 374961"/>
              <a:gd name="connsiteX3" fmla="*/ 341906 w 1932167"/>
              <a:gd name="connsiteY3" fmla="*/ 278295 h 374961"/>
              <a:gd name="connsiteX4" fmla="*/ 0 w 1932167"/>
              <a:gd name="connsiteY4" fmla="*/ 278295 h 374961"/>
              <a:gd name="connsiteX0" fmla="*/ 1940118 w 1940118"/>
              <a:gd name="connsiteY0" fmla="*/ 0 h 374961"/>
              <a:gd name="connsiteX1" fmla="*/ 1431235 w 1940118"/>
              <a:gd name="connsiteY1" fmla="*/ 246490 h 374961"/>
              <a:gd name="connsiteX2" fmla="*/ 874644 w 1940118"/>
              <a:gd name="connsiteY2" fmla="*/ 270344 h 374961"/>
              <a:gd name="connsiteX3" fmla="*/ 349857 w 1940118"/>
              <a:gd name="connsiteY3" fmla="*/ 278295 h 374961"/>
              <a:gd name="connsiteX4" fmla="*/ 0 w 1940118"/>
              <a:gd name="connsiteY4" fmla="*/ 270344 h 374961"/>
              <a:gd name="connsiteX0" fmla="*/ 1940118 w 1940118"/>
              <a:gd name="connsiteY0" fmla="*/ 0 h 374961"/>
              <a:gd name="connsiteX1" fmla="*/ 1431235 w 1940118"/>
              <a:gd name="connsiteY1" fmla="*/ 246490 h 374961"/>
              <a:gd name="connsiteX2" fmla="*/ 874644 w 1940118"/>
              <a:gd name="connsiteY2" fmla="*/ 270344 h 374961"/>
              <a:gd name="connsiteX3" fmla="*/ 349857 w 1940118"/>
              <a:gd name="connsiteY3" fmla="*/ 278295 h 374961"/>
              <a:gd name="connsiteX4" fmla="*/ 0 w 1940118"/>
              <a:gd name="connsiteY4" fmla="*/ 270344 h 374961"/>
              <a:gd name="connsiteX0" fmla="*/ 1940118 w 1940118"/>
              <a:gd name="connsiteY0" fmla="*/ 0 h 374961"/>
              <a:gd name="connsiteX1" fmla="*/ 1431235 w 1940118"/>
              <a:gd name="connsiteY1" fmla="*/ 246490 h 374961"/>
              <a:gd name="connsiteX2" fmla="*/ 874644 w 1940118"/>
              <a:gd name="connsiteY2" fmla="*/ 270344 h 374961"/>
              <a:gd name="connsiteX3" fmla="*/ 349857 w 1940118"/>
              <a:gd name="connsiteY3" fmla="*/ 278295 h 374961"/>
              <a:gd name="connsiteX4" fmla="*/ 0 w 1940118"/>
              <a:gd name="connsiteY4" fmla="*/ 270344 h 374961"/>
              <a:gd name="connsiteX0" fmla="*/ 1963972 w 1963972"/>
              <a:gd name="connsiteY0" fmla="*/ 0 h 374961"/>
              <a:gd name="connsiteX1" fmla="*/ 1455089 w 1963972"/>
              <a:gd name="connsiteY1" fmla="*/ 246490 h 374961"/>
              <a:gd name="connsiteX2" fmla="*/ 898498 w 1963972"/>
              <a:gd name="connsiteY2" fmla="*/ 270344 h 374961"/>
              <a:gd name="connsiteX3" fmla="*/ 373711 w 1963972"/>
              <a:gd name="connsiteY3" fmla="*/ 278295 h 374961"/>
              <a:gd name="connsiteX4" fmla="*/ 0 w 1963972"/>
              <a:gd name="connsiteY4" fmla="*/ 310100 h 374961"/>
              <a:gd name="connsiteX0" fmla="*/ 1963972 w 1963972"/>
              <a:gd name="connsiteY0" fmla="*/ 0 h 374961"/>
              <a:gd name="connsiteX1" fmla="*/ 1455089 w 1963972"/>
              <a:gd name="connsiteY1" fmla="*/ 246490 h 374961"/>
              <a:gd name="connsiteX2" fmla="*/ 898498 w 1963972"/>
              <a:gd name="connsiteY2" fmla="*/ 270344 h 374961"/>
              <a:gd name="connsiteX3" fmla="*/ 373711 w 1963972"/>
              <a:gd name="connsiteY3" fmla="*/ 278295 h 374961"/>
              <a:gd name="connsiteX4" fmla="*/ 0 w 1963972"/>
              <a:gd name="connsiteY4" fmla="*/ 310100 h 374961"/>
              <a:gd name="connsiteX0" fmla="*/ 1963972 w 1963972"/>
              <a:gd name="connsiteY0" fmla="*/ 0 h 374961"/>
              <a:gd name="connsiteX1" fmla="*/ 1455089 w 1963972"/>
              <a:gd name="connsiteY1" fmla="*/ 246490 h 374961"/>
              <a:gd name="connsiteX2" fmla="*/ 898498 w 1963972"/>
              <a:gd name="connsiteY2" fmla="*/ 270344 h 374961"/>
              <a:gd name="connsiteX3" fmla="*/ 373711 w 1963972"/>
              <a:gd name="connsiteY3" fmla="*/ 278295 h 374961"/>
              <a:gd name="connsiteX4" fmla="*/ 0 w 1963972"/>
              <a:gd name="connsiteY4" fmla="*/ 310100 h 37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972" h="374961">
                <a:moveTo>
                  <a:pt x="1963972" y="0"/>
                </a:moveTo>
                <a:cubicBezTo>
                  <a:pt x="1723445" y="68249"/>
                  <a:pt x="1656522" y="82164"/>
                  <a:pt x="1455089" y="246490"/>
                </a:cubicBezTo>
                <a:cubicBezTo>
                  <a:pt x="1253656" y="410816"/>
                  <a:pt x="1078728" y="416117"/>
                  <a:pt x="898498" y="270344"/>
                </a:cubicBezTo>
                <a:cubicBezTo>
                  <a:pt x="718268" y="124571"/>
                  <a:pt x="510385" y="216739"/>
                  <a:pt x="373711" y="278295"/>
                </a:cubicBezTo>
                <a:cubicBezTo>
                  <a:pt x="200107" y="356483"/>
                  <a:pt x="129870" y="302148"/>
                  <a:pt x="0" y="31010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Down Arrow 28"/>
          <p:cNvSpPr/>
          <p:nvPr/>
        </p:nvSpPr>
        <p:spPr>
          <a:xfrm>
            <a:off x="7239000" y="3962256"/>
            <a:ext cx="685800" cy="381144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7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Velocity change upon impact</a:t>
            </a:r>
            <a:endParaRPr lang="sk-SK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87038" y="2044974"/>
            <a:ext cx="1964170" cy="149431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44238" y="1770237"/>
            <a:ext cx="2014129" cy="159548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flipH="1">
            <a:off x="289998" y="3089452"/>
            <a:ext cx="3963139" cy="524922"/>
          </a:xfrm>
          <a:custGeom>
            <a:avLst/>
            <a:gdLst>
              <a:gd name="connsiteX0" fmla="*/ 0 w 4080681"/>
              <a:gd name="connsiteY0" fmla="*/ 573206 h 573206"/>
              <a:gd name="connsiteX1" fmla="*/ 4080681 w 4080681"/>
              <a:gd name="connsiteY1" fmla="*/ 0 h 573206"/>
              <a:gd name="connsiteX0" fmla="*/ 205904 w 4286585"/>
              <a:gd name="connsiteY0" fmla="*/ 573206 h 573206"/>
              <a:gd name="connsiteX1" fmla="*/ 4286585 w 4286585"/>
              <a:gd name="connsiteY1" fmla="*/ 0 h 573206"/>
              <a:gd name="connsiteX0" fmla="*/ 304604 w 4385285"/>
              <a:gd name="connsiteY0" fmla="*/ 573206 h 573206"/>
              <a:gd name="connsiteX1" fmla="*/ 4385285 w 4385285"/>
              <a:gd name="connsiteY1" fmla="*/ 0 h 573206"/>
              <a:gd name="connsiteX0" fmla="*/ 254119 w 5100782"/>
              <a:gd name="connsiteY0" fmla="*/ 615706 h 615706"/>
              <a:gd name="connsiteX1" fmla="*/ 5100782 w 5100782"/>
              <a:gd name="connsiteY1" fmla="*/ 0 h 615706"/>
              <a:gd name="connsiteX0" fmla="*/ 0 w 4846663"/>
              <a:gd name="connsiteY0" fmla="*/ 625209 h 625209"/>
              <a:gd name="connsiteX1" fmla="*/ 4846663 w 4846663"/>
              <a:gd name="connsiteY1" fmla="*/ 9503 h 625209"/>
              <a:gd name="connsiteX0" fmla="*/ 0 w 4846663"/>
              <a:gd name="connsiteY0" fmla="*/ 615706 h 615706"/>
              <a:gd name="connsiteX1" fmla="*/ 4846663 w 4846663"/>
              <a:gd name="connsiteY1" fmla="*/ 0 h 615706"/>
              <a:gd name="connsiteX0" fmla="*/ 0 w 4846663"/>
              <a:gd name="connsiteY0" fmla="*/ 615706 h 615706"/>
              <a:gd name="connsiteX1" fmla="*/ 4846663 w 4846663"/>
              <a:gd name="connsiteY1" fmla="*/ 0 h 615706"/>
              <a:gd name="connsiteX0" fmla="*/ 0 w 4846663"/>
              <a:gd name="connsiteY0" fmla="*/ 615706 h 615706"/>
              <a:gd name="connsiteX1" fmla="*/ 4846663 w 4846663"/>
              <a:gd name="connsiteY1" fmla="*/ 0 h 615706"/>
              <a:gd name="connsiteX0" fmla="*/ 0 w 4846663"/>
              <a:gd name="connsiteY0" fmla="*/ 615706 h 615706"/>
              <a:gd name="connsiteX1" fmla="*/ 4846663 w 4846663"/>
              <a:gd name="connsiteY1" fmla="*/ 0 h 615706"/>
              <a:gd name="connsiteX0" fmla="*/ 0 w 4732580"/>
              <a:gd name="connsiteY0" fmla="*/ 544873 h 544873"/>
              <a:gd name="connsiteX1" fmla="*/ 4732580 w 4732580"/>
              <a:gd name="connsiteY1" fmla="*/ 0 h 544873"/>
              <a:gd name="connsiteX0" fmla="*/ 0 w 4732580"/>
              <a:gd name="connsiteY0" fmla="*/ 544873 h 544873"/>
              <a:gd name="connsiteX1" fmla="*/ 4732580 w 4732580"/>
              <a:gd name="connsiteY1" fmla="*/ 0 h 54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32580" h="544873">
                <a:moveTo>
                  <a:pt x="0" y="544873"/>
                </a:moveTo>
                <a:cubicBezTo>
                  <a:pt x="977545" y="12829"/>
                  <a:pt x="1783985" y="34638"/>
                  <a:pt x="4732580" y="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21" name="Group 20"/>
          <p:cNvGrpSpPr/>
          <p:nvPr/>
        </p:nvGrpSpPr>
        <p:grpSpPr>
          <a:xfrm>
            <a:off x="289997" y="2875856"/>
            <a:ext cx="7905951" cy="3108853"/>
            <a:chOff x="289997" y="2875856"/>
            <a:chExt cx="7905951" cy="3108853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2644238" y="2875856"/>
              <a:ext cx="1561532" cy="6867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89997" y="3536877"/>
              <a:ext cx="43683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+mj-lt"/>
                </a:rPr>
                <a:t>1</a:t>
              </a:r>
              <a:r>
                <a:rPr lang="en-US" sz="3200" b="1" baseline="30000" dirty="0" smtClean="0">
                  <a:latin typeface="+mj-lt"/>
                </a:rPr>
                <a:t>st</a:t>
              </a:r>
              <a:r>
                <a:rPr lang="en-US" sz="3200" b="1" dirty="0" smtClean="0">
                  <a:latin typeface="+mj-lt"/>
                </a:rPr>
                <a:t> contact</a:t>
              </a:r>
              <a:br>
                <a:rPr lang="en-US" sz="3200" b="1" dirty="0" smtClean="0">
                  <a:latin typeface="+mj-lt"/>
                </a:rPr>
              </a:br>
              <a:r>
                <a:rPr lang="en-US" sz="3200" b="1" dirty="0" smtClean="0">
                  <a:latin typeface="+mj-lt"/>
                </a:rPr>
                <a:t>with the film – the jet is decelerated</a:t>
              </a:r>
              <a:endParaRPr lang="sk-SK" sz="3200" b="1" dirty="0" smtClean="0"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9998" y="5399934"/>
              <a:ext cx="7905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3200" dirty="0" smtClean="0">
                  <a:latin typeface="+mj-lt"/>
                  <a:sym typeface="Wingdings" pitchFamily="2" charset="2"/>
                </a:rPr>
                <a:t></a:t>
              </a:r>
              <a:r>
                <a:rPr lang="en-GB" sz="3200" dirty="0" smtClean="0">
                  <a:latin typeface="+mj-lt"/>
                  <a:sym typeface="Wingdings" pitchFamily="2" charset="2"/>
                </a:rPr>
                <a:t> </a:t>
              </a:r>
              <a:r>
                <a:rPr lang="en-US" sz="3200" dirty="0" smtClean="0">
                  <a:latin typeface="+mj-lt"/>
                  <a:sym typeface="Wingdings" pitchFamily="2" charset="2"/>
                </a:rPr>
                <a:t>Smaller waves than we would expect</a:t>
              </a:r>
              <a:endParaRPr lang="sk-SK" sz="3200" dirty="0" smtClean="0"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21341324">
            <a:off x="4266952" y="3161653"/>
            <a:ext cx="4244454" cy="1821409"/>
            <a:chOff x="4205769" y="3310725"/>
            <a:chExt cx="4244454" cy="1821409"/>
          </a:xfrm>
        </p:grpSpPr>
        <p:sp>
          <p:nvSpPr>
            <p:cNvPr id="28" name="Freeform 27"/>
            <p:cNvSpPr/>
            <p:nvPr/>
          </p:nvSpPr>
          <p:spPr>
            <a:xfrm>
              <a:off x="4205769" y="3562642"/>
              <a:ext cx="4244454" cy="1569492"/>
            </a:xfrm>
            <a:custGeom>
              <a:avLst/>
              <a:gdLst>
                <a:gd name="connsiteX0" fmla="*/ 0 w 4217158"/>
                <a:gd name="connsiteY0" fmla="*/ 0 h 1842448"/>
                <a:gd name="connsiteX1" fmla="*/ 696036 w 4217158"/>
                <a:gd name="connsiteY1" fmla="*/ 668741 h 1842448"/>
                <a:gd name="connsiteX2" fmla="*/ 1665027 w 4217158"/>
                <a:gd name="connsiteY2" fmla="*/ 1405720 h 1842448"/>
                <a:gd name="connsiteX3" fmla="*/ 4217158 w 4217158"/>
                <a:gd name="connsiteY3" fmla="*/ 1842448 h 1842448"/>
                <a:gd name="connsiteX0" fmla="*/ 0 w 4217158"/>
                <a:gd name="connsiteY0" fmla="*/ 0 h 1842448"/>
                <a:gd name="connsiteX1" fmla="*/ 696036 w 4217158"/>
                <a:gd name="connsiteY1" fmla="*/ 668741 h 1842448"/>
                <a:gd name="connsiteX2" fmla="*/ 2060812 w 4217158"/>
                <a:gd name="connsiteY2" fmla="*/ 1364776 h 1842448"/>
                <a:gd name="connsiteX3" fmla="*/ 4217158 w 4217158"/>
                <a:gd name="connsiteY3" fmla="*/ 1842448 h 1842448"/>
                <a:gd name="connsiteX0" fmla="*/ 0 w 4217158"/>
                <a:gd name="connsiteY0" fmla="*/ 0 h 1774209"/>
                <a:gd name="connsiteX1" fmla="*/ 696036 w 4217158"/>
                <a:gd name="connsiteY1" fmla="*/ 668741 h 1774209"/>
                <a:gd name="connsiteX2" fmla="*/ 2060812 w 4217158"/>
                <a:gd name="connsiteY2" fmla="*/ 1364776 h 1774209"/>
                <a:gd name="connsiteX3" fmla="*/ 4217158 w 4217158"/>
                <a:gd name="connsiteY3" fmla="*/ 1774209 h 1774209"/>
                <a:gd name="connsiteX0" fmla="*/ 0 w 4244453"/>
                <a:gd name="connsiteY0" fmla="*/ 0 h 1801504"/>
                <a:gd name="connsiteX1" fmla="*/ 723331 w 4244453"/>
                <a:gd name="connsiteY1" fmla="*/ 696036 h 1801504"/>
                <a:gd name="connsiteX2" fmla="*/ 2088107 w 4244453"/>
                <a:gd name="connsiteY2" fmla="*/ 1392071 h 1801504"/>
                <a:gd name="connsiteX3" fmla="*/ 4244453 w 4244453"/>
                <a:gd name="connsiteY3" fmla="*/ 1801504 h 1801504"/>
                <a:gd name="connsiteX0" fmla="*/ 0 w 4217158"/>
                <a:gd name="connsiteY0" fmla="*/ 0 h 1705970"/>
                <a:gd name="connsiteX1" fmla="*/ 723331 w 4217158"/>
                <a:gd name="connsiteY1" fmla="*/ 696036 h 1705970"/>
                <a:gd name="connsiteX2" fmla="*/ 2088107 w 4217158"/>
                <a:gd name="connsiteY2" fmla="*/ 1392071 h 1705970"/>
                <a:gd name="connsiteX3" fmla="*/ 4217158 w 4217158"/>
                <a:gd name="connsiteY3" fmla="*/ 1705970 h 1705970"/>
                <a:gd name="connsiteX0" fmla="*/ 0 w 4217158"/>
                <a:gd name="connsiteY0" fmla="*/ 0 h 1705970"/>
                <a:gd name="connsiteX1" fmla="*/ 846161 w 4217158"/>
                <a:gd name="connsiteY1" fmla="*/ 709684 h 1705970"/>
                <a:gd name="connsiteX2" fmla="*/ 2088107 w 4217158"/>
                <a:gd name="connsiteY2" fmla="*/ 1392071 h 1705970"/>
                <a:gd name="connsiteX3" fmla="*/ 4217158 w 4217158"/>
                <a:gd name="connsiteY3" fmla="*/ 1705970 h 1705970"/>
                <a:gd name="connsiteX0" fmla="*/ 0 w 4217158"/>
                <a:gd name="connsiteY0" fmla="*/ 0 h 1705970"/>
                <a:gd name="connsiteX1" fmla="*/ 846161 w 4217158"/>
                <a:gd name="connsiteY1" fmla="*/ 709684 h 1705970"/>
                <a:gd name="connsiteX2" fmla="*/ 2129050 w 4217158"/>
                <a:gd name="connsiteY2" fmla="*/ 1228298 h 1705970"/>
                <a:gd name="connsiteX3" fmla="*/ 4217158 w 4217158"/>
                <a:gd name="connsiteY3" fmla="*/ 1705970 h 1705970"/>
                <a:gd name="connsiteX0" fmla="*/ 0 w 4244454"/>
                <a:gd name="connsiteY0" fmla="*/ 0 h 1569492"/>
                <a:gd name="connsiteX1" fmla="*/ 846161 w 4244454"/>
                <a:gd name="connsiteY1" fmla="*/ 709684 h 1569492"/>
                <a:gd name="connsiteX2" fmla="*/ 2129050 w 4244454"/>
                <a:gd name="connsiteY2" fmla="*/ 1228298 h 1569492"/>
                <a:gd name="connsiteX3" fmla="*/ 4244454 w 4244454"/>
                <a:gd name="connsiteY3" fmla="*/ 1569492 h 1569492"/>
                <a:gd name="connsiteX0" fmla="*/ 0 w 4244454"/>
                <a:gd name="connsiteY0" fmla="*/ 0 h 1569492"/>
                <a:gd name="connsiteX1" fmla="*/ 846161 w 4244454"/>
                <a:gd name="connsiteY1" fmla="*/ 709684 h 1569492"/>
                <a:gd name="connsiteX2" fmla="*/ 2579426 w 4244454"/>
                <a:gd name="connsiteY2" fmla="*/ 1364776 h 1569492"/>
                <a:gd name="connsiteX3" fmla="*/ 4244454 w 4244454"/>
                <a:gd name="connsiteY3" fmla="*/ 1569492 h 1569492"/>
                <a:gd name="connsiteX0" fmla="*/ 0 w 4244454"/>
                <a:gd name="connsiteY0" fmla="*/ 0 h 1569492"/>
                <a:gd name="connsiteX1" fmla="*/ 846161 w 4244454"/>
                <a:gd name="connsiteY1" fmla="*/ 709684 h 1569492"/>
                <a:gd name="connsiteX2" fmla="*/ 2579426 w 4244454"/>
                <a:gd name="connsiteY2" fmla="*/ 1364776 h 1569492"/>
                <a:gd name="connsiteX3" fmla="*/ 4244454 w 4244454"/>
                <a:gd name="connsiteY3" fmla="*/ 1569492 h 1569492"/>
                <a:gd name="connsiteX0" fmla="*/ 0 w 4244454"/>
                <a:gd name="connsiteY0" fmla="*/ 0 h 1569492"/>
                <a:gd name="connsiteX1" fmla="*/ 846161 w 4244454"/>
                <a:gd name="connsiteY1" fmla="*/ 709684 h 1569492"/>
                <a:gd name="connsiteX2" fmla="*/ 2647664 w 4244454"/>
                <a:gd name="connsiteY2" fmla="*/ 1378424 h 1569492"/>
                <a:gd name="connsiteX3" fmla="*/ 4244454 w 4244454"/>
                <a:gd name="connsiteY3" fmla="*/ 1569492 h 1569492"/>
                <a:gd name="connsiteX0" fmla="*/ 0 w 4244454"/>
                <a:gd name="connsiteY0" fmla="*/ 0 h 1569492"/>
                <a:gd name="connsiteX1" fmla="*/ 846161 w 4244454"/>
                <a:gd name="connsiteY1" fmla="*/ 709684 h 1569492"/>
                <a:gd name="connsiteX2" fmla="*/ 2634016 w 4244454"/>
                <a:gd name="connsiteY2" fmla="*/ 1405720 h 1569492"/>
                <a:gd name="connsiteX3" fmla="*/ 4244454 w 4244454"/>
                <a:gd name="connsiteY3" fmla="*/ 1569492 h 156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4454" h="1569492">
                  <a:moveTo>
                    <a:pt x="0" y="0"/>
                  </a:moveTo>
                  <a:cubicBezTo>
                    <a:pt x="209265" y="217227"/>
                    <a:pt x="407158" y="475397"/>
                    <a:pt x="846161" y="709684"/>
                  </a:cubicBezTo>
                  <a:cubicBezTo>
                    <a:pt x="1285164" y="943971"/>
                    <a:pt x="2081281" y="1262419"/>
                    <a:pt x="2634016" y="1405720"/>
                  </a:cubicBezTo>
                  <a:cubicBezTo>
                    <a:pt x="3186751" y="1549021"/>
                    <a:pt x="3643953" y="1553570"/>
                    <a:pt x="4244454" y="1569492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4631125" y="3357926"/>
              <a:ext cx="3766782" cy="1351128"/>
            </a:xfrm>
            <a:custGeom>
              <a:avLst/>
              <a:gdLst>
                <a:gd name="connsiteX0" fmla="*/ 0 w 3766782"/>
                <a:gd name="connsiteY0" fmla="*/ 0 h 1414358"/>
                <a:gd name="connsiteX1" fmla="*/ 614149 w 3766782"/>
                <a:gd name="connsiteY1" fmla="*/ 573206 h 1414358"/>
                <a:gd name="connsiteX2" fmla="*/ 2524836 w 3766782"/>
                <a:gd name="connsiteY2" fmla="*/ 1310185 h 1414358"/>
                <a:gd name="connsiteX3" fmla="*/ 3766782 w 3766782"/>
                <a:gd name="connsiteY3" fmla="*/ 1392071 h 1414358"/>
                <a:gd name="connsiteX0" fmla="*/ 0 w 3766782"/>
                <a:gd name="connsiteY0" fmla="*/ 0 h 1417138"/>
                <a:gd name="connsiteX1" fmla="*/ 641445 w 3766782"/>
                <a:gd name="connsiteY1" fmla="*/ 518614 h 1417138"/>
                <a:gd name="connsiteX2" fmla="*/ 2524836 w 3766782"/>
                <a:gd name="connsiteY2" fmla="*/ 1310185 h 1417138"/>
                <a:gd name="connsiteX3" fmla="*/ 3766782 w 3766782"/>
                <a:gd name="connsiteY3" fmla="*/ 1392071 h 1417138"/>
                <a:gd name="connsiteX0" fmla="*/ 0 w 3766782"/>
                <a:gd name="connsiteY0" fmla="*/ 0 h 1417138"/>
                <a:gd name="connsiteX1" fmla="*/ 641445 w 3766782"/>
                <a:gd name="connsiteY1" fmla="*/ 518614 h 1417138"/>
                <a:gd name="connsiteX2" fmla="*/ 2524836 w 3766782"/>
                <a:gd name="connsiteY2" fmla="*/ 1310185 h 1417138"/>
                <a:gd name="connsiteX3" fmla="*/ 3766782 w 3766782"/>
                <a:gd name="connsiteY3" fmla="*/ 1392071 h 1417138"/>
                <a:gd name="connsiteX0" fmla="*/ 0 w 3766782"/>
                <a:gd name="connsiteY0" fmla="*/ 0 h 1417138"/>
                <a:gd name="connsiteX1" fmla="*/ 641445 w 3766782"/>
                <a:gd name="connsiteY1" fmla="*/ 518614 h 1417138"/>
                <a:gd name="connsiteX2" fmla="*/ 2524836 w 3766782"/>
                <a:gd name="connsiteY2" fmla="*/ 1310185 h 1417138"/>
                <a:gd name="connsiteX3" fmla="*/ 3766782 w 3766782"/>
                <a:gd name="connsiteY3" fmla="*/ 1392071 h 1417138"/>
                <a:gd name="connsiteX0" fmla="*/ 0 w 3766782"/>
                <a:gd name="connsiteY0" fmla="*/ 0 h 1415726"/>
                <a:gd name="connsiteX1" fmla="*/ 736980 w 3766782"/>
                <a:gd name="connsiteY1" fmla="*/ 545910 h 1415726"/>
                <a:gd name="connsiteX2" fmla="*/ 2524836 w 3766782"/>
                <a:gd name="connsiteY2" fmla="*/ 1310185 h 1415726"/>
                <a:gd name="connsiteX3" fmla="*/ 3766782 w 3766782"/>
                <a:gd name="connsiteY3" fmla="*/ 1392071 h 1415726"/>
                <a:gd name="connsiteX0" fmla="*/ 0 w 3766782"/>
                <a:gd name="connsiteY0" fmla="*/ 0 h 1396905"/>
                <a:gd name="connsiteX1" fmla="*/ 736980 w 3766782"/>
                <a:gd name="connsiteY1" fmla="*/ 545910 h 1396905"/>
                <a:gd name="connsiteX2" fmla="*/ 2429301 w 3766782"/>
                <a:gd name="connsiteY2" fmla="*/ 1187355 h 1396905"/>
                <a:gd name="connsiteX3" fmla="*/ 3766782 w 3766782"/>
                <a:gd name="connsiteY3" fmla="*/ 1392071 h 1396905"/>
                <a:gd name="connsiteX0" fmla="*/ 0 w 3766782"/>
                <a:gd name="connsiteY0" fmla="*/ 0 h 1396043"/>
                <a:gd name="connsiteX1" fmla="*/ 736980 w 3766782"/>
                <a:gd name="connsiteY1" fmla="*/ 545910 h 1396043"/>
                <a:gd name="connsiteX2" fmla="*/ 2429301 w 3766782"/>
                <a:gd name="connsiteY2" fmla="*/ 1187355 h 1396043"/>
                <a:gd name="connsiteX3" fmla="*/ 3766782 w 3766782"/>
                <a:gd name="connsiteY3" fmla="*/ 1392071 h 1396043"/>
                <a:gd name="connsiteX0" fmla="*/ 0 w 3766782"/>
                <a:gd name="connsiteY0" fmla="*/ 0 h 1392071"/>
                <a:gd name="connsiteX1" fmla="*/ 736980 w 3766782"/>
                <a:gd name="connsiteY1" fmla="*/ 545910 h 1392071"/>
                <a:gd name="connsiteX2" fmla="*/ 2429301 w 3766782"/>
                <a:gd name="connsiteY2" fmla="*/ 1187355 h 1392071"/>
                <a:gd name="connsiteX3" fmla="*/ 3766782 w 3766782"/>
                <a:gd name="connsiteY3" fmla="*/ 1392071 h 1392071"/>
                <a:gd name="connsiteX0" fmla="*/ 0 w 3766782"/>
                <a:gd name="connsiteY0" fmla="*/ 0 h 1351128"/>
                <a:gd name="connsiteX1" fmla="*/ 736980 w 3766782"/>
                <a:gd name="connsiteY1" fmla="*/ 545910 h 1351128"/>
                <a:gd name="connsiteX2" fmla="*/ 2429301 w 3766782"/>
                <a:gd name="connsiteY2" fmla="*/ 1187355 h 1351128"/>
                <a:gd name="connsiteX3" fmla="*/ 3766782 w 3766782"/>
                <a:gd name="connsiteY3" fmla="*/ 1351128 h 1351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6782" h="1351128">
                  <a:moveTo>
                    <a:pt x="0" y="0"/>
                  </a:moveTo>
                  <a:cubicBezTo>
                    <a:pt x="233149" y="232013"/>
                    <a:pt x="332097" y="348018"/>
                    <a:pt x="736980" y="545910"/>
                  </a:cubicBezTo>
                  <a:cubicBezTo>
                    <a:pt x="1141863" y="743802"/>
                    <a:pt x="1924334" y="1053152"/>
                    <a:pt x="2429301" y="1187355"/>
                  </a:cubicBezTo>
                  <a:cubicBezTo>
                    <a:pt x="2934268" y="1321558"/>
                    <a:pt x="3244755" y="1323833"/>
                    <a:pt x="3766782" y="1351128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258676" flipV="1">
              <a:off x="4999004" y="3310725"/>
              <a:ext cx="199342" cy="52870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5774125" y="3712768"/>
              <a:ext cx="255896" cy="50464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8054438" y="4217407"/>
              <a:ext cx="43093" cy="56591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6873726" y="4094905"/>
              <a:ext cx="172372" cy="50496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0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Undulation – sine shape</a:t>
            </a:r>
            <a:endParaRPr lang="sk-S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Expected shape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Real shape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Deceleration upon impact</a:t>
            </a:r>
            <a:endParaRPr lang="sk-SK" dirty="0"/>
          </a:p>
        </p:txBody>
      </p:sp>
      <p:sp>
        <p:nvSpPr>
          <p:cNvPr id="2" name="Freeform 1"/>
          <p:cNvSpPr/>
          <p:nvPr/>
        </p:nvSpPr>
        <p:spPr>
          <a:xfrm>
            <a:off x="2514600" y="990600"/>
            <a:ext cx="6405350" cy="1905000"/>
          </a:xfrm>
          <a:custGeom>
            <a:avLst/>
            <a:gdLst>
              <a:gd name="connsiteX0" fmla="*/ 0 w 6264322"/>
              <a:gd name="connsiteY0" fmla="*/ 710448 h 1353005"/>
              <a:gd name="connsiteX1" fmla="*/ 887104 w 6264322"/>
              <a:gd name="connsiteY1" fmla="*/ 14412 h 1353005"/>
              <a:gd name="connsiteX2" fmla="*/ 1719618 w 6264322"/>
              <a:gd name="connsiteY2" fmla="*/ 751391 h 1353005"/>
              <a:gd name="connsiteX3" fmla="*/ 2511188 w 6264322"/>
              <a:gd name="connsiteY3" fmla="*/ 1351892 h 1353005"/>
              <a:gd name="connsiteX4" fmla="*/ 3411940 w 6264322"/>
              <a:gd name="connsiteY4" fmla="*/ 601266 h 1353005"/>
              <a:gd name="connsiteX5" fmla="*/ 4217158 w 6264322"/>
              <a:gd name="connsiteY5" fmla="*/ 764 h 1353005"/>
              <a:gd name="connsiteX6" fmla="*/ 4967785 w 6264322"/>
              <a:gd name="connsiteY6" fmla="*/ 724095 h 1353005"/>
              <a:gd name="connsiteX7" fmla="*/ 5390865 w 6264322"/>
              <a:gd name="connsiteY7" fmla="*/ 1324597 h 1353005"/>
              <a:gd name="connsiteX8" fmla="*/ 6264322 w 6264322"/>
              <a:gd name="connsiteY8" fmla="*/ 533027 h 1353005"/>
              <a:gd name="connsiteX0" fmla="*/ 0 w 6837528"/>
              <a:gd name="connsiteY0" fmla="*/ 696800 h 1353005"/>
              <a:gd name="connsiteX1" fmla="*/ 1460310 w 6837528"/>
              <a:gd name="connsiteY1" fmla="*/ 14412 h 1353005"/>
              <a:gd name="connsiteX2" fmla="*/ 2292824 w 6837528"/>
              <a:gd name="connsiteY2" fmla="*/ 751391 h 1353005"/>
              <a:gd name="connsiteX3" fmla="*/ 3084394 w 6837528"/>
              <a:gd name="connsiteY3" fmla="*/ 1351892 h 1353005"/>
              <a:gd name="connsiteX4" fmla="*/ 3985146 w 6837528"/>
              <a:gd name="connsiteY4" fmla="*/ 601266 h 1353005"/>
              <a:gd name="connsiteX5" fmla="*/ 4790364 w 6837528"/>
              <a:gd name="connsiteY5" fmla="*/ 764 h 1353005"/>
              <a:gd name="connsiteX6" fmla="*/ 5540991 w 6837528"/>
              <a:gd name="connsiteY6" fmla="*/ 724095 h 1353005"/>
              <a:gd name="connsiteX7" fmla="*/ 5964071 w 6837528"/>
              <a:gd name="connsiteY7" fmla="*/ 1324597 h 1353005"/>
              <a:gd name="connsiteX8" fmla="*/ 6837528 w 6837528"/>
              <a:gd name="connsiteY8" fmla="*/ 533027 h 1353005"/>
              <a:gd name="connsiteX0" fmla="*/ 0 w 6837528"/>
              <a:gd name="connsiteY0" fmla="*/ 696800 h 1353005"/>
              <a:gd name="connsiteX1" fmla="*/ 1460310 w 6837528"/>
              <a:gd name="connsiteY1" fmla="*/ 14412 h 1353005"/>
              <a:gd name="connsiteX2" fmla="*/ 2292824 w 6837528"/>
              <a:gd name="connsiteY2" fmla="*/ 751391 h 1353005"/>
              <a:gd name="connsiteX3" fmla="*/ 3084394 w 6837528"/>
              <a:gd name="connsiteY3" fmla="*/ 1351892 h 1353005"/>
              <a:gd name="connsiteX4" fmla="*/ 3985146 w 6837528"/>
              <a:gd name="connsiteY4" fmla="*/ 601266 h 1353005"/>
              <a:gd name="connsiteX5" fmla="*/ 4790364 w 6837528"/>
              <a:gd name="connsiteY5" fmla="*/ 764 h 1353005"/>
              <a:gd name="connsiteX6" fmla="*/ 5540991 w 6837528"/>
              <a:gd name="connsiteY6" fmla="*/ 724095 h 1353005"/>
              <a:gd name="connsiteX7" fmla="*/ 5964071 w 6837528"/>
              <a:gd name="connsiteY7" fmla="*/ 1324597 h 1353005"/>
              <a:gd name="connsiteX8" fmla="*/ 6837528 w 6837528"/>
              <a:gd name="connsiteY8" fmla="*/ 533027 h 1353005"/>
              <a:gd name="connsiteX0" fmla="*/ 0 w 6837528"/>
              <a:gd name="connsiteY0" fmla="*/ 696800 h 1352908"/>
              <a:gd name="connsiteX1" fmla="*/ 1201003 w 6837528"/>
              <a:gd name="connsiteY1" fmla="*/ 260071 h 1352908"/>
              <a:gd name="connsiteX2" fmla="*/ 2292824 w 6837528"/>
              <a:gd name="connsiteY2" fmla="*/ 751391 h 1352908"/>
              <a:gd name="connsiteX3" fmla="*/ 3084394 w 6837528"/>
              <a:gd name="connsiteY3" fmla="*/ 1351892 h 1352908"/>
              <a:gd name="connsiteX4" fmla="*/ 3985146 w 6837528"/>
              <a:gd name="connsiteY4" fmla="*/ 601266 h 1352908"/>
              <a:gd name="connsiteX5" fmla="*/ 4790364 w 6837528"/>
              <a:gd name="connsiteY5" fmla="*/ 764 h 1352908"/>
              <a:gd name="connsiteX6" fmla="*/ 5540991 w 6837528"/>
              <a:gd name="connsiteY6" fmla="*/ 724095 h 1352908"/>
              <a:gd name="connsiteX7" fmla="*/ 5964071 w 6837528"/>
              <a:gd name="connsiteY7" fmla="*/ 1324597 h 1352908"/>
              <a:gd name="connsiteX8" fmla="*/ 6837528 w 6837528"/>
              <a:gd name="connsiteY8" fmla="*/ 533027 h 1352908"/>
              <a:gd name="connsiteX0" fmla="*/ 0 w 6837528"/>
              <a:gd name="connsiteY0" fmla="*/ 696800 h 1351956"/>
              <a:gd name="connsiteX1" fmla="*/ 1201003 w 6837528"/>
              <a:gd name="connsiteY1" fmla="*/ 260071 h 1351956"/>
              <a:gd name="connsiteX2" fmla="*/ 2169994 w 6837528"/>
              <a:gd name="connsiteY2" fmla="*/ 642209 h 1351956"/>
              <a:gd name="connsiteX3" fmla="*/ 3084394 w 6837528"/>
              <a:gd name="connsiteY3" fmla="*/ 1351892 h 1351956"/>
              <a:gd name="connsiteX4" fmla="*/ 3985146 w 6837528"/>
              <a:gd name="connsiteY4" fmla="*/ 601266 h 1351956"/>
              <a:gd name="connsiteX5" fmla="*/ 4790364 w 6837528"/>
              <a:gd name="connsiteY5" fmla="*/ 764 h 1351956"/>
              <a:gd name="connsiteX6" fmla="*/ 5540991 w 6837528"/>
              <a:gd name="connsiteY6" fmla="*/ 724095 h 1351956"/>
              <a:gd name="connsiteX7" fmla="*/ 5964071 w 6837528"/>
              <a:gd name="connsiteY7" fmla="*/ 1324597 h 1351956"/>
              <a:gd name="connsiteX8" fmla="*/ 6837528 w 6837528"/>
              <a:gd name="connsiteY8" fmla="*/ 533027 h 1351956"/>
              <a:gd name="connsiteX0" fmla="*/ 0 w 6837528"/>
              <a:gd name="connsiteY0" fmla="*/ 696804 h 1365606"/>
              <a:gd name="connsiteX1" fmla="*/ 1201003 w 6837528"/>
              <a:gd name="connsiteY1" fmla="*/ 260075 h 1365606"/>
              <a:gd name="connsiteX2" fmla="*/ 2169994 w 6837528"/>
              <a:gd name="connsiteY2" fmla="*/ 642213 h 1365606"/>
              <a:gd name="connsiteX3" fmla="*/ 3316406 w 6837528"/>
              <a:gd name="connsiteY3" fmla="*/ 1365543 h 1365606"/>
              <a:gd name="connsiteX4" fmla="*/ 3985146 w 6837528"/>
              <a:gd name="connsiteY4" fmla="*/ 601270 h 1365606"/>
              <a:gd name="connsiteX5" fmla="*/ 4790364 w 6837528"/>
              <a:gd name="connsiteY5" fmla="*/ 768 h 1365606"/>
              <a:gd name="connsiteX6" fmla="*/ 5540991 w 6837528"/>
              <a:gd name="connsiteY6" fmla="*/ 724099 h 1365606"/>
              <a:gd name="connsiteX7" fmla="*/ 5964071 w 6837528"/>
              <a:gd name="connsiteY7" fmla="*/ 1324601 h 1365606"/>
              <a:gd name="connsiteX8" fmla="*/ 6837528 w 6837528"/>
              <a:gd name="connsiteY8" fmla="*/ 533031 h 1365606"/>
              <a:gd name="connsiteX0" fmla="*/ 0 w 6837528"/>
              <a:gd name="connsiteY0" fmla="*/ 696804 h 1365810"/>
              <a:gd name="connsiteX1" fmla="*/ 1201003 w 6837528"/>
              <a:gd name="connsiteY1" fmla="*/ 260075 h 1365810"/>
              <a:gd name="connsiteX2" fmla="*/ 2210937 w 6837528"/>
              <a:gd name="connsiteY2" fmla="*/ 683157 h 1365810"/>
              <a:gd name="connsiteX3" fmla="*/ 3316406 w 6837528"/>
              <a:gd name="connsiteY3" fmla="*/ 1365543 h 1365810"/>
              <a:gd name="connsiteX4" fmla="*/ 3985146 w 6837528"/>
              <a:gd name="connsiteY4" fmla="*/ 601270 h 1365810"/>
              <a:gd name="connsiteX5" fmla="*/ 4790364 w 6837528"/>
              <a:gd name="connsiteY5" fmla="*/ 768 h 1365810"/>
              <a:gd name="connsiteX6" fmla="*/ 5540991 w 6837528"/>
              <a:gd name="connsiteY6" fmla="*/ 724099 h 1365810"/>
              <a:gd name="connsiteX7" fmla="*/ 5964071 w 6837528"/>
              <a:gd name="connsiteY7" fmla="*/ 1324601 h 1365810"/>
              <a:gd name="connsiteX8" fmla="*/ 6837528 w 6837528"/>
              <a:gd name="connsiteY8" fmla="*/ 533031 h 1365810"/>
              <a:gd name="connsiteX0" fmla="*/ 0 w 6837528"/>
              <a:gd name="connsiteY0" fmla="*/ 696804 h 1365825"/>
              <a:gd name="connsiteX1" fmla="*/ 1201003 w 6837528"/>
              <a:gd name="connsiteY1" fmla="*/ 260075 h 1365825"/>
              <a:gd name="connsiteX2" fmla="*/ 2210937 w 6837528"/>
              <a:gd name="connsiteY2" fmla="*/ 683157 h 1365825"/>
              <a:gd name="connsiteX3" fmla="*/ 3316406 w 6837528"/>
              <a:gd name="connsiteY3" fmla="*/ 1365543 h 1365825"/>
              <a:gd name="connsiteX4" fmla="*/ 3985146 w 6837528"/>
              <a:gd name="connsiteY4" fmla="*/ 601270 h 1365825"/>
              <a:gd name="connsiteX5" fmla="*/ 4790364 w 6837528"/>
              <a:gd name="connsiteY5" fmla="*/ 768 h 1365825"/>
              <a:gd name="connsiteX6" fmla="*/ 5540991 w 6837528"/>
              <a:gd name="connsiteY6" fmla="*/ 724099 h 1365825"/>
              <a:gd name="connsiteX7" fmla="*/ 5964071 w 6837528"/>
              <a:gd name="connsiteY7" fmla="*/ 1324601 h 1365825"/>
              <a:gd name="connsiteX8" fmla="*/ 6837528 w 6837528"/>
              <a:gd name="connsiteY8" fmla="*/ 533031 h 1365825"/>
              <a:gd name="connsiteX0" fmla="*/ 0 w 6837528"/>
              <a:gd name="connsiteY0" fmla="*/ 696355 h 1365166"/>
              <a:gd name="connsiteX1" fmla="*/ 1201003 w 6837528"/>
              <a:gd name="connsiteY1" fmla="*/ 259626 h 1365166"/>
              <a:gd name="connsiteX2" fmla="*/ 2210937 w 6837528"/>
              <a:gd name="connsiteY2" fmla="*/ 682708 h 1365166"/>
              <a:gd name="connsiteX3" fmla="*/ 3316406 w 6837528"/>
              <a:gd name="connsiteY3" fmla="*/ 1365094 h 1365166"/>
              <a:gd name="connsiteX4" fmla="*/ 4230805 w 6837528"/>
              <a:gd name="connsiteY4" fmla="*/ 641765 h 1365166"/>
              <a:gd name="connsiteX5" fmla="*/ 4790364 w 6837528"/>
              <a:gd name="connsiteY5" fmla="*/ 319 h 1365166"/>
              <a:gd name="connsiteX6" fmla="*/ 5540991 w 6837528"/>
              <a:gd name="connsiteY6" fmla="*/ 723650 h 1365166"/>
              <a:gd name="connsiteX7" fmla="*/ 5964071 w 6837528"/>
              <a:gd name="connsiteY7" fmla="*/ 1324152 h 1365166"/>
              <a:gd name="connsiteX8" fmla="*/ 6837528 w 6837528"/>
              <a:gd name="connsiteY8" fmla="*/ 532582 h 1365166"/>
              <a:gd name="connsiteX0" fmla="*/ 0 w 6837528"/>
              <a:gd name="connsiteY0" fmla="*/ 696111 h 1364850"/>
              <a:gd name="connsiteX1" fmla="*/ 1201003 w 6837528"/>
              <a:gd name="connsiteY1" fmla="*/ 259382 h 1364850"/>
              <a:gd name="connsiteX2" fmla="*/ 2210937 w 6837528"/>
              <a:gd name="connsiteY2" fmla="*/ 682464 h 1364850"/>
              <a:gd name="connsiteX3" fmla="*/ 3316406 w 6837528"/>
              <a:gd name="connsiteY3" fmla="*/ 1364850 h 1364850"/>
              <a:gd name="connsiteX4" fmla="*/ 4367283 w 6837528"/>
              <a:gd name="connsiteY4" fmla="*/ 682464 h 1364850"/>
              <a:gd name="connsiteX5" fmla="*/ 4790364 w 6837528"/>
              <a:gd name="connsiteY5" fmla="*/ 75 h 1364850"/>
              <a:gd name="connsiteX6" fmla="*/ 5540991 w 6837528"/>
              <a:gd name="connsiteY6" fmla="*/ 723406 h 1364850"/>
              <a:gd name="connsiteX7" fmla="*/ 5964071 w 6837528"/>
              <a:gd name="connsiteY7" fmla="*/ 1323908 h 1364850"/>
              <a:gd name="connsiteX8" fmla="*/ 6837528 w 6837528"/>
              <a:gd name="connsiteY8" fmla="*/ 532338 h 1364850"/>
              <a:gd name="connsiteX0" fmla="*/ 0 w 6837528"/>
              <a:gd name="connsiteY0" fmla="*/ 737048 h 1405787"/>
              <a:gd name="connsiteX1" fmla="*/ 1201003 w 6837528"/>
              <a:gd name="connsiteY1" fmla="*/ 300319 h 1405787"/>
              <a:gd name="connsiteX2" fmla="*/ 2210937 w 6837528"/>
              <a:gd name="connsiteY2" fmla="*/ 723401 h 1405787"/>
              <a:gd name="connsiteX3" fmla="*/ 3316406 w 6837528"/>
              <a:gd name="connsiteY3" fmla="*/ 1405787 h 1405787"/>
              <a:gd name="connsiteX4" fmla="*/ 4367283 w 6837528"/>
              <a:gd name="connsiteY4" fmla="*/ 723401 h 1405787"/>
              <a:gd name="connsiteX5" fmla="*/ 5445457 w 6837528"/>
              <a:gd name="connsiteY5" fmla="*/ 69 h 1405787"/>
              <a:gd name="connsiteX6" fmla="*/ 5540991 w 6837528"/>
              <a:gd name="connsiteY6" fmla="*/ 764343 h 1405787"/>
              <a:gd name="connsiteX7" fmla="*/ 5964071 w 6837528"/>
              <a:gd name="connsiteY7" fmla="*/ 1364845 h 1405787"/>
              <a:gd name="connsiteX8" fmla="*/ 6837528 w 6837528"/>
              <a:gd name="connsiteY8" fmla="*/ 573275 h 1405787"/>
              <a:gd name="connsiteX0" fmla="*/ 0 w 6837528"/>
              <a:gd name="connsiteY0" fmla="*/ 737048 h 1405787"/>
              <a:gd name="connsiteX1" fmla="*/ 1201003 w 6837528"/>
              <a:gd name="connsiteY1" fmla="*/ 300319 h 1405787"/>
              <a:gd name="connsiteX2" fmla="*/ 2210937 w 6837528"/>
              <a:gd name="connsiteY2" fmla="*/ 723401 h 1405787"/>
              <a:gd name="connsiteX3" fmla="*/ 3316406 w 6837528"/>
              <a:gd name="connsiteY3" fmla="*/ 1405787 h 1405787"/>
              <a:gd name="connsiteX4" fmla="*/ 4367283 w 6837528"/>
              <a:gd name="connsiteY4" fmla="*/ 723401 h 1405787"/>
              <a:gd name="connsiteX5" fmla="*/ 5445457 w 6837528"/>
              <a:gd name="connsiteY5" fmla="*/ 69 h 1405787"/>
              <a:gd name="connsiteX6" fmla="*/ 5540991 w 6837528"/>
              <a:gd name="connsiteY6" fmla="*/ 764343 h 1405787"/>
              <a:gd name="connsiteX7" fmla="*/ 5964071 w 6837528"/>
              <a:gd name="connsiteY7" fmla="*/ 1364845 h 1405787"/>
              <a:gd name="connsiteX8" fmla="*/ 6837528 w 6837528"/>
              <a:gd name="connsiteY8" fmla="*/ 573275 h 1405787"/>
              <a:gd name="connsiteX0" fmla="*/ 0 w 6837528"/>
              <a:gd name="connsiteY0" fmla="*/ 737169 h 1405908"/>
              <a:gd name="connsiteX1" fmla="*/ 1201003 w 6837528"/>
              <a:gd name="connsiteY1" fmla="*/ 300440 h 1405908"/>
              <a:gd name="connsiteX2" fmla="*/ 2210937 w 6837528"/>
              <a:gd name="connsiteY2" fmla="*/ 723522 h 1405908"/>
              <a:gd name="connsiteX3" fmla="*/ 3316406 w 6837528"/>
              <a:gd name="connsiteY3" fmla="*/ 1405908 h 1405908"/>
              <a:gd name="connsiteX4" fmla="*/ 4367283 w 6837528"/>
              <a:gd name="connsiteY4" fmla="*/ 723522 h 1405908"/>
              <a:gd name="connsiteX5" fmla="*/ 5445457 w 6837528"/>
              <a:gd name="connsiteY5" fmla="*/ 190 h 1405908"/>
              <a:gd name="connsiteX6" fmla="*/ 6578221 w 6837528"/>
              <a:gd name="connsiteY6" fmla="*/ 791760 h 1405908"/>
              <a:gd name="connsiteX7" fmla="*/ 5964071 w 6837528"/>
              <a:gd name="connsiteY7" fmla="*/ 1364966 h 1405908"/>
              <a:gd name="connsiteX8" fmla="*/ 6837528 w 6837528"/>
              <a:gd name="connsiteY8" fmla="*/ 573396 h 1405908"/>
              <a:gd name="connsiteX0" fmla="*/ 0 w 7466690"/>
              <a:gd name="connsiteY0" fmla="*/ 737169 h 1405908"/>
              <a:gd name="connsiteX1" fmla="*/ 1201003 w 7466690"/>
              <a:gd name="connsiteY1" fmla="*/ 300440 h 1405908"/>
              <a:gd name="connsiteX2" fmla="*/ 2210937 w 7466690"/>
              <a:gd name="connsiteY2" fmla="*/ 723522 h 1405908"/>
              <a:gd name="connsiteX3" fmla="*/ 3316406 w 7466690"/>
              <a:gd name="connsiteY3" fmla="*/ 1405908 h 1405908"/>
              <a:gd name="connsiteX4" fmla="*/ 4367283 w 7466690"/>
              <a:gd name="connsiteY4" fmla="*/ 723522 h 1405908"/>
              <a:gd name="connsiteX5" fmla="*/ 5445457 w 7466690"/>
              <a:gd name="connsiteY5" fmla="*/ 190 h 1405908"/>
              <a:gd name="connsiteX6" fmla="*/ 6578221 w 7466690"/>
              <a:gd name="connsiteY6" fmla="*/ 791760 h 1405908"/>
              <a:gd name="connsiteX7" fmla="*/ 7465325 w 7466690"/>
              <a:gd name="connsiteY7" fmla="*/ 1351318 h 1405908"/>
              <a:gd name="connsiteX8" fmla="*/ 6837528 w 7466690"/>
              <a:gd name="connsiteY8" fmla="*/ 573396 h 1405908"/>
              <a:gd name="connsiteX0" fmla="*/ 0 w 9744501"/>
              <a:gd name="connsiteY0" fmla="*/ 1228299 h 1897038"/>
              <a:gd name="connsiteX1" fmla="*/ 1201003 w 9744501"/>
              <a:gd name="connsiteY1" fmla="*/ 791570 h 1897038"/>
              <a:gd name="connsiteX2" fmla="*/ 2210937 w 9744501"/>
              <a:gd name="connsiteY2" fmla="*/ 1214652 h 1897038"/>
              <a:gd name="connsiteX3" fmla="*/ 3316406 w 9744501"/>
              <a:gd name="connsiteY3" fmla="*/ 1897038 h 1897038"/>
              <a:gd name="connsiteX4" fmla="*/ 4367283 w 9744501"/>
              <a:gd name="connsiteY4" fmla="*/ 1214652 h 1897038"/>
              <a:gd name="connsiteX5" fmla="*/ 5445457 w 9744501"/>
              <a:gd name="connsiteY5" fmla="*/ 491320 h 1897038"/>
              <a:gd name="connsiteX6" fmla="*/ 6578221 w 9744501"/>
              <a:gd name="connsiteY6" fmla="*/ 1282890 h 1897038"/>
              <a:gd name="connsiteX7" fmla="*/ 7465325 w 9744501"/>
              <a:gd name="connsiteY7" fmla="*/ 1842448 h 1897038"/>
              <a:gd name="connsiteX8" fmla="*/ 9744501 w 9744501"/>
              <a:gd name="connsiteY8" fmla="*/ 0 h 1897038"/>
              <a:gd name="connsiteX0" fmla="*/ 0 w 9744501"/>
              <a:gd name="connsiteY0" fmla="*/ 1228299 h 2033893"/>
              <a:gd name="connsiteX1" fmla="*/ 1201003 w 9744501"/>
              <a:gd name="connsiteY1" fmla="*/ 791570 h 2033893"/>
              <a:gd name="connsiteX2" fmla="*/ 2210937 w 9744501"/>
              <a:gd name="connsiteY2" fmla="*/ 1214652 h 2033893"/>
              <a:gd name="connsiteX3" fmla="*/ 3316406 w 9744501"/>
              <a:gd name="connsiteY3" fmla="*/ 1897038 h 2033893"/>
              <a:gd name="connsiteX4" fmla="*/ 4367283 w 9744501"/>
              <a:gd name="connsiteY4" fmla="*/ 1214652 h 2033893"/>
              <a:gd name="connsiteX5" fmla="*/ 5445457 w 9744501"/>
              <a:gd name="connsiteY5" fmla="*/ 491320 h 2033893"/>
              <a:gd name="connsiteX6" fmla="*/ 6578221 w 9744501"/>
              <a:gd name="connsiteY6" fmla="*/ 1282890 h 2033893"/>
              <a:gd name="connsiteX7" fmla="*/ 7956645 w 9744501"/>
              <a:gd name="connsiteY7" fmla="*/ 1992574 h 2033893"/>
              <a:gd name="connsiteX8" fmla="*/ 9744501 w 9744501"/>
              <a:gd name="connsiteY8" fmla="*/ 0 h 2033893"/>
              <a:gd name="connsiteX0" fmla="*/ 0 w 9744501"/>
              <a:gd name="connsiteY0" fmla="*/ 1228299 h 2036581"/>
              <a:gd name="connsiteX1" fmla="*/ 1201003 w 9744501"/>
              <a:gd name="connsiteY1" fmla="*/ 791570 h 2036581"/>
              <a:gd name="connsiteX2" fmla="*/ 2210937 w 9744501"/>
              <a:gd name="connsiteY2" fmla="*/ 1214652 h 2036581"/>
              <a:gd name="connsiteX3" fmla="*/ 3316406 w 9744501"/>
              <a:gd name="connsiteY3" fmla="*/ 1897038 h 2036581"/>
              <a:gd name="connsiteX4" fmla="*/ 4367283 w 9744501"/>
              <a:gd name="connsiteY4" fmla="*/ 1214652 h 2036581"/>
              <a:gd name="connsiteX5" fmla="*/ 5445457 w 9744501"/>
              <a:gd name="connsiteY5" fmla="*/ 491320 h 2036581"/>
              <a:gd name="connsiteX6" fmla="*/ 6578221 w 9744501"/>
              <a:gd name="connsiteY6" fmla="*/ 1282890 h 2036581"/>
              <a:gd name="connsiteX7" fmla="*/ 7956645 w 9744501"/>
              <a:gd name="connsiteY7" fmla="*/ 1992574 h 2036581"/>
              <a:gd name="connsiteX8" fmla="*/ 9744501 w 9744501"/>
              <a:gd name="connsiteY8" fmla="*/ 0 h 2036581"/>
              <a:gd name="connsiteX0" fmla="*/ 0 w 9744501"/>
              <a:gd name="connsiteY0" fmla="*/ 1228299 h 2038047"/>
              <a:gd name="connsiteX1" fmla="*/ 1201003 w 9744501"/>
              <a:gd name="connsiteY1" fmla="*/ 791570 h 2038047"/>
              <a:gd name="connsiteX2" fmla="*/ 2210937 w 9744501"/>
              <a:gd name="connsiteY2" fmla="*/ 1214652 h 2038047"/>
              <a:gd name="connsiteX3" fmla="*/ 3316406 w 9744501"/>
              <a:gd name="connsiteY3" fmla="*/ 1897038 h 2038047"/>
              <a:gd name="connsiteX4" fmla="*/ 4367283 w 9744501"/>
              <a:gd name="connsiteY4" fmla="*/ 1214652 h 2038047"/>
              <a:gd name="connsiteX5" fmla="*/ 5445457 w 9744501"/>
              <a:gd name="connsiteY5" fmla="*/ 491320 h 2038047"/>
              <a:gd name="connsiteX6" fmla="*/ 6578221 w 9744501"/>
              <a:gd name="connsiteY6" fmla="*/ 1282890 h 2038047"/>
              <a:gd name="connsiteX7" fmla="*/ 7956645 w 9744501"/>
              <a:gd name="connsiteY7" fmla="*/ 1992574 h 2038047"/>
              <a:gd name="connsiteX8" fmla="*/ 9744501 w 9744501"/>
              <a:gd name="connsiteY8" fmla="*/ 0 h 2038047"/>
              <a:gd name="connsiteX0" fmla="*/ 0 w 9744501"/>
              <a:gd name="connsiteY0" fmla="*/ 1228299 h 2086354"/>
              <a:gd name="connsiteX1" fmla="*/ 1201003 w 9744501"/>
              <a:gd name="connsiteY1" fmla="*/ 791570 h 2086354"/>
              <a:gd name="connsiteX2" fmla="*/ 2210937 w 9744501"/>
              <a:gd name="connsiteY2" fmla="*/ 1214652 h 2086354"/>
              <a:gd name="connsiteX3" fmla="*/ 3316406 w 9744501"/>
              <a:gd name="connsiteY3" fmla="*/ 1897038 h 2086354"/>
              <a:gd name="connsiteX4" fmla="*/ 4367283 w 9744501"/>
              <a:gd name="connsiteY4" fmla="*/ 1214652 h 2086354"/>
              <a:gd name="connsiteX5" fmla="*/ 5445457 w 9744501"/>
              <a:gd name="connsiteY5" fmla="*/ 491320 h 2086354"/>
              <a:gd name="connsiteX6" fmla="*/ 6578221 w 9744501"/>
              <a:gd name="connsiteY6" fmla="*/ 1282890 h 2086354"/>
              <a:gd name="connsiteX7" fmla="*/ 7942997 w 9744501"/>
              <a:gd name="connsiteY7" fmla="*/ 2047165 h 2086354"/>
              <a:gd name="connsiteX8" fmla="*/ 9744501 w 9744501"/>
              <a:gd name="connsiteY8" fmla="*/ 0 h 2086354"/>
              <a:gd name="connsiteX0" fmla="*/ 0 w 9744501"/>
              <a:gd name="connsiteY0" fmla="*/ 1228299 h 2048912"/>
              <a:gd name="connsiteX1" fmla="*/ 1201003 w 9744501"/>
              <a:gd name="connsiteY1" fmla="*/ 791570 h 2048912"/>
              <a:gd name="connsiteX2" fmla="*/ 2210937 w 9744501"/>
              <a:gd name="connsiteY2" fmla="*/ 1214652 h 2048912"/>
              <a:gd name="connsiteX3" fmla="*/ 3316406 w 9744501"/>
              <a:gd name="connsiteY3" fmla="*/ 1897038 h 2048912"/>
              <a:gd name="connsiteX4" fmla="*/ 4367283 w 9744501"/>
              <a:gd name="connsiteY4" fmla="*/ 1214652 h 2048912"/>
              <a:gd name="connsiteX5" fmla="*/ 5445457 w 9744501"/>
              <a:gd name="connsiteY5" fmla="*/ 491320 h 2048912"/>
              <a:gd name="connsiteX6" fmla="*/ 6578221 w 9744501"/>
              <a:gd name="connsiteY6" fmla="*/ 1282890 h 2048912"/>
              <a:gd name="connsiteX7" fmla="*/ 7942997 w 9744501"/>
              <a:gd name="connsiteY7" fmla="*/ 2047165 h 2048912"/>
              <a:gd name="connsiteX8" fmla="*/ 9744501 w 9744501"/>
              <a:gd name="connsiteY8" fmla="*/ 0 h 2048912"/>
              <a:gd name="connsiteX0" fmla="*/ 0 w 9744501"/>
              <a:gd name="connsiteY0" fmla="*/ 1228299 h 2048912"/>
              <a:gd name="connsiteX1" fmla="*/ 1201003 w 9744501"/>
              <a:gd name="connsiteY1" fmla="*/ 791570 h 2048912"/>
              <a:gd name="connsiteX2" fmla="*/ 2210937 w 9744501"/>
              <a:gd name="connsiteY2" fmla="*/ 1214652 h 2048912"/>
              <a:gd name="connsiteX3" fmla="*/ 3316406 w 9744501"/>
              <a:gd name="connsiteY3" fmla="*/ 1897038 h 2048912"/>
              <a:gd name="connsiteX4" fmla="*/ 4367283 w 9744501"/>
              <a:gd name="connsiteY4" fmla="*/ 1214652 h 2048912"/>
              <a:gd name="connsiteX5" fmla="*/ 5445457 w 9744501"/>
              <a:gd name="connsiteY5" fmla="*/ 491320 h 2048912"/>
              <a:gd name="connsiteX6" fmla="*/ 6578221 w 9744501"/>
              <a:gd name="connsiteY6" fmla="*/ 1282890 h 2048912"/>
              <a:gd name="connsiteX7" fmla="*/ 7847463 w 9744501"/>
              <a:gd name="connsiteY7" fmla="*/ 2047165 h 2048912"/>
              <a:gd name="connsiteX8" fmla="*/ 9744501 w 9744501"/>
              <a:gd name="connsiteY8" fmla="*/ 0 h 2048912"/>
              <a:gd name="connsiteX0" fmla="*/ 0 w 9744501"/>
              <a:gd name="connsiteY0" fmla="*/ 1228299 h 2049094"/>
              <a:gd name="connsiteX1" fmla="*/ 1201003 w 9744501"/>
              <a:gd name="connsiteY1" fmla="*/ 791570 h 2049094"/>
              <a:gd name="connsiteX2" fmla="*/ 2210937 w 9744501"/>
              <a:gd name="connsiteY2" fmla="*/ 1214652 h 2049094"/>
              <a:gd name="connsiteX3" fmla="*/ 3316406 w 9744501"/>
              <a:gd name="connsiteY3" fmla="*/ 1897038 h 2049094"/>
              <a:gd name="connsiteX4" fmla="*/ 4367283 w 9744501"/>
              <a:gd name="connsiteY4" fmla="*/ 1214652 h 2049094"/>
              <a:gd name="connsiteX5" fmla="*/ 5445457 w 9744501"/>
              <a:gd name="connsiteY5" fmla="*/ 491320 h 2049094"/>
              <a:gd name="connsiteX6" fmla="*/ 6578221 w 9744501"/>
              <a:gd name="connsiteY6" fmla="*/ 1282890 h 2049094"/>
              <a:gd name="connsiteX7" fmla="*/ 7847463 w 9744501"/>
              <a:gd name="connsiteY7" fmla="*/ 2047165 h 2049094"/>
              <a:gd name="connsiteX8" fmla="*/ 9744501 w 9744501"/>
              <a:gd name="connsiteY8" fmla="*/ 0 h 2049094"/>
              <a:gd name="connsiteX0" fmla="*/ 0 w 9744501"/>
              <a:gd name="connsiteY0" fmla="*/ 1228299 h 2049094"/>
              <a:gd name="connsiteX1" fmla="*/ 1201003 w 9744501"/>
              <a:gd name="connsiteY1" fmla="*/ 791570 h 2049094"/>
              <a:gd name="connsiteX2" fmla="*/ 2210937 w 9744501"/>
              <a:gd name="connsiteY2" fmla="*/ 1214652 h 2049094"/>
              <a:gd name="connsiteX3" fmla="*/ 3316406 w 9744501"/>
              <a:gd name="connsiteY3" fmla="*/ 1897038 h 2049094"/>
              <a:gd name="connsiteX4" fmla="*/ 4367283 w 9744501"/>
              <a:gd name="connsiteY4" fmla="*/ 1214652 h 2049094"/>
              <a:gd name="connsiteX5" fmla="*/ 5445457 w 9744501"/>
              <a:gd name="connsiteY5" fmla="*/ 491320 h 2049094"/>
              <a:gd name="connsiteX6" fmla="*/ 6578221 w 9744501"/>
              <a:gd name="connsiteY6" fmla="*/ 1282890 h 2049094"/>
              <a:gd name="connsiteX7" fmla="*/ 7847463 w 9744501"/>
              <a:gd name="connsiteY7" fmla="*/ 2047165 h 2049094"/>
              <a:gd name="connsiteX8" fmla="*/ 9744501 w 9744501"/>
              <a:gd name="connsiteY8" fmla="*/ 0 h 2049094"/>
              <a:gd name="connsiteX0" fmla="*/ 0 w 9744501"/>
              <a:gd name="connsiteY0" fmla="*/ 1228299 h 2049094"/>
              <a:gd name="connsiteX1" fmla="*/ 1201003 w 9744501"/>
              <a:gd name="connsiteY1" fmla="*/ 791570 h 2049094"/>
              <a:gd name="connsiteX2" fmla="*/ 2210937 w 9744501"/>
              <a:gd name="connsiteY2" fmla="*/ 1214652 h 2049094"/>
              <a:gd name="connsiteX3" fmla="*/ 3316406 w 9744501"/>
              <a:gd name="connsiteY3" fmla="*/ 1897038 h 2049094"/>
              <a:gd name="connsiteX4" fmla="*/ 4367283 w 9744501"/>
              <a:gd name="connsiteY4" fmla="*/ 1214652 h 2049094"/>
              <a:gd name="connsiteX5" fmla="*/ 5445457 w 9744501"/>
              <a:gd name="connsiteY5" fmla="*/ 491320 h 2049094"/>
              <a:gd name="connsiteX6" fmla="*/ 6578221 w 9744501"/>
              <a:gd name="connsiteY6" fmla="*/ 1282890 h 2049094"/>
              <a:gd name="connsiteX7" fmla="*/ 7847463 w 9744501"/>
              <a:gd name="connsiteY7" fmla="*/ 2047165 h 2049094"/>
              <a:gd name="connsiteX8" fmla="*/ 9744501 w 9744501"/>
              <a:gd name="connsiteY8" fmla="*/ 0 h 2049094"/>
              <a:gd name="connsiteX0" fmla="*/ 0 w 11739112"/>
              <a:gd name="connsiteY0" fmla="*/ 3683525 h 4693426"/>
              <a:gd name="connsiteX1" fmla="*/ 1201003 w 11739112"/>
              <a:gd name="connsiteY1" fmla="*/ 3246796 h 4693426"/>
              <a:gd name="connsiteX2" fmla="*/ 2210937 w 11739112"/>
              <a:gd name="connsiteY2" fmla="*/ 3669878 h 4693426"/>
              <a:gd name="connsiteX3" fmla="*/ 3316406 w 11739112"/>
              <a:gd name="connsiteY3" fmla="*/ 4352264 h 4693426"/>
              <a:gd name="connsiteX4" fmla="*/ 4367283 w 11739112"/>
              <a:gd name="connsiteY4" fmla="*/ 3669878 h 4693426"/>
              <a:gd name="connsiteX5" fmla="*/ 5445457 w 11739112"/>
              <a:gd name="connsiteY5" fmla="*/ 2946546 h 4693426"/>
              <a:gd name="connsiteX6" fmla="*/ 6578221 w 11739112"/>
              <a:gd name="connsiteY6" fmla="*/ 3738116 h 4693426"/>
              <a:gd name="connsiteX7" fmla="*/ 7847463 w 11739112"/>
              <a:gd name="connsiteY7" fmla="*/ 4502391 h 4693426"/>
              <a:gd name="connsiteX8" fmla="*/ 11739112 w 11739112"/>
              <a:gd name="connsiteY8" fmla="*/ 0 h 4693426"/>
              <a:gd name="connsiteX0" fmla="*/ 0 w 11739112"/>
              <a:gd name="connsiteY0" fmla="*/ 3683525 h 4502400"/>
              <a:gd name="connsiteX1" fmla="*/ 1201003 w 11739112"/>
              <a:gd name="connsiteY1" fmla="*/ 3246796 h 4502400"/>
              <a:gd name="connsiteX2" fmla="*/ 2210937 w 11739112"/>
              <a:gd name="connsiteY2" fmla="*/ 3669878 h 4502400"/>
              <a:gd name="connsiteX3" fmla="*/ 3316406 w 11739112"/>
              <a:gd name="connsiteY3" fmla="*/ 4352264 h 4502400"/>
              <a:gd name="connsiteX4" fmla="*/ 4367283 w 11739112"/>
              <a:gd name="connsiteY4" fmla="*/ 3669878 h 4502400"/>
              <a:gd name="connsiteX5" fmla="*/ 5445457 w 11739112"/>
              <a:gd name="connsiteY5" fmla="*/ 2946546 h 4502400"/>
              <a:gd name="connsiteX6" fmla="*/ 6578221 w 11739112"/>
              <a:gd name="connsiteY6" fmla="*/ 3738116 h 4502400"/>
              <a:gd name="connsiteX7" fmla="*/ 7847463 w 11739112"/>
              <a:gd name="connsiteY7" fmla="*/ 4502391 h 4502400"/>
              <a:gd name="connsiteX8" fmla="*/ 11739112 w 11739112"/>
              <a:gd name="connsiteY8" fmla="*/ 0 h 4502400"/>
              <a:gd name="connsiteX0" fmla="*/ 0 w 11739112"/>
              <a:gd name="connsiteY0" fmla="*/ 3683525 h 4502506"/>
              <a:gd name="connsiteX1" fmla="*/ 1201003 w 11739112"/>
              <a:gd name="connsiteY1" fmla="*/ 3246796 h 4502506"/>
              <a:gd name="connsiteX2" fmla="*/ 2210937 w 11739112"/>
              <a:gd name="connsiteY2" fmla="*/ 3669878 h 4502506"/>
              <a:gd name="connsiteX3" fmla="*/ 3316406 w 11739112"/>
              <a:gd name="connsiteY3" fmla="*/ 4352264 h 4502506"/>
              <a:gd name="connsiteX4" fmla="*/ 4367283 w 11739112"/>
              <a:gd name="connsiteY4" fmla="*/ 3669878 h 4502506"/>
              <a:gd name="connsiteX5" fmla="*/ 5445457 w 11739112"/>
              <a:gd name="connsiteY5" fmla="*/ 2946546 h 4502506"/>
              <a:gd name="connsiteX6" fmla="*/ 6578221 w 11739112"/>
              <a:gd name="connsiteY6" fmla="*/ 3738116 h 4502506"/>
              <a:gd name="connsiteX7" fmla="*/ 7847463 w 11739112"/>
              <a:gd name="connsiteY7" fmla="*/ 4502391 h 4502506"/>
              <a:gd name="connsiteX8" fmla="*/ 11739112 w 11739112"/>
              <a:gd name="connsiteY8" fmla="*/ 0 h 4502506"/>
              <a:gd name="connsiteX0" fmla="*/ 0 w 11739112"/>
              <a:gd name="connsiteY0" fmla="*/ 3683525 h 4503827"/>
              <a:gd name="connsiteX1" fmla="*/ 1201003 w 11739112"/>
              <a:gd name="connsiteY1" fmla="*/ 3246796 h 4503827"/>
              <a:gd name="connsiteX2" fmla="*/ 2210937 w 11739112"/>
              <a:gd name="connsiteY2" fmla="*/ 3669878 h 4503827"/>
              <a:gd name="connsiteX3" fmla="*/ 3316406 w 11739112"/>
              <a:gd name="connsiteY3" fmla="*/ 4352264 h 4503827"/>
              <a:gd name="connsiteX4" fmla="*/ 4367283 w 11739112"/>
              <a:gd name="connsiteY4" fmla="*/ 3669878 h 4503827"/>
              <a:gd name="connsiteX5" fmla="*/ 5445457 w 11739112"/>
              <a:gd name="connsiteY5" fmla="*/ 2946546 h 4503827"/>
              <a:gd name="connsiteX6" fmla="*/ 6578221 w 11739112"/>
              <a:gd name="connsiteY6" fmla="*/ 3738116 h 4503827"/>
              <a:gd name="connsiteX7" fmla="*/ 7847463 w 11739112"/>
              <a:gd name="connsiteY7" fmla="*/ 4502391 h 4503827"/>
              <a:gd name="connsiteX8" fmla="*/ 11739112 w 11739112"/>
              <a:gd name="connsiteY8" fmla="*/ 0 h 4503827"/>
              <a:gd name="connsiteX0" fmla="*/ 0 w 11739112"/>
              <a:gd name="connsiteY0" fmla="*/ 3683525 h 4389378"/>
              <a:gd name="connsiteX1" fmla="*/ 1201003 w 11739112"/>
              <a:gd name="connsiteY1" fmla="*/ 3246796 h 4389378"/>
              <a:gd name="connsiteX2" fmla="*/ 2210937 w 11739112"/>
              <a:gd name="connsiteY2" fmla="*/ 3669878 h 4389378"/>
              <a:gd name="connsiteX3" fmla="*/ 3316406 w 11739112"/>
              <a:gd name="connsiteY3" fmla="*/ 4352264 h 4389378"/>
              <a:gd name="connsiteX4" fmla="*/ 4367283 w 11739112"/>
              <a:gd name="connsiteY4" fmla="*/ 3669878 h 4389378"/>
              <a:gd name="connsiteX5" fmla="*/ 5445457 w 11739112"/>
              <a:gd name="connsiteY5" fmla="*/ 2946546 h 4389378"/>
              <a:gd name="connsiteX6" fmla="*/ 6578221 w 11739112"/>
              <a:gd name="connsiteY6" fmla="*/ 3738116 h 4389378"/>
              <a:gd name="connsiteX7" fmla="*/ 7647365 w 11739112"/>
              <a:gd name="connsiteY7" fmla="*/ 4387814 h 4389378"/>
              <a:gd name="connsiteX8" fmla="*/ 11739112 w 11739112"/>
              <a:gd name="connsiteY8" fmla="*/ 0 h 4389378"/>
              <a:gd name="connsiteX0" fmla="*/ 0 w 11739112"/>
              <a:gd name="connsiteY0" fmla="*/ 3683525 h 4399206"/>
              <a:gd name="connsiteX1" fmla="*/ 1201003 w 11739112"/>
              <a:gd name="connsiteY1" fmla="*/ 3246796 h 4399206"/>
              <a:gd name="connsiteX2" fmla="*/ 2210937 w 11739112"/>
              <a:gd name="connsiteY2" fmla="*/ 3669878 h 4399206"/>
              <a:gd name="connsiteX3" fmla="*/ 3316406 w 11739112"/>
              <a:gd name="connsiteY3" fmla="*/ 4352264 h 4399206"/>
              <a:gd name="connsiteX4" fmla="*/ 4367283 w 11739112"/>
              <a:gd name="connsiteY4" fmla="*/ 3669878 h 4399206"/>
              <a:gd name="connsiteX5" fmla="*/ 5445457 w 11739112"/>
              <a:gd name="connsiteY5" fmla="*/ 2946546 h 4399206"/>
              <a:gd name="connsiteX6" fmla="*/ 6578221 w 11739112"/>
              <a:gd name="connsiteY6" fmla="*/ 3738116 h 4399206"/>
              <a:gd name="connsiteX7" fmla="*/ 7647365 w 11739112"/>
              <a:gd name="connsiteY7" fmla="*/ 4387814 h 4399206"/>
              <a:gd name="connsiteX8" fmla="*/ 11739112 w 11739112"/>
              <a:gd name="connsiteY8" fmla="*/ 0 h 439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9112" h="4399206">
                <a:moveTo>
                  <a:pt x="0" y="3683525"/>
                </a:moveTo>
                <a:cubicBezTo>
                  <a:pt x="464023" y="3345743"/>
                  <a:pt x="832514" y="3249070"/>
                  <a:pt x="1201003" y="3246796"/>
                </a:cubicBezTo>
                <a:cubicBezTo>
                  <a:pt x="1569492" y="3244522"/>
                  <a:pt x="1872018" y="3458338"/>
                  <a:pt x="2210937" y="3669878"/>
                </a:cubicBezTo>
                <a:cubicBezTo>
                  <a:pt x="2549856" y="3881418"/>
                  <a:pt x="2957015" y="4352264"/>
                  <a:pt x="3316406" y="4352264"/>
                </a:cubicBezTo>
                <a:cubicBezTo>
                  <a:pt x="3675797" y="4352264"/>
                  <a:pt x="4065870" y="3925892"/>
                  <a:pt x="4367283" y="3669878"/>
                </a:cubicBezTo>
                <a:cubicBezTo>
                  <a:pt x="4668696" y="3413864"/>
                  <a:pt x="5076967" y="2935173"/>
                  <a:pt x="5445457" y="2946546"/>
                </a:cubicBezTo>
                <a:cubicBezTo>
                  <a:pt x="5813947" y="2957919"/>
                  <a:pt x="6211236" y="3497905"/>
                  <a:pt x="6578221" y="3738116"/>
                </a:cubicBezTo>
                <a:cubicBezTo>
                  <a:pt x="6945206" y="3978327"/>
                  <a:pt x="7204424" y="4304347"/>
                  <a:pt x="7647365" y="4387814"/>
                </a:cubicBezTo>
                <a:cubicBezTo>
                  <a:pt x="8090306" y="4471281"/>
                  <a:pt x="8433964" y="4199134"/>
                  <a:pt x="1173911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Freeform 5"/>
          <p:cNvSpPr/>
          <p:nvPr/>
        </p:nvSpPr>
        <p:spPr>
          <a:xfrm>
            <a:off x="2819400" y="3581402"/>
            <a:ext cx="6100550" cy="1636366"/>
          </a:xfrm>
          <a:custGeom>
            <a:avLst/>
            <a:gdLst>
              <a:gd name="connsiteX0" fmla="*/ 0 w 6264322"/>
              <a:gd name="connsiteY0" fmla="*/ 710448 h 1353005"/>
              <a:gd name="connsiteX1" fmla="*/ 887104 w 6264322"/>
              <a:gd name="connsiteY1" fmla="*/ 14412 h 1353005"/>
              <a:gd name="connsiteX2" fmla="*/ 1719618 w 6264322"/>
              <a:gd name="connsiteY2" fmla="*/ 751391 h 1353005"/>
              <a:gd name="connsiteX3" fmla="*/ 2511188 w 6264322"/>
              <a:gd name="connsiteY3" fmla="*/ 1351892 h 1353005"/>
              <a:gd name="connsiteX4" fmla="*/ 3411940 w 6264322"/>
              <a:gd name="connsiteY4" fmla="*/ 601266 h 1353005"/>
              <a:gd name="connsiteX5" fmla="*/ 4217158 w 6264322"/>
              <a:gd name="connsiteY5" fmla="*/ 764 h 1353005"/>
              <a:gd name="connsiteX6" fmla="*/ 4967785 w 6264322"/>
              <a:gd name="connsiteY6" fmla="*/ 724095 h 1353005"/>
              <a:gd name="connsiteX7" fmla="*/ 5390865 w 6264322"/>
              <a:gd name="connsiteY7" fmla="*/ 1324597 h 1353005"/>
              <a:gd name="connsiteX8" fmla="*/ 6264322 w 6264322"/>
              <a:gd name="connsiteY8" fmla="*/ 533027 h 1353005"/>
              <a:gd name="connsiteX0" fmla="*/ 0 w 6837528"/>
              <a:gd name="connsiteY0" fmla="*/ 696800 h 1353005"/>
              <a:gd name="connsiteX1" fmla="*/ 1460310 w 6837528"/>
              <a:gd name="connsiteY1" fmla="*/ 14412 h 1353005"/>
              <a:gd name="connsiteX2" fmla="*/ 2292824 w 6837528"/>
              <a:gd name="connsiteY2" fmla="*/ 751391 h 1353005"/>
              <a:gd name="connsiteX3" fmla="*/ 3084394 w 6837528"/>
              <a:gd name="connsiteY3" fmla="*/ 1351892 h 1353005"/>
              <a:gd name="connsiteX4" fmla="*/ 3985146 w 6837528"/>
              <a:gd name="connsiteY4" fmla="*/ 601266 h 1353005"/>
              <a:gd name="connsiteX5" fmla="*/ 4790364 w 6837528"/>
              <a:gd name="connsiteY5" fmla="*/ 764 h 1353005"/>
              <a:gd name="connsiteX6" fmla="*/ 5540991 w 6837528"/>
              <a:gd name="connsiteY6" fmla="*/ 724095 h 1353005"/>
              <a:gd name="connsiteX7" fmla="*/ 5964071 w 6837528"/>
              <a:gd name="connsiteY7" fmla="*/ 1324597 h 1353005"/>
              <a:gd name="connsiteX8" fmla="*/ 6837528 w 6837528"/>
              <a:gd name="connsiteY8" fmla="*/ 533027 h 1353005"/>
              <a:gd name="connsiteX0" fmla="*/ 0 w 6837528"/>
              <a:gd name="connsiteY0" fmla="*/ 696800 h 1353005"/>
              <a:gd name="connsiteX1" fmla="*/ 1460310 w 6837528"/>
              <a:gd name="connsiteY1" fmla="*/ 14412 h 1353005"/>
              <a:gd name="connsiteX2" fmla="*/ 2292824 w 6837528"/>
              <a:gd name="connsiteY2" fmla="*/ 751391 h 1353005"/>
              <a:gd name="connsiteX3" fmla="*/ 3084394 w 6837528"/>
              <a:gd name="connsiteY3" fmla="*/ 1351892 h 1353005"/>
              <a:gd name="connsiteX4" fmla="*/ 3985146 w 6837528"/>
              <a:gd name="connsiteY4" fmla="*/ 601266 h 1353005"/>
              <a:gd name="connsiteX5" fmla="*/ 4790364 w 6837528"/>
              <a:gd name="connsiteY5" fmla="*/ 764 h 1353005"/>
              <a:gd name="connsiteX6" fmla="*/ 5540991 w 6837528"/>
              <a:gd name="connsiteY6" fmla="*/ 724095 h 1353005"/>
              <a:gd name="connsiteX7" fmla="*/ 5964071 w 6837528"/>
              <a:gd name="connsiteY7" fmla="*/ 1324597 h 1353005"/>
              <a:gd name="connsiteX8" fmla="*/ 6837528 w 6837528"/>
              <a:gd name="connsiteY8" fmla="*/ 533027 h 1353005"/>
              <a:gd name="connsiteX0" fmla="*/ 0 w 6837528"/>
              <a:gd name="connsiteY0" fmla="*/ 696800 h 1352908"/>
              <a:gd name="connsiteX1" fmla="*/ 1201003 w 6837528"/>
              <a:gd name="connsiteY1" fmla="*/ 260071 h 1352908"/>
              <a:gd name="connsiteX2" fmla="*/ 2292824 w 6837528"/>
              <a:gd name="connsiteY2" fmla="*/ 751391 h 1352908"/>
              <a:gd name="connsiteX3" fmla="*/ 3084394 w 6837528"/>
              <a:gd name="connsiteY3" fmla="*/ 1351892 h 1352908"/>
              <a:gd name="connsiteX4" fmla="*/ 3985146 w 6837528"/>
              <a:gd name="connsiteY4" fmla="*/ 601266 h 1352908"/>
              <a:gd name="connsiteX5" fmla="*/ 4790364 w 6837528"/>
              <a:gd name="connsiteY5" fmla="*/ 764 h 1352908"/>
              <a:gd name="connsiteX6" fmla="*/ 5540991 w 6837528"/>
              <a:gd name="connsiteY6" fmla="*/ 724095 h 1352908"/>
              <a:gd name="connsiteX7" fmla="*/ 5964071 w 6837528"/>
              <a:gd name="connsiteY7" fmla="*/ 1324597 h 1352908"/>
              <a:gd name="connsiteX8" fmla="*/ 6837528 w 6837528"/>
              <a:gd name="connsiteY8" fmla="*/ 533027 h 1352908"/>
              <a:gd name="connsiteX0" fmla="*/ 0 w 6837528"/>
              <a:gd name="connsiteY0" fmla="*/ 696800 h 1351956"/>
              <a:gd name="connsiteX1" fmla="*/ 1201003 w 6837528"/>
              <a:gd name="connsiteY1" fmla="*/ 260071 h 1351956"/>
              <a:gd name="connsiteX2" fmla="*/ 2169994 w 6837528"/>
              <a:gd name="connsiteY2" fmla="*/ 642209 h 1351956"/>
              <a:gd name="connsiteX3" fmla="*/ 3084394 w 6837528"/>
              <a:gd name="connsiteY3" fmla="*/ 1351892 h 1351956"/>
              <a:gd name="connsiteX4" fmla="*/ 3985146 w 6837528"/>
              <a:gd name="connsiteY4" fmla="*/ 601266 h 1351956"/>
              <a:gd name="connsiteX5" fmla="*/ 4790364 w 6837528"/>
              <a:gd name="connsiteY5" fmla="*/ 764 h 1351956"/>
              <a:gd name="connsiteX6" fmla="*/ 5540991 w 6837528"/>
              <a:gd name="connsiteY6" fmla="*/ 724095 h 1351956"/>
              <a:gd name="connsiteX7" fmla="*/ 5964071 w 6837528"/>
              <a:gd name="connsiteY7" fmla="*/ 1324597 h 1351956"/>
              <a:gd name="connsiteX8" fmla="*/ 6837528 w 6837528"/>
              <a:gd name="connsiteY8" fmla="*/ 533027 h 1351956"/>
              <a:gd name="connsiteX0" fmla="*/ 0 w 6837528"/>
              <a:gd name="connsiteY0" fmla="*/ 696804 h 1365606"/>
              <a:gd name="connsiteX1" fmla="*/ 1201003 w 6837528"/>
              <a:gd name="connsiteY1" fmla="*/ 260075 h 1365606"/>
              <a:gd name="connsiteX2" fmla="*/ 2169994 w 6837528"/>
              <a:gd name="connsiteY2" fmla="*/ 642213 h 1365606"/>
              <a:gd name="connsiteX3" fmla="*/ 3316406 w 6837528"/>
              <a:gd name="connsiteY3" fmla="*/ 1365543 h 1365606"/>
              <a:gd name="connsiteX4" fmla="*/ 3985146 w 6837528"/>
              <a:gd name="connsiteY4" fmla="*/ 601270 h 1365606"/>
              <a:gd name="connsiteX5" fmla="*/ 4790364 w 6837528"/>
              <a:gd name="connsiteY5" fmla="*/ 768 h 1365606"/>
              <a:gd name="connsiteX6" fmla="*/ 5540991 w 6837528"/>
              <a:gd name="connsiteY6" fmla="*/ 724099 h 1365606"/>
              <a:gd name="connsiteX7" fmla="*/ 5964071 w 6837528"/>
              <a:gd name="connsiteY7" fmla="*/ 1324601 h 1365606"/>
              <a:gd name="connsiteX8" fmla="*/ 6837528 w 6837528"/>
              <a:gd name="connsiteY8" fmla="*/ 533031 h 1365606"/>
              <a:gd name="connsiteX0" fmla="*/ 0 w 6837528"/>
              <a:gd name="connsiteY0" fmla="*/ 696804 h 1365810"/>
              <a:gd name="connsiteX1" fmla="*/ 1201003 w 6837528"/>
              <a:gd name="connsiteY1" fmla="*/ 260075 h 1365810"/>
              <a:gd name="connsiteX2" fmla="*/ 2210937 w 6837528"/>
              <a:gd name="connsiteY2" fmla="*/ 683157 h 1365810"/>
              <a:gd name="connsiteX3" fmla="*/ 3316406 w 6837528"/>
              <a:gd name="connsiteY3" fmla="*/ 1365543 h 1365810"/>
              <a:gd name="connsiteX4" fmla="*/ 3985146 w 6837528"/>
              <a:gd name="connsiteY4" fmla="*/ 601270 h 1365810"/>
              <a:gd name="connsiteX5" fmla="*/ 4790364 w 6837528"/>
              <a:gd name="connsiteY5" fmla="*/ 768 h 1365810"/>
              <a:gd name="connsiteX6" fmla="*/ 5540991 w 6837528"/>
              <a:gd name="connsiteY6" fmla="*/ 724099 h 1365810"/>
              <a:gd name="connsiteX7" fmla="*/ 5964071 w 6837528"/>
              <a:gd name="connsiteY7" fmla="*/ 1324601 h 1365810"/>
              <a:gd name="connsiteX8" fmla="*/ 6837528 w 6837528"/>
              <a:gd name="connsiteY8" fmla="*/ 533031 h 1365810"/>
              <a:gd name="connsiteX0" fmla="*/ 0 w 6837528"/>
              <a:gd name="connsiteY0" fmla="*/ 696804 h 1365825"/>
              <a:gd name="connsiteX1" fmla="*/ 1201003 w 6837528"/>
              <a:gd name="connsiteY1" fmla="*/ 260075 h 1365825"/>
              <a:gd name="connsiteX2" fmla="*/ 2210937 w 6837528"/>
              <a:gd name="connsiteY2" fmla="*/ 683157 h 1365825"/>
              <a:gd name="connsiteX3" fmla="*/ 3316406 w 6837528"/>
              <a:gd name="connsiteY3" fmla="*/ 1365543 h 1365825"/>
              <a:gd name="connsiteX4" fmla="*/ 3985146 w 6837528"/>
              <a:gd name="connsiteY4" fmla="*/ 601270 h 1365825"/>
              <a:gd name="connsiteX5" fmla="*/ 4790364 w 6837528"/>
              <a:gd name="connsiteY5" fmla="*/ 768 h 1365825"/>
              <a:gd name="connsiteX6" fmla="*/ 5540991 w 6837528"/>
              <a:gd name="connsiteY6" fmla="*/ 724099 h 1365825"/>
              <a:gd name="connsiteX7" fmla="*/ 5964071 w 6837528"/>
              <a:gd name="connsiteY7" fmla="*/ 1324601 h 1365825"/>
              <a:gd name="connsiteX8" fmla="*/ 6837528 w 6837528"/>
              <a:gd name="connsiteY8" fmla="*/ 533031 h 1365825"/>
              <a:gd name="connsiteX0" fmla="*/ 0 w 6837528"/>
              <a:gd name="connsiteY0" fmla="*/ 696355 h 1365166"/>
              <a:gd name="connsiteX1" fmla="*/ 1201003 w 6837528"/>
              <a:gd name="connsiteY1" fmla="*/ 259626 h 1365166"/>
              <a:gd name="connsiteX2" fmla="*/ 2210937 w 6837528"/>
              <a:gd name="connsiteY2" fmla="*/ 682708 h 1365166"/>
              <a:gd name="connsiteX3" fmla="*/ 3316406 w 6837528"/>
              <a:gd name="connsiteY3" fmla="*/ 1365094 h 1365166"/>
              <a:gd name="connsiteX4" fmla="*/ 4230805 w 6837528"/>
              <a:gd name="connsiteY4" fmla="*/ 641765 h 1365166"/>
              <a:gd name="connsiteX5" fmla="*/ 4790364 w 6837528"/>
              <a:gd name="connsiteY5" fmla="*/ 319 h 1365166"/>
              <a:gd name="connsiteX6" fmla="*/ 5540991 w 6837528"/>
              <a:gd name="connsiteY6" fmla="*/ 723650 h 1365166"/>
              <a:gd name="connsiteX7" fmla="*/ 5964071 w 6837528"/>
              <a:gd name="connsiteY7" fmla="*/ 1324152 h 1365166"/>
              <a:gd name="connsiteX8" fmla="*/ 6837528 w 6837528"/>
              <a:gd name="connsiteY8" fmla="*/ 532582 h 1365166"/>
              <a:gd name="connsiteX0" fmla="*/ 0 w 6837528"/>
              <a:gd name="connsiteY0" fmla="*/ 696111 h 1364850"/>
              <a:gd name="connsiteX1" fmla="*/ 1201003 w 6837528"/>
              <a:gd name="connsiteY1" fmla="*/ 259382 h 1364850"/>
              <a:gd name="connsiteX2" fmla="*/ 2210937 w 6837528"/>
              <a:gd name="connsiteY2" fmla="*/ 682464 h 1364850"/>
              <a:gd name="connsiteX3" fmla="*/ 3316406 w 6837528"/>
              <a:gd name="connsiteY3" fmla="*/ 1364850 h 1364850"/>
              <a:gd name="connsiteX4" fmla="*/ 4367283 w 6837528"/>
              <a:gd name="connsiteY4" fmla="*/ 682464 h 1364850"/>
              <a:gd name="connsiteX5" fmla="*/ 4790364 w 6837528"/>
              <a:gd name="connsiteY5" fmla="*/ 75 h 1364850"/>
              <a:gd name="connsiteX6" fmla="*/ 5540991 w 6837528"/>
              <a:gd name="connsiteY6" fmla="*/ 723406 h 1364850"/>
              <a:gd name="connsiteX7" fmla="*/ 5964071 w 6837528"/>
              <a:gd name="connsiteY7" fmla="*/ 1323908 h 1364850"/>
              <a:gd name="connsiteX8" fmla="*/ 6837528 w 6837528"/>
              <a:gd name="connsiteY8" fmla="*/ 532338 h 1364850"/>
              <a:gd name="connsiteX0" fmla="*/ 0 w 6837528"/>
              <a:gd name="connsiteY0" fmla="*/ 737048 h 1405787"/>
              <a:gd name="connsiteX1" fmla="*/ 1201003 w 6837528"/>
              <a:gd name="connsiteY1" fmla="*/ 300319 h 1405787"/>
              <a:gd name="connsiteX2" fmla="*/ 2210937 w 6837528"/>
              <a:gd name="connsiteY2" fmla="*/ 723401 h 1405787"/>
              <a:gd name="connsiteX3" fmla="*/ 3316406 w 6837528"/>
              <a:gd name="connsiteY3" fmla="*/ 1405787 h 1405787"/>
              <a:gd name="connsiteX4" fmla="*/ 4367283 w 6837528"/>
              <a:gd name="connsiteY4" fmla="*/ 723401 h 1405787"/>
              <a:gd name="connsiteX5" fmla="*/ 5445457 w 6837528"/>
              <a:gd name="connsiteY5" fmla="*/ 69 h 1405787"/>
              <a:gd name="connsiteX6" fmla="*/ 5540991 w 6837528"/>
              <a:gd name="connsiteY6" fmla="*/ 764343 h 1405787"/>
              <a:gd name="connsiteX7" fmla="*/ 5964071 w 6837528"/>
              <a:gd name="connsiteY7" fmla="*/ 1364845 h 1405787"/>
              <a:gd name="connsiteX8" fmla="*/ 6837528 w 6837528"/>
              <a:gd name="connsiteY8" fmla="*/ 573275 h 1405787"/>
              <a:gd name="connsiteX0" fmla="*/ 0 w 6837528"/>
              <a:gd name="connsiteY0" fmla="*/ 737048 h 1405787"/>
              <a:gd name="connsiteX1" fmla="*/ 1201003 w 6837528"/>
              <a:gd name="connsiteY1" fmla="*/ 300319 h 1405787"/>
              <a:gd name="connsiteX2" fmla="*/ 2210937 w 6837528"/>
              <a:gd name="connsiteY2" fmla="*/ 723401 h 1405787"/>
              <a:gd name="connsiteX3" fmla="*/ 3316406 w 6837528"/>
              <a:gd name="connsiteY3" fmla="*/ 1405787 h 1405787"/>
              <a:gd name="connsiteX4" fmla="*/ 4367283 w 6837528"/>
              <a:gd name="connsiteY4" fmla="*/ 723401 h 1405787"/>
              <a:gd name="connsiteX5" fmla="*/ 5445457 w 6837528"/>
              <a:gd name="connsiteY5" fmla="*/ 69 h 1405787"/>
              <a:gd name="connsiteX6" fmla="*/ 5540991 w 6837528"/>
              <a:gd name="connsiteY6" fmla="*/ 764343 h 1405787"/>
              <a:gd name="connsiteX7" fmla="*/ 5964071 w 6837528"/>
              <a:gd name="connsiteY7" fmla="*/ 1364845 h 1405787"/>
              <a:gd name="connsiteX8" fmla="*/ 6837528 w 6837528"/>
              <a:gd name="connsiteY8" fmla="*/ 573275 h 1405787"/>
              <a:gd name="connsiteX0" fmla="*/ 0 w 6837528"/>
              <a:gd name="connsiteY0" fmla="*/ 737169 h 1405908"/>
              <a:gd name="connsiteX1" fmla="*/ 1201003 w 6837528"/>
              <a:gd name="connsiteY1" fmla="*/ 300440 h 1405908"/>
              <a:gd name="connsiteX2" fmla="*/ 2210937 w 6837528"/>
              <a:gd name="connsiteY2" fmla="*/ 723522 h 1405908"/>
              <a:gd name="connsiteX3" fmla="*/ 3316406 w 6837528"/>
              <a:gd name="connsiteY3" fmla="*/ 1405908 h 1405908"/>
              <a:gd name="connsiteX4" fmla="*/ 4367283 w 6837528"/>
              <a:gd name="connsiteY4" fmla="*/ 723522 h 1405908"/>
              <a:gd name="connsiteX5" fmla="*/ 5445457 w 6837528"/>
              <a:gd name="connsiteY5" fmla="*/ 190 h 1405908"/>
              <a:gd name="connsiteX6" fmla="*/ 6578221 w 6837528"/>
              <a:gd name="connsiteY6" fmla="*/ 791760 h 1405908"/>
              <a:gd name="connsiteX7" fmla="*/ 5964071 w 6837528"/>
              <a:gd name="connsiteY7" fmla="*/ 1364966 h 1405908"/>
              <a:gd name="connsiteX8" fmla="*/ 6837528 w 6837528"/>
              <a:gd name="connsiteY8" fmla="*/ 573396 h 1405908"/>
              <a:gd name="connsiteX0" fmla="*/ 0 w 7466690"/>
              <a:gd name="connsiteY0" fmla="*/ 737169 h 1405908"/>
              <a:gd name="connsiteX1" fmla="*/ 1201003 w 7466690"/>
              <a:gd name="connsiteY1" fmla="*/ 300440 h 1405908"/>
              <a:gd name="connsiteX2" fmla="*/ 2210937 w 7466690"/>
              <a:gd name="connsiteY2" fmla="*/ 723522 h 1405908"/>
              <a:gd name="connsiteX3" fmla="*/ 3316406 w 7466690"/>
              <a:gd name="connsiteY3" fmla="*/ 1405908 h 1405908"/>
              <a:gd name="connsiteX4" fmla="*/ 4367283 w 7466690"/>
              <a:gd name="connsiteY4" fmla="*/ 723522 h 1405908"/>
              <a:gd name="connsiteX5" fmla="*/ 5445457 w 7466690"/>
              <a:gd name="connsiteY5" fmla="*/ 190 h 1405908"/>
              <a:gd name="connsiteX6" fmla="*/ 6578221 w 7466690"/>
              <a:gd name="connsiteY6" fmla="*/ 791760 h 1405908"/>
              <a:gd name="connsiteX7" fmla="*/ 7465325 w 7466690"/>
              <a:gd name="connsiteY7" fmla="*/ 1351318 h 1405908"/>
              <a:gd name="connsiteX8" fmla="*/ 6837528 w 7466690"/>
              <a:gd name="connsiteY8" fmla="*/ 573396 h 1405908"/>
              <a:gd name="connsiteX0" fmla="*/ 0 w 9744501"/>
              <a:gd name="connsiteY0" fmla="*/ 1228299 h 1897038"/>
              <a:gd name="connsiteX1" fmla="*/ 1201003 w 9744501"/>
              <a:gd name="connsiteY1" fmla="*/ 791570 h 1897038"/>
              <a:gd name="connsiteX2" fmla="*/ 2210937 w 9744501"/>
              <a:gd name="connsiteY2" fmla="*/ 1214652 h 1897038"/>
              <a:gd name="connsiteX3" fmla="*/ 3316406 w 9744501"/>
              <a:gd name="connsiteY3" fmla="*/ 1897038 h 1897038"/>
              <a:gd name="connsiteX4" fmla="*/ 4367283 w 9744501"/>
              <a:gd name="connsiteY4" fmla="*/ 1214652 h 1897038"/>
              <a:gd name="connsiteX5" fmla="*/ 5445457 w 9744501"/>
              <a:gd name="connsiteY5" fmla="*/ 491320 h 1897038"/>
              <a:gd name="connsiteX6" fmla="*/ 6578221 w 9744501"/>
              <a:gd name="connsiteY6" fmla="*/ 1282890 h 1897038"/>
              <a:gd name="connsiteX7" fmla="*/ 7465325 w 9744501"/>
              <a:gd name="connsiteY7" fmla="*/ 1842448 h 1897038"/>
              <a:gd name="connsiteX8" fmla="*/ 9744501 w 9744501"/>
              <a:gd name="connsiteY8" fmla="*/ 0 h 1897038"/>
              <a:gd name="connsiteX0" fmla="*/ 0 w 9744501"/>
              <a:gd name="connsiteY0" fmla="*/ 1228299 h 2033893"/>
              <a:gd name="connsiteX1" fmla="*/ 1201003 w 9744501"/>
              <a:gd name="connsiteY1" fmla="*/ 791570 h 2033893"/>
              <a:gd name="connsiteX2" fmla="*/ 2210937 w 9744501"/>
              <a:gd name="connsiteY2" fmla="*/ 1214652 h 2033893"/>
              <a:gd name="connsiteX3" fmla="*/ 3316406 w 9744501"/>
              <a:gd name="connsiteY3" fmla="*/ 1897038 h 2033893"/>
              <a:gd name="connsiteX4" fmla="*/ 4367283 w 9744501"/>
              <a:gd name="connsiteY4" fmla="*/ 1214652 h 2033893"/>
              <a:gd name="connsiteX5" fmla="*/ 5445457 w 9744501"/>
              <a:gd name="connsiteY5" fmla="*/ 491320 h 2033893"/>
              <a:gd name="connsiteX6" fmla="*/ 6578221 w 9744501"/>
              <a:gd name="connsiteY6" fmla="*/ 1282890 h 2033893"/>
              <a:gd name="connsiteX7" fmla="*/ 7956645 w 9744501"/>
              <a:gd name="connsiteY7" fmla="*/ 1992574 h 2033893"/>
              <a:gd name="connsiteX8" fmla="*/ 9744501 w 9744501"/>
              <a:gd name="connsiteY8" fmla="*/ 0 h 2033893"/>
              <a:gd name="connsiteX0" fmla="*/ 0 w 9744501"/>
              <a:gd name="connsiteY0" fmla="*/ 1228299 h 2036581"/>
              <a:gd name="connsiteX1" fmla="*/ 1201003 w 9744501"/>
              <a:gd name="connsiteY1" fmla="*/ 791570 h 2036581"/>
              <a:gd name="connsiteX2" fmla="*/ 2210937 w 9744501"/>
              <a:gd name="connsiteY2" fmla="*/ 1214652 h 2036581"/>
              <a:gd name="connsiteX3" fmla="*/ 3316406 w 9744501"/>
              <a:gd name="connsiteY3" fmla="*/ 1897038 h 2036581"/>
              <a:gd name="connsiteX4" fmla="*/ 4367283 w 9744501"/>
              <a:gd name="connsiteY4" fmla="*/ 1214652 h 2036581"/>
              <a:gd name="connsiteX5" fmla="*/ 5445457 w 9744501"/>
              <a:gd name="connsiteY5" fmla="*/ 491320 h 2036581"/>
              <a:gd name="connsiteX6" fmla="*/ 6578221 w 9744501"/>
              <a:gd name="connsiteY6" fmla="*/ 1282890 h 2036581"/>
              <a:gd name="connsiteX7" fmla="*/ 7956645 w 9744501"/>
              <a:gd name="connsiteY7" fmla="*/ 1992574 h 2036581"/>
              <a:gd name="connsiteX8" fmla="*/ 9744501 w 9744501"/>
              <a:gd name="connsiteY8" fmla="*/ 0 h 2036581"/>
              <a:gd name="connsiteX0" fmla="*/ 0 w 9744501"/>
              <a:gd name="connsiteY0" fmla="*/ 1228299 h 2038047"/>
              <a:gd name="connsiteX1" fmla="*/ 1201003 w 9744501"/>
              <a:gd name="connsiteY1" fmla="*/ 791570 h 2038047"/>
              <a:gd name="connsiteX2" fmla="*/ 2210937 w 9744501"/>
              <a:gd name="connsiteY2" fmla="*/ 1214652 h 2038047"/>
              <a:gd name="connsiteX3" fmla="*/ 3316406 w 9744501"/>
              <a:gd name="connsiteY3" fmla="*/ 1897038 h 2038047"/>
              <a:gd name="connsiteX4" fmla="*/ 4367283 w 9744501"/>
              <a:gd name="connsiteY4" fmla="*/ 1214652 h 2038047"/>
              <a:gd name="connsiteX5" fmla="*/ 5445457 w 9744501"/>
              <a:gd name="connsiteY5" fmla="*/ 491320 h 2038047"/>
              <a:gd name="connsiteX6" fmla="*/ 6578221 w 9744501"/>
              <a:gd name="connsiteY6" fmla="*/ 1282890 h 2038047"/>
              <a:gd name="connsiteX7" fmla="*/ 7956645 w 9744501"/>
              <a:gd name="connsiteY7" fmla="*/ 1992574 h 2038047"/>
              <a:gd name="connsiteX8" fmla="*/ 9744501 w 9744501"/>
              <a:gd name="connsiteY8" fmla="*/ 0 h 2038047"/>
              <a:gd name="connsiteX0" fmla="*/ 0 w 9744501"/>
              <a:gd name="connsiteY0" fmla="*/ 1228299 h 2086354"/>
              <a:gd name="connsiteX1" fmla="*/ 1201003 w 9744501"/>
              <a:gd name="connsiteY1" fmla="*/ 791570 h 2086354"/>
              <a:gd name="connsiteX2" fmla="*/ 2210937 w 9744501"/>
              <a:gd name="connsiteY2" fmla="*/ 1214652 h 2086354"/>
              <a:gd name="connsiteX3" fmla="*/ 3316406 w 9744501"/>
              <a:gd name="connsiteY3" fmla="*/ 1897038 h 2086354"/>
              <a:gd name="connsiteX4" fmla="*/ 4367283 w 9744501"/>
              <a:gd name="connsiteY4" fmla="*/ 1214652 h 2086354"/>
              <a:gd name="connsiteX5" fmla="*/ 5445457 w 9744501"/>
              <a:gd name="connsiteY5" fmla="*/ 491320 h 2086354"/>
              <a:gd name="connsiteX6" fmla="*/ 6578221 w 9744501"/>
              <a:gd name="connsiteY6" fmla="*/ 1282890 h 2086354"/>
              <a:gd name="connsiteX7" fmla="*/ 7942997 w 9744501"/>
              <a:gd name="connsiteY7" fmla="*/ 2047165 h 2086354"/>
              <a:gd name="connsiteX8" fmla="*/ 9744501 w 9744501"/>
              <a:gd name="connsiteY8" fmla="*/ 0 h 2086354"/>
              <a:gd name="connsiteX0" fmla="*/ 0 w 9744501"/>
              <a:gd name="connsiteY0" fmla="*/ 1228299 h 2048912"/>
              <a:gd name="connsiteX1" fmla="*/ 1201003 w 9744501"/>
              <a:gd name="connsiteY1" fmla="*/ 791570 h 2048912"/>
              <a:gd name="connsiteX2" fmla="*/ 2210937 w 9744501"/>
              <a:gd name="connsiteY2" fmla="*/ 1214652 h 2048912"/>
              <a:gd name="connsiteX3" fmla="*/ 3316406 w 9744501"/>
              <a:gd name="connsiteY3" fmla="*/ 1897038 h 2048912"/>
              <a:gd name="connsiteX4" fmla="*/ 4367283 w 9744501"/>
              <a:gd name="connsiteY4" fmla="*/ 1214652 h 2048912"/>
              <a:gd name="connsiteX5" fmla="*/ 5445457 w 9744501"/>
              <a:gd name="connsiteY5" fmla="*/ 491320 h 2048912"/>
              <a:gd name="connsiteX6" fmla="*/ 6578221 w 9744501"/>
              <a:gd name="connsiteY6" fmla="*/ 1282890 h 2048912"/>
              <a:gd name="connsiteX7" fmla="*/ 7942997 w 9744501"/>
              <a:gd name="connsiteY7" fmla="*/ 2047165 h 2048912"/>
              <a:gd name="connsiteX8" fmla="*/ 9744501 w 9744501"/>
              <a:gd name="connsiteY8" fmla="*/ 0 h 2048912"/>
              <a:gd name="connsiteX0" fmla="*/ 0 w 9744501"/>
              <a:gd name="connsiteY0" fmla="*/ 1228299 h 2048912"/>
              <a:gd name="connsiteX1" fmla="*/ 1201003 w 9744501"/>
              <a:gd name="connsiteY1" fmla="*/ 791570 h 2048912"/>
              <a:gd name="connsiteX2" fmla="*/ 2210937 w 9744501"/>
              <a:gd name="connsiteY2" fmla="*/ 1214652 h 2048912"/>
              <a:gd name="connsiteX3" fmla="*/ 3316406 w 9744501"/>
              <a:gd name="connsiteY3" fmla="*/ 1897038 h 2048912"/>
              <a:gd name="connsiteX4" fmla="*/ 4367283 w 9744501"/>
              <a:gd name="connsiteY4" fmla="*/ 1214652 h 2048912"/>
              <a:gd name="connsiteX5" fmla="*/ 5445457 w 9744501"/>
              <a:gd name="connsiteY5" fmla="*/ 491320 h 2048912"/>
              <a:gd name="connsiteX6" fmla="*/ 6578221 w 9744501"/>
              <a:gd name="connsiteY6" fmla="*/ 1282890 h 2048912"/>
              <a:gd name="connsiteX7" fmla="*/ 7847463 w 9744501"/>
              <a:gd name="connsiteY7" fmla="*/ 2047165 h 2048912"/>
              <a:gd name="connsiteX8" fmla="*/ 9744501 w 9744501"/>
              <a:gd name="connsiteY8" fmla="*/ 0 h 2048912"/>
              <a:gd name="connsiteX0" fmla="*/ 0 w 9744501"/>
              <a:gd name="connsiteY0" fmla="*/ 1228299 h 2049094"/>
              <a:gd name="connsiteX1" fmla="*/ 1201003 w 9744501"/>
              <a:gd name="connsiteY1" fmla="*/ 791570 h 2049094"/>
              <a:gd name="connsiteX2" fmla="*/ 2210937 w 9744501"/>
              <a:gd name="connsiteY2" fmla="*/ 1214652 h 2049094"/>
              <a:gd name="connsiteX3" fmla="*/ 3316406 w 9744501"/>
              <a:gd name="connsiteY3" fmla="*/ 1897038 h 2049094"/>
              <a:gd name="connsiteX4" fmla="*/ 4367283 w 9744501"/>
              <a:gd name="connsiteY4" fmla="*/ 1214652 h 2049094"/>
              <a:gd name="connsiteX5" fmla="*/ 5445457 w 9744501"/>
              <a:gd name="connsiteY5" fmla="*/ 491320 h 2049094"/>
              <a:gd name="connsiteX6" fmla="*/ 6578221 w 9744501"/>
              <a:gd name="connsiteY6" fmla="*/ 1282890 h 2049094"/>
              <a:gd name="connsiteX7" fmla="*/ 7847463 w 9744501"/>
              <a:gd name="connsiteY7" fmla="*/ 2047165 h 2049094"/>
              <a:gd name="connsiteX8" fmla="*/ 9744501 w 9744501"/>
              <a:gd name="connsiteY8" fmla="*/ 0 h 2049094"/>
              <a:gd name="connsiteX0" fmla="*/ 0 w 9744501"/>
              <a:gd name="connsiteY0" fmla="*/ 1228299 h 2049094"/>
              <a:gd name="connsiteX1" fmla="*/ 1201003 w 9744501"/>
              <a:gd name="connsiteY1" fmla="*/ 791570 h 2049094"/>
              <a:gd name="connsiteX2" fmla="*/ 2210937 w 9744501"/>
              <a:gd name="connsiteY2" fmla="*/ 1214652 h 2049094"/>
              <a:gd name="connsiteX3" fmla="*/ 3316406 w 9744501"/>
              <a:gd name="connsiteY3" fmla="*/ 1897038 h 2049094"/>
              <a:gd name="connsiteX4" fmla="*/ 4367283 w 9744501"/>
              <a:gd name="connsiteY4" fmla="*/ 1214652 h 2049094"/>
              <a:gd name="connsiteX5" fmla="*/ 5445457 w 9744501"/>
              <a:gd name="connsiteY5" fmla="*/ 491320 h 2049094"/>
              <a:gd name="connsiteX6" fmla="*/ 6578221 w 9744501"/>
              <a:gd name="connsiteY6" fmla="*/ 1282890 h 2049094"/>
              <a:gd name="connsiteX7" fmla="*/ 7847463 w 9744501"/>
              <a:gd name="connsiteY7" fmla="*/ 2047165 h 2049094"/>
              <a:gd name="connsiteX8" fmla="*/ 9744501 w 9744501"/>
              <a:gd name="connsiteY8" fmla="*/ 0 h 2049094"/>
              <a:gd name="connsiteX0" fmla="*/ 0 w 9744501"/>
              <a:gd name="connsiteY0" fmla="*/ 1228299 h 2049094"/>
              <a:gd name="connsiteX1" fmla="*/ 1201003 w 9744501"/>
              <a:gd name="connsiteY1" fmla="*/ 791570 h 2049094"/>
              <a:gd name="connsiteX2" fmla="*/ 2210937 w 9744501"/>
              <a:gd name="connsiteY2" fmla="*/ 1214652 h 2049094"/>
              <a:gd name="connsiteX3" fmla="*/ 3316406 w 9744501"/>
              <a:gd name="connsiteY3" fmla="*/ 1897038 h 2049094"/>
              <a:gd name="connsiteX4" fmla="*/ 4367283 w 9744501"/>
              <a:gd name="connsiteY4" fmla="*/ 1214652 h 2049094"/>
              <a:gd name="connsiteX5" fmla="*/ 5445457 w 9744501"/>
              <a:gd name="connsiteY5" fmla="*/ 491320 h 2049094"/>
              <a:gd name="connsiteX6" fmla="*/ 6578221 w 9744501"/>
              <a:gd name="connsiteY6" fmla="*/ 1282890 h 2049094"/>
              <a:gd name="connsiteX7" fmla="*/ 7847463 w 9744501"/>
              <a:gd name="connsiteY7" fmla="*/ 2047165 h 2049094"/>
              <a:gd name="connsiteX8" fmla="*/ 9744501 w 9744501"/>
              <a:gd name="connsiteY8" fmla="*/ 0 h 2049094"/>
              <a:gd name="connsiteX0" fmla="*/ 0 w 11739112"/>
              <a:gd name="connsiteY0" fmla="*/ 3683525 h 4693426"/>
              <a:gd name="connsiteX1" fmla="*/ 1201003 w 11739112"/>
              <a:gd name="connsiteY1" fmla="*/ 3246796 h 4693426"/>
              <a:gd name="connsiteX2" fmla="*/ 2210937 w 11739112"/>
              <a:gd name="connsiteY2" fmla="*/ 3669878 h 4693426"/>
              <a:gd name="connsiteX3" fmla="*/ 3316406 w 11739112"/>
              <a:gd name="connsiteY3" fmla="*/ 4352264 h 4693426"/>
              <a:gd name="connsiteX4" fmla="*/ 4367283 w 11739112"/>
              <a:gd name="connsiteY4" fmla="*/ 3669878 h 4693426"/>
              <a:gd name="connsiteX5" fmla="*/ 5445457 w 11739112"/>
              <a:gd name="connsiteY5" fmla="*/ 2946546 h 4693426"/>
              <a:gd name="connsiteX6" fmla="*/ 6578221 w 11739112"/>
              <a:gd name="connsiteY6" fmla="*/ 3738116 h 4693426"/>
              <a:gd name="connsiteX7" fmla="*/ 7847463 w 11739112"/>
              <a:gd name="connsiteY7" fmla="*/ 4502391 h 4693426"/>
              <a:gd name="connsiteX8" fmla="*/ 11739112 w 11739112"/>
              <a:gd name="connsiteY8" fmla="*/ 0 h 4693426"/>
              <a:gd name="connsiteX0" fmla="*/ 0 w 11739112"/>
              <a:gd name="connsiteY0" fmla="*/ 3683525 h 4502400"/>
              <a:gd name="connsiteX1" fmla="*/ 1201003 w 11739112"/>
              <a:gd name="connsiteY1" fmla="*/ 3246796 h 4502400"/>
              <a:gd name="connsiteX2" fmla="*/ 2210937 w 11739112"/>
              <a:gd name="connsiteY2" fmla="*/ 3669878 h 4502400"/>
              <a:gd name="connsiteX3" fmla="*/ 3316406 w 11739112"/>
              <a:gd name="connsiteY3" fmla="*/ 4352264 h 4502400"/>
              <a:gd name="connsiteX4" fmla="*/ 4367283 w 11739112"/>
              <a:gd name="connsiteY4" fmla="*/ 3669878 h 4502400"/>
              <a:gd name="connsiteX5" fmla="*/ 5445457 w 11739112"/>
              <a:gd name="connsiteY5" fmla="*/ 2946546 h 4502400"/>
              <a:gd name="connsiteX6" fmla="*/ 6578221 w 11739112"/>
              <a:gd name="connsiteY6" fmla="*/ 3738116 h 4502400"/>
              <a:gd name="connsiteX7" fmla="*/ 7847463 w 11739112"/>
              <a:gd name="connsiteY7" fmla="*/ 4502391 h 4502400"/>
              <a:gd name="connsiteX8" fmla="*/ 11739112 w 11739112"/>
              <a:gd name="connsiteY8" fmla="*/ 0 h 4502400"/>
              <a:gd name="connsiteX0" fmla="*/ 0 w 11739112"/>
              <a:gd name="connsiteY0" fmla="*/ 3683525 h 4516496"/>
              <a:gd name="connsiteX1" fmla="*/ 1201003 w 11739112"/>
              <a:gd name="connsiteY1" fmla="*/ 3246796 h 4516496"/>
              <a:gd name="connsiteX2" fmla="*/ 2210937 w 11739112"/>
              <a:gd name="connsiteY2" fmla="*/ 3669878 h 4516496"/>
              <a:gd name="connsiteX3" fmla="*/ 3316406 w 11739112"/>
              <a:gd name="connsiteY3" fmla="*/ 4352264 h 4516496"/>
              <a:gd name="connsiteX4" fmla="*/ 4367283 w 11739112"/>
              <a:gd name="connsiteY4" fmla="*/ 3669878 h 4516496"/>
              <a:gd name="connsiteX5" fmla="*/ 5445457 w 11739112"/>
              <a:gd name="connsiteY5" fmla="*/ 2946546 h 4516496"/>
              <a:gd name="connsiteX6" fmla="*/ 6578221 w 11739112"/>
              <a:gd name="connsiteY6" fmla="*/ 3738116 h 4516496"/>
              <a:gd name="connsiteX7" fmla="*/ 7847463 w 11739112"/>
              <a:gd name="connsiteY7" fmla="*/ 4502391 h 4516496"/>
              <a:gd name="connsiteX8" fmla="*/ 9023191 w 11739112"/>
              <a:gd name="connsiteY8" fmla="*/ 3077696 h 4516496"/>
              <a:gd name="connsiteX9" fmla="*/ 11739112 w 11739112"/>
              <a:gd name="connsiteY9" fmla="*/ 0 h 4516496"/>
              <a:gd name="connsiteX0" fmla="*/ 0 w 11739112"/>
              <a:gd name="connsiteY0" fmla="*/ 3683525 h 4516496"/>
              <a:gd name="connsiteX1" fmla="*/ 1201003 w 11739112"/>
              <a:gd name="connsiteY1" fmla="*/ 3246796 h 4516496"/>
              <a:gd name="connsiteX2" fmla="*/ 2210937 w 11739112"/>
              <a:gd name="connsiteY2" fmla="*/ 3669878 h 4516496"/>
              <a:gd name="connsiteX3" fmla="*/ 3316406 w 11739112"/>
              <a:gd name="connsiteY3" fmla="*/ 4352264 h 4516496"/>
              <a:gd name="connsiteX4" fmla="*/ 4367283 w 11739112"/>
              <a:gd name="connsiteY4" fmla="*/ 3669878 h 4516496"/>
              <a:gd name="connsiteX5" fmla="*/ 5445457 w 11739112"/>
              <a:gd name="connsiteY5" fmla="*/ 2946546 h 4516496"/>
              <a:gd name="connsiteX6" fmla="*/ 6578221 w 11739112"/>
              <a:gd name="connsiteY6" fmla="*/ 3738116 h 4516496"/>
              <a:gd name="connsiteX7" fmla="*/ 7847463 w 11739112"/>
              <a:gd name="connsiteY7" fmla="*/ 4502391 h 4516496"/>
              <a:gd name="connsiteX8" fmla="*/ 9023191 w 11739112"/>
              <a:gd name="connsiteY8" fmla="*/ 3077696 h 4516496"/>
              <a:gd name="connsiteX9" fmla="*/ 11739112 w 11739112"/>
              <a:gd name="connsiteY9" fmla="*/ 0 h 4516496"/>
              <a:gd name="connsiteX0" fmla="*/ 0 w 11739112"/>
              <a:gd name="connsiteY0" fmla="*/ 3683525 h 4516496"/>
              <a:gd name="connsiteX1" fmla="*/ 1201003 w 11739112"/>
              <a:gd name="connsiteY1" fmla="*/ 3246796 h 4516496"/>
              <a:gd name="connsiteX2" fmla="*/ 2210937 w 11739112"/>
              <a:gd name="connsiteY2" fmla="*/ 3669878 h 4516496"/>
              <a:gd name="connsiteX3" fmla="*/ 3316406 w 11739112"/>
              <a:gd name="connsiteY3" fmla="*/ 4352264 h 4516496"/>
              <a:gd name="connsiteX4" fmla="*/ 4367283 w 11739112"/>
              <a:gd name="connsiteY4" fmla="*/ 3669878 h 4516496"/>
              <a:gd name="connsiteX5" fmla="*/ 5445457 w 11739112"/>
              <a:gd name="connsiteY5" fmla="*/ 2946546 h 4516496"/>
              <a:gd name="connsiteX6" fmla="*/ 6578221 w 11739112"/>
              <a:gd name="connsiteY6" fmla="*/ 3738116 h 4516496"/>
              <a:gd name="connsiteX7" fmla="*/ 7847463 w 11739112"/>
              <a:gd name="connsiteY7" fmla="*/ 4502391 h 4516496"/>
              <a:gd name="connsiteX8" fmla="*/ 9023191 w 11739112"/>
              <a:gd name="connsiteY8" fmla="*/ 3077696 h 4516496"/>
              <a:gd name="connsiteX9" fmla="*/ 11739112 w 11739112"/>
              <a:gd name="connsiteY9" fmla="*/ 0 h 4516496"/>
              <a:gd name="connsiteX0" fmla="*/ 0 w 11739112"/>
              <a:gd name="connsiteY0" fmla="*/ 3683525 h 4515673"/>
              <a:gd name="connsiteX1" fmla="*/ 1201003 w 11739112"/>
              <a:gd name="connsiteY1" fmla="*/ 3246796 h 4515673"/>
              <a:gd name="connsiteX2" fmla="*/ 2210937 w 11739112"/>
              <a:gd name="connsiteY2" fmla="*/ 3669878 h 4515673"/>
              <a:gd name="connsiteX3" fmla="*/ 3316406 w 11739112"/>
              <a:gd name="connsiteY3" fmla="*/ 4352264 h 4515673"/>
              <a:gd name="connsiteX4" fmla="*/ 4367283 w 11739112"/>
              <a:gd name="connsiteY4" fmla="*/ 3669878 h 4515673"/>
              <a:gd name="connsiteX5" fmla="*/ 5670568 w 11739112"/>
              <a:gd name="connsiteY5" fmla="*/ 2870162 h 4515673"/>
              <a:gd name="connsiteX6" fmla="*/ 6578221 w 11739112"/>
              <a:gd name="connsiteY6" fmla="*/ 3738116 h 4515673"/>
              <a:gd name="connsiteX7" fmla="*/ 7847463 w 11739112"/>
              <a:gd name="connsiteY7" fmla="*/ 4502391 h 4515673"/>
              <a:gd name="connsiteX8" fmla="*/ 9023191 w 11739112"/>
              <a:gd name="connsiteY8" fmla="*/ 3077696 h 4515673"/>
              <a:gd name="connsiteX9" fmla="*/ 11739112 w 11739112"/>
              <a:gd name="connsiteY9" fmla="*/ 0 h 4515673"/>
              <a:gd name="connsiteX0" fmla="*/ 0 w 11739112"/>
              <a:gd name="connsiteY0" fmla="*/ 3683525 h 4515673"/>
              <a:gd name="connsiteX1" fmla="*/ 1201003 w 11739112"/>
              <a:gd name="connsiteY1" fmla="*/ 3246796 h 4515673"/>
              <a:gd name="connsiteX2" fmla="*/ 2210937 w 11739112"/>
              <a:gd name="connsiteY2" fmla="*/ 3669878 h 4515673"/>
              <a:gd name="connsiteX3" fmla="*/ 3316406 w 11739112"/>
              <a:gd name="connsiteY3" fmla="*/ 4352264 h 4515673"/>
              <a:gd name="connsiteX4" fmla="*/ 4367283 w 11739112"/>
              <a:gd name="connsiteY4" fmla="*/ 3669878 h 4515673"/>
              <a:gd name="connsiteX5" fmla="*/ 5670568 w 11739112"/>
              <a:gd name="connsiteY5" fmla="*/ 2870162 h 4515673"/>
              <a:gd name="connsiteX6" fmla="*/ 6803332 w 11739112"/>
              <a:gd name="connsiteY6" fmla="*/ 3738115 h 4515673"/>
              <a:gd name="connsiteX7" fmla="*/ 7847463 w 11739112"/>
              <a:gd name="connsiteY7" fmla="*/ 4502391 h 4515673"/>
              <a:gd name="connsiteX8" fmla="*/ 9023191 w 11739112"/>
              <a:gd name="connsiteY8" fmla="*/ 3077696 h 4515673"/>
              <a:gd name="connsiteX9" fmla="*/ 11739112 w 11739112"/>
              <a:gd name="connsiteY9" fmla="*/ 0 h 4515673"/>
              <a:gd name="connsiteX0" fmla="*/ 0 w 11739112"/>
              <a:gd name="connsiteY0" fmla="*/ 3683525 h 4515673"/>
              <a:gd name="connsiteX1" fmla="*/ 1201003 w 11739112"/>
              <a:gd name="connsiteY1" fmla="*/ 3246796 h 4515673"/>
              <a:gd name="connsiteX2" fmla="*/ 2210937 w 11739112"/>
              <a:gd name="connsiteY2" fmla="*/ 3669878 h 4515673"/>
              <a:gd name="connsiteX3" fmla="*/ 3316406 w 11739112"/>
              <a:gd name="connsiteY3" fmla="*/ 4352264 h 4515673"/>
              <a:gd name="connsiteX4" fmla="*/ 4592394 w 11739112"/>
              <a:gd name="connsiteY4" fmla="*/ 3708071 h 4515673"/>
              <a:gd name="connsiteX5" fmla="*/ 5670568 w 11739112"/>
              <a:gd name="connsiteY5" fmla="*/ 2870162 h 4515673"/>
              <a:gd name="connsiteX6" fmla="*/ 6803332 w 11739112"/>
              <a:gd name="connsiteY6" fmla="*/ 3738115 h 4515673"/>
              <a:gd name="connsiteX7" fmla="*/ 7847463 w 11739112"/>
              <a:gd name="connsiteY7" fmla="*/ 4502391 h 4515673"/>
              <a:gd name="connsiteX8" fmla="*/ 9023191 w 11739112"/>
              <a:gd name="connsiteY8" fmla="*/ 3077696 h 4515673"/>
              <a:gd name="connsiteX9" fmla="*/ 11739112 w 11739112"/>
              <a:gd name="connsiteY9" fmla="*/ 0 h 4515673"/>
              <a:gd name="connsiteX0" fmla="*/ 0 w 11739112"/>
              <a:gd name="connsiteY0" fmla="*/ 3683525 h 4543280"/>
              <a:gd name="connsiteX1" fmla="*/ 1201003 w 11739112"/>
              <a:gd name="connsiteY1" fmla="*/ 3246796 h 4543280"/>
              <a:gd name="connsiteX2" fmla="*/ 2210937 w 11739112"/>
              <a:gd name="connsiteY2" fmla="*/ 3669878 h 4543280"/>
              <a:gd name="connsiteX3" fmla="*/ 3566530 w 11739112"/>
              <a:gd name="connsiteY3" fmla="*/ 4543227 h 4543280"/>
              <a:gd name="connsiteX4" fmla="*/ 4592394 w 11739112"/>
              <a:gd name="connsiteY4" fmla="*/ 3708071 h 4543280"/>
              <a:gd name="connsiteX5" fmla="*/ 5670568 w 11739112"/>
              <a:gd name="connsiteY5" fmla="*/ 2870162 h 4543280"/>
              <a:gd name="connsiteX6" fmla="*/ 6803332 w 11739112"/>
              <a:gd name="connsiteY6" fmla="*/ 3738115 h 4543280"/>
              <a:gd name="connsiteX7" fmla="*/ 7847463 w 11739112"/>
              <a:gd name="connsiteY7" fmla="*/ 4502391 h 4543280"/>
              <a:gd name="connsiteX8" fmla="*/ 9023191 w 11739112"/>
              <a:gd name="connsiteY8" fmla="*/ 3077696 h 4543280"/>
              <a:gd name="connsiteX9" fmla="*/ 11739112 w 11739112"/>
              <a:gd name="connsiteY9" fmla="*/ 0 h 4543280"/>
              <a:gd name="connsiteX0" fmla="*/ 0 w 11739112"/>
              <a:gd name="connsiteY0" fmla="*/ 3683525 h 4543280"/>
              <a:gd name="connsiteX1" fmla="*/ 1201003 w 11739112"/>
              <a:gd name="connsiteY1" fmla="*/ 3246796 h 4543280"/>
              <a:gd name="connsiteX2" fmla="*/ 2436049 w 11739112"/>
              <a:gd name="connsiteY2" fmla="*/ 3669878 h 4543280"/>
              <a:gd name="connsiteX3" fmla="*/ 3566530 w 11739112"/>
              <a:gd name="connsiteY3" fmla="*/ 4543227 h 4543280"/>
              <a:gd name="connsiteX4" fmla="*/ 4592394 w 11739112"/>
              <a:gd name="connsiteY4" fmla="*/ 3708071 h 4543280"/>
              <a:gd name="connsiteX5" fmla="*/ 5670568 w 11739112"/>
              <a:gd name="connsiteY5" fmla="*/ 2870162 h 4543280"/>
              <a:gd name="connsiteX6" fmla="*/ 6803332 w 11739112"/>
              <a:gd name="connsiteY6" fmla="*/ 3738115 h 4543280"/>
              <a:gd name="connsiteX7" fmla="*/ 7847463 w 11739112"/>
              <a:gd name="connsiteY7" fmla="*/ 4502391 h 4543280"/>
              <a:gd name="connsiteX8" fmla="*/ 9023191 w 11739112"/>
              <a:gd name="connsiteY8" fmla="*/ 3077696 h 4543280"/>
              <a:gd name="connsiteX9" fmla="*/ 11739112 w 11739112"/>
              <a:gd name="connsiteY9" fmla="*/ 0 h 4543280"/>
              <a:gd name="connsiteX0" fmla="*/ 0 w 11739112"/>
              <a:gd name="connsiteY0" fmla="*/ 3683525 h 4543280"/>
              <a:gd name="connsiteX1" fmla="*/ 1401101 w 11739112"/>
              <a:gd name="connsiteY1" fmla="*/ 3132218 h 4543280"/>
              <a:gd name="connsiteX2" fmla="*/ 2436049 w 11739112"/>
              <a:gd name="connsiteY2" fmla="*/ 3669878 h 4543280"/>
              <a:gd name="connsiteX3" fmla="*/ 3566530 w 11739112"/>
              <a:gd name="connsiteY3" fmla="*/ 4543227 h 4543280"/>
              <a:gd name="connsiteX4" fmla="*/ 4592394 w 11739112"/>
              <a:gd name="connsiteY4" fmla="*/ 3708071 h 4543280"/>
              <a:gd name="connsiteX5" fmla="*/ 5670568 w 11739112"/>
              <a:gd name="connsiteY5" fmla="*/ 2870162 h 4543280"/>
              <a:gd name="connsiteX6" fmla="*/ 6803332 w 11739112"/>
              <a:gd name="connsiteY6" fmla="*/ 3738115 h 4543280"/>
              <a:gd name="connsiteX7" fmla="*/ 7847463 w 11739112"/>
              <a:gd name="connsiteY7" fmla="*/ 4502391 h 4543280"/>
              <a:gd name="connsiteX8" fmla="*/ 9023191 w 11739112"/>
              <a:gd name="connsiteY8" fmla="*/ 3077696 h 4543280"/>
              <a:gd name="connsiteX9" fmla="*/ 11739112 w 11739112"/>
              <a:gd name="connsiteY9" fmla="*/ 0 h 4543280"/>
              <a:gd name="connsiteX0" fmla="*/ 0 w 11463977"/>
              <a:gd name="connsiteY0" fmla="*/ 3759910 h 4543280"/>
              <a:gd name="connsiteX1" fmla="*/ 1125966 w 11463977"/>
              <a:gd name="connsiteY1" fmla="*/ 3132218 h 4543280"/>
              <a:gd name="connsiteX2" fmla="*/ 2160914 w 11463977"/>
              <a:gd name="connsiteY2" fmla="*/ 3669878 h 4543280"/>
              <a:gd name="connsiteX3" fmla="*/ 3291395 w 11463977"/>
              <a:gd name="connsiteY3" fmla="*/ 4543227 h 4543280"/>
              <a:gd name="connsiteX4" fmla="*/ 4317259 w 11463977"/>
              <a:gd name="connsiteY4" fmla="*/ 3708071 h 4543280"/>
              <a:gd name="connsiteX5" fmla="*/ 5395433 w 11463977"/>
              <a:gd name="connsiteY5" fmla="*/ 2870162 h 4543280"/>
              <a:gd name="connsiteX6" fmla="*/ 6528197 w 11463977"/>
              <a:gd name="connsiteY6" fmla="*/ 3738115 h 4543280"/>
              <a:gd name="connsiteX7" fmla="*/ 7572328 w 11463977"/>
              <a:gd name="connsiteY7" fmla="*/ 4502391 h 4543280"/>
              <a:gd name="connsiteX8" fmla="*/ 8748056 w 11463977"/>
              <a:gd name="connsiteY8" fmla="*/ 3077696 h 4543280"/>
              <a:gd name="connsiteX9" fmla="*/ 11463977 w 11463977"/>
              <a:gd name="connsiteY9" fmla="*/ 0 h 4543280"/>
              <a:gd name="connsiteX0" fmla="*/ 0 w 11463977"/>
              <a:gd name="connsiteY0" fmla="*/ 3759910 h 4543280"/>
              <a:gd name="connsiteX1" fmla="*/ 1125966 w 11463977"/>
              <a:gd name="connsiteY1" fmla="*/ 3132218 h 4543280"/>
              <a:gd name="connsiteX2" fmla="*/ 2160914 w 11463977"/>
              <a:gd name="connsiteY2" fmla="*/ 3669878 h 4543280"/>
              <a:gd name="connsiteX3" fmla="*/ 3291395 w 11463977"/>
              <a:gd name="connsiteY3" fmla="*/ 4543227 h 4543280"/>
              <a:gd name="connsiteX4" fmla="*/ 4317259 w 11463977"/>
              <a:gd name="connsiteY4" fmla="*/ 3708071 h 4543280"/>
              <a:gd name="connsiteX5" fmla="*/ 5395433 w 11463977"/>
              <a:gd name="connsiteY5" fmla="*/ 2870162 h 4543280"/>
              <a:gd name="connsiteX6" fmla="*/ 6528197 w 11463977"/>
              <a:gd name="connsiteY6" fmla="*/ 3738115 h 4543280"/>
              <a:gd name="connsiteX7" fmla="*/ 7572328 w 11463977"/>
              <a:gd name="connsiteY7" fmla="*/ 4502391 h 4543280"/>
              <a:gd name="connsiteX8" fmla="*/ 8597983 w 11463977"/>
              <a:gd name="connsiteY8" fmla="*/ 3421431 h 4543280"/>
              <a:gd name="connsiteX9" fmla="*/ 11463977 w 11463977"/>
              <a:gd name="connsiteY9" fmla="*/ 0 h 4543280"/>
              <a:gd name="connsiteX0" fmla="*/ 0 w 11463977"/>
              <a:gd name="connsiteY0" fmla="*/ 3759910 h 4543280"/>
              <a:gd name="connsiteX1" fmla="*/ 1125966 w 11463977"/>
              <a:gd name="connsiteY1" fmla="*/ 3132218 h 4543280"/>
              <a:gd name="connsiteX2" fmla="*/ 2160914 w 11463977"/>
              <a:gd name="connsiteY2" fmla="*/ 3669878 h 4543280"/>
              <a:gd name="connsiteX3" fmla="*/ 3291395 w 11463977"/>
              <a:gd name="connsiteY3" fmla="*/ 4543227 h 4543280"/>
              <a:gd name="connsiteX4" fmla="*/ 4317259 w 11463977"/>
              <a:gd name="connsiteY4" fmla="*/ 3708071 h 4543280"/>
              <a:gd name="connsiteX5" fmla="*/ 5395433 w 11463977"/>
              <a:gd name="connsiteY5" fmla="*/ 2870162 h 4543280"/>
              <a:gd name="connsiteX6" fmla="*/ 6528197 w 11463977"/>
              <a:gd name="connsiteY6" fmla="*/ 3738115 h 4543280"/>
              <a:gd name="connsiteX7" fmla="*/ 7572328 w 11463977"/>
              <a:gd name="connsiteY7" fmla="*/ 4502391 h 4543280"/>
              <a:gd name="connsiteX8" fmla="*/ 8597983 w 11463977"/>
              <a:gd name="connsiteY8" fmla="*/ 3421431 h 4543280"/>
              <a:gd name="connsiteX9" fmla="*/ 11463977 w 11463977"/>
              <a:gd name="connsiteY9" fmla="*/ 0 h 4543280"/>
              <a:gd name="connsiteX0" fmla="*/ 0 w 11463977"/>
              <a:gd name="connsiteY0" fmla="*/ 3759910 h 4543288"/>
              <a:gd name="connsiteX1" fmla="*/ 1125966 w 11463977"/>
              <a:gd name="connsiteY1" fmla="*/ 3132218 h 4543288"/>
              <a:gd name="connsiteX2" fmla="*/ 2160914 w 11463977"/>
              <a:gd name="connsiteY2" fmla="*/ 3669878 h 4543288"/>
              <a:gd name="connsiteX3" fmla="*/ 3291395 w 11463977"/>
              <a:gd name="connsiteY3" fmla="*/ 4543227 h 4543288"/>
              <a:gd name="connsiteX4" fmla="*/ 4317259 w 11463977"/>
              <a:gd name="connsiteY4" fmla="*/ 3708071 h 4543288"/>
              <a:gd name="connsiteX5" fmla="*/ 5395433 w 11463977"/>
              <a:gd name="connsiteY5" fmla="*/ 2870162 h 4543288"/>
              <a:gd name="connsiteX6" fmla="*/ 6528197 w 11463977"/>
              <a:gd name="connsiteY6" fmla="*/ 3738115 h 4543288"/>
              <a:gd name="connsiteX7" fmla="*/ 7572328 w 11463977"/>
              <a:gd name="connsiteY7" fmla="*/ 4502391 h 4543288"/>
              <a:gd name="connsiteX8" fmla="*/ 8597983 w 11463977"/>
              <a:gd name="connsiteY8" fmla="*/ 3421431 h 4543288"/>
              <a:gd name="connsiteX9" fmla="*/ 11463977 w 11463977"/>
              <a:gd name="connsiteY9" fmla="*/ 0 h 4543288"/>
              <a:gd name="connsiteX0" fmla="*/ 0 w 11463977"/>
              <a:gd name="connsiteY0" fmla="*/ 3759910 h 4543288"/>
              <a:gd name="connsiteX1" fmla="*/ 1125966 w 11463977"/>
              <a:gd name="connsiteY1" fmla="*/ 3132218 h 4543288"/>
              <a:gd name="connsiteX2" fmla="*/ 2160914 w 11463977"/>
              <a:gd name="connsiteY2" fmla="*/ 3669878 h 4543288"/>
              <a:gd name="connsiteX3" fmla="*/ 3291395 w 11463977"/>
              <a:gd name="connsiteY3" fmla="*/ 4543227 h 4543288"/>
              <a:gd name="connsiteX4" fmla="*/ 4317259 w 11463977"/>
              <a:gd name="connsiteY4" fmla="*/ 3708071 h 4543288"/>
              <a:gd name="connsiteX5" fmla="*/ 5395433 w 11463977"/>
              <a:gd name="connsiteY5" fmla="*/ 2870162 h 4543288"/>
              <a:gd name="connsiteX6" fmla="*/ 6528197 w 11463977"/>
              <a:gd name="connsiteY6" fmla="*/ 3738115 h 4543288"/>
              <a:gd name="connsiteX7" fmla="*/ 7572328 w 11463977"/>
              <a:gd name="connsiteY7" fmla="*/ 4502391 h 4543288"/>
              <a:gd name="connsiteX8" fmla="*/ 8597983 w 11463977"/>
              <a:gd name="connsiteY8" fmla="*/ 3421431 h 4543288"/>
              <a:gd name="connsiteX9" fmla="*/ 11463977 w 11463977"/>
              <a:gd name="connsiteY9" fmla="*/ 0 h 4543288"/>
              <a:gd name="connsiteX0" fmla="*/ 0 w 11463977"/>
              <a:gd name="connsiteY0" fmla="*/ 3759910 h 4543288"/>
              <a:gd name="connsiteX1" fmla="*/ 1125966 w 11463977"/>
              <a:gd name="connsiteY1" fmla="*/ 3132218 h 4543288"/>
              <a:gd name="connsiteX2" fmla="*/ 2160914 w 11463977"/>
              <a:gd name="connsiteY2" fmla="*/ 3669878 h 4543288"/>
              <a:gd name="connsiteX3" fmla="*/ 3291395 w 11463977"/>
              <a:gd name="connsiteY3" fmla="*/ 4543227 h 4543288"/>
              <a:gd name="connsiteX4" fmla="*/ 4317259 w 11463977"/>
              <a:gd name="connsiteY4" fmla="*/ 3708071 h 4543288"/>
              <a:gd name="connsiteX5" fmla="*/ 5395433 w 11463977"/>
              <a:gd name="connsiteY5" fmla="*/ 2870162 h 4543288"/>
              <a:gd name="connsiteX6" fmla="*/ 6528197 w 11463977"/>
              <a:gd name="connsiteY6" fmla="*/ 3738115 h 4543288"/>
              <a:gd name="connsiteX7" fmla="*/ 7572328 w 11463977"/>
              <a:gd name="connsiteY7" fmla="*/ 4502391 h 4543288"/>
              <a:gd name="connsiteX8" fmla="*/ 8572970 w 11463977"/>
              <a:gd name="connsiteY8" fmla="*/ 3497817 h 4543288"/>
              <a:gd name="connsiteX9" fmla="*/ 11463977 w 11463977"/>
              <a:gd name="connsiteY9" fmla="*/ 0 h 4543288"/>
              <a:gd name="connsiteX0" fmla="*/ 0 w 11463977"/>
              <a:gd name="connsiteY0" fmla="*/ 3759910 h 4543288"/>
              <a:gd name="connsiteX1" fmla="*/ 1125966 w 11463977"/>
              <a:gd name="connsiteY1" fmla="*/ 3132218 h 4543288"/>
              <a:gd name="connsiteX2" fmla="*/ 2160914 w 11463977"/>
              <a:gd name="connsiteY2" fmla="*/ 3669878 h 4543288"/>
              <a:gd name="connsiteX3" fmla="*/ 3291395 w 11463977"/>
              <a:gd name="connsiteY3" fmla="*/ 4543227 h 4543288"/>
              <a:gd name="connsiteX4" fmla="*/ 4317259 w 11463977"/>
              <a:gd name="connsiteY4" fmla="*/ 3708071 h 4543288"/>
              <a:gd name="connsiteX5" fmla="*/ 5395433 w 11463977"/>
              <a:gd name="connsiteY5" fmla="*/ 2870162 h 4543288"/>
              <a:gd name="connsiteX6" fmla="*/ 6428148 w 11463977"/>
              <a:gd name="connsiteY6" fmla="*/ 3508961 h 4543288"/>
              <a:gd name="connsiteX7" fmla="*/ 7572328 w 11463977"/>
              <a:gd name="connsiteY7" fmla="*/ 4502391 h 4543288"/>
              <a:gd name="connsiteX8" fmla="*/ 8572970 w 11463977"/>
              <a:gd name="connsiteY8" fmla="*/ 3497817 h 4543288"/>
              <a:gd name="connsiteX9" fmla="*/ 11463977 w 11463977"/>
              <a:gd name="connsiteY9" fmla="*/ 0 h 4543288"/>
              <a:gd name="connsiteX0" fmla="*/ 0 w 11463977"/>
              <a:gd name="connsiteY0" fmla="*/ 3759910 h 4544323"/>
              <a:gd name="connsiteX1" fmla="*/ 1125966 w 11463977"/>
              <a:gd name="connsiteY1" fmla="*/ 3132218 h 4544323"/>
              <a:gd name="connsiteX2" fmla="*/ 2160914 w 11463977"/>
              <a:gd name="connsiteY2" fmla="*/ 3669878 h 4544323"/>
              <a:gd name="connsiteX3" fmla="*/ 3291395 w 11463977"/>
              <a:gd name="connsiteY3" fmla="*/ 4543227 h 4544323"/>
              <a:gd name="connsiteX4" fmla="*/ 4342270 w 11463977"/>
              <a:gd name="connsiteY4" fmla="*/ 3478913 h 4544323"/>
              <a:gd name="connsiteX5" fmla="*/ 5395433 w 11463977"/>
              <a:gd name="connsiteY5" fmla="*/ 2870162 h 4544323"/>
              <a:gd name="connsiteX6" fmla="*/ 6428148 w 11463977"/>
              <a:gd name="connsiteY6" fmla="*/ 3508961 h 4544323"/>
              <a:gd name="connsiteX7" fmla="*/ 7572328 w 11463977"/>
              <a:gd name="connsiteY7" fmla="*/ 4502391 h 4544323"/>
              <a:gd name="connsiteX8" fmla="*/ 8572970 w 11463977"/>
              <a:gd name="connsiteY8" fmla="*/ 3497817 h 4544323"/>
              <a:gd name="connsiteX9" fmla="*/ 11463977 w 11463977"/>
              <a:gd name="connsiteY9" fmla="*/ 0 h 4544323"/>
              <a:gd name="connsiteX0" fmla="*/ 0 w 11463977"/>
              <a:gd name="connsiteY0" fmla="*/ 3759910 h 4543226"/>
              <a:gd name="connsiteX1" fmla="*/ 1125966 w 11463977"/>
              <a:gd name="connsiteY1" fmla="*/ 3132218 h 4543226"/>
              <a:gd name="connsiteX2" fmla="*/ 2135901 w 11463977"/>
              <a:gd name="connsiteY2" fmla="*/ 3478913 h 4543226"/>
              <a:gd name="connsiteX3" fmla="*/ 3291395 w 11463977"/>
              <a:gd name="connsiteY3" fmla="*/ 4543227 h 4543226"/>
              <a:gd name="connsiteX4" fmla="*/ 4342270 w 11463977"/>
              <a:gd name="connsiteY4" fmla="*/ 3478913 h 4543226"/>
              <a:gd name="connsiteX5" fmla="*/ 5395433 w 11463977"/>
              <a:gd name="connsiteY5" fmla="*/ 2870162 h 4543226"/>
              <a:gd name="connsiteX6" fmla="*/ 6428148 w 11463977"/>
              <a:gd name="connsiteY6" fmla="*/ 3508961 h 4543226"/>
              <a:gd name="connsiteX7" fmla="*/ 7572328 w 11463977"/>
              <a:gd name="connsiteY7" fmla="*/ 4502391 h 4543226"/>
              <a:gd name="connsiteX8" fmla="*/ 8572970 w 11463977"/>
              <a:gd name="connsiteY8" fmla="*/ 3497817 h 4543226"/>
              <a:gd name="connsiteX9" fmla="*/ 11463977 w 11463977"/>
              <a:gd name="connsiteY9" fmla="*/ 0 h 4543226"/>
              <a:gd name="connsiteX0" fmla="*/ 0 w 11564026"/>
              <a:gd name="connsiteY0" fmla="*/ 3530752 h 4543226"/>
              <a:gd name="connsiteX1" fmla="*/ 1226015 w 11564026"/>
              <a:gd name="connsiteY1" fmla="*/ 3132218 h 4543226"/>
              <a:gd name="connsiteX2" fmla="*/ 2235950 w 11564026"/>
              <a:gd name="connsiteY2" fmla="*/ 3478913 h 4543226"/>
              <a:gd name="connsiteX3" fmla="*/ 3391444 w 11564026"/>
              <a:gd name="connsiteY3" fmla="*/ 4543227 h 4543226"/>
              <a:gd name="connsiteX4" fmla="*/ 4442319 w 11564026"/>
              <a:gd name="connsiteY4" fmla="*/ 3478913 h 4543226"/>
              <a:gd name="connsiteX5" fmla="*/ 5495482 w 11564026"/>
              <a:gd name="connsiteY5" fmla="*/ 2870162 h 4543226"/>
              <a:gd name="connsiteX6" fmla="*/ 6528197 w 11564026"/>
              <a:gd name="connsiteY6" fmla="*/ 3508961 h 4543226"/>
              <a:gd name="connsiteX7" fmla="*/ 7672377 w 11564026"/>
              <a:gd name="connsiteY7" fmla="*/ 4502391 h 4543226"/>
              <a:gd name="connsiteX8" fmla="*/ 8673019 w 11564026"/>
              <a:gd name="connsiteY8" fmla="*/ 3497817 h 4543226"/>
              <a:gd name="connsiteX9" fmla="*/ 11564026 w 11564026"/>
              <a:gd name="connsiteY9" fmla="*/ 0 h 4543226"/>
              <a:gd name="connsiteX0" fmla="*/ 0 w 11564026"/>
              <a:gd name="connsiteY0" fmla="*/ 3530752 h 4543226"/>
              <a:gd name="connsiteX1" fmla="*/ 1226015 w 11564026"/>
              <a:gd name="connsiteY1" fmla="*/ 3132218 h 4543226"/>
              <a:gd name="connsiteX2" fmla="*/ 2235950 w 11564026"/>
              <a:gd name="connsiteY2" fmla="*/ 3478913 h 4543226"/>
              <a:gd name="connsiteX3" fmla="*/ 3391444 w 11564026"/>
              <a:gd name="connsiteY3" fmla="*/ 4543227 h 4543226"/>
              <a:gd name="connsiteX4" fmla="*/ 4442319 w 11564026"/>
              <a:gd name="connsiteY4" fmla="*/ 3478913 h 4543226"/>
              <a:gd name="connsiteX5" fmla="*/ 5495482 w 11564026"/>
              <a:gd name="connsiteY5" fmla="*/ 2870162 h 4543226"/>
              <a:gd name="connsiteX6" fmla="*/ 6528197 w 11564026"/>
              <a:gd name="connsiteY6" fmla="*/ 3508961 h 4543226"/>
              <a:gd name="connsiteX7" fmla="*/ 7672377 w 11564026"/>
              <a:gd name="connsiteY7" fmla="*/ 4502391 h 4543226"/>
              <a:gd name="connsiteX8" fmla="*/ 8673019 w 11564026"/>
              <a:gd name="connsiteY8" fmla="*/ 3497817 h 4543226"/>
              <a:gd name="connsiteX9" fmla="*/ 11564026 w 11564026"/>
              <a:gd name="connsiteY9" fmla="*/ 0 h 4543226"/>
              <a:gd name="connsiteX0" fmla="*/ 0 w 11564026"/>
              <a:gd name="connsiteY0" fmla="*/ 3530752 h 4502394"/>
              <a:gd name="connsiteX1" fmla="*/ 1226015 w 11564026"/>
              <a:gd name="connsiteY1" fmla="*/ 3132218 h 4502394"/>
              <a:gd name="connsiteX2" fmla="*/ 2235950 w 11564026"/>
              <a:gd name="connsiteY2" fmla="*/ 3478913 h 4502394"/>
              <a:gd name="connsiteX3" fmla="*/ 3416457 w 11564026"/>
              <a:gd name="connsiteY3" fmla="*/ 4237685 h 4502394"/>
              <a:gd name="connsiteX4" fmla="*/ 4442319 w 11564026"/>
              <a:gd name="connsiteY4" fmla="*/ 3478913 h 4502394"/>
              <a:gd name="connsiteX5" fmla="*/ 5495482 w 11564026"/>
              <a:gd name="connsiteY5" fmla="*/ 2870162 h 4502394"/>
              <a:gd name="connsiteX6" fmla="*/ 6528197 w 11564026"/>
              <a:gd name="connsiteY6" fmla="*/ 3508961 h 4502394"/>
              <a:gd name="connsiteX7" fmla="*/ 7672377 w 11564026"/>
              <a:gd name="connsiteY7" fmla="*/ 4502391 h 4502394"/>
              <a:gd name="connsiteX8" fmla="*/ 8673019 w 11564026"/>
              <a:gd name="connsiteY8" fmla="*/ 3497817 h 4502394"/>
              <a:gd name="connsiteX9" fmla="*/ 11564026 w 11564026"/>
              <a:gd name="connsiteY9" fmla="*/ 0 h 4502394"/>
              <a:gd name="connsiteX0" fmla="*/ 0 w 11564026"/>
              <a:gd name="connsiteY0" fmla="*/ 3530752 h 4502394"/>
              <a:gd name="connsiteX1" fmla="*/ 1251026 w 11564026"/>
              <a:gd name="connsiteY1" fmla="*/ 2826676 h 4502394"/>
              <a:gd name="connsiteX2" fmla="*/ 2235950 w 11564026"/>
              <a:gd name="connsiteY2" fmla="*/ 3478913 h 4502394"/>
              <a:gd name="connsiteX3" fmla="*/ 3416457 w 11564026"/>
              <a:gd name="connsiteY3" fmla="*/ 4237685 h 4502394"/>
              <a:gd name="connsiteX4" fmla="*/ 4442319 w 11564026"/>
              <a:gd name="connsiteY4" fmla="*/ 3478913 h 4502394"/>
              <a:gd name="connsiteX5" fmla="*/ 5495482 w 11564026"/>
              <a:gd name="connsiteY5" fmla="*/ 2870162 h 4502394"/>
              <a:gd name="connsiteX6" fmla="*/ 6528197 w 11564026"/>
              <a:gd name="connsiteY6" fmla="*/ 3508961 h 4502394"/>
              <a:gd name="connsiteX7" fmla="*/ 7672377 w 11564026"/>
              <a:gd name="connsiteY7" fmla="*/ 4502391 h 4502394"/>
              <a:gd name="connsiteX8" fmla="*/ 8673019 w 11564026"/>
              <a:gd name="connsiteY8" fmla="*/ 3497817 h 4502394"/>
              <a:gd name="connsiteX9" fmla="*/ 11564026 w 11564026"/>
              <a:gd name="connsiteY9" fmla="*/ 0 h 4502394"/>
              <a:gd name="connsiteX0" fmla="*/ 0 w 11564026"/>
              <a:gd name="connsiteY0" fmla="*/ 3530752 h 4502394"/>
              <a:gd name="connsiteX1" fmla="*/ 1251026 w 11564026"/>
              <a:gd name="connsiteY1" fmla="*/ 2941254 h 4502394"/>
              <a:gd name="connsiteX2" fmla="*/ 2235950 w 11564026"/>
              <a:gd name="connsiteY2" fmla="*/ 3478913 h 4502394"/>
              <a:gd name="connsiteX3" fmla="*/ 3416457 w 11564026"/>
              <a:gd name="connsiteY3" fmla="*/ 4237685 h 4502394"/>
              <a:gd name="connsiteX4" fmla="*/ 4442319 w 11564026"/>
              <a:gd name="connsiteY4" fmla="*/ 3478913 h 4502394"/>
              <a:gd name="connsiteX5" fmla="*/ 5495482 w 11564026"/>
              <a:gd name="connsiteY5" fmla="*/ 2870162 h 4502394"/>
              <a:gd name="connsiteX6" fmla="*/ 6528197 w 11564026"/>
              <a:gd name="connsiteY6" fmla="*/ 3508961 h 4502394"/>
              <a:gd name="connsiteX7" fmla="*/ 7672377 w 11564026"/>
              <a:gd name="connsiteY7" fmla="*/ 4502391 h 4502394"/>
              <a:gd name="connsiteX8" fmla="*/ 8673019 w 11564026"/>
              <a:gd name="connsiteY8" fmla="*/ 3497817 h 4502394"/>
              <a:gd name="connsiteX9" fmla="*/ 11564026 w 11564026"/>
              <a:gd name="connsiteY9" fmla="*/ 0 h 4502394"/>
              <a:gd name="connsiteX0" fmla="*/ 0 w 11564026"/>
              <a:gd name="connsiteY0" fmla="*/ 3530752 h 4502394"/>
              <a:gd name="connsiteX1" fmla="*/ 1251026 w 11564026"/>
              <a:gd name="connsiteY1" fmla="*/ 2941254 h 4502394"/>
              <a:gd name="connsiteX2" fmla="*/ 2235950 w 11564026"/>
              <a:gd name="connsiteY2" fmla="*/ 3478913 h 4502394"/>
              <a:gd name="connsiteX3" fmla="*/ 3416457 w 11564026"/>
              <a:gd name="connsiteY3" fmla="*/ 4237685 h 4502394"/>
              <a:gd name="connsiteX4" fmla="*/ 4442319 w 11564026"/>
              <a:gd name="connsiteY4" fmla="*/ 3478913 h 4502394"/>
              <a:gd name="connsiteX5" fmla="*/ 5495483 w 11564026"/>
              <a:gd name="connsiteY5" fmla="*/ 2717388 h 4502394"/>
              <a:gd name="connsiteX6" fmla="*/ 6528197 w 11564026"/>
              <a:gd name="connsiteY6" fmla="*/ 3508961 h 4502394"/>
              <a:gd name="connsiteX7" fmla="*/ 7672377 w 11564026"/>
              <a:gd name="connsiteY7" fmla="*/ 4502391 h 4502394"/>
              <a:gd name="connsiteX8" fmla="*/ 8673019 w 11564026"/>
              <a:gd name="connsiteY8" fmla="*/ 3497817 h 4502394"/>
              <a:gd name="connsiteX9" fmla="*/ 11564026 w 11564026"/>
              <a:gd name="connsiteY9" fmla="*/ 0 h 4502394"/>
              <a:gd name="connsiteX0" fmla="*/ 0 w 11564026"/>
              <a:gd name="connsiteY0" fmla="*/ 3530752 h 4503287"/>
              <a:gd name="connsiteX1" fmla="*/ 1251026 w 11564026"/>
              <a:gd name="connsiteY1" fmla="*/ 2941254 h 4503287"/>
              <a:gd name="connsiteX2" fmla="*/ 2235950 w 11564026"/>
              <a:gd name="connsiteY2" fmla="*/ 3478913 h 4503287"/>
              <a:gd name="connsiteX3" fmla="*/ 3416457 w 11564026"/>
              <a:gd name="connsiteY3" fmla="*/ 4237685 h 4503287"/>
              <a:gd name="connsiteX4" fmla="*/ 4442319 w 11564026"/>
              <a:gd name="connsiteY4" fmla="*/ 3478913 h 4503287"/>
              <a:gd name="connsiteX5" fmla="*/ 5495483 w 11564026"/>
              <a:gd name="connsiteY5" fmla="*/ 2717388 h 4503287"/>
              <a:gd name="connsiteX6" fmla="*/ 6503184 w 11564026"/>
              <a:gd name="connsiteY6" fmla="*/ 3432576 h 4503287"/>
              <a:gd name="connsiteX7" fmla="*/ 7672377 w 11564026"/>
              <a:gd name="connsiteY7" fmla="*/ 4502391 h 4503287"/>
              <a:gd name="connsiteX8" fmla="*/ 8673019 w 11564026"/>
              <a:gd name="connsiteY8" fmla="*/ 3497817 h 4503287"/>
              <a:gd name="connsiteX9" fmla="*/ 11564026 w 11564026"/>
              <a:gd name="connsiteY9" fmla="*/ 0 h 4503287"/>
              <a:gd name="connsiteX0" fmla="*/ 0 w 11564026"/>
              <a:gd name="connsiteY0" fmla="*/ 3530752 h 4503287"/>
              <a:gd name="connsiteX1" fmla="*/ 1251026 w 11564026"/>
              <a:gd name="connsiteY1" fmla="*/ 2941254 h 4503287"/>
              <a:gd name="connsiteX2" fmla="*/ 2235950 w 11564026"/>
              <a:gd name="connsiteY2" fmla="*/ 3478913 h 4503287"/>
              <a:gd name="connsiteX3" fmla="*/ 3416457 w 11564026"/>
              <a:gd name="connsiteY3" fmla="*/ 4237685 h 4503287"/>
              <a:gd name="connsiteX4" fmla="*/ 4442319 w 11564026"/>
              <a:gd name="connsiteY4" fmla="*/ 3440720 h 4503287"/>
              <a:gd name="connsiteX5" fmla="*/ 5495483 w 11564026"/>
              <a:gd name="connsiteY5" fmla="*/ 2717388 h 4503287"/>
              <a:gd name="connsiteX6" fmla="*/ 6503184 w 11564026"/>
              <a:gd name="connsiteY6" fmla="*/ 3432576 h 4503287"/>
              <a:gd name="connsiteX7" fmla="*/ 7672377 w 11564026"/>
              <a:gd name="connsiteY7" fmla="*/ 4502391 h 4503287"/>
              <a:gd name="connsiteX8" fmla="*/ 8673019 w 11564026"/>
              <a:gd name="connsiteY8" fmla="*/ 3497817 h 4503287"/>
              <a:gd name="connsiteX9" fmla="*/ 11564026 w 11564026"/>
              <a:gd name="connsiteY9" fmla="*/ 0 h 4503287"/>
              <a:gd name="connsiteX0" fmla="*/ 0 w 11564026"/>
              <a:gd name="connsiteY0" fmla="*/ 3530752 h 4579304"/>
              <a:gd name="connsiteX1" fmla="*/ 1251026 w 11564026"/>
              <a:gd name="connsiteY1" fmla="*/ 2941254 h 4579304"/>
              <a:gd name="connsiteX2" fmla="*/ 2235950 w 11564026"/>
              <a:gd name="connsiteY2" fmla="*/ 3478913 h 4579304"/>
              <a:gd name="connsiteX3" fmla="*/ 3416457 w 11564026"/>
              <a:gd name="connsiteY3" fmla="*/ 4237685 h 4579304"/>
              <a:gd name="connsiteX4" fmla="*/ 4442319 w 11564026"/>
              <a:gd name="connsiteY4" fmla="*/ 3440720 h 4579304"/>
              <a:gd name="connsiteX5" fmla="*/ 5495483 w 11564026"/>
              <a:gd name="connsiteY5" fmla="*/ 2717388 h 4579304"/>
              <a:gd name="connsiteX6" fmla="*/ 6503184 w 11564026"/>
              <a:gd name="connsiteY6" fmla="*/ 3432576 h 4579304"/>
              <a:gd name="connsiteX7" fmla="*/ 7647365 w 11564026"/>
              <a:gd name="connsiteY7" fmla="*/ 4578778 h 4579304"/>
              <a:gd name="connsiteX8" fmla="*/ 8673019 w 11564026"/>
              <a:gd name="connsiteY8" fmla="*/ 3497817 h 4579304"/>
              <a:gd name="connsiteX9" fmla="*/ 11564026 w 11564026"/>
              <a:gd name="connsiteY9" fmla="*/ 0 h 4579304"/>
              <a:gd name="connsiteX0" fmla="*/ 0 w 11564026"/>
              <a:gd name="connsiteY0" fmla="*/ 3530752 h 4579304"/>
              <a:gd name="connsiteX1" fmla="*/ 1251026 w 11564026"/>
              <a:gd name="connsiteY1" fmla="*/ 2941254 h 4579304"/>
              <a:gd name="connsiteX2" fmla="*/ 2235950 w 11564026"/>
              <a:gd name="connsiteY2" fmla="*/ 3478913 h 4579304"/>
              <a:gd name="connsiteX3" fmla="*/ 3416457 w 11564026"/>
              <a:gd name="connsiteY3" fmla="*/ 4237685 h 4579304"/>
              <a:gd name="connsiteX4" fmla="*/ 4442319 w 11564026"/>
              <a:gd name="connsiteY4" fmla="*/ 3440720 h 4579304"/>
              <a:gd name="connsiteX5" fmla="*/ 5520495 w 11564026"/>
              <a:gd name="connsiteY5" fmla="*/ 2564617 h 4579304"/>
              <a:gd name="connsiteX6" fmla="*/ 6503184 w 11564026"/>
              <a:gd name="connsiteY6" fmla="*/ 3432576 h 4579304"/>
              <a:gd name="connsiteX7" fmla="*/ 7647365 w 11564026"/>
              <a:gd name="connsiteY7" fmla="*/ 4578778 h 4579304"/>
              <a:gd name="connsiteX8" fmla="*/ 8673019 w 11564026"/>
              <a:gd name="connsiteY8" fmla="*/ 3497817 h 4579304"/>
              <a:gd name="connsiteX9" fmla="*/ 11564026 w 11564026"/>
              <a:gd name="connsiteY9" fmla="*/ 0 h 4579304"/>
              <a:gd name="connsiteX0" fmla="*/ 0 w 11564026"/>
              <a:gd name="connsiteY0" fmla="*/ 3530752 h 4579304"/>
              <a:gd name="connsiteX1" fmla="*/ 1251026 w 11564026"/>
              <a:gd name="connsiteY1" fmla="*/ 2941254 h 4579304"/>
              <a:gd name="connsiteX2" fmla="*/ 2235950 w 11564026"/>
              <a:gd name="connsiteY2" fmla="*/ 3478913 h 4579304"/>
              <a:gd name="connsiteX3" fmla="*/ 3416457 w 11564026"/>
              <a:gd name="connsiteY3" fmla="*/ 4237685 h 4579304"/>
              <a:gd name="connsiteX4" fmla="*/ 4442319 w 11564026"/>
              <a:gd name="connsiteY4" fmla="*/ 3440720 h 4579304"/>
              <a:gd name="connsiteX5" fmla="*/ 5520495 w 11564026"/>
              <a:gd name="connsiteY5" fmla="*/ 2564617 h 4579304"/>
              <a:gd name="connsiteX6" fmla="*/ 6503184 w 11564026"/>
              <a:gd name="connsiteY6" fmla="*/ 3432576 h 4579304"/>
              <a:gd name="connsiteX7" fmla="*/ 7647365 w 11564026"/>
              <a:gd name="connsiteY7" fmla="*/ 4578778 h 4579304"/>
              <a:gd name="connsiteX8" fmla="*/ 8673019 w 11564026"/>
              <a:gd name="connsiteY8" fmla="*/ 3497817 h 4579304"/>
              <a:gd name="connsiteX9" fmla="*/ 11564026 w 11564026"/>
              <a:gd name="connsiteY9" fmla="*/ 0 h 4579304"/>
              <a:gd name="connsiteX0" fmla="*/ 0 w 11564026"/>
              <a:gd name="connsiteY0" fmla="*/ 3530752 h 4579304"/>
              <a:gd name="connsiteX1" fmla="*/ 1251026 w 11564026"/>
              <a:gd name="connsiteY1" fmla="*/ 2941254 h 4579304"/>
              <a:gd name="connsiteX2" fmla="*/ 2235950 w 11564026"/>
              <a:gd name="connsiteY2" fmla="*/ 3478913 h 4579304"/>
              <a:gd name="connsiteX3" fmla="*/ 3416457 w 11564026"/>
              <a:gd name="connsiteY3" fmla="*/ 4237685 h 4579304"/>
              <a:gd name="connsiteX4" fmla="*/ 4442319 w 11564026"/>
              <a:gd name="connsiteY4" fmla="*/ 3440720 h 4579304"/>
              <a:gd name="connsiteX5" fmla="*/ 5520495 w 11564026"/>
              <a:gd name="connsiteY5" fmla="*/ 2564617 h 4579304"/>
              <a:gd name="connsiteX6" fmla="*/ 6503184 w 11564026"/>
              <a:gd name="connsiteY6" fmla="*/ 3432576 h 4579304"/>
              <a:gd name="connsiteX7" fmla="*/ 7647365 w 11564026"/>
              <a:gd name="connsiteY7" fmla="*/ 4578778 h 4579304"/>
              <a:gd name="connsiteX8" fmla="*/ 8673019 w 11564026"/>
              <a:gd name="connsiteY8" fmla="*/ 3497817 h 4579304"/>
              <a:gd name="connsiteX9" fmla="*/ 11564026 w 11564026"/>
              <a:gd name="connsiteY9" fmla="*/ 0 h 4579304"/>
              <a:gd name="connsiteX0" fmla="*/ 0 w 11564026"/>
              <a:gd name="connsiteY0" fmla="*/ 3530752 h 4579304"/>
              <a:gd name="connsiteX1" fmla="*/ 1251026 w 11564026"/>
              <a:gd name="connsiteY1" fmla="*/ 2941254 h 4579304"/>
              <a:gd name="connsiteX2" fmla="*/ 2235950 w 11564026"/>
              <a:gd name="connsiteY2" fmla="*/ 3478913 h 4579304"/>
              <a:gd name="connsiteX3" fmla="*/ 3416457 w 11564026"/>
              <a:gd name="connsiteY3" fmla="*/ 4237685 h 4579304"/>
              <a:gd name="connsiteX4" fmla="*/ 4442319 w 11564026"/>
              <a:gd name="connsiteY4" fmla="*/ 3440720 h 4579304"/>
              <a:gd name="connsiteX5" fmla="*/ 5520495 w 11564026"/>
              <a:gd name="connsiteY5" fmla="*/ 2564617 h 4579304"/>
              <a:gd name="connsiteX6" fmla="*/ 6503184 w 11564026"/>
              <a:gd name="connsiteY6" fmla="*/ 3432576 h 4579304"/>
              <a:gd name="connsiteX7" fmla="*/ 7647365 w 11564026"/>
              <a:gd name="connsiteY7" fmla="*/ 4578778 h 4579304"/>
              <a:gd name="connsiteX8" fmla="*/ 8673019 w 11564026"/>
              <a:gd name="connsiteY8" fmla="*/ 3497817 h 4579304"/>
              <a:gd name="connsiteX9" fmla="*/ 11564026 w 11564026"/>
              <a:gd name="connsiteY9" fmla="*/ 0 h 457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64026" h="4579304">
                <a:moveTo>
                  <a:pt x="0" y="3530752"/>
                </a:moveTo>
                <a:cubicBezTo>
                  <a:pt x="564072" y="3345740"/>
                  <a:pt x="878368" y="2949894"/>
                  <a:pt x="1251026" y="2941254"/>
                </a:cubicBezTo>
                <a:cubicBezTo>
                  <a:pt x="1623684" y="2932614"/>
                  <a:pt x="1875045" y="3262841"/>
                  <a:pt x="2235950" y="3478913"/>
                </a:cubicBezTo>
                <a:cubicBezTo>
                  <a:pt x="2596855" y="3694985"/>
                  <a:pt x="3048729" y="4244050"/>
                  <a:pt x="3416457" y="4237685"/>
                </a:cubicBezTo>
                <a:cubicBezTo>
                  <a:pt x="3784185" y="4231320"/>
                  <a:pt x="4141671" y="3795951"/>
                  <a:pt x="4442319" y="3440720"/>
                </a:cubicBezTo>
                <a:cubicBezTo>
                  <a:pt x="4742967" y="3085489"/>
                  <a:pt x="5177018" y="2565974"/>
                  <a:pt x="5520495" y="2564617"/>
                </a:cubicBezTo>
                <a:cubicBezTo>
                  <a:pt x="5863972" y="2563260"/>
                  <a:pt x="6223744" y="3096882"/>
                  <a:pt x="6503184" y="3432576"/>
                </a:cubicBezTo>
                <a:cubicBezTo>
                  <a:pt x="6782624" y="3768270"/>
                  <a:pt x="7285726" y="4567905"/>
                  <a:pt x="7647365" y="4578778"/>
                </a:cubicBezTo>
                <a:cubicBezTo>
                  <a:pt x="8009004" y="4589651"/>
                  <a:pt x="8149472" y="4439177"/>
                  <a:pt x="8673019" y="3497817"/>
                </a:cubicBezTo>
                <a:cubicBezTo>
                  <a:pt x="9296615" y="2823805"/>
                  <a:pt x="11128047" y="557507"/>
                  <a:pt x="1156402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>
            <a:off x="1524000" y="4800600"/>
            <a:ext cx="723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05000" y="2590800"/>
            <a:ext cx="723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39000" y="1562099"/>
            <a:ext cx="0" cy="205740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91400" y="3771901"/>
            <a:ext cx="0" cy="205740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838569"/>
              </p:ext>
            </p:extLst>
          </p:nvPr>
        </p:nvGraphicFramePr>
        <p:xfrm>
          <a:off x="7239000" y="1918649"/>
          <a:ext cx="457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6" name="Equation" r:id="rId3" imgW="152280" imgH="139680" progId="Equation.3">
                  <p:embed/>
                </p:oleObj>
              </mc:Choice>
              <mc:Fallback>
                <p:oleObj name="Equation" r:id="rId3" imgW="152280" imgH="139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39000" y="1918649"/>
                        <a:ext cx="4572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0222686"/>
              </p:ext>
            </p:extLst>
          </p:nvPr>
        </p:nvGraphicFramePr>
        <p:xfrm>
          <a:off x="7401636" y="4190035"/>
          <a:ext cx="457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7" name="Equation" r:id="rId5" imgW="152280" imgH="139680" progId="Equation.3">
                  <p:embed/>
                </p:oleObj>
              </mc:Choice>
              <mc:Fallback>
                <p:oleObj name="Equation" r:id="rId5" imgW="152280" imgH="1396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1636" y="4190035"/>
                        <a:ext cx="4572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9747392"/>
              </p:ext>
            </p:extLst>
          </p:nvPr>
        </p:nvGraphicFramePr>
        <p:xfrm>
          <a:off x="6781800" y="2873310"/>
          <a:ext cx="457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8" name="Equation" r:id="rId7" imgW="152334" imgH="139639" progId="Equation.3">
                  <p:embed/>
                </p:oleObj>
              </mc:Choice>
              <mc:Fallback>
                <p:oleObj name="Equation" r:id="rId7" imgW="152334" imgH="139639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2873310"/>
                        <a:ext cx="4572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779702"/>
              </p:ext>
            </p:extLst>
          </p:nvPr>
        </p:nvGraphicFramePr>
        <p:xfrm>
          <a:off x="6869373" y="5105400"/>
          <a:ext cx="457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9" name="Equation" r:id="rId8" imgW="152280" imgH="203040" progId="Equation.3">
                  <p:embed/>
                </p:oleObj>
              </mc:Choice>
              <mc:Fallback>
                <p:oleObj name="Equation" r:id="rId8" imgW="152280" imgH="2030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9373" y="5105400"/>
                        <a:ext cx="4572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6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video</a:t>
            </a:r>
            <a:endParaRPr lang="sk-SK" dirty="0"/>
          </a:p>
        </p:txBody>
      </p:sp>
      <p:pic>
        <p:nvPicPr>
          <p:cNvPr id="4" name="jet and film cele vide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40000"/>
          </a:blip>
          <a:stretch/>
        </p:blipFill>
        <p:spPr>
          <a:xfrm>
            <a:off x="685800" y="990600"/>
            <a:ext cx="7822513" cy="58674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8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8834010"/>
              </p:ext>
            </p:extLst>
          </p:nvPr>
        </p:nvGraphicFramePr>
        <p:xfrm>
          <a:off x="0" y="1524000"/>
          <a:ext cx="9144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“Refraction” of the jet</a:t>
            </a:r>
            <a:endParaRPr lang="sk-SK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308482"/>
              </p:ext>
            </p:extLst>
          </p:nvPr>
        </p:nvGraphicFramePr>
        <p:xfrm>
          <a:off x="76200" y="1066800"/>
          <a:ext cx="1143000" cy="653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13" name="Equation" r:id="rId5" imgW="355320" imgH="203040" progId="Equation.3">
                  <p:embed/>
                </p:oleObj>
              </mc:Choice>
              <mc:Fallback>
                <p:oleObj name="Equation" r:id="rId5" imgW="35532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" y="1066800"/>
                        <a:ext cx="1143000" cy="653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638610"/>
              </p:ext>
            </p:extLst>
          </p:nvPr>
        </p:nvGraphicFramePr>
        <p:xfrm>
          <a:off x="7010400" y="6172200"/>
          <a:ext cx="1143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14" name="Equation" r:id="rId7" imgW="355320" imgH="177480" progId="Equation.3">
                  <p:embed/>
                </p:oleObj>
              </mc:Choice>
              <mc:Fallback>
                <p:oleObj name="Equation" r:id="rId7" imgW="3553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6172200"/>
                        <a:ext cx="11430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000" y="1905000"/>
            <a:ext cx="3509294" cy="156966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sk-SK" sz="3200" dirty="0" smtClean="0"/>
              <a:t>„</a:t>
            </a:r>
            <a:r>
              <a:rPr lang="en-US" sz="3200" dirty="0" smtClean="0"/>
              <a:t>Refraction index</a:t>
            </a:r>
            <a:r>
              <a:rPr lang="sk-SK" sz="3200" dirty="0" smtClean="0"/>
              <a:t>“</a:t>
            </a:r>
          </a:p>
          <a:p>
            <a:r>
              <a:rPr lang="sk-SK" sz="3200" dirty="0" smtClean="0"/>
              <a:t>T</a:t>
            </a:r>
            <a:r>
              <a:rPr lang="en-US" sz="3200" dirty="0" err="1" smtClean="0"/>
              <a:t>heory</a:t>
            </a:r>
            <a:r>
              <a:rPr lang="sk-SK" sz="3200" dirty="0" smtClean="0"/>
              <a:t>: </a:t>
            </a:r>
            <a:r>
              <a:rPr lang="sk-SK" sz="3200" b="1" dirty="0" smtClean="0"/>
              <a:t>1</a:t>
            </a:r>
            <a:r>
              <a:rPr lang="en-US" sz="3200" b="1" dirty="0" smtClean="0"/>
              <a:t>.</a:t>
            </a:r>
            <a:r>
              <a:rPr lang="sk-SK" sz="3200" b="1" dirty="0" smtClean="0"/>
              <a:t>124</a:t>
            </a:r>
          </a:p>
          <a:p>
            <a:r>
              <a:rPr lang="sk-SK" sz="3200" dirty="0" smtClean="0"/>
              <a:t>Experiment: </a:t>
            </a:r>
            <a:r>
              <a:rPr lang="sk-SK" sz="3200" b="1" dirty="0" smtClean="0"/>
              <a:t>1</a:t>
            </a:r>
            <a:r>
              <a:rPr lang="en-US" sz="3200" b="1" dirty="0" smtClean="0"/>
              <a:t>.</a:t>
            </a:r>
            <a:r>
              <a:rPr lang="sk-SK" sz="3200" b="1" dirty="0" smtClean="0"/>
              <a:t>336</a:t>
            </a:r>
            <a:endParaRPr lang="sk-SK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48400" y="1085081"/>
            <a:ext cx="1749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(</a:t>
            </a:r>
            <a:r>
              <a:rPr lang="en-US" sz="2400" dirty="0" smtClean="0"/>
              <a:t>We = </a:t>
            </a:r>
            <a:r>
              <a:rPr lang="en-US" sz="2400" dirty="0" err="1" smtClean="0"/>
              <a:t>const</a:t>
            </a:r>
            <a:r>
              <a:rPr lang="sk-SK" sz="2400" dirty="0" smtClean="0"/>
              <a:t>)</a:t>
            </a:r>
            <a:endParaRPr lang="sk-SK" sz="2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000787"/>
              </p:ext>
            </p:extLst>
          </p:nvPr>
        </p:nvGraphicFramePr>
        <p:xfrm>
          <a:off x="4800600" y="5029200"/>
          <a:ext cx="3713162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15" name="Equation" r:id="rId9" imgW="1155600" imgH="203040" progId="Equation.3">
                  <p:embed/>
                </p:oleObj>
              </mc:Choice>
              <mc:Fallback>
                <p:oleObj name="Equation" r:id="rId9" imgW="115560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029200"/>
                        <a:ext cx="3713162" cy="6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Ap</a:t>
            </a:r>
            <a:r>
              <a:rPr lang="en-US" dirty="0" smtClean="0"/>
              <a:t>p</a:t>
            </a:r>
            <a:r>
              <a:rPr lang="sk-SK" dirty="0" smtClean="0"/>
              <a:t>arat</a:t>
            </a:r>
            <a:r>
              <a:rPr lang="en-US" dirty="0" smtClean="0"/>
              <a:t>us – nozzle</a:t>
            </a:r>
            <a:endParaRPr lang="sk-SK" dirty="0"/>
          </a:p>
        </p:txBody>
      </p:sp>
      <p:pic>
        <p:nvPicPr>
          <p:cNvPr id="4098" name="Picture 2" descr="D:\TMF\2013\8. Jet and film\fotky do prez\DSC_0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143000"/>
            <a:ext cx="70866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627797" y="1628633"/>
            <a:ext cx="4876800" cy="1447800"/>
          </a:xfrm>
          <a:prstGeom prst="rightArrow">
            <a:avLst>
              <a:gd name="adj1" fmla="val 70799"/>
              <a:gd name="adj2" fmla="val 4884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Jet </a:t>
            </a:r>
            <a:r>
              <a:rPr lang="en-US" sz="3200" b="1" dirty="0" smtClean="0">
                <a:solidFill>
                  <a:schemeClr val="tx1"/>
                </a:solidFill>
              </a:rPr>
              <a:t>angle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and </a:t>
            </a:r>
            <a:r>
              <a:rPr lang="en-US" sz="3200" b="1" dirty="0" smtClean="0">
                <a:solidFill>
                  <a:schemeClr val="tx1"/>
                </a:solidFill>
              </a:rPr>
              <a:t>radius</a:t>
            </a:r>
            <a:r>
              <a:rPr lang="en-US" sz="3200" dirty="0" smtClean="0">
                <a:solidFill>
                  <a:schemeClr val="tx1"/>
                </a:solidFill>
              </a:rPr>
              <a:t> changed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forces in a jet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458200" cy="4754563"/>
          </a:xfrm>
        </p:spPr>
        <p:txBody>
          <a:bodyPr/>
          <a:lstStyle/>
          <a:p>
            <a:r>
              <a:rPr lang="en-US" dirty="0" smtClean="0"/>
              <a:t>Surface tension</a:t>
            </a:r>
          </a:p>
          <a:p>
            <a:endParaRPr lang="en-US" dirty="0" smtClean="0"/>
          </a:p>
          <a:p>
            <a:r>
              <a:rPr lang="en-US" dirty="0" smtClean="0"/>
              <a:t>Capillary pressure</a:t>
            </a:r>
            <a:endParaRPr lang="sk-SK" dirty="0"/>
          </a:p>
        </p:txBody>
      </p:sp>
      <p:grpSp>
        <p:nvGrpSpPr>
          <p:cNvPr id="28" name="Group 27"/>
          <p:cNvGrpSpPr/>
          <p:nvPr/>
        </p:nvGrpSpPr>
        <p:grpSpPr>
          <a:xfrm>
            <a:off x="1676400" y="2298687"/>
            <a:ext cx="6972300" cy="4170715"/>
            <a:chOff x="1905000" y="1600200"/>
            <a:chExt cx="6972300" cy="4170715"/>
          </a:xfrm>
        </p:grpSpPr>
        <p:grpSp>
          <p:nvGrpSpPr>
            <p:cNvPr id="9" name="Group 8"/>
            <p:cNvGrpSpPr/>
            <p:nvPr/>
          </p:nvGrpSpPr>
          <p:grpSpPr>
            <a:xfrm>
              <a:off x="1905000" y="1600200"/>
              <a:ext cx="6972300" cy="4170715"/>
              <a:chOff x="1409700" y="2687285"/>
              <a:chExt cx="4610100" cy="2519715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3048000" y="2946400"/>
                <a:ext cx="1219200" cy="901700"/>
              </a:xfrm>
              <a:custGeom>
                <a:avLst/>
                <a:gdLst>
                  <a:gd name="connsiteX0" fmla="*/ 63500 w 1219200"/>
                  <a:gd name="connsiteY0" fmla="*/ 381000 h 901700"/>
                  <a:gd name="connsiteX1" fmla="*/ 546100 w 1219200"/>
                  <a:gd name="connsiteY1" fmla="*/ 165100 h 901700"/>
                  <a:gd name="connsiteX2" fmla="*/ 1016000 w 1219200"/>
                  <a:gd name="connsiteY2" fmla="*/ 0 h 901700"/>
                  <a:gd name="connsiteX3" fmla="*/ 1219200 w 1219200"/>
                  <a:gd name="connsiteY3" fmla="*/ 482600 h 901700"/>
                  <a:gd name="connsiteX4" fmla="*/ 723900 w 1219200"/>
                  <a:gd name="connsiteY4" fmla="*/ 660400 h 901700"/>
                  <a:gd name="connsiteX5" fmla="*/ 279400 w 1219200"/>
                  <a:gd name="connsiteY5" fmla="*/ 901700 h 901700"/>
                  <a:gd name="connsiteX6" fmla="*/ 0 w 1219200"/>
                  <a:gd name="connsiteY6" fmla="*/ 406400 h 90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901700">
                    <a:moveTo>
                      <a:pt x="63500" y="381000"/>
                    </a:moveTo>
                    <a:lnTo>
                      <a:pt x="546100" y="165100"/>
                    </a:lnTo>
                    <a:lnTo>
                      <a:pt x="1016000" y="0"/>
                    </a:lnTo>
                    <a:lnTo>
                      <a:pt x="1219200" y="482600"/>
                    </a:lnTo>
                    <a:lnTo>
                      <a:pt x="723900" y="660400"/>
                    </a:lnTo>
                    <a:lnTo>
                      <a:pt x="279400" y="901700"/>
                    </a:lnTo>
                    <a:lnTo>
                      <a:pt x="0" y="40640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1409700" y="2687285"/>
                <a:ext cx="4610100" cy="2253015"/>
              </a:xfrm>
              <a:custGeom>
                <a:avLst/>
                <a:gdLst>
                  <a:gd name="connsiteX0" fmla="*/ 0 w 4610100"/>
                  <a:gd name="connsiteY0" fmla="*/ 2253015 h 2253015"/>
                  <a:gd name="connsiteX1" fmla="*/ 1866900 w 4610100"/>
                  <a:gd name="connsiteY1" fmla="*/ 551215 h 2253015"/>
                  <a:gd name="connsiteX2" fmla="*/ 4610100 w 4610100"/>
                  <a:gd name="connsiteY2" fmla="*/ 30515 h 2253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10100" h="2253015">
                    <a:moveTo>
                      <a:pt x="0" y="2253015"/>
                    </a:moveTo>
                    <a:cubicBezTo>
                      <a:pt x="549275" y="1587323"/>
                      <a:pt x="1098550" y="921632"/>
                      <a:pt x="1866900" y="551215"/>
                    </a:cubicBezTo>
                    <a:cubicBezTo>
                      <a:pt x="2635250" y="180798"/>
                      <a:pt x="3983567" y="-94368"/>
                      <a:pt x="4610100" y="30515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1905000" y="3200400"/>
                <a:ext cx="4114800" cy="2006600"/>
              </a:xfrm>
              <a:custGeom>
                <a:avLst/>
                <a:gdLst>
                  <a:gd name="connsiteX0" fmla="*/ 0 w 4114800"/>
                  <a:gd name="connsiteY0" fmla="*/ 2006600 h 2006600"/>
                  <a:gd name="connsiteX1" fmla="*/ 1016000 w 4114800"/>
                  <a:gd name="connsiteY1" fmla="*/ 914400 h 2006600"/>
                  <a:gd name="connsiteX2" fmla="*/ 2552700 w 4114800"/>
                  <a:gd name="connsiteY2" fmla="*/ 152400 h 2006600"/>
                  <a:gd name="connsiteX3" fmla="*/ 4114800 w 4114800"/>
                  <a:gd name="connsiteY3" fmla="*/ 0 h 200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14800" h="2006600">
                    <a:moveTo>
                      <a:pt x="0" y="2006600"/>
                    </a:moveTo>
                    <a:cubicBezTo>
                      <a:pt x="295275" y="1615016"/>
                      <a:pt x="590550" y="1223433"/>
                      <a:pt x="1016000" y="914400"/>
                    </a:cubicBezTo>
                    <a:cubicBezTo>
                      <a:pt x="1441450" y="605367"/>
                      <a:pt x="2036233" y="304800"/>
                      <a:pt x="2552700" y="152400"/>
                    </a:cubicBezTo>
                    <a:cubicBezTo>
                      <a:pt x="3069167" y="0"/>
                      <a:pt x="3591983" y="0"/>
                      <a:pt x="4114800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cxnSp>
          <p:nvCxnSpPr>
            <p:cNvPr id="11" name="Straight Arrow Connector 10"/>
            <p:cNvCxnSpPr/>
            <p:nvPr/>
          </p:nvCxnSpPr>
          <p:spPr>
            <a:xfrm flipH="1">
              <a:off x="3657600" y="3521619"/>
              <a:ext cx="1143000" cy="74558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3201660" y="2719251"/>
              <a:ext cx="1143000" cy="74558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6226674" y="2382472"/>
              <a:ext cx="1317126" cy="39288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5876217" y="1600200"/>
              <a:ext cx="1362783" cy="42957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5352945" y="2435518"/>
              <a:ext cx="723900" cy="26972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4587167" y="2757632"/>
              <a:ext cx="679450" cy="37750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774926"/>
              </p:ext>
            </p:extLst>
          </p:nvPr>
        </p:nvGraphicFramePr>
        <p:xfrm>
          <a:off x="5195888" y="1447800"/>
          <a:ext cx="3948112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7" name="Equation" r:id="rId3" imgW="1447560" imgH="253800" progId="Equation.3">
                  <p:embed/>
                </p:oleObj>
              </mc:Choice>
              <mc:Fallback>
                <p:oleObj name="Equation" r:id="rId3" imgW="144756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95888" y="1447800"/>
                        <a:ext cx="3948112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388419"/>
              </p:ext>
            </p:extLst>
          </p:nvPr>
        </p:nvGraphicFramePr>
        <p:xfrm>
          <a:off x="4930775" y="3779838"/>
          <a:ext cx="2797175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" name="Equation" r:id="rId5" imgW="1066680" imgH="241200" progId="Equation.3">
                  <p:embed/>
                </p:oleObj>
              </mc:Choice>
              <mc:Fallback>
                <p:oleObj name="Equation" r:id="rId5" imgW="106668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0775" y="3779838"/>
                        <a:ext cx="2797175" cy="633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009169"/>
              </p:ext>
            </p:extLst>
          </p:nvPr>
        </p:nvGraphicFramePr>
        <p:xfrm>
          <a:off x="1066006" y="2917425"/>
          <a:ext cx="1220788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9" name="Equation" r:id="rId7" imgW="431640" imgH="393480" progId="Equation.3">
                  <p:embed/>
                </p:oleObj>
              </mc:Choice>
              <mc:Fallback>
                <p:oleObj name="Equation" r:id="rId7" imgW="4316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66006" y="2917425"/>
                        <a:ext cx="1220788" cy="111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Arrow Connector 19"/>
          <p:cNvCxnSpPr/>
          <p:nvPr/>
        </p:nvCxnSpPr>
        <p:spPr>
          <a:xfrm flipH="1" flipV="1">
            <a:off x="2082590" y="5494551"/>
            <a:ext cx="6858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005919"/>
              </p:ext>
            </p:extLst>
          </p:nvPr>
        </p:nvGraphicFramePr>
        <p:xfrm>
          <a:off x="1905000" y="5802526"/>
          <a:ext cx="623888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0" name="Equation" r:id="rId9" imgW="228600" imgH="164880" progId="Equation.3">
                  <p:embed/>
                </p:oleObj>
              </mc:Choice>
              <mc:Fallback>
                <p:oleObj name="Equation" r:id="rId9" imgW="22860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802526"/>
                        <a:ext cx="623888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6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forces in a jet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Surface tension</a:t>
            </a:r>
          </a:p>
          <a:p>
            <a:endParaRPr lang="en-US" dirty="0"/>
          </a:p>
          <a:p>
            <a:r>
              <a:rPr lang="en-US" dirty="0" smtClean="0"/>
              <a:t>Capillary pressure</a:t>
            </a:r>
            <a:endParaRPr lang="sk-SK" dirty="0"/>
          </a:p>
        </p:txBody>
      </p:sp>
      <p:grpSp>
        <p:nvGrpSpPr>
          <p:cNvPr id="28" name="Group 27"/>
          <p:cNvGrpSpPr/>
          <p:nvPr/>
        </p:nvGrpSpPr>
        <p:grpSpPr>
          <a:xfrm>
            <a:off x="1676400" y="2298687"/>
            <a:ext cx="6972300" cy="4170715"/>
            <a:chOff x="1905000" y="1600200"/>
            <a:chExt cx="6972300" cy="4170715"/>
          </a:xfrm>
        </p:grpSpPr>
        <p:grpSp>
          <p:nvGrpSpPr>
            <p:cNvPr id="9" name="Group 8"/>
            <p:cNvGrpSpPr/>
            <p:nvPr/>
          </p:nvGrpSpPr>
          <p:grpSpPr>
            <a:xfrm>
              <a:off x="1905000" y="1600200"/>
              <a:ext cx="6972300" cy="4170715"/>
              <a:chOff x="1409700" y="2687285"/>
              <a:chExt cx="4610100" cy="2519715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3048000" y="2946400"/>
                <a:ext cx="1219200" cy="901700"/>
              </a:xfrm>
              <a:custGeom>
                <a:avLst/>
                <a:gdLst>
                  <a:gd name="connsiteX0" fmla="*/ 63500 w 1219200"/>
                  <a:gd name="connsiteY0" fmla="*/ 381000 h 901700"/>
                  <a:gd name="connsiteX1" fmla="*/ 546100 w 1219200"/>
                  <a:gd name="connsiteY1" fmla="*/ 165100 h 901700"/>
                  <a:gd name="connsiteX2" fmla="*/ 1016000 w 1219200"/>
                  <a:gd name="connsiteY2" fmla="*/ 0 h 901700"/>
                  <a:gd name="connsiteX3" fmla="*/ 1219200 w 1219200"/>
                  <a:gd name="connsiteY3" fmla="*/ 482600 h 901700"/>
                  <a:gd name="connsiteX4" fmla="*/ 723900 w 1219200"/>
                  <a:gd name="connsiteY4" fmla="*/ 660400 h 901700"/>
                  <a:gd name="connsiteX5" fmla="*/ 279400 w 1219200"/>
                  <a:gd name="connsiteY5" fmla="*/ 901700 h 901700"/>
                  <a:gd name="connsiteX6" fmla="*/ 0 w 1219200"/>
                  <a:gd name="connsiteY6" fmla="*/ 406400 h 90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" h="901700">
                    <a:moveTo>
                      <a:pt x="63500" y="381000"/>
                    </a:moveTo>
                    <a:lnTo>
                      <a:pt x="546100" y="165100"/>
                    </a:lnTo>
                    <a:lnTo>
                      <a:pt x="1016000" y="0"/>
                    </a:lnTo>
                    <a:lnTo>
                      <a:pt x="1219200" y="482600"/>
                    </a:lnTo>
                    <a:lnTo>
                      <a:pt x="723900" y="660400"/>
                    </a:lnTo>
                    <a:lnTo>
                      <a:pt x="279400" y="901700"/>
                    </a:lnTo>
                    <a:lnTo>
                      <a:pt x="0" y="406400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1409700" y="2687285"/>
                <a:ext cx="4610100" cy="2253015"/>
              </a:xfrm>
              <a:custGeom>
                <a:avLst/>
                <a:gdLst>
                  <a:gd name="connsiteX0" fmla="*/ 0 w 4610100"/>
                  <a:gd name="connsiteY0" fmla="*/ 2253015 h 2253015"/>
                  <a:gd name="connsiteX1" fmla="*/ 1866900 w 4610100"/>
                  <a:gd name="connsiteY1" fmla="*/ 551215 h 2253015"/>
                  <a:gd name="connsiteX2" fmla="*/ 4610100 w 4610100"/>
                  <a:gd name="connsiteY2" fmla="*/ 30515 h 2253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10100" h="2253015">
                    <a:moveTo>
                      <a:pt x="0" y="2253015"/>
                    </a:moveTo>
                    <a:cubicBezTo>
                      <a:pt x="549275" y="1587323"/>
                      <a:pt x="1098550" y="921632"/>
                      <a:pt x="1866900" y="551215"/>
                    </a:cubicBezTo>
                    <a:cubicBezTo>
                      <a:pt x="2635250" y="180798"/>
                      <a:pt x="3983567" y="-94368"/>
                      <a:pt x="4610100" y="30515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1905000" y="3200400"/>
                <a:ext cx="4114800" cy="2006600"/>
              </a:xfrm>
              <a:custGeom>
                <a:avLst/>
                <a:gdLst>
                  <a:gd name="connsiteX0" fmla="*/ 0 w 4114800"/>
                  <a:gd name="connsiteY0" fmla="*/ 2006600 h 2006600"/>
                  <a:gd name="connsiteX1" fmla="*/ 1016000 w 4114800"/>
                  <a:gd name="connsiteY1" fmla="*/ 914400 h 2006600"/>
                  <a:gd name="connsiteX2" fmla="*/ 2552700 w 4114800"/>
                  <a:gd name="connsiteY2" fmla="*/ 152400 h 2006600"/>
                  <a:gd name="connsiteX3" fmla="*/ 4114800 w 4114800"/>
                  <a:gd name="connsiteY3" fmla="*/ 0 h 200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14800" h="2006600">
                    <a:moveTo>
                      <a:pt x="0" y="2006600"/>
                    </a:moveTo>
                    <a:cubicBezTo>
                      <a:pt x="295275" y="1615016"/>
                      <a:pt x="590550" y="1223433"/>
                      <a:pt x="1016000" y="914400"/>
                    </a:cubicBezTo>
                    <a:cubicBezTo>
                      <a:pt x="1441450" y="605367"/>
                      <a:pt x="2036233" y="304800"/>
                      <a:pt x="2552700" y="152400"/>
                    </a:cubicBezTo>
                    <a:cubicBezTo>
                      <a:pt x="3069167" y="0"/>
                      <a:pt x="3591983" y="0"/>
                      <a:pt x="4114800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cxnSp>
          <p:nvCxnSpPr>
            <p:cNvPr id="11" name="Straight Arrow Connector 10"/>
            <p:cNvCxnSpPr/>
            <p:nvPr/>
          </p:nvCxnSpPr>
          <p:spPr>
            <a:xfrm flipH="1">
              <a:off x="3124200" y="3092041"/>
              <a:ext cx="1524000" cy="101817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6019800" y="1892313"/>
              <a:ext cx="1828800" cy="54560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384680"/>
              </p:ext>
            </p:extLst>
          </p:nvPr>
        </p:nvGraphicFramePr>
        <p:xfrm>
          <a:off x="7680325" y="2506663"/>
          <a:ext cx="93503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8" name="Equation" r:id="rId3" imgW="304560" imgH="203040" progId="Equation.3">
                  <p:embed/>
                </p:oleObj>
              </mc:Choice>
              <mc:Fallback>
                <p:oleObj name="Equation" r:id="rId3" imgW="3045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80325" y="2506663"/>
                        <a:ext cx="935038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Arrow Connector 32"/>
          <p:cNvCxnSpPr/>
          <p:nvPr/>
        </p:nvCxnSpPr>
        <p:spPr>
          <a:xfrm flipH="1" flipV="1">
            <a:off x="2082590" y="5494551"/>
            <a:ext cx="6858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075947"/>
              </p:ext>
            </p:extLst>
          </p:nvPr>
        </p:nvGraphicFramePr>
        <p:xfrm>
          <a:off x="1905000" y="5802526"/>
          <a:ext cx="623888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9" name="Equation" r:id="rId5" imgW="228600" imgH="164880" progId="Equation.3">
                  <p:embed/>
                </p:oleObj>
              </mc:Choice>
              <mc:Fallback>
                <p:oleObj name="Equation" r:id="rId5" imgW="22860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802526"/>
                        <a:ext cx="623888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588394"/>
              </p:ext>
            </p:extLst>
          </p:nvPr>
        </p:nvGraphicFramePr>
        <p:xfrm>
          <a:off x="2552700" y="4854575"/>
          <a:ext cx="93345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0" name="Equation" r:id="rId7" imgW="304560" imgH="203040" progId="Equation.3">
                  <p:embed/>
                </p:oleObj>
              </mc:Choice>
              <mc:Fallback>
                <p:oleObj name="Equation" r:id="rId7" imgW="304560" imgH="20304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2700" y="4854575"/>
                        <a:ext cx="93345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923163"/>
              </p:ext>
            </p:extLst>
          </p:nvPr>
        </p:nvGraphicFramePr>
        <p:xfrm>
          <a:off x="1066006" y="2917425"/>
          <a:ext cx="1220788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1" name="Equation" r:id="rId9" imgW="431640" imgH="393480" progId="Equation.3">
                  <p:embed/>
                </p:oleObj>
              </mc:Choice>
              <mc:Fallback>
                <p:oleObj name="Equation" r:id="rId9" imgW="4316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66006" y="2917425"/>
                        <a:ext cx="1220788" cy="111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TMF\2013\8. Jet and film\fotky do prez\100_017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23898" r="958" b="13021"/>
          <a:stretch/>
        </p:blipFill>
        <p:spPr bwMode="auto">
          <a:xfrm>
            <a:off x="0" y="559558"/>
            <a:ext cx="9142413" cy="542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876800" y="3801290"/>
            <a:ext cx="4164842" cy="1905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Thin jets</a:t>
            </a:r>
          </a:p>
          <a:p>
            <a:r>
              <a:rPr lang="en-US" dirty="0" smtClean="0"/>
              <a:t>Low impact </a:t>
            </a:r>
            <a:r>
              <a:rPr lang="en-US" dirty="0" smtClean="0"/>
              <a:t>speeds</a:t>
            </a:r>
            <a:endParaRPr lang="en-US" dirty="0" smtClean="0"/>
          </a:p>
          <a:p>
            <a:r>
              <a:rPr lang="en-US" dirty="0" smtClean="0"/>
              <a:t>Lower </a:t>
            </a:r>
            <a:r>
              <a:rPr lang="en-US" dirty="0" smtClean="0"/>
              <a:t>incident </a:t>
            </a:r>
            <a:r>
              <a:rPr lang="en-US" dirty="0" smtClean="0"/>
              <a:t>angles</a:t>
            </a:r>
            <a:endParaRPr lang="sk-S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Reflection</a:t>
            </a:r>
            <a:endParaRPr lang="sk-SK" sz="36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Penetration</a:t>
            </a:r>
            <a:endParaRPr lang="sk-SK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Undulation</a:t>
            </a:r>
            <a:endParaRPr lang="sk-SK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t>9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71800" y="2890080"/>
            <a:ext cx="0" cy="2619233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14400" y="4199696"/>
            <a:ext cx="2245443" cy="112878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2037121" y="3901981"/>
                <a:ext cx="7377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4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𝜶</m:t>
                      </m:r>
                    </m:oMath>
                  </m:oMathPara>
                </a14:m>
                <a:endParaRPr lang="sk-SK" sz="4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121" y="3901981"/>
                <a:ext cx="737701" cy="8309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rc 14"/>
          <p:cNvSpPr/>
          <p:nvPr/>
        </p:nvSpPr>
        <p:spPr>
          <a:xfrm>
            <a:off x="1435290" y="3657600"/>
            <a:ext cx="3048000" cy="3048000"/>
          </a:xfrm>
          <a:prstGeom prst="arc">
            <a:avLst>
              <a:gd name="adj1" fmla="val 12335512"/>
              <a:gd name="adj2" fmla="val 16159814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54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14" grpId="0"/>
      <p:bldP spid="15" grpId="0" animBg="1"/>
    </p:bldLst>
  </p:timing>
</p:sld>
</file>

<file path=ppt/theme/theme1.xml><?xml version="1.0" encoding="utf-8"?>
<a:theme xmlns:a="http://schemas.openxmlformats.org/drawingml/2006/main" name="GJH_templat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Motív1new2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Motívck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5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0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_Motívck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tpl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Calluna Sans">
      <a:majorFont>
        <a:latin typeface="Calluna Sans"/>
        <a:ea typeface=""/>
        <a:cs typeface=""/>
      </a:majorFont>
      <a:minorFont>
        <a:latin typeface="Calluna Sans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eme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title pag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GJH_template</Template>
  <TotalTime>5334</TotalTime>
  <Words>683</Words>
  <Application>Microsoft Office PowerPoint</Application>
  <PresentationFormat>On-screen Show (4:3)</PresentationFormat>
  <Paragraphs>256</Paragraphs>
  <Slides>53</Slides>
  <Notes>6</Notes>
  <HiddenSlides>0</HiddenSlides>
  <MMClips>3</MMClips>
  <ScaleCrop>false</ScaleCrop>
  <HeadingPairs>
    <vt:vector size="6" baseType="variant">
      <vt:variant>
        <vt:lpstr>Theme</vt:lpstr>
      </vt:variant>
      <vt:variant>
        <vt:i4>21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5" baseType="lpstr">
      <vt:lpstr>GJH_template</vt:lpstr>
      <vt:lpstr>1_Motiv sady Office</vt:lpstr>
      <vt:lpstr>1_title page</vt:lpstr>
      <vt:lpstr>3_title page</vt:lpstr>
      <vt:lpstr>Theme1</vt:lpstr>
      <vt:lpstr>2_Motiv sady Office</vt:lpstr>
      <vt:lpstr>2_title page</vt:lpstr>
      <vt:lpstr>4_title page</vt:lpstr>
      <vt:lpstr>5_title page</vt:lpstr>
      <vt:lpstr>3_Motiv sady Office</vt:lpstr>
      <vt:lpstr>6_title page</vt:lpstr>
      <vt:lpstr>7_title page</vt:lpstr>
      <vt:lpstr>8_title page</vt:lpstr>
      <vt:lpstr>Motív1new2</vt:lpstr>
      <vt:lpstr>4_Motiv sady Office</vt:lpstr>
      <vt:lpstr>9_title page</vt:lpstr>
      <vt:lpstr>Motívck</vt:lpstr>
      <vt:lpstr>5_Motiv sady Office</vt:lpstr>
      <vt:lpstr>10_title page</vt:lpstr>
      <vt:lpstr>1_Motívck</vt:lpstr>
      <vt:lpstr>tpl</vt:lpstr>
      <vt:lpstr>Equation</vt:lpstr>
      <vt:lpstr>Jet and film</vt:lpstr>
      <vt:lpstr>8. Jet and film</vt:lpstr>
      <vt:lpstr>Existing work</vt:lpstr>
      <vt:lpstr>Our apparatus</vt:lpstr>
      <vt:lpstr>Apparatus</vt:lpstr>
      <vt:lpstr>Apparatus – nozzle</vt:lpstr>
      <vt:lpstr>Basic forces in a jet</vt:lpstr>
      <vt:lpstr>Basic forces in a jet</vt:lpstr>
      <vt:lpstr>PowerPoint Presentation</vt:lpstr>
      <vt:lpstr>Reflection</vt:lpstr>
      <vt:lpstr>Reflection – drops</vt:lpstr>
      <vt:lpstr>Reflection on a bubble</vt:lpstr>
      <vt:lpstr>Intermediate state</vt:lpstr>
      <vt:lpstr>PowerPoint Presentation</vt:lpstr>
      <vt:lpstr>Penetrating the film</vt:lpstr>
      <vt:lpstr>Penetrating the film</vt:lpstr>
      <vt:lpstr>“Refraction” of the jet</vt:lpstr>
      <vt:lpstr>“Refraction” of the jet</vt:lpstr>
      <vt:lpstr>PowerPoint Presentation</vt:lpstr>
      <vt:lpstr>Undulation</vt:lpstr>
      <vt:lpstr>Undulation</vt:lpstr>
      <vt:lpstr>Force analysis</vt:lpstr>
      <vt:lpstr>Forces on jet element</vt:lpstr>
      <vt:lpstr>Force of the film – jet cross section</vt:lpstr>
      <vt:lpstr>Net force on jet element</vt:lpstr>
      <vt:lpstr>Kirstetter: Approximation – circle arcs</vt:lpstr>
      <vt:lpstr>Kirstetter: Theoretical prediction</vt:lpstr>
      <vt:lpstr>Comparison to our measurements </vt:lpstr>
      <vt:lpstr>Our approximation: sine function</vt:lpstr>
      <vt:lpstr>Sine shape approximation</vt:lpstr>
      <vt:lpstr>Shape – theoretical prediction</vt:lpstr>
      <vt:lpstr>PowerPoint Presentation</vt:lpstr>
      <vt:lpstr>PowerPoint Presentation</vt:lpstr>
      <vt:lpstr>Summary</vt:lpstr>
      <vt:lpstr>Appendices</vt:lpstr>
      <vt:lpstr>View from below the film</vt:lpstr>
      <vt:lpstr>View from below the film</vt:lpstr>
      <vt:lpstr>Parameters</vt:lpstr>
      <vt:lpstr>Surface tension measurement</vt:lpstr>
      <vt:lpstr>Thickness of the film</vt:lpstr>
      <vt:lpstr>Interference on a thin film</vt:lpstr>
      <vt:lpstr>“Hysteresis”</vt:lpstr>
      <vt:lpstr>Apparatus</vt:lpstr>
      <vt:lpstr>PowerPoint Presentation</vt:lpstr>
      <vt:lpstr>Diagram (regions)</vt:lpstr>
      <vt:lpstr>Undulation</vt:lpstr>
      <vt:lpstr>Refraction</vt:lpstr>
      <vt:lpstr>Forces on jet element</vt:lpstr>
      <vt:lpstr>PowerPoint Presentation</vt:lpstr>
      <vt:lpstr>Velocity change upon impact</vt:lpstr>
      <vt:lpstr>Undulation – sine shape</vt:lpstr>
      <vt:lpstr>Whole video</vt:lpstr>
      <vt:lpstr>“Refraction” of the jet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 Jet and film</dc:title>
  <dc:creator>Ja</dc:creator>
  <cp:lastModifiedBy>Mišo</cp:lastModifiedBy>
  <cp:revision>274</cp:revision>
  <dcterms:created xsi:type="dcterms:W3CDTF">2006-08-16T00:00:00Z</dcterms:created>
  <dcterms:modified xsi:type="dcterms:W3CDTF">2013-07-24T17:56:16Z</dcterms:modified>
</cp:coreProperties>
</file>