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256" r:id="rId2"/>
    <p:sldId id="319" r:id="rId3"/>
    <p:sldId id="300" r:id="rId4"/>
    <p:sldId id="333" r:id="rId5"/>
    <p:sldId id="335" r:id="rId6"/>
    <p:sldId id="321" r:id="rId7"/>
    <p:sldId id="362" r:id="rId8"/>
    <p:sldId id="366" r:id="rId9"/>
    <p:sldId id="373" r:id="rId10"/>
    <p:sldId id="400" r:id="rId11"/>
    <p:sldId id="408" r:id="rId12"/>
    <p:sldId id="402" r:id="rId13"/>
    <p:sldId id="401" r:id="rId14"/>
    <p:sldId id="403" r:id="rId15"/>
    <p:sldId id="336" r:id="rId16"/>
    <p:sldId id="337" r:id="rId17"/>
    <p:sldId id="395" r:id="rId18"/>
    <p:sldId id="406" r:id="rId19"/>
    <p:sldId id="305" r:id="rId20"/>
    <p:sldId id="370" r:id="rId21"/>
    <p:sldId id="407" r:id="rId22"/>
    <p:sldId id="383" r:id="rId23"/>
    <p:sldId id="385" r:id="rId24"/>
    <p:sldId id="386" r:id="rId25"/>
    <p:sldId id="372" r:id="rId26"/>
    <p:sldId id="369" r:id="rId27"/>
    <p:sldId id="388" r:id="rId28"/>
    <p:sldId id="317" r:id="rId29"/>
    <p:sldId id="313" r:id="rId30"/>
    <p:sldId id="359" r:id="rId31"/>
    <p:sldId id="352" r:id="rId32"/>
    <p:sldId id="316" r:id="rId33"/>
    <p:sldId id="379" r:id="rId34"/>
    <p:sldId id="293" r:id="rId35"/>
    <p:sldId id="345" r:id="rId36"/>
    <p:sldId id="353" r:id="rId37"/>
    <p:sldId id="405" r:id="rId38"/>
    <p:sldId id="277" r:id="rId39"/>
    <p:sldId id="375" r:id="rId40"/>
    <p:sldId id="377" r:id="rId41"/>
    <p:sldId id="310" r:id="rId42"/>
    <p:sldId id="304" r:id="rId43"/>
    <p:sldId id="308" r:id="rId44"/>
    <p:sldId id="296" r:id="rId45"/>
    <p:sldId id="307" r:id="rId46"/>
    <p:sldId id="287" r:id="rId47"/>
    <p:sldId id="391" r:id="rId48"/>
    <p:sldId id="275" r:id="rId49"/>
    <p:sldId id="392" r:id="rId50"/>
    <p:sldId id="399" r:id="rId51"/>
    <p:sldId id="389" r:id="rId52"/>
    <p:sldId id="390" r:id="rId53"/>
    <p:sldId id="376" r:id="rId54"/>
    <p:sldId id="297" r:id="rId55"/>
    <p:sldId id="257" r:id="rId56"/>
    <p:sldId id="409" r:id="rId57"/>
    <p:sldId id="290" r:id="rId58"/>
    <p:sldId id="282" r:id="rId59"/>
    <p:sldId id="327" r:id="rId60"/>
    <p:sldId id="394" r:id="rId61"/>
    <p:sldId id="356" r:id="rId62"/>
    <p:sldId id="279" r:id="rId63"/>
    <p:sldId id="288" r:id="rId64"/>
    <p:sldId id="262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B4"/>
    <a:srgbClr val="FF6600"/>
    <a:srgbClr val="0B00F0"/>
    <a:srgbClr val="00F000"/>
    <a:srgbClr val="EB2A6E"/>
    <a:srgbClr val="FF2F52"/>
    <a:srgbClr val="FF7C80"/>
    <a:srgbClr val="71C2FF"/>
    <a:srgbClr val="0000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545" autoAdjust="0"/>
  </p:normalViewPr>
  <p:slideViewPr>
    <p:cSldViewPr>
      <p:cViewPr>
        <p:scale>
          <a:sx n="50" d="100"/>
          <a:sy n="50" d="100"/>
        </p:scale>
        <p:origin x="-1224" y="-91"/>
      </p:cViewPr>
      <p:guideLst>
        <p:guide orient="horz" pos="2160"/>
        <p:guide pos="3936"/>
      </p:guideLst>
    </p:cSldViewPr>
  </p:slideViewPr>
  <p:outlineViewPr>
    <p:cViewPr>
      <p:scale>
        <a:sx n="33" d="100"/>
        <a:sy n="33" d="100"/>
      </p:scale>
      <p:origin x="0" y="86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-253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5.%20Meniscus%20optics\Nov&#253;%20Microsoft%20Excel%20Workshe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5.%20Meniscus%20optics\Nov&#253;%20Microsoft%20Excel%20Workshee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5.%20Meniscus%20optics\Merania%20horizontal%20sli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5.%20Meniscus%20optics\shape,%20reflection%20on%20an%20edg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5.%20Meniscus%20optics\shape,%20reflection%20on%20an%20edg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5.%20Meniscus%20optics\shape,%20reflection%20on%20an%20edg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15.%20Meniscus%20optics\shape,%20reflection%20on%20an%20edg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'Sheet1 (2)'!$K$7:$K$49</c:f>
              <c:numCache>
                <c:formatCode>General</c:formatCode>
                <c:ptCount val="43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2.7</c:v>
                </c:pt>
                <c:pt idx="17">
                  <c:v>2.7</c:v>
                </c:pt>
                <c:pt idx="18">
                  <c:v>2.7</c:v>
                </c:pt>
                <c:pt idx="19">
                  <c:v>2.7</c:v>
                </c:pt>
                <c:pt idx="20">
                  <c:v>2.7</c:v>
                </c:pt>
                <c:pt idx="21">
                  <c:v>2.7</c:v>
                </c:pt>
                <c:pt idx="22">
                  <c:v>2.7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1.6</c:v>
                </c:pt>
                <c:pt idx="30">
                  <c:v>1.6</c:v>
                </c:pt>
                <c:pt idx="31">
                  <c:v>1.6</c:v>
                </c:pt>
                <c:pt idx="32">
                  <c:v>1.6</c:v>
                </c:pt>
                <c:pt idx="33">
                  <c:v>1.6</c:v>
                </c:pt>
                <c:pt idx="34">
                  <c:v>1.6</c:v>
                </c:pt>
                <c:pt idx="35">
                  <c:v>1.6</c:v>
                </c:pt>
                <c:pt idx="36">
                  <c:v>1.6</c:v>
                </c:pt>
                <c:pt idx="37">
                  <c:v>1.6</c:v>
                </c:pt>
                <c:pt idx="38">
                  <c:v>1.6</c:v>
                </c:pt>
                <c:pt idx="39">
                  <c:v>1.6</c:v>
                </c:pt>
                <c:pt idx="40">
                  <c:v>1.6</c:v>
                </c:pt>
                <c:pt idx="41">
                  <c:v>1.6</c:v>
                </c:pt>
                <c:pt idx="42">
                  <c:v>1.6</c:v>
                </c:pt>
              </c:numCache>
            </c:numRef>
          </c:xVal>
          <c:yVal>
            <c:numRef>
              <c:f>'Sheet1 (2)'!$M$7:$M$49</c:f>
              <c:numCache>
                <c:formatCode>General</c:formatCode>
                <c:ptCount val="43"/>
                <c:pt idx="0">
                  <c:v>12.5</c:v>
                </c:pt>
                <c:pt idx="1">
                  <c:v>9</c:v>
                </c:pt>
                <c:pt idx="2">
                  <c:v>9.5</c:v>
                </c:pt>
                <c:pt idx="3">
                  <c:v>10.5</c:v>
                </c:pt>
                <c:pt idx="4">
                  <c:v>11.5</c:v>
                </c:pt>
                <c:pt idx="5">
                  <c:v>11</c:v>
                </c:pt>
                <c:pt idx="6">
                  <c:v>5</c:v>
                </c:pt>
                <c:pt idx="7">
                  <c:v>8</c:v>
                </c:pt>
                <c:pt idx="8">
                  <c:v>10</c:v>
                </c:pt>
                <c:pt idx="9">
                  <c:v>7.5</c:v>
                </c:pt>
                <c:pt idx="10">
                  <c:v>8</c:v>
                </c:pt>
                <c:pt idx="11">
                  <c:v>6</c:v>
                </c:pt>
                <c:pt idx="12">
                  <c:v>8</c:v>
                </c:pt>
                <c:pt idx="13">
                  <c:v>9</c:v>
                </c:pt>
                <c:pt idx="14">
                  <c:v>7</c:v>
                </c:pt>
                <c:pt idx="15">
                  <c:v>8.5</c:v>
                </c:pt>
                <c:pt idx="16">
                  <c:v>12.5</c:v>
                </c:pt>
                <c:pt idx="17">
                  <c:v>11.5</c:v>
                </c:pt>
                <c:pt idx="18">
                  <c:v>11</c:v>
                </c:pt>
                <c:pt idx="19">
                  <c:v>12</c:v>
                </c:pt>
                <c:pt idx="20">
                  <c:v>12</c:v>
                </c:pt>
                <c:pt idx="21">
                  <c:v>11</c:v>
                </c:pt>
                <c:pt idx="22">
                  <c:v>11.5</c:v>
                </c:pt>
                <c:pt idx="23">
                  <c:v>12</c:v>
                </c:pt>
                <c:pt idx="24">
                  <c:v>12</c:v>
                </c:pt>
                <c:pt idx="25">
                  <c:v>11</c:v>
                </c:pt>
                <c:pt idx="26">
                  <c:v>10</c:v>
                </c:pt>
                <c:pt idx="27">
                  <c:v>12</c:v>
                </c:pt>
                <c:pt idx="28">
                  <c:v>12</c:v>
                </c:pt>
                <c:pt idx="29">
                  <c:v>9</c:v>
                </c:pt>
                <c:pt idx="30">
                  <c:v>10</c:v>
                </c:pt>
                <c:pt idx="31">
                  <c:v>11</c:v>
                </c:pt>
                <c:pt idx="32">
                  <c:v>9</c:v>
                </c:pt>
                <c:pt idx="33">
                  <c:v>9</c:v>
                </c:pt>
                <c:pt idx="34">
                  <c:v>9.5</c:v>
                </c:pt>
                <c:pt idx="35">
                  <c:v>10.5</c:v>
                </c:pt>
                <c:pt idx="36">
                  <c:v>10</c:v>
                </c:pt>
                <c:pt idx="37">
                  <c:v>9</c:v>
                </c:pt>
                <c:pt idx="38">
                  <c:v>8</c:v>
                </c:pt>
                <c:pt idx="39">
                  <c:v>8.5</c:v>
                </c:pt>
                <c:pt idx="40">
                  <c:v>8</c:v>
                </c:pt>
                <c:pt idx="41">
                  <c:v>8</c:v>
                </c:pt>
                <c:pt idx="42">
                  <c:v>8</c:v>
                </c:pt>
              </c:numCache>
            </c:numRef>
          </c:yVal>
        </c:ser>
        <c:dLbls/>
        <c:axId val="52357376"/>
        <c:axId val="52531584"/>
      </c:scatterChart>
      <c:valAx>
        <c:axId val="523573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Width of the slit [mm]</a:t>
                </a:r>
                <a:endParaRPr lang="sk-SK"/>
              </a:p>
            </c:rich>
          </c:tx>
          <c:layout/>
        </c:title>
        <c:numFmt formatCode="General" sourceLinked="1"/>
        <c:tickLblPos val="nextTo"/>
        <c:crossAx val="52531584"/>
        <c:crosses val="autoZero"/>
        <c:crossBetween val="midCat"/>
      </c:valAx>
      <c:valAx>
        <c:axId val="525315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Angle of diverging rays [</a:t>
                </a:r>
                <a:r>
                  <a:rPr lang="sk-SK"/>
                  <a:t>°</a:t>
                </a:r>
                <a:r>
                  <a:rPr lang="en-US"/>
                  <a:t>]</a:t>
                </a:r>
                <a:endParaRPr lang="sk-SK"/>
              </a:p>
            </c:rich>
          </c:tx>
          <c:layout/>
        </c:title>
        <c:numFmt formatCode="General" sourceLinked="1"/>
        <c:tickLblPos val="nextTo"/>
        <c:crossAx val="52357376"/>
        <c:crosses val="autoZero"/>
        <c:crossBetween val="midCat"/>
      </c:valAx>
    </c:plotArea>
    <c:plotVisOnly val="1"/>
    <c:dispBlanksAs val="gap"/>
  </c:chart>
  <c:spPr>
    <a:solidFill>
      <a:schemeClr val="bg1"/>
    </a:solidFill>
  </c:spPr>
  <c:txPr>
    <a:bodyPr/>
    <a:lstStyle/>
    <a:p>
      <a:pPr>
        <a:defRPr sz="2000"/>
      </a:pPr>
      <a:endParaRPr lang="sk-SK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'Sheet1 (2)'!$K$7:$K$49</c:f>
              <c:numCache>
                <c:formatCode>General</c:formatCode>
                <c:ptCount val="43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2.7</c:v>
                </c:pt>
                <c:pt idx="17">
                  <c:v>2.7</c:v>
                </c:pt>
                <c:pt idx="18">
                  <c:v>2.7</c:v>
                </c:pt>
                <c:pt idx="19">
                  <c:v>2.7</c:v>
                </c:pt>
                <c:pt idx="20">
                  <c:v>2.7</c:v>
                </c:pt>
                <c:pt idx="21">
                  <c:v>2.7</c:v>
                </c:pt>
                <c:pt idx="22">
                  <c:v>2.7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1.6</c:v>
                </c:pt>
                <c:pt idx="30">
                  <c:v>1.6</c:v>
                </c:pt>
                <c:pt idx="31">
                  <c:v>1.6</c:v>
                </c:pt>
                <c:pt idx="32">
                  <c:v>1.6</c:v>
                </c:pt>
                <c:pt idx="33">
                  <c:v>1.6</c:v>
                </c:pt>
                <c:pt idx="34">
                  <c:v>1.6</c:v>
                </c:pt>
                <c:pt idx="35">
                  <c:v>1.6</c:v>
                </c:pt>
                <c:pt idx="36">
                  <c:v>1.6</c:v>
                </c:pt>
                <c:pt idx="37">
                  <c:v>1.6</c:v>
                </c:pt>
                <c:pt idx="38">
                  <c:v>1.6</c:v>
                </c:pt>
                <c:pt idx="39">
                  <c:v>1.6</c:v>
                </c:pt>
                <c:pt idx="40">
                  <c:v>1.6</c:v>
                </c:pt>
                <c:pt idx="41">
                  <c:v>1.6</c:v>
                </c:pt>
                <c:pt idx="42">
                  <c:v>1.6</c:v>
                </c:pt>
              </c:numCache>
            </c:numRef>
          </c:xVal>
          <c:yVal>
            <c:numRef>
              <c:f>'Sheet1 (2)'!$M$7:$M$49</c:f>
              <c:numCache>
                <c:formatCode>General</c:formatCode>
                <c:ptCount val="43"/>
                <c:pt idx="0">
                  <c:v>12.5</c:v>
                </c:pt>
                <c:pt idx="1">
                  <c:v>9</c:v>
                </c:pt>
                <c:pt idx="2">
                  <c:v>9.5</c:v>
                </c:pt>
                <c:pt idx="3">
                  <c:v>10.5</c:v>
                </c:pt>
                <c:pt idx="4">
                  <c:v>11.5</c:v>
                </c:pt>
                <c:pt idx="5">
                  <c:v>11</c:v>
                </c:pt>
                <c:pt idx="6">
                  <c:v>5</c:v>
                </c:pt>
                <c:pt idx="7">
                  <c:v>8</c:v>
                </c:pt>
                <c:pt idx="8">
                  <c:v>10</c:v>
                </c:pt>
                <c:pt idx="9">
                  <c:v>7.5</c:v>
                </c:pt>
                <c:pt idx="10">
                  <c:v>8</c:v>
                </c:pt>
                <c:pt idx="11">
                  <c:v>6</c:v>
                </c:pt>
                <c:pt idx="12">
                  <c:v>8</c:v>
                </c:pt>
                <c:pt idx="13">
                  <c:v>9</c:v>
                </c:pt>
                <c:pt idx="14">
                  <c:v>7</c:v>
                </c:pt>
                <c:pt idx="15">
                  <c:v>8.5</c:v>
                </c:pt>
                <c:pt idx="16">
                  <c:v>12.5</c:v>
                </c:pt>
                <c:pt idx="17">
                  <c:v>11.5</c:v>
                </c:pt>
                <c:pt idx="18">
                  <c:v>11</c:v>
                </c:pt>
                <c:pt idx="19">
                  <c:v>12</c:v>
                </c:pt>
                <c:pt idx="20">
                  <c:v>12</c:v>
                </c:pt>
                <c:pt idx="21">
                  <c:v>11</c:v>
                </c:pt>
                <c:pt idx="22">
                  <c:v>11.5</c:v>
                </c:pt>
                <c:pt idx="23">
                  <c:v>12</c:v>
                </c:pt>
                <c:pt idx="24">
                  <c:v>12</c:v>
                </c:pt>
                <c:pt idx="25">
                  <c:v>11</c:v>
                </c:pt>
                <c:pt idx="26">
                  <c:v>10</c:v>
                </c:pt>
                <c:pt idx="27">
                  <c:v>12</c:v>
                </c:pt>
                <c:pt idx="28">
                  <c:v>12</c:v>
                </c:pt>
                <c:pt idx="29">
                  <c:v>9</c:v>
                </c:pt>
                <c:pt idx="30">
                  <c:v>10</c:v>
                </c:pt>
                <c:pt idx="31">
                  <c:v>11</c:v>
                </c:pt>
                <c:pt idx="32">
                  <c:v>9</c:v>
                </c:pt>
                <c:pt idx="33">
                  <c:v>9</c:v>
                </c:pt>
                <c:pt idx="34">
                  <c:v>9.5</c:v>
                </c:pt>
                <c:pt idx="35">
                  <c:v>10.5</c:v>
                </c:pt>
                <c:pt idx="36">
                  <c:v>10</c:v>
                </c:pt>
                <c:pt idx="37">
                  <c:v>9</c:v>
                </c:pt>
                <c:pt idx="38">
                  <c:v>8</c:v>
                </c:pt>
                <c:pt idx="39">
                  <c:v>8.5</c:v>
                </c:pt>
                <c:pt idx="40">
                  <c:v>8</c:v>
                </c:pt>
                <c:pt idx="41">
                  <c:v>8</c:v>
                </c:pt>
                <c:pt idx="42">
                  <c:v>8</c:v>
                </c:pt>
              </c:numCache>
            </c:numRef>
          </c:yVal>
        </c:ser>
        <c:dLbls/>
        <c:axId val="52577408"/>
        <c:axId val="52579328"/>
      </c:scatterChart>
      <c:valAx>
        <c:axId val="525774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Width of the slit [mm]</a:t>
                </a:r>
                <a:endParaRPr lang="sk-SK"/>
              </a:p>
            </c:rich>
          </c:tx>
          <c:layout/>
        </c:title>
        <c:numFmt formatCode="General" sourceLinked="1"/>
        <c:tickLblPos val="nextTo"/>
        <c:crossAx val="52579328"/>
        <c:crosses val="autoZero"/>
        <c:crossBetween val="midCat"/>
      </c:valAx>
      <c:valAx>
        <c:axId val="5257932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Angle of diverging rays [</a:t>
                </a:r>
                <a:r>
                  <a:rPr lang="sk-SK"/>
                  <a:t>°</a:t>
                </a:r>
                <a:r>
                  <a:rPr lang="en-US"/>
                  <a:t>]</a:t>
                </a:r>
                <a:endParaRPr lang="sk-SK"/>
              </a:p>
            </c:rich>
          </c:tx>
          <c:layout/>
        </c:title>
        <c:numFmt formatCode="General" sourceLinked="1"/>
        <c:tickLblPos val="nextTo"/>
        <c:crossAx val="52577408"/>
        <c:crosses val="autoZero"/>
        <c:crossBetween val="midCat"/>
      </c:valAx>
    </c:plotArea>
    <c:plotVisOnly val="1"/>
    <c:dispBlanksAs val="gap"/>
  </c:chart>
  <c:spPr>
    <a:solidFill>
      <a:schemeClr val="bg1"/>
    </a:solidFill>
  </c:spPr>
  <c:txPr>
    <a:bodyPr/>
    <a:lstStyle/>
    <a:p>
      <a:pPr>
        <a:defRPr sz="2000"/>
      </a:pPr>
      <a:endParaRPr lang="sk-SK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'Sheet1 (3)'!$H$36:$H$103</c:f>
              <c:numCache>
                <c:formatCode>General</c:formatCode>
                <c:ptCount val="68"/>
                <c:pt idx="0">
                  <c:v>1.05</c:v>
                </c:pt>
                <c:pt idx="1">
                  <c:v>1.05</c:v>
                </c:pt>
                <c:pt idx="2">
                  <c:v>1.05</c:v>
                </c:pt>
                <c:pt idx="3">
                  <c:v>1.05</c:v>
                </c:pt>
                <c:pt idx="4">
                  <c:v>1.05</c:v>
                </c:pt>
                <c:pt idx="5">
                  <c:v>1.05</c:v>
                </c:pt>
                <c:pt idx="6">
                  <c:v>1.05</c:v>
                </c:pt>
                <c:pt idx="7">
                  <c:v>1.05</c:v>
                </c:pt>
                <c:pt idx="8">
                  <c:v>1.05</c:v>
                </c:pt>
                <c:pt idx="9">
                  <c:v>1.05</c:v>
                </c:pt>
                <c:pt idx="10">
                  <c:v>1.05</c:v>
                </c:pt>
                <c:pt idx="11">
                  <c:v>1.05</c:v>
                </c:pt>
                <c:pt idx="12">
                  <c:v>1.05</c:v>
                </c:pt>
                <c:pt idx="13">
                  <c:v>1.05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1.6</c:v>
                </c:pt>
                <c:pt idx="30">
                  <c:v>1.6</c:v>
                </c:pt>
                <c:pt idx="31">
                  <c:v>1.6</c:v>
                </c:pt>
                <c:pt idx="32">
                  <c:v>1.6</c:v>
                </c:pt>
                <c:pt idx="33">
                  <c:v>1.6</c:v>
                </c:pt>
                <c:pt idx="34">
                  <c:v>1.6</c:v>
                </c:pt>
                <c:pt idx="35">
                  <c:v>1.6</c:v>
                </c:pt>
                <c:pt idx="36">
                  <c:v>1.6</c:v>
                </c:pt>
                <c:pt idx="37">
                  <c:v>1.6</c:v>
                </c:pt>
                <c:pt idx="38">
                  <c:v>1.6</c:v>
                </c:pt>
                <c:pt idx="39">
                  <c:v>1.6</c:v>
                </c:pt>
                <c:pt idx="40">
                  <c:v>1.6</c:v>
                </c:pt>
                <c:pt idx="41">
                  <c:v>1.6</c:v>
                </c:pt>
                <c:pt idx="42">
                  <c:v>1.6</c:v>
                </c:pt>
                <c:pt idx="43">
                  <c:v>1.3</c:v>
                </c:pt>
                <c:pt idx="44">
                  <c:v>1.3</c:v>
                </c:pt>
                <c:pt idx="45">
                  <c:v>1.3</c:v>
                </c:pt>
                <c:pt idx="46">
                  <c:v>1.3</c:v>
                </c:pt>
                <c:pt idx="47">
                  <c:v>1.3</c:v>
                </c:pt>
                <c:pt idx="48">
                  <c:v>1.3</c:v>
                </c:pt>
                <c:pt idx="49">
                  <c:v>1.3</c:v>
                </c:pt>
                <c:pt idx="50">
                  <c:v>1.3</c:v>
                </c:pt>
                <c:pt idx="51">
                  <c:v>1.3</c:v>
                </c:pt>
                <c:pt idx="52">
                  <c:v>1.3</c:v>
                </c:pt>
                <c:pt idx="53">
                  <c:v>1.3</c:v>
                </c:pt>
                <c:pt idx="54">
                  <c:v>1.3</c:v>
                </c:pt>
                <c:pt idx="55">
                  <c:v>1.3</c:v>
                </c:pt>
                <c:pt idx="56">
                  <c:v>1.3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</c:numCache>
            </c:numRef>
          </c:xVal>
          <c:yVal>
            <c:numRef>
              <c:f>'Sheet1 (3)'!$M$36:$M$103</c:f>
              <c:numCache>
                <c:formatCode>General</c:formatCode>
                <c:ptCount val="68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9</c:v>
                </c:pt>
                <c:pt idx="4">
                  <c:v>9</c:v>
                </c:pt>
                <c:pt idx="5">
                  <c:v>9.5</c:v>
                </c:pt>
                <c:pt idx="6">
                  <c:v>10.5</c:v>
                </c:pt>
                <c:pt idx="7">
                  <c:v>10</c:v>
                </c:pt>
                <c:pt idx="8">
                  <c:v>9</c:v>
                </c:pt>
                <c:pt idx="9">
                  <c:v>8</c:v>
                </c:pt>
                <c:pt idx="10">
                  <c:v>8.5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3</c:v>
                </c:pt>
                <c:pt idx="19">
                  <c:v>9</c:v>
                </c:pt>
                <c:pt idx="20">
                  <c:v>2</c:v>
                </c:pt>
                <c:pt idx="21">
                  <c:v>8</c:v>
                </c:pt>
                <c:pt idx="22">
                  <c:v>4</c:v>
                </c:pt>
                <c:pt idx="23">
                  <c:v>2</c:v>
                </c:pt>
                <c:pt idx="24">
                  <c:v>5</c:v>
                </c:pt>
                <c:pt idx="25">
                  <c:v>3</c:v>
                </c:pt>
                <c:pt idx="26">
                  <c:v>4</c:v>
                </c:pt>
                <c:pt idx="27">
                  <c:v>3.5</c:v>
                </c:pt>
                <c:pt idx="28">
                  <c:v>9</c:v>
                </c:pt>
                <c:pt idx="29">
                  <c:v>8</c:v>
                </c:pt>
                <c:pt idx="30">
                  <c:v>8</c:v>
                </c:pt>
                <c:pt idx="31">
                  <c:v>8.5</c:v>
                </c:pt>
                <c:pt idx="32">
                  <c:v>8.5</c:v>
                </c:pt>
                <c:pt idx="33">
                  <c:v>9.5</c:v>
                </c:pt>
                <c:pt idx="34">
                  <c:v>9</c:v>
                </c:pt>
                <c:pt idx="35">
                  <c:v>9</c:v>
                </c:pt>
                <c:pt idx="36">
                  <c:v>8.5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7.5</c:v>
                </c:pt>
                <c:pt idx="41">
                  <c:v>7</c:v>
                </c:pt>
                <c:pt idx="42">
                  <c:v>10</c:v>
                </c:pt>
                <c:pt idx="43">
                  <c:v>11</c:v>
                </c:pt>
                <c:pt idx="44">
                  <c:v>10</c:v>
                </c:pt>
                <c:pt idx="45">
                  <c:v>10</c:v>
                </c:pt>
                <c:pt idx="46">
                  <c:v>10.5</c:v>
                </c:pt>
                <c:pt idx="47">
                  <c:v>8</c:v>
                </c:pt>
                <c:pt idx="48">
                  <c:v>8.5</c:v>
                </c:pt>
                <c:pt idx="49">
                  <c:v>8.5</c:v>
                </c:pt>
                <c:pt idx="50">
                  <c:v>8</c:v>
                </c:pt>
                <c:pt idx="51">
                  <c:v>9</c:v>
                </c:pt>
                <c:pt idx="52">
                  <c:v>8</c:v>
                </c:pt>
                <c:pt idx="53">
                  <c:v>8</c:v>
                </c:pt>
                <c:pt idx="54">
                  <c:v>8</c:v>
                </c:pt>
                <c:pt idx="55">
                  <c:v>8</c:v>
                </c:pt>
                <c:pt idx="56">
                  <c:v>8</c:v>
                </c:pt>
                <c:pt idx="57">
                  <c:v>6.5</c:v>
                </c:pt>
                <c:pt idx="58">
                  <c:v>6</c:v>
                </c:pt>
                <c:pt idx="59">
                  <c:v>5.5</c:v>
                </c:pt>
                <c:pt idx="60">
                  <c:v>6</c:v>
                </c:pt>
                <c:pt idx="61">
                  <c:v>10</c:v>
                </c:pt>
                <c:pt idx="62">
                  <c:v>7</c:v>
                </c:pt>
                <c:pt idx="63">
                  <c:v>6</c:v>
                </c:pt>
                <c:pt idx="64">
                  <c:v>7</c:v>
                </c:pt>
                <c:pt idx="65">
                  <c:v>8</c:v>
                </c:pt>
                <c:pt idx="66">
                  <c:v>9</c:v>
                </c:pt>
                <c:pt idx="67">
                  <c:v>9</c:v>
                </c:pt>
              </c:numCache>
            </c:numRef>
          </c:yVal>
        </c:ser>
        <c:dLbls/>
        <c:axId val="53942144"/>
        <c:axId val="53944320"/>
      </c:scatterChart>
      <c:valAx>
        <c:axId val="539421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Thickness [mm]</a:t>
                </a:r>
                <a:endParaRPr lang="sk-SK"/>
              </a:p>
            </c:rich>
          </c:tx>
          <c:layout/>
        </c:title>
        <c:numFmt formatCode="General" sourceLinked="1"/>
        <c:tickLblPos val="nextTo"/>
        <c:crossAx val="53944320"/>
        <c:crosses val="autoZero"/>
        <c:crossBetween val="midCat"/>
      </c:valAx>
      <c:valAx>
        <c:axId val="5394432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Angle of diverging rays [</a:t>
                </a:r>
                <a:r>
                  <a:rPr lang="sk-SK"/>
                  <a:t>°</a:t>
                </a:r>
                <a:r>
                  <a:rPr lang="en-US"/>
                  <a:t>]</a:t>
                </a:r>
                <a:endParaRPr lang="sk-SK"/>
              </a:p>
            </c:rich>
          </c:tx>
          <c:layout/>
        </c:title>
        <c:numFmt formatCode="General" sourceLinked="1"/>
        <c:tickLblPos val="nextTo"/>
        <c:crossAx val="53942144"/>
        <c:crosses val="autoZero"/>
        <c:crossBetween val="midCat"/>
      </c:valAx>
    </c:plotArea>
    <c:plotVisOnly val="1"/>
    <c:dispBlanksAs val="gap"/>
  </c:chart>
  <c:spPr>
    <a:solidFill>
      <a:schemeClr val="bg1"/>
    </a:solidFill>
  </c:spPr>
  <c:txPr>
    <a:bodyPr/>
    <a:lstStyle/>
    <a:p>
      <a:pPr>
        <a:defRPr sz="2000"/>
      </a:pPr>
      <a:endParaRPr lang="sk-SK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[1]Sheet3!$D$12:$D$4719</c:f>
              <c:numCache>
                <c:formatCode>General</c:formatCode>
                <c:ptCount val="4708"/>
                <c:pt idx="0">
                  <c:v>-0.13764834123412809</c:v>
                </c:pt>
                <c:pt idx="1">
                  <c:v>-0.13568715552278701</c:v>
                </c:pt>
                <c:pt idx="2">
                  <c:v>-0.13382424459283412</c:v>
                </c:pt>
                <c:pt idx="3">
                  <c:v>-0.13204873690687699</c:v>
                </c:pt>
                <c:pt idx="4">
                  <c:v>-0.130351599859307</c:v>
                </c:pt>
                <c:pt idx="5">
                  <c:v>-0.12872523295243113</c:v>
                </c:pt>
                <c:pt idx="6">
                  <c:v>-0.1271631697431749</c:v>
                </c:pt>
                <c:pt idx="7">
                  <c:v>-0.12565985501230201</c:v>
                </c:pt>
                <c:pt idx="8">
                  <c:v>-0.12421047518844204</c:v>
                </c:pt>
                <c:pt idx="9">
                  <c:v>-0.12336395116427104</c:v>
                </c:pt>
                <c:pt idx="10">
                  <c:v>-0.12199193600592904</c:v>
                </c:pt>
                <c:pt idx="11">
                  <c:v>-0.12066398251911307</c:v>
                </c:pt>
                <c:pt idx="12">
                  <c:v>-0.11937704140291799</c:v>
                </c:pt>
                <c:pt idx="13">
                  <c:v>-0.11812839149472595</c:v>
                </c:pt>
                <c:pt idx="14">
                  <c:v>-0.116915592616429</c:v>
                </c:pt>
                <c:pt idx="15">
                  <c:v>-0.11573644677537805</c:v>
                </c:pt>
                <c:pt idx="16">
                  <c:v>-0.114588965980481</c:v>
                </c:pt>
                <c:pt idx="17">
                  <c:v>-0.11347134534621604</c:v>
                </c:pt>
                <c:pt idx="18">
                  <c:v>-0.11281079600495396</c:v>
                </c:pt>
                <c:pt idx="19">
                  <c:v>-0.111737379817604</c:v>
                </c:pt>
                <c:pt idx="20">
                  <c:v>-0.110689848836623</c:v>
                </c:pt>
                <c:pt idx="21">
                  <c:v>-0.10966689195159708</c:v>
                </c:pt>
                <c:pt idx="22">
                  <c:v>-0.10866730174263804</c:v>
                </c:pt>
                <c:pt idx="23">
                  <c:v>-0.10768996343338702</c:v>
                </c:pt>
                <c:pt idx="24">
                  <c:v>-0.10673384530882908</c:v>
                </c:pt>
                <c:pt idx="25">
                  <c:v>-0.105797990367543</c:v>
                </c:pt>
                <c:pt idx="26">
                  <c:v>-0.104881509019671</c:v>
                </c:pt>
                <c:pt idx="27">
                  <c:v>-0.104335516359729</c:v>
                </c:pt>
                <c:pt idx="28">
                  <c:v>-0.103448207828158</c:v>
                </c:pt>
                <c:pt idx="29">
                  <c:v>-0.102578238410022</c:v>
                </c:pt>
                <c:pt idx="30">
                  <c:v>-0.10172491280489999</c:v>
                </c:pt>
                <c:pt idx="31">
                  <c:v>-0.100887579250136</c:v>
                </c:pt>
                <c:pt idx="32">
                  <c:v>-0.10006562583251306</c:v>
                </c:pt>
                <c:pt idx="33">
                  <c:v>-9.9258477190860103E-2</c:v>
                </c:pt>
                <c:pt idx="34">
                  <c:v>-9.8465591560176258E-2</c:v>
                </c:pt>
                <c:pt idx="35">
                  <c:v>-9.7990646708146042E-2</c:v>
                </c:pt>
                <c:pt idx="36">
                  <c:v>-9.7219448555117202E-2</c:v>
                </c:pt>
                <c:pt idx="37">
                  <c:v>-9.6461247905252095E-2</c:v>
                </c:pt>
                <c:pt idx="38">
                  <c:v>-9.5715603503025506E-2</c:v>
                </c:pt>
                <c:pt idx="39">
                  <c:v>-9.4982097454677283E-2</c:v>
                </c:pt>
                <c:pt idx="40">
                  <c:v>-9.4260333551519859E-2</c:v>
                </c:pt>
                <c:pt idx="41">
                  <c:v>-9.3549935744221963E-2</c:v>
                </c:pt>
                <c:pt idx="42">
                  <c:v>-9.2850546751858748E-2</c:v>
                </c:pt>
                <c:pt idx="43">
                  <c:v>-9.2429679845490997E-2</c:v>
                </c:pt>
                <c:pt idx="44">
                  <c:v>-9.1747148573719767E-2</c:v>
                </c:pt>
                <c:pt idx="45">
                  <c:v>-9.1074778935543957E-2</c:v>
                </c:pt>
                <c:pt idx="46">
                  <c:v>-9.0412271302255681E-2</c:v>
                </c:pt>
                <c:pt idx="47">
                  <c:v>-8.9759339797561011E-2</c:v>
                </c:pt>
                <c:pt idx="48">
                  <c:v>-8.9115711441014239E-2</c:v>
                </c:pt>
                <c:pt idx="49">
                  <c:v>-8.8481125358536597E-2</c:v>
                </c:pt>
                <c:pt idx="50">
                  <c:v>-8.7855332053717566E-2</c:v>
                </c:pt>
                <c:pt idx="51">
                  <c:v>-8.7477238924871484E-2</c:v>
                </c:pt>
                <c:pt idx="52">
                  <c:v>-8.6864982662282E-2</c:v>
                </c:pt>
                <c:pt idx="53">
                  <c:v>-8.6260920912231295E-2</c:v>
                </c:pt>
                <c:pt idx="54">
                  <c:v>-8.5664839823019562E-2</c:v>
                </c:pt>
                <c:pt idx="55">
                  <c:v>-8.5076534211808483E-2</c:v>
                </c:pt>
                <c:pt idx="56">
                  <c:v>-8.4495807087550723E-2</c:v>
                </c:pt>
                <c:pt idx="57">
                  <c:v>-8.3922469206976991E-2</c:v>
                </c:pt>
                <c:pt idx="58">
                  <c:v>-8.3574979031831267E-2</c:v>
                </c:pt>
                <c:pt idx="59">
                  <c:v>-8.3013060378527057E-2</c:v>
                </c:pt>
                <c:pt idx="60">
                  <c:v>-8.2458073696012435E-2</c:v>
                </c:pt>
                <c:pt idx="61">
                  <c:v>-8.1909854342326283E-2</c:v>
                </c:pt>
                <c:pt idx="62">
                  <c:v>-8.1368243738153503E-2</c:v>
                </c:pt>
                <c:pt idx="63">
                  <c:v>-8.0833089063739427E-2</c:v>
                </c:pt>
                <c:pt idx="64">
                  <c:v>-8.0304242974888668E-2</c:v>
                </c:pt>
                <c:pt idx="65">
                  <c:v>-7.9982788420681739E-2</c:v>
                </c:pt>
                <c:pt idx="66">
                  <c:v>-7.9463722532246053E-2</c:v>
                </c:pt>
                <c:pt idx="67">
                  <c:v>-7.8950606952209942E-2</c:v>
                </c:pt>
                <c:pt idx="68">
                  <c:v>-7.8443311915420533E-2</c:v>
                </c:pt>
                <c:pt idx="69">
                  <c:v>-7.794171203596939E-2</c:v>
                </c:pt>
                <c:pt idx="70">
                  <c:v>-7.7445686106584699E-2</c:v>
                </c:pt>
                <c:pt idx="71">
                  <c:v>-7.6955116909606311E-2</c:v>
                </c:pt>
                <c:pt idx="72">
                  <c:v>-7.6656121911821751E-2</c:v>
                </c:pt>
                <c:pt idx="73">
                  <c:v>-7.617403538168406E-2</c:v>
                </c:pt>
                <c:pt idx="74">
                  <c:v>-7.5697119057865303E-2</c:v>
                </c:pt>
                <c:pt idx="75">
                  <c:v>-7.5225268649535604E-2</c:v>
                </c:pt>
                <c:pt idx="76">
                  <c:v>-7.4758383115358124E-2</c:v>
                </c:pt>
                <c:pt idx="77">
                  <c:v>-7.4296364526104414E-2</c:v>
                </c:pt>
                <c:pt idx="78">
                  <c:v>-7.3839117934592594E-2</c:v>
                </c:pt>
                <c:pt idx="79">
                  <c:v>-7.3559723793734405E-2</c:v>
                </c:pt>
                <c:pt idx="80">
                  <c:v>-7.3109913109754704E-2</c:v>
                </c:pt>
                <c:pt idx="81">
                  <c:v>-7.2664641295210344E-2</c:v>
                </c:pt>
                <c:pt idx="82">
                  <c:v>-7.2223823140731433E-2</c:v>
                </c:pt>
                <c:pt idx="83">
                  <c:v>-7.1787375903574202E-2</c:v>
                </c:pt>
                <c:pt idx="84">
                  <c:v>-7.1355219210777004E-2</c:v>
                </c:pt>
                <c:pt idx="85">
                  <c:v>-7.0927274967115594E-2</c:v>
                </c:pt>
                <c:pt idx="86">
                  <c:v>-7.0665156261878387E-2</c:v>
                </c:pt>
                <c:pt idx="87">
                  <c:v>-7.0243789878176394E-2</c:v>
                </c:pt>
                <c:pt idx="88">
                  <c:v>-6.9826443453041551E-2</c:v>
                </c:pt>
                <c:pt idx="89">
                  <c:v>-6.9413046379099105E-2</c:v>
                </c:pt>
                <c:pt idx="90">
                  <c:v>-6.9003529958142074E-2</c:v>
                </c:pt>
                <c:pt idx="91">
                  <c:v>-6.8597827331154895E-2</c:v>
                </c:pt>
                <c:pt idx="92">
                  <c:v>-6.8195873411578303E-2</c:v>
                </c:pt>
                <c:pt idx="93">
                  <c:v>-6.7949110237393903E-2</c:v>
                </c:pt>
                <c:pt idx="94">
                  <c:v>-6.7553021122430654E-2</c:v>
                </c:pt>
                <c:pt idx="95">
                  <c:v>-6.7160519749506736E-2</c:v>
                </c:pt>
                <c:pt idx="96">
                  <c:v>-6.6771546892803499E-2</c:v>
                </c:pt>
                <c:pt idx="97">
                  <c:v>-6.6386044829315843E-2</c:v>
                </c:pt>
                <c:pt idx="98">
                  <c:v>-6.6003957287196324E-2</c:v>
                </c:pt>
                <c:pt idx="99">
                  <c:v>-6.5768953978916148E-2</c:v>
                </c:pt>
                <c:pt idx="100">
                  <c:v>-6.5392216247509363E-2</c:v>
                </c:pt>
                <c:pt idx="101">
                  <c:v>-6.5018753520043424E-2</c:v>
                </c:pt>
                <c:pt idx="102">
                  <c:v>-6.4648514343996238E-2</c:v>
                </c:pt>
                <c:pt idx="103">
                  <c:v>-6.4281448507889388E-2</c:v>
                </c:pt>
                <c:pt idx="104">
                  <c:v>-6.3917507000759502E-2</c:v>
                </c:pt>
                <c:pt idx="105">
                  <c:v>-6.3693262829146946E-2</c:v>
                </c:pt>
                <c:pt idx="106">
                  <c:v>-6.3334223120467714E-2</c:v>
                </c:pt>
                <c:pt idx="107">
                  <c:v>-6.2978185948478302E-2</c:v>
                </c:pt>
                <c:pt idx="108">
                  <c:v>-6.2625106304831493E-2</c:v>
                </c:pt>
                <c:pt idx="109">
                  <c:v>-6.2274940215852871E-2</c:v>
                </c:pt>
                <c:pt idx="110">
                  <c:v>-6.1927644710362585E-2</c:v>
                </c:pt>
                <c:pt idx="111">
                  <c:v>-6.1583177788754155E-2</c:v>
                </c:pt>
                <c:pt idx="112">
                  <c:v>-6.1370499789675799E-2</c:v>
                </c:pt>
                <c:pt idx="113">
                  <c:v>-6.1030477269193403E-2</c:v>
                </c:pt>
                <c:pt idx="114">
                  <c:v>-6.0693178710882971E-2</c:v>
                </c:pt>
                <c:pt idx="115">
                  <c:v>-6.0358565367915E-2</c:v>
                </c:pt>
                <c:pt idx="116">
                  <c:v>-6.0026599337698744E-2</c:v>
                </c:pt>
                <c:pt idx="117">
                  <c:v>-5.9697243537013334E-2</c:v>
                </c:pt>
                <c:pt idx="118">
                  <c:v>-5.9493555569581504E-2</c:v>
                </c:pt>
                <c:pt idx="119">
                  <c:v>-5.9168305907910633E-2</c:v>
                </c:pt>
                <c:pt idx="120">
                  <c:v>-5.8845573929239413E-2</c:v>
                </c:pt>
                <c:pt idx="121">
                  <c:v>-5.8525325302277061E-2</c:v>
                </c:pt>
                <c:pt idx="122">
                  <c:v>-5.8207526412182201E-2</c:v>
                </c:pt>
                <c:pt idx="123">
                  <c:v>-5.7892144340361842E-2</c:v>
                </c:pt>
                <c:pt idx="124">
                  <c:v>-5.7696782057773843E-2</c:v>
                </c:pt>
                <c:pt idx="125">
                  <c:v>-5.7385206092349823E-2</c:v>
                </c:pt>
                <c:pt idx="126">
                  <c:v>-5.7075964652114501E-2</c:v>
                </c:pt>
                <c:pt idx="127">
                  <c:v>-5.6769027163689798E-2</c:v>
                </c:pt>
                <c:pt idx="128">
                  <c:v>-5.6464363665974071E-2</c:v>
                </c:pt>
                <c:pt idx="129">
                  <c:v>-5.6275396496571171E-2</c:v>
                </c:pt>
                <c:pt idx="130">
                  <c:v>-5.5974317280804396E-2</c:v>
                </c:pt>
                <c:pt idx="131">
                  <c:v>-5.5675437058939625E-2</c:v>
                </c:pt>
                <c:pt idx="132">
                  <c:v>-5.5378727936792743E-2</c:v>
                </c:pt>
                <c:pt idx="133">
                  <c:v>-5.5084162560951867E-2</c:v>
                </c:pt>
                <c:pt idx="134">
                  <c:v>-5.4791714104630941E-2</c:v>
                </c:pt>
                <c:pt idx="135">
                  <c:v>-5.4610043769257287E-2</c:v>
                </c:pt>
                <c:pt idx="136">
                  <c:v>-5.4320935389692598E-2</c:v>
                </c:pt>
                <c:pt idx="137">
                  <c:v>-5.4033876679683103E-2</c:v>
                </c:pt>
                <c:pt idx="138">
                  <c:v>-5.3748842594649071E-2</c:v>
                </c:pt>
                <c:pt idx="139">
                  <c:v>-5.3465808557409296E-2</c:v>
                </c:pt>
                <c:pt idx="140">
                  <c:v>-5.3184750446423103E-2</c:v>
                </c:pt>
                <c:pt idx="141">
                  <c:v>-5.3009893775226496E-2</c:v>
                </c:pt>
                <c:pt idx="142">
                  <c:v>-5.2731956289640225E-2</c:v>
                </c:pt>
                <c:pt idx="143">
                  <c:v>-5.2455934179429425E-2</c:v>
                </c:pt>
                <c:pt idx="144">
                  <c:v>-5.2181804868578104E-2</c:v>
                </c:pt>
                <c:pt idx="145">
                  <c:v>-5.1909546187295159E-2</c:v>
                </c:pt>
                <c:pt idx="146">
                  <c:v>-5.1639136362164842E-2</c:v>
                </c:pt>
                <c:pt idx="147">
                  <c:v>-5.1470658173374269E-2</c:v>
                </c:pt>
                <c:pt idx="148">
                  <c:v>-5.1203170988220699E-2</c:v>
                </c:pt>
                <c:pt idx="149">
                  <c:v>-5.0937477933340775E-2</c:v>
                </c:pt>
                <c:pt idx="150">
                  <c:v>-5.0673558582697148E-2</c:v>
                </c:pt>
                <c:pt idx="151">
                  <c:v>-5.0411392865115812E-2</c:v>
                </c:pt>
                <c:pt idx="152">
                  <c:v>-5.0247859476928072E-2</c:v>
                </c:pt>
                <c:pt idx="153">
                  <c:v>-4.9988467899675738E-2</c:v>
                </c:pt>
                <c:pt idx="154">
                  <c:v>-4.9730779458746779E-2</c:v>
                </c:pt>
                <c:pt idx="155">
                  <c:v>-4.9474775291213198E-2</c:v>
                </c:pt>
                <c:pt idx="156">
                  <c:v>-4.9220436852868747E-2</c:v>
                </c:pt>
                <c:pt idx="157">
                  <c:v>-4.8967745910982095E-2</c:v>
                </c:pt>
                <c:pt idx="158">
                  <c:v>-4.88099018968845E-2</c:v>
                </c:pt>
                <c:pt idx="159">
                  <c:v>-4.8559819440534877E-2</c:v>
                </c:pt>
                <c:pt idx="160">
                  <c:v>-4.8311338557768903E-2</c:v>
                </c:pt>
                <c:pt idx="161">
                  <c:v>-4.8064442078352296E-2</c:v>
                </c:pt>
                <c:pt idx="162">
                  <c:v>-4.7819113112827112E-2</c:v>
                </c:pt>
                <c:pt idx="163">
                  <c:v>-4.7665695452519814E-2</c:v>
                </c:pt>
                <c:pt idx="164">
                  <c:v>-4.7422850036557197E-2</c:v>
                </c:pt>
                <c:pt idx="165">
                  <c:v>-4.7181529557994199E-2</c:v>
                </c:pt>
                <c:pt idx="166">
                  <c:v>-4.694171808651796E-2</c:v>
                </c:pt>
                <c:pt idx="167">
                  <c:v>-4.6703399945624641E-2</c:v>
                </c:pt>
                <c:pt idx="168">
                  <c:v>-4.6554202017949985E-2</c:v>
                </c:pt>
                <c:pt idx="169">
                  <c:v>-4.6318251470306826E-2</c:v>
                </c:pt>
                <c:pt idx="170">
                  <c:v>-4.6083754701887795E-2</c:v>
                </c:pt>
                <c:pt idx="171">
                  <c:v>-4.5850696904410543E-2</c:v>
                </c:pt>
                <c:pt idx="172">
                  <c:v>-4.5619063499636403E-2</c:v>
                </c:pt>
                <c:pt idx="173">
                  <c:v>-4.5388840134575899E-2</c:v>
                </c:pt>
                <c:pt idx="174">
                  <c:v>-4.5244519662354744E-2</c:v>
                </c:pt>
                <c:pt idx="175">
                  <c:v>-4.5016533606773525E-2</c:v>
                </c:pt>
                <c:pt idx="176">
                  <c:v>-4.4789921344266841E-2</c:v>
                </c:pt>
                <c:pt idx="177">
                  <c:v>-4.4564669293581424E-2</c:v>
                </c:pt>
                <c:pt idx="178">
                  <c:v>-4.434076407824853E-2</c:v>
                </c:pt>
                <c:pt idx="179">
                  <c:v>-4.4200255339090798E-2</c:v>
                </c:pt>
                <c:pt idx="180">
                  <c:v>-4.3978488498812286E-2</c:v>
                </c:pt>
                <c:pt idx="181">
                  <c:v>-4.3758034688293999E-2</c:v>
                </c:pt>
                <c:pt idx="182">
                  <c:v>-4.353888123354023E-2</c:v>
                </c:pt>
                <c:pt idx="183">
                  <c:v>-4.3321015647172785E-2</c:v>
                </c:pt>
                <c:pt idx="184">
                  <c:v>-4.3184154409887376E-2</c:v>
                </c:pt>
                <c:pt idx="185">
                  <c:v>-4.2968334842182043E-2</c:v>
                </c:pt>
                <c:pt idx="186">
                  <c:v>-4.2753771561892112E-2</c:v>
                </c:pt>
                <c:pt idx="187">
                  <c:v>-4.2540452722542796E-2</c:v>
                </c:pt>
                <c:pt idx="188">
                  <c:v>-4.2328366648107199E-2</c:v>
                </c:pt>
                <c:pt idx="189">
                  <c:v>-4.2194999437752713E-2</c:v>
                </c:pt>
                <c:pt idx="190">
                  <c:v>-4.1984873027493597E-2</c:v>
                </c:pt>
                <c:pt idx="191">
                  <c:v>-4.17759498331235E-2</c:v>
                </c:pt>
                <c:pt idx="192">
                  <c:v>-4.1568218764627775E-2</c:v>
                </c:pt>
                <c:pt idx="193">
                  <c:v>-4.1361668888001829E-2</c:v>
                </c:pt>
                <c:pt idx="194">
                  <c:v>-4.1231652056231811E-2</c:v>
                </c:pt>
                <c:pt idx="195">
                  <c:v>-4.1026980977569801E-2</c:v>
                </c:pt>
                <c:pt idx="196">
                  <c:v>-4.0823463401690803E-2</c:v>
                </c:pt>
                <c:pt idx="197">
                  <c:v>-4.0621088931532004E-2</c:v>
                </c:pt>
                <c:pt idx="198">
                  <c:v>-4.0419847313116902E-2</c:v>
                </c:pt>
                <c:pt idx="199">
                  <c:v>-4.0293046208135404E-2</c:v>
                </c:pt>
                <c:pt idx="200">
                  <c:v>-4.0093607550568143E-2</c:v>
                </c:pt>
                <c:pt idx="201">
                  <c:v>-3.9895275761621038E-2</c:v>
                </c:pt>
                <c:pt idx="202">
                  <c:v>-3.9698041080279418E-2</c:v>
                </c:pt>
                <c:pt idx="203">
                  <c:v>-3.9501893877018121E-2</c:v>
                </c:pt>
                <c:pt idx="204">
                  <c:v>-3.9378182100482398E-2</c:v>
                </c:pt>
                <c:pt idx="205">
                  <c:v>-3.9183766638475406E-2</c:v>
                </c:pt>
                <c:pt idx="206">
                  <c:v>-3.8990414239205594E-2</c:v>
                </c:pt>
                <c:pt idx="207">
                  <c:v>-3.8798115726590601E-2</c:v>
                </c:pt>
                <c:pt idx="208">
                  <c:v>-3.8606862045605511E-2</c:v>
                </c:pt>
                <c:pt idx="209">
                  <c:v>-3.8486120785666898E-2</c:v>
                </c:pt>
                <c:pt idx="210">
                  <c:v>-3.8296531874042798E-2</c:v>
                </c:pt>
                <c:pt idx="211">
                  <c:v>-3.810796482217322E-2</c:v>
                </c:pt>
                <c:pt idx="212">
                  <c:v>-3.7920410992883201E-2</c:v>
                </c:pt>
                <c:pt idx="213">
                  <c:v>-3.7733861860645923E-2</c:v>
                </c:pt>
                <c:pt idx="214">
                  <c:v>-3.7615979291871118E-2</c:v>
                </c:pt>
                <c:pt idx="215">
                  <c:v>-3.7431031871703636E-2</c:v>
                </c:pt>
                <c:pt idx="216">
                  <c:v>-3.7247067508090745E-2</c:v>
                </c:pt>
                <c:pt idx="217">
                  <c:v>-3.7064078061224824E-2</c:v>
                </c:pt>
                <c:pt idx="218">
                  <c:v>-3.6882055494446918E-2</c:v>
                </c:pt>
                <c:pt idx="219">
                  <c:v>-3.6766926236648678E-2</c:v>
                </c:pt>
                <c:pt idx="220">
                  <c:v>-3.65864459385477E-2</c:v>
                </c:pt>
                <c:pt idx="221">
                  <c:v>-3.6406912110110531E-2</c:v>
                </c:pt>
                <c:pt idx="222">
                  <c:v>-3.6228317071331416E-2</c:v>
                </c:pt>
                <c:pt idx="223">
                  <c:v>-3.6115274810505499E-2</c:v>
                </c:pt>
                <c:pt idx="224">
                  <c:v>-3.5938177866762622E-2</c:v>
                </c:pt>
                <c:pt idx="225">
                  <c:v>-3.5762000200210697E-2</c:v>
                </c:pt>
                <c:pt idx="226">
                  <c:v>-3.5586734466667116E-2</c:v>
                </c:pt>
                <c:pt idx="227">
                  <c:v>-3.5412373411873942E-2</c:v>
                </c:pt>
                <c:pt idx="228">
                  <c:v>-3.5301911094951802E-2</c:v>
                </c:pt>
                <c:pt idx="229">
                  <c:v>-3.5128994475083698E-2</c:v>
                </c:pt>
                <c:pt idx="230">
                  <c:v>-3.49569640940295E-2</c:v>
                </c:pt>
                <c:pt idx="231">
                  <c:v>-3.4785813008916019E-2</c:v>
                </c:pt>
                <c:pt idx="232">
                  <c:v>-3.4615534360313102E-2</c:v>
                </c:pt>
                <c:pt idx="233">
                  <c:v>-3.4507562107558898E-2</c:v>
                </c:pt>
                <c:pt idx="234">
                  <c:v>-3.4338677151903724E-2</c:v>
                </c:pt>
                <c:pt idx="235">
                  <c:v>-3.4170647188078919E-2</c:v>
                </c:pt>
                <c:pt idx="236">
                  <c:v>-3.4003465645804518E-2</c:v>
                </c:pt>
                <c:pt idx="237">
                  <c:v>-3.3897384444684604E-2</c:v>
                </c:pt>
                <c:pt idx="238">
                  <c:v>-3.3731558786054806E-2</c:v>
                </c:pt>
                <c:pt idx="239">
                  <c:v>-3.3566564833583376E-2</c:v>
                </c:pt>
                <c:pt idx="240">
                  <c:v>-3.3402396290133002E-2</c:v>
                </c:pt>
                <c:pt idx="241">
                  <c:v>-3.3239046931849099E-2</c:v>
                </c:pt>
                <c:pt idx="242">
                  <c:v>-3.3135307311036317E-2</c:v>
                </c:pt>
                <c:pt idx="243">
                  <c:v>-3.2973267791635522E-2</c:v>
                </c:pt>
                <c:pt idx="244">
                  <c:v>-3.2812031616192699E-2</c:v>
                </c:pt>
                <c:pt idx="245">
                  <c:v>-3.2651592815128021E-2</c:v>
                </c:pt>
                <c:pt idx="246">
                  <c:v>-3.2491945487122649E-2</c:v>
                </c:pt>
                <c:pt idx="247">
                  <c:v>-3.2390470160351299E-2</c:v>
                </c:pt>
                <c:pt idx="248">
                  <c:v>-3.2232089009997002E-2</c:v>
                </c:pt>
                <c:pt idx="249">
                  <c:v>-3.2074484305865097E-2</c:v>
                </c:pt>
                <c:pt idx="250">
                  <c:v>-3.1917650383661914E-2</c:v>
                </c:pt>
                <c:pt idx="251">
                  <c:v>-3.1817897628175239E-2</c:v>
                </c:pt>
                <c:pt idx="252">
                  <c:v>-3.1662297271867416E-2</c:v>
                </c:pt>
                <c:pt idx="253">
                  <c:v>-3.15074532694136E-2</c:v>
                </c:pt>
                <c:pt idx="254">
                  <c:v>-3.1353360181065729E-2</c:v>
                </c:pt>
                <c:pt idx="255">
                  <c:v>-3.1200012627424341E-2</c:v>
                </c:pt>
                <c:pt idx="256">
                  <c:v>-3.1102396011138688E-2</c:v>
                </c:pt>
                <c:pt idx="257">
                  <c:v>-3.0950242218964221E-2</c:v>
                </c:pt>
                <c:pt idx="258">
                  <c:v>-3.07988202534509E-2</c:v>
                </c:pt>
                <c:pt idx="259">
                  <c:v>-3.0648124944981786E-2</c:v>
                </c:pt>
                <c:pt idx="260">
                  <c:v>-3.0552135080877913E-2</c:v>
                </c:pt>
                <c:pt idx="261">
                  <c:v>-3.04026037608362E-2</c:v>
                </c:pt>
                <c:pt idx="262">
                  <c:v>-3.025378592024501E-2</c:v>
                </c:pt>
                <c:pt idx="263">
                  <c:v>-3.0105676588567616E-2</c:v>
                </c:pt>
                <c:pt idx="264">
                  <c:v>-2.9958270848823014E-2</c:v>
                </c:pt>
                <c:pt idx="265">
                  <c:v>-2.9864300075802899E-2</c:v>
                </c:pt>
                <c:pt idx="266">
                  <c:v>-2.9718021937036071E-2</c:v>
                </c:pt>
                <c:pt idx="267">
                  <c:v>-2.9572434851695091E-2</c:v>
                </c:pt>
                <c:pt idx="268">
                  <c:v>-2.9427534089181997E-2</c:v>
                </c:pt>
                <c:pt idx="269">
                  <c:v>-2.9335102433661324E-2</c:v>
                </c:pt>
                <c:pt idx="270">
                  <c:v>-2.9191302018932299E-2</c:v>
                </c:pt>
                <c:pt idx="271">
                  <c:v>-2.9048175860221813E-2</c:v>
                </c:pt>
                <c:pt idx="272">
                  <c:v>-2.8905719404086514E-2</c:v>
                </c:pt>
                <c:pt idx="273">
                  <c:v>-2.8814790738502589E-2</c:v>
                </c:pt>
                <c:pt idx="274">
                  <c:v>-2.8673408393953312E-2</c:v>
                </c:pt>
                <c:pt idx="275">
                  <c:v>-2.8532684133686179E-2</c:v>
                </c:pt>
                <c:pt idx="276">
                  <c:v>-2.8392613572749914E-2</c:v>
                </c:pt>
                <c:pt idx="277">
                  <c:v>-2.8253192371586001E-2</c:v>
                </c:pt>
                <c:pt idx="278">
                  <c:v>-2.8164131384199598E-2</c:v>
                </c:pt>
                <c:pt idx="279">
                  <c:v>-2.8025752173827714E-2</c:v>
                </c:pt>
                <c:pt idx="280">
                  <c:v>-2.7888011246661515E-2</c:v>
                </c:pt>
                <c:pt idx="281">
                  <c:v>-2.7750904421333412E-2</c:v>
                </c:pt>
                <c:pt idx="282">
                  <c:v>-2.7663269012725224E-2</c:v>
                </c:pt>
                <c:pt idx="283">
                  <c:v>-2.7527180078282889E-2</c:v>
                </c:pt>
                <c:pt idx="284">
                  <c:v>-2.7391714569949821E-2</c:v>
                </c:pt>
                <c:pt idx="285">
                  <c:v>-2.7256868457037915E-2</c:v>
                </c:pt>
                <c:pt idx="286">
                  <c:v>-2.7170626634246901E-2</c:v>
                </c:pt>
                <c:pt idx="287">
                  <c:v>-2.7036775177604028E-2</c:v>
                </c:pt>
                <c:pt idx="288">
                  <c:v>-2.6903532822592401E-2</c:v>
                </c:pt>
                <c:pt idx="289">
                  <c:v>-2.6770895682136017E-2</c:v>
                </c:pt>
                <c:pt idx="290">
                  <c:v>-2.6638859907893806E-2</c:v>
                </c:pt>
                <c:pt idx="291">
                  <c:v>-2.6554351693933088E-2</c:v>
                </c:pt>
                <c:pt idx="292">
                  <c:v>-2.6423282084833421E-2</c:v>
                </c:pt>
                <c:pt idx="293">
                  <c:v>-2.629280401053341E-2</c:v>
                </c:pt>
                <c:pt idx="294">
                  <c:v>-2.6162913757869721E-2</c:v>
                </c:pt>
                <c:pt idx="295">
                  <c:v>-2.6079730419781323E-2</c:v>
                </c:pt>
                <c:pt idx="296">
                  <c:v>-2.5950784921304301E-2</c:v>
                </c:pt>
                <c:pt idx="297">
                  <c:v>-2.58224177559584E-2</c:v>
                </c:pt>
                <c:pt idx="298">
                  <c:v>-2.5694625339590788E-2</c:v>
                </c:pt>
                <c:pt idx="299">
                  <c:v>-2.561273841550302E-2</c:v>
                </c:pt>
                <c:pt idx="300">
                  <c:v>-2.5485870083463945E-2</c:v>
                </c:pt>
                <c:pt idx="301">
                  <c:v>-2.5359567339269699E-2</c:v>
                </c:pt>
                <c:pt idx="302">
                  <c:v>-2.5233826721965419E-2</c:v>
                </c:pt>
                <c:pt idx="303">
                  <c:v>-2.5153208724165325E-2</c:v>
                </c:pt>
                <c:pt idx="304">
                  <c:v>-2.5028372229090115E-2</c:v>
                </c:pt>
                <c:pt idx="305">
                  <c:v>-2.4904089012485284E-2</c:v>
                </c:pt>
                <c:pt idx="306">
                  <c:v>-2.4780355731103314E-2</c:v>
                </c:pt>
                <c:pt idx="307">
                  <c:v>-2.4657169073487299E-2</c:v>
                </c:pt>
                <c:pt idx="308">
                  <c:v>-2.4578131657659499E-2</c:v>
                </c:pt>
                <c:pt idx="309">
                  <c:v>-2.4455824598383701E-2</c:v>
                </c:pt>
                <c:pt idx="310">
                  <c:v>-2.43340556940644E-2</c:v>
                </c:pt>
                <c:pt idx="311">
                  <c:v>-2.4212821744379501E-2</c:v>
                </c:pt>
                <c:pt idx="312">
                  <c:v>-2.4134994060539001E-2</c:v>
                </c:pt>
                <c:pt idx="313">
                  <c:v>-2.4014621244640183E-2</c:v>
                </c:pt>
                <c:pt idx="314">
                  <c:v>-2.3894775196861801E-2</c:v>
                </c:pt>
                <c:pt idx="315">
                  <c:v>-2.3775452823192701E-2</c:v>
                </c:pt>
                <c:pt idx="316">
                  <c:v>-2.3698810284996499E-2</c:v>
                </c:pt>
                <c:pt idx="317">
                  <c:v>-2.3580331191519501E-2</c:v>
                </c:pt>
                <c:pt idx="318">
                  <c:v>-2.3462367855764811E-2</c:v>
                </c:pt>
                <c:pt idx="319">
                  <c:v>-2.3344917285472014E-2</c:v>
                </c:pt>
                <c:pt idx="320">
                  <c:v>-2.3269436111126088E-2</c:v>
                </c:pt>
                <c:pt idx="321">
                  <c:v>-2.3152811552237491E-2</c:v>
                </c:pt>
                <c:pt idx="322">
                  <c:v>-2.30366921010383E-2</c:v>
                </c:pt>
                <c:pt idx="323">
                  <c:v>-2.2921074862701701E-2</c:v>
                </c:pt>
                <c:pt idx="324">
                  <c:v>-2.2846732040833515E-2</c:v>
                </c:pt>
                <c:pt idx="325">
                  <c:v>-2.273192410516741E-2</c:v>
                </c:pt>
                <c:pt idx="326">
                  <c:v>-2.2617610972305725E-2</c:v>
                </c:pt>
                <c:pt idx="327">
                  <c:v>-2.25037898407669E-2</c:v>
                </c:pt>
                <c:pt idx="328">
                  <c:v>-2.2430563098115915E-2</c:v>
                </c:pt>
                <c:pt idx="329">
                  <c:v>-2.2317535097126411E-2</c:v>
                </c:pt>
                <c:pt idx="330">
                  <c:v>-2.2204991924790515E-2</c:v>
                </c:pt>
                <c:pt idx="331">
                  <c:v>-2.2092930869100212E-2</c:v>
                </c:pt>
                <c:pt idx="332">
                  <c:v>-2.2020798639903402E-2</c:v>
                </c:pt>
                <c:pt idx="333">
                  <c:v>-2.1909515057037914E-2</c:v>
                </c:pt>
                <c:pt idx="334">
                  <c:v>-2.179870664575E-2</c:v>
                </c:pt>
                <c:pt idx="335">
                  <c:v>-2.1688370779831215E-2</c:v>
                </c:pt>
                <c:pt idx="336">
                  <c:v>-2.1617312176802423E-2</c:v>
                </c:pt>
                <c:pt idx="337">
                  <c:v>-2.1507738619319223E-2</c:v>
                </c:pt>
                <c:pt idx="338">
                  <c:v>-2.1398630880456598E-2</c:v>
                </c:pt>
                <c:pt idx="339">
                  <c:v>-2.1289986416321519E-2</c:v>
                </c:pt>
                <c:pt idx="340">
                  <c:v>-2.1219981203122101E-2</c:v>
                </c:pt>
                <c:pt idx="341">
                  <c:v>-2.1112084356384481E-2</c:v>
                </c:pt>
                <c:pt idx="342">
                  <c:v>-2.1004644267136101E-2</c:v>
                </c:pt>
                <c:pt idx="343">
                  <c:v>-2.0897658470493817E-2</c:v>
                </c:pt>
                <c:pt idx="344">
                  <c:v>-2.0828687035607397E-2</c:v>
                </c:pt>
                <c:pt idx="345">
                  <c:v>-2.0722434619705091E-2</c:v>
                </c:pt>
                <c:pt idx="346">
                  <c:v>-2.06166301803174E-2</c:v>
                </c:pt>
                <c:pt idx="347">
                  <c:v>-2.051127132842781E-2</c:v>
                </c:pt>
                <c:pt idx="348">
                  <c:v>-2.0443314660349123E-2</c:v>
                </c:pt>
                <c:pt idx="349">
                  <c:v>-2.0338675388907299E-2</c:v>
                </c:pt>
                <c:pt idx="350">
                  <c:v>-2.0234475582073228E-2</c:v>
                </c:pt>
                <c:pt idx="351">
                  <c:v>-2.0130712923714419E-2</c:v>
                </c:pt>
                <c:pt idx="352">
                  <c:v>-2.0063752587374428E-2</c:v>
                </c:pt>
                <c:pt idx="353">
                  <c:v>-1.9960696128413401E-2</c:v>
                </c:pt>
                <c:pt idx="354">
                  <c:v>-1.9858070880686501E-2</c:v>
                </c:pt>
                <c:pt idx="355">
                  <c:v>-1.9755874598106616E-2</c:v>
                </c:pt>
                <c:pt idx="356">
                  <c:v>-1.9689892712461611E-2</c:v>
                </c:pt>
                <c:pt idx="357">
                  <c:v>-1.9588389651193309E-2</c:v>
                </c:pt>
                <c:pt idx="358">
                  <c:v>-1.9487309796295611E-2</c:v>
                </c:pt>
                <c:pt idx="359">
                  <c:v>-1.9386650969029501E-2</c:v>
                </c:pt>
                <c:pt idx="360">
                  <c:v>-1.9321630185750407E-2</c:v>
                </c:pt>
                <c:pt idx="361">
                  <c:v>-1.9221651989186711E-2</c:v>
                </c:pt>
                <c:pt idx="362">
                  <c:v>-1.9122089233110019E-2</c:v>
                </c:pt>
                <c:pt idx="363">
                  <c:v>-1.9022939803559603E-2</c:v>
                </c:pt>
                <c:pt idx="364">
                  <c:v>-1.8958863286742303E-2</c:v>
                </c:pt>
                <c:pt idx="365">
                  <c:v>-1.88603822700232E-2</c:v>
                </c:pt>
                <c:pt idx="366">
                  <c:v>-1.8762309157811012E-2</c:v>
                </c:pt>
                <c:pt idx="367">
                  <c:v>-1.866464189847741E-2</c:v>
                </c:pt>
                <c:pt idx="368">
                  <c:v>-1.8601493305333512E-2</c:v>
                </c:pt>
                <c:pt idx="369">
                  <c:v>-1.8504482599663009E-2</c:v>
                </c:pt>
                <c:pt idx="370">
                  <c:v>-1.8407872483782211E-2</c:v>
                </c:pt>
                <c:pt idx="371">
                  <c:v>-1.8311660966063802E-2</c:v>
                </c:pt>
                <c:pt idx="372">
                  <c:v>-1.8249424428523401E-2</c:v>
                </c:pt>
                <c:pt idx="373">
                  <c:v>-1.8153857950631E-2</c:v>
                </c:pt>
                <c:pt idx="374">
                  <c:v>-1.80586849608378E-2</c:v>
                </c:pt>
                <c:pt idx="375">
                  <c:v>-1.7963903525297899E-2</c:v>
                </c:pt>
                <c:pt idx="376">
                  <c:v>-1.7902563632478212E-2</c:v>
                </c:pt>
                <c:pt idx="377">
                  <c:v>-1.7808416055513501E-2</c:v>
                </c:pt>
                <c:pt idx="378">
                  <c:v>-1.7714655070135001E-2</c:v>
                </c:pt>
                <c:pt idx="379">
                  <c:v>-1.7621278798161312E-2</c:v>
                </c:pt>
                <c:pt idx="380">
                  <c:v>-1.7560820579649802E-2</c:v>
                </c:pt>
                <c:pt idx="381">
                  <c:v>-1.7468067305434102E-2</c:v>
                </c:pt>
                <c:pt idx="382">
                  <c:v>-1.737569392398379E-2</c:v>
                </c:pt>
                <c:pt idx="383">
                  <c:v>-1.7315865559607201E-2</c:v>
                </c:pt>
                <c:pt idx="384">
                  <c:v>-1.7224107520669801E-2</c:v>
                </c:pt>
                <c:pt idx="385">
                  <c:v>-1.7132724653226999E-2</c:v>
                </c:pt>
                <c:pt idx="386">
                  <c:v>-1.7041715170276299E-2</c:v>
                </c:pt>
                <c:pt idx="387">
                  <c:v>-1.6982743677027009E-2</c:v>
                </c:pt>
                <c:pt idx="388">
                  <c:v>-1.6892339200748903E-2</c:v>
                </c:pt>
                <c:pt idx="389">
                  <c:v>-1.6802303521044597E-2</c:v>
                </c:pt>
                <c:pt idx="390">
                  <c:v>-1.6712634901291702E-2</c:v>
                </c:pt>
                <c:pt idx="391">
                  <c:v>-1.6654506429165501E-2</c:v>
                </c:pt>
                <c:pt idx="392">
                  <c:v>-1.6565432770339901E-2</c:v>
                </c:pt>
                <c:pt idx="393">
                  <c:v>-1.6476721712168612E-2</c:v>
                </c:pt>
                <c:pt idx="394">
                  <c:v>-1.6388371566627809E-2</c:v>
                </c:pt>
                <c:pt idx="395">
                  <c:v>-1.6331072650317611E-2</c:v>
                </c:pt>
                <c:pt idx="396">
                  <c:v>-1.6243307699832118E-2</c:v>
                </c:pt>
                <c:pt idx="397">
                  <c:v>-1.6155899326783605E-2</c:v>
                </c:pt>
                <c:pt idx="398">
                  <c:v>-1.60688458900436E-2</c:v>
                </c:pt>
                <c:pt idx="399">
                  <c:v>-1.6012363435512801E-2</c:v>
                </c:pt>
                <c:pt idx="400">
                  <c:v>-1.5925885698062522E-2</c:v>
                </c:pt>
                <c:pt idx="401">
                  <c:v>-1.5839758681512911E-2</c:v>
                </c:pt>
                <c:pt idx="402">
                  <c:v>-1.5783860078291599E-2</c:v>
                </c:pt>
                <c:pt idx="403">
                  <c:v>-1.56983020616519E-2</c:v>
                </c:pt>
                <c:pt idx="404">
                  <c:v>-1.5613090634436501E-2</c:v>
                </c:pt>
                <c:pt idx="405">
                  <c:v>-1.5528224232510907E-2</c:v>
                </c:pt>
                <c:pt idx="406">
                  <c:v>-1.547312036636341E-2</c:v>
                </c:pt>
                <c:pt idx="407">
                  <c:v>-1.5388813912116401E-2</c:v>
                </c:pt>
                <c:pt idx="408">
                  <c:v>-1.5304848464470501E-2</c:v>
                </c:pt>
                <c:pt idx="409">
                  <c:v>-1.5221222501926599E-2</c:v>
                </c:pt>
                <c:pt idx="410">
                  <c:v>-1.5166901226135007E-2</c:v>
                </c:pt>
                <c:pt idx="411">
                  <c:v>-1.5083826404670701E-2</c:v>
                </c:pt>
                <c:pt idx="412">
                  <c:v>-1.5001087158581001E-2</c:v>
                </c:pt>
                <c:pt idx="413">
                  <c:v>-1.4918682007560299E-2</c:v>
                </c:pt>
                <c:pt idx="414">
                  <c:v>-1.4865131501667508E-2</c:v>
                </c:pt>
                <c:pt idx="415">
                  <c:v>-1.4783268922484598E-2</c:v>
                </c:pt>
                <c:pt idx="416">
                  <c:v>-1.4701736633944799E-2</c:v>
                </c:pt>
                <c:pt idx="417">
                  <c:v>-1.4648737720919899E-2</c:v>
                </c:pt>
                <c:pt idx="418">
                  <c:v>-1.45677419544776E-2</c:v>
                </c:pt>
                <c:pt idx="419">
                  <c:v>-1.4487072748118208E-2</c:v>
                </c:pt>
                <c:pt idx="420">
                  <c:v>-1.4406728689278706E-2</c:v>
                </c:pt>
                <c:pt idx="421">
                  <c:v>-1.43544809151305E-2</c:v>
                </c:pt>
                <c:pt idx="422">
                  <c:v>-1.4274665199563401E-2</c:v>
                </c:pt>
                <c:pt idx="423">
                  <c:v>-1.4195171000312807E-2</c:v>
                </c:pt>
                <c:pt idx="424">
                  <c:v>-1.4115996942391386E-2</c:v>
                </c:pt>
                <c:pt idx="425">
                  <c:v>-1.4064489321044898E-2</c:v>
                </c:pt>
                <c:pt idx="426">
                  <c:v>-1.3985835644136517E-2</c:v>
                </c:pt>
                <c:pt idx="427">
                  <c:v>-1.3907498573455201E-2</c:v>
                </c:pt>
                <c:pt idx="428">
                  <c:v>-1.3856520917164206E-2</c:v>
                </c:pt>
                <c:pt idx="429">
                  <c:v>-1.3778698603751E-2</c:v>
                </c:pt>
                <c:pt idx="430">
                  <c:v>-1.3701189428927913E-2</c:v>
                </c:pt>
                <c:pt idx="431">
                  <c:v>-1.3623992079570399E-2</c:v>
                </c:pt>
                <c:pt idx="432">
                  <c:v>-1.3573736318711603E-2</c:v>
                </c:pt>
                <c:pt idx="433">
                  <c:v>-1.3497046121002998E-2</c:v>
                </c:pt>
                <c:pt idx="434">
                  <c:v>-1.3420664371932501E-2</c:v>
                </c:pt>
                <c:pt idx="435">
                  <c:v>-1.334458979272651E-2</c:v>
                </c:pt>
                <c:pt idx="436">
                  <c:v>-1.3295045703773699E-2</c:v>
                </c:pt>
                <c:pt idx="437">
                  <c:v>-1.3219470868653601E-2</c:v>
                </c:pt>
                <c:pt idx="438">
                  <c:v>-1.3144199914478601E-2</c:v>
                </c:pt>
                <c:pt idx="439">
                  <c:v>-1.3095165663027309E-2</c:v>
                </c:pt>
                <c:pt idx="440">
                  <c:v>-1.3020389218787122E-2</c:v>
                </c:pt>
                <c:pt idx="441">
                  <c:v>-1.2945913428330499E-2</c:v>
                </c:pt>
                <c:pt idx="442">
                  <c:v>-1.2871737069505501E-2</c:v>
                </c:pt>
                <c:pt idx="443">
                  <c:v>-1.2823397489440499E-2</c:v>
                </c:pt>
                <c:pt idx="444">
                  <c:v>-1.27497085595133E-2</c:v>
                </c:pt>
                <c:pt idx="445">
                  <c:v>-1.267631591724E-2</c:v>
                </c:pt>
                <c:pt idx="446">
                  <c:v>-1.2603218371944298E-2</c:v>
                </c:pt>
                <c:pt idx="447">
                  <c:v>-1.2555563938223699E-2</c:v>
                </c:pt>
                <c:pt idx="448">
                  <c:v>-1.2482946922318498E-2</c:v>
                </c:pt>
                <c:pt idx="449">
                  <c:v>-1.2410621940002801E-2</c:v>
                </c:pt>
                <c:pt idx="450">
                  <c:v>-1.2363458590503201E-2</c:v>
                </c:pt>
                <c:pt idx="451">
                  <c:v>-1.2291609260526901E-2</c:v>
                </c:pt>
                <c:pt idx="452">
                  <c:v>-1.22200489574115E-2</c:v>
                </c:pt>
                <c:pt idx="453">
                  <c:v>-1.2148776542417803E-2</c:v>
                </c:pt>
                <c:pt idx="454">
                  <c:v>-1.2102282491294494E-2</c:v>
                </c:pt>
                <c:pt idx="455">
                  <c:v>-1.2031479128743E-2</c:v>
                </c:pt>
                <c:pt idx="456">
                  <c:v>-1.19609607239466E-2</c:v>
                </c:pt>
                <c:pt idx="457">
                  <c:v>-1.1914946549183699E-2</c:v>
                </c:pt>
                <c:pt idx="458">
                  <c:v>-1.1844892530492E-2</c:v>
                </c:pt>
                <c:pt idx="459">
                  <c:v>-1.1775120592901301E-2</c:v>
                </c:pt>
                <c:pt idx="460">
                  <c:v>-1.1705629646901113E-2</c:v>
                </c:pt>
                <c:pt idx="461">
                  <c:v>-1.1660269602905213E-2</c:v>
                </c:pt>
                <c:pt idx="462">
                  <c:v>-1.1591236727164599E-2</c:v>
                </c:pt>
                <c:pt idx="463">
                  <c:v>-1.1522482038778807E-2</c:v>
                </c:pt>
                <c:pt idx="464">
                  <c:v>-1.14540044756516E-2</c:v>
                </c:pt>
                <c:pt idx="465">
                  <c:v>-1.14092900574308E-2</c:v>
                </c:pt>
                <c:pt idx="466">
                  <c:v>-1.1341264406904101E-2</c:v>
                </c:pt>
                <c:pt idx="467">
                  <c:v>-1.1273513147648901E-2</c:v>
                </c:pt>
                <c:pt idx="468">
                  <c:v>-1.12292618595707E-2</c:v>
                </c:pt>
                <c:pt idx="469">
                  <c:v>-1.11619581577766E-2</c:v>
                </c:pt>
                <c:pt idx="470">
                  <c:v>-1.10949261627109E-2</c:v>
                </c:pt>
                <c:pt idx="471">
                  <c:v>-1.1028164857589303E-2</c:v>
                </c:pt>
                <c:pt idx="472">
                  <c:v>-1.0984545032848507E-2</c:v>
                </c:pt>
                <c:pt idx="473">
                  <c:v>-1.0918225389061101E-2</c:v>
                </c:pt>
                <c:pt idx="474">
                  <c:v>-1.0852173817382208E-2</c:v>
                </c:pt>
                <c:pt idx="475">
                  <c:v>-1.0809007101390499E-2</c:v>
                </c:pt>
                <c:pt idx="476">
                  <c:v>-1.0743393020047899E-2</c:v>
                </c:pt>
                <c:pt idx="477">
                  <c:v>-1.0678044439948098E-2</c:v>
                </c:pt>
                <c:pt idx="478">
                  <c:v>-1.0612960387348899E-2</c:v>
                </c:pt>
                <c:pt idx="479">
                  <c:v>-1.05704115672787E-2</c:v>
                </c:pt>
                <c:pt idx="480">
                  <c:v>-1.0505759357364508E-2</c:v>
                </c:pt>
                <c:pt idx="481">
                  <c:v>-1.0441369167479201E-2</c:v>
                </c:pt>
                <c:pt idx="482">
                  <c:v>-1.0399263853945392E-2</c:v>
                </c:pt>
                <c:pt idx="483">
                  <c:v>-1.0335301510771099E-2</c:v>
                </c:pt>
                <c:pt idx="484">
                  <c:v>-1.0271598724811301E-2</c:v>
                </c:pt>
                <c:pt idx="485">
                  <c:v>-1.0208154563239405E-2</c:v>
                </c:pt>
                <c:pt idx="486">
                  <c:v>-1.0166654143944598E-2</c:v>
                </c:pt>
                <c:pt idx="487">
                  <c:v>-1.01036324176923E-2</c:v>
                </c:pt>
                <c:pt idx="488">
                  <c:v>-1.0040866913306599E-2</c:v>
                </c:pt>
                <c:pt idx="489">
                  <c:v>-9.999800797049211E-3</c:v>
                </c:pt>
                <c:pt idx="490">
                  <c:v>-9.9374538984973362E-3</c:v>
                </c:pt>
                <c:pt idx="491">
                  <c:v>-9.8753608617805355E-3</c:v>
                </c:pt>
                <c:pt idx="492">
                  <c:v>-9.813520792998796E-3</c:v>
                </c:pt>
                <c:pt idx="493">
                  <c:v>-9.7730471076078549E-3</c:v>
                </c:pt>
                <c:pt idx="494">
                  <c:v>-9.7116204580891593E-3</c:v>
                </c:pt>
                <c:pt idx="495">
                  <c:v>-9.6504444738623584E-3</c:v>
                </c:pt>
                <c:pt idx="496">
                  <c:v>-9.6103962675574556E-3</c:v>
                </c:pt>
                <c:pt idx="497">
                  <c:v>-9.5496300316007497E-3</c:v>
                </c:pt>
                <c:pt idx="498">
                  <c:v>-9.489112198752276E-3</c:v>
                </c:pt>
                <c:pt idx="499">
                  <c:v>-9.4288419121741403E-3</c:v>
                </c:pt>
                <c:pt idx="500">
                  <c:v>-9.3893741859799162E-3</c:v>
                </c:pt>
                <c:pt idx="501">
                  <c:v>-9.3295086752011262E-3</c:v>
                </c:pt>
                <c:pt idx="502">
                  <c:v>-9.2698885031738155E-3</c:v>
                </c:pt>
                <c:pt idx="503">
                  <c:v>-9.2308377936960503E-3</c:v>
                </c:pt>
                <c:pt idx="504">
                  <c:v>-9.1716188774725801E-3</c:v>
                </c:pt>
                <c:pt idx="505">
                  <c:v>-9.1126431310374206E-3</c:v>
                </c:pt>
                <c:pt idx="506">
                  <c:v>-9.0539097328673282E-3</c:v>
                </c:pt>
                <c:pt idx="507">
                  <c:v>-9.0154280412691554E-3</c:v>
                </c:pt>
                <c:pt idx="508">
                  <c:v>-8.9570911304770098E-3</c:v>
                </c:pt>
                <c:pt idx="509">
                  <c:v>-8.8989944510974896E-3</c:v>
                </c:pt>
                <c:pt idx="510">
                  <c:v>-8.860921658577086E-3</c:v>
                </c:pt>
                <c:pt idx="511">
                  <c:v>-8.8032180905446861E-3</c:v>
                </c:pt>
                <c:pt idx="512">
                  <c:v>-8.745752673839936E-3</c:v>
                </c:pt>
                <c:pt idx="513">
                  <c:v>-8.688524620613888E-3</c:v>
                </c:pt>
                <c:pt idx="514">
                  <c:v>-8.651009849661221E-3</c:v>
                </c:pt>
                <c:pt idx="515">
                  <c:v>-8.5941703339674005E-3</c:v>
                </c:pt>
                <c:pt idx="516">
                  <c:v>-8.5375661513801548E-3</c:v>
                </c:pt>
                <c:pt idx="517">
                  <c:v>-8.5004524907796759E-3</c:v>
                </c:pt>
                <c:pt idx="518">
                  <c:v>-8.4442336070560294E-3</c:v>
                </c:pt>
                <c:pt idx="519">
                  <c:v>-8.3882480611574602E-3</c:v>
                </c:pt>
                <c:pt idx="520">
                  <c:v>-8.3324950973691306E-3</c:v>
                </c:pt>
                <c:pt idx="521">
                  <c:v>-8.29592890671778E-3</c:v>
                </c:pt>
                <c:pt idx="522">
                  <c:v>-8.2405568537273575E-3</c:v>
                </c:pt>
                <c:pt idx="523">
                  <c:v>-8.1854154350247E-3</c:v>
                </c:pt>
                <c:pt idx="524">
                  <c:v>-8.1492428800550194E-3</c:v>
                </c:pt>
                <c:pt idx="525">
                  <c:v>-8.0944792646422559E-3</c:v>
                </c:pt>
                <c:pt idx="526">
                  <c:v>-8.0399443692093855E-3</c:v>
                </c:pt>
                <c:pt idx="527">
                  <c:v>-7.9856374687277756E-3</c:v>
                </c:pt>
                <c:pt idx="528">
                  <c:v>-7.9500022568403592E-3</c:v>
                </c:pt>
                <c:pt idx="529">
                  <c:v>-7.8960689490054498E-3</c:v>
                </c:pt>
                <c:pt idx="530">
                  <c:v>-7.8423617671565422E-3</c:v>
                </c:pt>
                <c:pt idx="531">
                  <c:v>-7.8071130163712404E-3</c:v>
                </c:pt>
                <c:pt idx="532">
                  <c:v>-7.7537764449911069E-3</c:v>
                </c:pt>
                <c:pt idx="533">
                  <c:v>-7.7006641626624055E-3</c:v>
                </c:pt>
                <c:pt idx="534">
                  <c:v>-7.6657989482276714E-3</c:v>
                </c:pt>
                <c:pt idx="535">
                  <c:v>-7.6130543451127901E-3</c:v>
                </c:pt>
                <c:pt idx="536">
                  <c:v>-7.5605322255511741E-3</c:v>
                </c:pt>
                <c:pt idx="537">
                  <c:v>-7.5082319057547166E-3</c:v>
                </c:pt>
                <c:pt idx="538">
                  <c:v>-7.4738903506670843E-3</c:v>
                </c:pt>
                <c:pt idx="539">
                  <c:v>-7.4219537379584428E-3</c:v>
                </c:pt>
                <c:pt idx="540">
                  <c:v>-7.3702371620683431E-3</c:v>
                </c:pt>
                <c:pt idx="541">
                  <c:v>-7.3362723723778955E-3</c:v>
                </c:pt>
                <c:pt idx="542">
                  <c:v>-7.2849166899647631E-3</c:v>
                </c:pt>
                <c:pt idx="543">
                  <c:v>-7.2337793115008478E-3</c:v>
                </c:pt>
                <c:pt idx="544">
                  <c:v>-7.1828595807277027E-3</c:v>
                </c:pt>
                <c:pt idx="545">
                  <c:v>-7.1494092758142341E-3</c:v>
                </c:pt>
                <c:pt idx="546">
                  <c:v>-7.098846625661113E-3</c:v>
                </c:pt>
                <c:pt idx="547">
                  <c:v>-7.0484999310539429E-3</c:v>
                </c:pt>
                <c:pt idx="548">
                  <c:v>-7.0154198902199604E-3</c:v>
                </c:pt>
                <c:pt idx="549">
                  <c:v>-6.9654275752336339E-3</c:v>
                </c:pt>
                <c:pt idx="550">
                  <c:v>-6.9156495524451255E-3</c:v>
                </c:pt>
                <c:pt idx="551">
                  <c:v>-6.8829371247670903E-3</c:v>
                </c:pt>
                <c:pt idx="552">
                  <c:v>-6.8335108264148898E-3</c:v>
                </c:pt>
                <c:pt idx="553">
                  <c:v>-6.7842971851922789E-3</c:v>
                </c:pt>
                <c:pt idx="554">
                  <c:v>-6.7352955819200248E-3</c:v>
                </c:pt>
                <c:pt idx="555">
                  <c:v>-6.7030852374338904E-3</c:v>
                </c:pt>
                <c:pt idx="556">
                  <c:v>-6.6544317603071798E-3</c:v>
                </c:pt>
                <c:pt idx="557">
                  <c:v>-6.6059887243759396E-3</c:v>
                </c:pt>
                <c:pt idx="558">
                  <c:v>-6.5741398551637199E-3</c:v>
                </c:pt>
                <c:pt idx="559">
                  <c:v>-6.5260423961616678E-3</c:v>
                </c:pt>
                <c:pt idx="560">
                  <c:v>-6.4781538087059403E-3</c:v>
                </c:pt>
                <c:pt idx="561">
                  <c:v>-6.4466639118132092E-3</c:v>
                </c:pt>
                <c:pt idx="562">
                  <c:v>-6.3991183952137754E-3</c:v>
                </c:pt>
                <c:pt idx="563">
                  <c:v>-6.3517802071434495E-3</c:v>
                </c:pt>
                <c:pt idx="564">
                  <c:v>-6.3046487633260729E-3</c:v>
                </c:pt>
                <c:pt idx="565">
                  <c:v>-6.2736492408085156E-3</c:v>
                </c:pt>
                <c:pt idx="566">
                  <c:v>-6.226857471600223E-3</c:v>
                </c:pt>
                <c:pt idx="567">
                  <c:v>-6.1802709397237128E-3</c:v>
                </c:pt>
                <c:pt idx="568">
                  <c:v>-6.1496245940609526E-3</c:v>
                </c:pt>
                <c:pt idx="569">
                  <c:v>-6.1033753305806031E-3</c:v>
                </c:pt>
                <c:pt idx="570">
                  <c:v>-6.0573298230599103E-3</c:v>
                </c:pt>
                <c:pt idx="571">
                  <c:v>-6.0270342908132603E-3</c:v>
                </c:pt>
                <c:pt idx="572">
                  <c:v>-5.9813236861629955E-3</c:v>
                </c:pt>
                <c:pt idx="573">
                  <c:v>-5.9358153812160228E-3</c:v>
                </c:pt>
                <c:pt idx="574">
                  <c:v>-5.8905088245997496E-3</c:v>
                </c:pt>
                <c:pt idx="575">
                  <c:v>-5.8606926110610731E-3</c:v>
                </c:pt>
                <c:pt idx="576">
                  <c:v>-5.8157177515949995E-3</c:v>
                </c:pt>
                <c:pt idx="577">
                  <c:v>-5.7709432182586843E-3</c:v>
                </c:pt>
                <c:pt idx="578">
                  <c:v>-5.7414723457519931E-3</c:v>
                </c:pt>
                <c:pt idx="579">
                  <c:v>-5.6970272382788701E-3</c:v>
                </c:pt>
                <c:pt idx="580">
                  <c:v>-5.6527810588538402E-3</c:v>
                </c:pt>
                <c:pt idx="581">
                  <c:v>-5.6236532956760914E-3</c:v>
                </c:pt>
                <c:pt idx="582">
                  <c:v>-5.5797343092523731E-3</c:v>
                </c:pt>
                <c:pt idx="583">
                  <c:v>-5.5360128765129897E-3</c:v>
                </c:pt>
                <c:pt idx="584">
                  <c:v>-5.4924884771468301E-3</c:v>
                </c:pt>
                <c:pt idx="585">
                  <c:v>-5.4638295936929142E-3</c:v>
                </c:pt>
                <c:pt idx="586">
                  <c:v>-5.4206293615337141E-3</c:v>
                </c:pt>
                <c:pt idx="587">
                  <c:v>-5.3776248205607497E-3</c:v>
                </c:pt>
                <c:pt idx="588">
                  <c:v>-5.3493038793279496E-3</c:v>
                </c:pt>
                <c:pt idx="589">
                  <c:v>-5.3066213617622929E-3</c:v>
                </c:pt>
                <c:pt idx="590">
                  <c:v>-5.2641332159973804E-3</c:v>
                </c:pt>
                <c:pt idx="591">
                  <c:v>-5.2361481098519248E-3</c:v>
                </c:pt>
                <c:pt idx="592">
                  <c:v>-5.1939798800361703E-3</c:v>
                </c:pt>
                <c:pt idx="593">
                  <c:v>-5.1520047250679874E-3</c:v>
                </c:pt>
                <c:pt idx="594">
                  <c:v>-5.1102221540012642E-3</c:v>
                </c:pt>
                <c:pt idx="595">
                  <c:v>-5.0826960716876231E-3</c:v>
                </c:pt>
                <c:pt idx="596">
                  <c:v>-5.0412305609338253E-3</c:v>
                </c:pt>
                <c:pt idx="597">
                  <c:v>-4.9999563675724602E-3</c:v>
                </c:pt>
                <c:pt idx="598">
                  <c:v>-4.9727612421049654E-3</c:v>
                </c:pt>
                <c:pt idx="599">
                  <c:v>-4.9318020858898793E-3</c:v>
                </c:pt>
                <c:pt idx="600">
                  <c:v>-4.8910330021449729E-3</c:v>
                </c:pt>
                <c:pt idx="601">
                  <c:v>-4.8641668443530897E-3</c:v>
                </c:pt>
                <c:pt idx="602">
                  <c:v>-4.8237108090088601E-3</c:v>
                </c:pt>
                <c:pt idx="603">
                  <c:v>-4.783443622457543E-3</c:v>
                </c:pt>
                <c:pt idx="604">
                  <c:v>-4.7433648215565423E-3</c:v>
                </c:pt>
                <c:pt idx="605">
                  <c:v>-4.7169483838353354E-3</c:v>
                </c:pt>
                <c:pt idx="606">
                  <c:v>-4.6771799368509085E-3</c:v>
                </c:pt>
                <c:pt idx="607">
                  <c:v>-4.6375986806878903E-3</c:v>
                </c:pt>
                <c:pt idx="608">
                  <c:v>-4.6115066061393475E-3</c:v>
                </c:pt>
                <c:pt idx="609">
                  <c:v>-4.5722337950394668E-3</c:v>
                </c:pt>
                <c:pt idx="610">
                  <c:v>-4.5331470003980622E-3</c:v>
                </c:pt>
                <c:pt idx="611">
                  <c:v>-4.5073774117197814E-3</c:v>
                </c:pt>
                <c:pt idx="612">
                  <c:v>-4.4685971859362633E-3</c:v>
                </c:pt>
                <c:pt idx="613">
                  <c:v>-4.4300018224000129E-3</c:v>
                </c:pt>
                <c:pt idx="614">
                  <c:v>-4.4045528742602397E-3</c:v>
                </c:pt>
                <c:pt idx="615">
                  <c:v>-4.3662622355278742E-3</c:v>
                </c:pt>
                <c:pt idx="616">
                  <c:v>-4.3281553246764873E-3</c:v>
                </c:pt>
                <c:pt idx="617">
                  <c:v>-4.2902317124536068E-3</c:v>
                </c:pt>
                <c:pt idx="618">
                  <c:v>-4.2652212047992232E-3</c:v>
                </c:pt>
                <c:pt idx="619">
                  <c:v>-4.2275998194237097E-3</c:v>
                </c:pt>
                <c:pt idx="620">
                  <c:v>-4.1901606252727226E-3</c:v>
                </c:pt>
                <c:pt idx="621">
                  <c:v>-4.1654664877060002E-3</c:v>
                </c:pt>
                <c:pt idx="622">
                  <c:v>-4.1283277510431428E-3</c:v>
                </c:pt>
                <c:pt idx="623">
                  <c:v>-4.0913701173419404E-3</c:v>
                </c:pt>
                <c:pt idx="624">
                  <c:v>-4.0669906091979399E-3</c:v>
                </c:pt>
                <c:pt idx="625">
                  <c:v>-4.0303316941794126E-3</c:v>
                </c:pt>
                <c:pt idx="626">
                  <c:v>-3.99385281271871E-3</c:v>
                </c:pt>
                <c:pt idx="627">
                  <c:v>-3.9575535602190725E-3</c:v>
                </c:pt>
                <c:pt idx="628">
                  <c:v>-3.9336043518048312E-3</c:v>
                </c:pt>
                <c:pt idx="629">
                  <c:v>-3.89760146306316E-3</c:v>
                </c:pt>
                <c:pt idx="630">
                  <c:v>-3.8617771595135316E-3</c:v>
                </c:pt>
                <c:pt idx="631">
                  <c:v>-3.8381385533486499E-3</c:v>
                </c:pt>
                <c:pt idx="632">
                  <c:v>-3.8026089457850313E-3</c:v>
                </c:pt>
                <c:pt idx="633">
                  <c:v>-3.767256897854562E-3</c:v>
                </c:pt>
                <c:pt idx="634">
                  <c:v>-3.7439272528688949E-3</c:v>
                </c:pt>
                <c:pt idx="635">
                  <c:v>-3.7088682622322933E-3</c:v>
                </c:pt>
                <c:pt idx="636">
                  <c:v>-3.6739858236157913E-3</c:v>
                </c:pt>
                <c:pt idx="637">
                  <c:v>-3.650963527266602E-3</c:v>
                </c:pt>
                <c:pt idx="638">
                  <c:v>-3.6163725359192002E-3</c:v>
                </c:pt>
                <c:pt idx="639">
                  <c:v>-3.5819571066719133E-3</c:v>
                </c:pt>
                <c:pt idx="640">
                  <c:v>-3.5477168651022626E-3</c:v>
                </c:pt>
                <c:pt idx="641">
                  <c:v>-3.5251150108012315E-3</c:v>
                </c:pt>
                <c:pt idx="642">
                  <c:v>-3.4911640366829927E-3</c:v>
                </c:pt>
                <c:pt idx="643">
                  <c:v>-3.4573872843876334E-3</c:v>
                </c:pt>
                <c:pt idx="644">
                  <c:v>-3.4350890495874115E-3</c:v>
                </c:pt>
                <c:pt idx="645">
                  <c:v>-3.401600021424E-3</c:v>
                </c:pt>
                <c:pt idx="646">
                  <c:v>-3.3682842663353826E-3</c:v>
                </c:pt>
                <c:pt idx="647">
                  <c:v>-3.34628813208835E-3</c:v>
                </c:pt>
                <c:pt idx="648">
                  <c:v>-3.3132585851482787E-3</c:v>
                </c:pt>
                <c:pt idx="649">
                  <c:v>-3.2804013794066815E-3</c:v>
                </c:pt>
                <c:pt idx="650">
                  <c:v>-3.2587058536097499E-3</c:v>
                </c:pt>
                <c:pt idx="651">
                  <c:v>-3.2261333669954344E-3</c:v>
                </c:pt>
                <c:pt idx="652">
                  <c:v>-3.1937323063436413E-3</c:v>
                </c:pt>
                <c:pt idx="653">
                  <c:v>-3.1615023255877526E-3</c:v>
                </c:pt>
                <c:pt idx="654">
                  <c:v>-3.1402181194290701E-3</c:v>
                </c:pt>
                <c:pt idx="655">
                  <c:v>-3.1082708426236226E-3</c:v>
                </c:pt>
                <c:pt idx="656">
                  <c:v>-3.0764937531277412E-3</c:v>
                </c:pt>
                <c:pt idx="657">
                  <c:v>-3.0555067067151412E-3</c:v>
                </c:pt>
                <c:pt idx="658">
                  <c:v>-3.0240108949509126E-3</c:v>
                </c:pt>
                <c:pt idx="659">
                  <c:v>-2.9926843940221801E-3</c:v>
                </c:pt>
                <c:pt idx="660">
                  <c:v>-2.9719931034354898E-3</c:v>
                </c:pt>
                <c:pt idx="661">
                  <c:v>-2.9409464797819913E-3</c:v>
                </c:pt>
                <c:pt idx="662">
                  <c:v>-2.9100683063903914E-3</c:v>
                </c:pt>
                <c:pt idx="663">
                  <c:v>-2.8896713930338289E-3</c:v>
                </c:pt>
                <c:pt idx="664">
                  <c:v>-2.859071721887662E-3</c:v>
                </c:pt>
                <c:pt idx="665">
                  <c:v>-2.8286396561209614E-3</c:v>
                </c:pt>
                <c:pt idx="666">
                  <c:v>-2.8085357663978528E-3</c:v>
                </c:pt>
                <c:pt idx="667">
                  <c:v>-2.7783808529438726E-3</c:v>
                </c:pt>
                <c:pt idx="668">
                  <c:v>-2.7483927154765345E-3</c:v>
                </c:pt>
                <c:pt idx="669">
                  <c:v>-2.7185710405317133E-3</c:v>
                </c:pt>
                <c:pt idx="670">
                  <c:v>-2.6988682101621113E-3</c:v>
                </c:pt>
                <c:pt idx="671">
                  <c:v>-2.6693218617360945E-3</c:v>
                </c:pt>
                <c:pt idx="672">
                  <c:v>-2.6399411675390714E-3</c:v>
                </c:pt>
                <c:pt idx="673">
                  <c:v>-2.6205282349461914E-3</c:v>
                </c:pt>
                <c:pt idx="674">
                  <c:v>-2.5914215758629528E-3</c:v>
                </c:pt>
                <c:pt idx="675">
                  <c:v>-2.5624797777394812E-3</c:v>
                </c:pt>
                <c:pt idx="676">
                  <c:v>-2.5433554715820115E-3</c:v>
                </c:pt>
                <c:pt idx="677">
                  <c:v>-2.5146864412082686E-3</c:v>
                </c:pt>
                <c:pt idx="678">
                  <c:v>-2.4861814933623116E-3</c:v>
                </c:pt>
                <c:pt idx="679">
                  <c:v>-2.4673445659599727E-3</c:v>
                </c:pt>
                <c:pt idx="680">
                  <c:v>-2.4391111422438099E-3</c:v>
                </c:pt>
                <c:pt idx="681">
                  <c:v>-2.4110410372768999E-3</c:v>
                </c:pt>
                <c:pt idx="682">
                  <c:v>-2.3924902643248686E-3</c:v>
                </c:pt>
                <c:pt idx="683">
                  <c:v>-2.36469046332276E-3</c:v>
                </c:pt>
                <c:pt idx="684">
                  <c:v>-2.33705323176804E-3</c:v>
                </c:pt>
                <c:pt idx="685">
                  <c:v>-2.309578286622422E-3</c:v>
                </c:pt>
                <c:pt idx="686">
                  <c:v>-2.2914192874743614E-3</c:v>
                </c:pt>
                <c:pt idx="687">
                  <c:v>-2.2642129973369316E-3</c:v>
                </c:pt>
                <c:pt idx="688">
                  <c:v>-2.2371682640417515E-3</c:v>
                </c:pt>
                <c:pt idx="689">
                  <c:v>-2.2192925952198798E-3</c:v>
                </c:pt>
                <c:pt idx="690">
                  <c:v>-2.1925153515339499E-3</c:v>
                </c:pt>
                <c:pt idx="691">
                  <c:v>-2.16589894918928E-3</c:v>
                </c:pt>
                <c:pt idx="692">
                  <c:v>-2.1483054634239113E-3</c:v>
                </c:pt>
                <c:pt idx="693">
                  <c:v>-2.1219554078148301E-3</c:v>
                </c:pt>
                <c:pt idx="694">
                  <c:v>-2.0957654919490686E-3</c:v>
                </c:pt>
                <c:pt idx="695">
                  <c:v>-2.0784530641683513E-3</c:v>
                </c:pt>
                <c:pt idx="696">
                  <c:v>-2.0525283744294198E-3</c:v>
                </c:pt>
                <c:pt idx="697">
                  <c:v>-2.0267631365761801E-3</c:v>
                </c:pt>
                <c:pt idx="698">
                  <c:v>-2.0097306636560315E-3</c:v>
                </c:pt>
                <c:pt idx="699">
                  <c:v>-1.9842295533314801E-3</c:v>
                </c:pt>
                <c:pt idx="700">
                  <c:v>-1.9588872206205915E-3</c:v>
                </c:pt>
                <c:pt idx="701">
                  <c:v>-1.9337034109991301E-3</c:v>
                </c:pt>
                <c:pt idx="702">
                  <c:v>-1.9170543391188019E-3</c:v>
                </c:pt>
                <c:pt idx="703">
                  <c:v>-1.8921331738747814E-3</c:v>
                </c:pt>
                <c:pt idx="704">
                  <c:v>-1.8673698759843506E-3</c:v>
                </c:pt>
                <c:pt idx="705" formatCode="0.00E+00">
                  <c:v>-1.85099821799723E-3</c:v>
                </c:pt>
                <c:pt idx="706" formatCode="0.00E+00">
                  <c:v>-1.8264965173464007E-3</c:v>
                </c:pt>
                <c:pt idx="707" formatCode="0.00E+00">
                  <c:v>-1.8021520415396513E-3</c:v>
                </c:pt>
                <c:pt idx="708" formatCode="0.00E+00">
                  <c:v>-1.7860567667687623E-3</c:v>
                </c:pt>
                <c:pt idx="709" formatCode="0.00E+00">
                  <c:v>-1.76197286225933E-3</c:v>
                </c:pt>
                <c:pt idx="710" formatCode="0.00E+00">
                  <c:v>-1.7380455531660313E-3</c:v>
                </c:pt>
                <c:pt idx="711" formatCode="0.00E+00">
                  <c:v>-1.7222256518470899E-3</c:v>
                </c:pt>
                <c:pt idx="712" formatCode="0.00E+00">
                  <c:v>-1.6985579090752626E-3</c:v>
                </c:pt>
                <c:pt idx="713" formatCode="0.00E+00">
                  <c:v>-1.6750461452324206E-3</c:v>
                </c:pt>
                <c:pt idx="714" formatCode="0.00E+00">
                  <c:v>-1.6595006282929701E-3</c:v>
                </c:pt>
                <c:pt idx="715" formatCode="0.00E+00">
                  <c:v>-1.6362474465405914E-3</c:v>
                </c:pt>
                <c:pt idx="716" formatCode="0.00E+00">
                  <c:v>-1.61314964003286E-3</c:v>
                </c:pt>
                <c:pt idx="717" formatCode="0.00E+00">
                  <c:v>-1.5978775388784912E-3</c:v>
                </c:pt>
                <c:pt idx="718" formatCode="0.00E+00">
                  <c:v>-1.5750373507566501E-3</c:v>
                </c:pt>
                <c:pt idx="719" formatCode="0.00E+00">
                  <c:v>-1.5523519468660916E-3</c:v>
                </c:pt>
                <c:pt idx="720" formatCode="0.00E+00">
                  <c:v>-1.5298211043340299E-3</c:v>
                </c:pt>
                <c:pt idx="721" formatCode="0.00E+00">
                  <c:v>-1.5149235842753701E-3</c:v>
                </c:pt>
                <c:pt idx="722" formatCode="0.00E+00">
                  <c:v>-1.492649061137271E-3</c:v>
                </c:pt>
                <c:pt idx="723" formatCode="0.00E+00">
                  <c:v>-1.4705285256505507E-3</c:v>
                </c:pt>
                <c:pt idx="724" formatCode="0.00E+00">
                  <c:v>-1.4559021952122899E-3</c:v>
                </c:pt>
                <c:pt idx="725" formatCode="0.00E+00">
                  <c:v>-1.4340370634826907E-3</c:v>
                </c:pt>
                <c:pt idx="726" formatCode="0.00E+00">
                  <c:v>-1.4123253580613001E-3</c:v>
                </c:pt>
                <c:pt idx="727" formatCode="0.00E+00">
                  <c:v>-1.3979693163867306E-3</c:v>
                </c:pt>
                <c:pt idx="728" formatCode="0.00E+00">
                  <c:v>-1.3765121189172414E-3</c:v>
                </c:pt>
                <c:pt idx="729">
                  <c:v>-1.3552077986534201E-3</c:v>
                </c:pt>
                <c:pt idx="730">
                  <c:v>-1.3411211644816607E-3</c:v>
                </c:pt>
                <c:pt idx="731">
                  <c:v>-1.3200704760011213E-3</c:v>
                </c:pt>
                <c:pt idx="732">
                  <c:v>-1.2991721277458013E-3</c:v>
                </c:pt>
                <c:pt idx="733">
                  <c:v>-1.2853540392240201E-3</c:v>
                </c:pt>
                <c:pt idx="734">
                  <c:v>-1.264708466031231E-3</c:v>
                </c:pt>
                <c:pt idx="735">
                  <c:v>-1.2442147080876499E-3</c:v>
                </c:pt>
                <c:pt idx="736">
                  <c:v>-1.23066432258891E-3</c:v>
                </c:pt>
                <c:pt idx="737">
                  <c:v>-1.21042250225054E-3</c:v>
                </c:pt>
                <c:pt idx="738">
                  <c:v>-1.1903319840760812E-3</c:v>
                </c:pt>
                <c:pt idx="739">
                  <c:v>-1.1703925748305119E-3</c:v>
                </c:pt>
                <c:pt idx="740">
                  <c:v>-1.1572090790782207E-3</c:v>
                </c:pt>
                <c:pt idx="741">
                  <c:v>-1.1375204809952206E-3</c:v>
                </c:pt>
                <c:pt idx="742">
                  <c:v>-1.11798249501712E-3</c:v>
                </c:pt>
                <c:pt idx="743">
                  <c:v>-1.10506477136238E-3</c:v>
                </c:pt>
                <c:pt idx="744">
                  <c:v>-1.0857768042742506E-3</c:v>
                </c:pt>
                <c:pt idx="745">
                  <c:v>-1.0666389641006413E-3</c:v>
                </c:pt>
                <c:pt idx="746">
                  <c:v>-1.0539862336493299E-3</c:v>
                </c:pt>
                <c:pt idx="747">
                  <c:v>-1.03509763876725E-3</c:v>
                </c:pt>
                <c:pt idx="748">
                  <c:v>-1.0163586971373298E-3</c:v>
                </c:pt>
                <c:pt idx="749">
                  <c:v>-1.0039701994744798E-3</c:v>
                </c:pt>
                <c:pt idx="750">
                  <c:v>-9.8547974804915998E-4</c:v>
                </c:pt>
                <c:pt idx="751">
                  <c:v>-9.6713848764044385E-4</c:v>
                </c:pt>
                <c:pt idx="752">
                  <c:v>-9.5501348067318582E-4</c:v>
                </c:pt>
                <c:pt idx="753">
                  <c:v>-9.3691997373353611E-4</c:v>
                </c:pt>
                <c:pt idx="754">
                  <c:v>-9.1897520690483413E-4</c:v>
                </c:pt>
                <c:pt idx="755">
                  <c:v>-9.0711296670567705E-4</c:v>
                </c:pt>
                <c:pt idx="756">
                  <c:v>-8.8941523480740795E-4</c:v>
                </c:pt>
                <c:pt idx="757">
                  <c:v>-8.7186580334772524E-4</c:v>
                </c:pt>
                <c:pt idx="758">
                  <c:v>-8.5446450702847247E-4</c:v>
                </c:pt>
                <c:pt idx="759">
                  <c:v>-8.4296252698567249E-4</c:v>
                </c:pt>
                <c:pt idx="760">
                  <c:v>-8.2580730187134586E-4</c:v>
                </c:pt>
                <c:pt idx="761">
                  <c:v>-8.0879978760760502E-4</c:v>
                </c:pt>
                <c:pt idx="762">
                  <c:v>-7.9755892208299131E-4</c:v>
                </c:pt>
                <c:pt idx="763">
                  <c:v>-7.8079680324052937E-4</c:v>
                </c:pt>
                <c:pt idx="764">
                  <c:v>-7.6418198197621937E-4</c:v>
                </c:pt>
                <c:pt idx="765">
                  <c:v>-7.5320156740284899E-4</c:v>
                </c:pt>
                <c:pt idx="766">
                  <c:v>-7.3683148348037712E-4</c:v>
                </c:pt>
                <c:pt idx="767">
                  <c:v>-7.2060829479401935E-4</c:v>
                </c:pt>
                <c:pt idx="768">
                  <c:v>-7.0988768514706829E-4</c:v>
                </c:pt>
                <c:pt idx="769">
                  <c:v>-6.9390859328950533E-4</c:v>
                </c:pt>
                <c:pt idx="770">
                  <c:v>-6.7807600517332282E-4</c:v>
                </c:pt>
                <c:pt idx="771">
                  <c:v>-6.6761457183810938E-4</c:v>
                </c:pt>
                <c:pt idx="772">
                  <c:v>-6.5202545747197499E-4</c:v>
                </c:pt>
                <c:pt idx="773">
                  <c:v>-6.3658246611774305E-4</c:v>
                </c:pt>
                <c:pt idx="774">
                  <c:v>-6.2637959776273302E-4</c:v>
                </c:pt>
                <c:pt idx="775">
                  <c:v>-6.111794743861727E-4</c:v>
                </c:pt>
                <c:pt idx="776">
                  <c:v>-5.9612510397817652E-4</c:v>
                </c:pt>
                <c:pt idx="777">
                  <c:v>-5.8618020642964904E-4</c:v>
                </c:pt>
                <c:pt idx="778">
                  <c:v>-5.7136811540836282E-4</c:v>
                </c:pt>
                <c:pt idx="779">
                  <c:v>-5.5670141792243802E-4</c:v>
                </c:pt>
                <c:pt idx="780">
                  <c:v>-5.470139140454506E-4</c:v>
                </c:pt>
                <c:pt idx="781">
                  <c:v>-5.3258892441617703E-4</c:v>
                </c:pt>
                <c:pt idx="782">
                  <c:v>-5.1830897942482747E-4</c:v>
                </c:pt>
                <c:pt idx="783">
                  <c:v>-5.0417394833629785E-4</c:v>
                </c:pt>
                <c:pt idx="784">
                  <c:v>-4.9483951728438379E-4</c:v>
                </c:pt>
                <c:pt idx="785">
                  <c:v>-4.8094543176767498E-4</c:v>
                </c:pt>
                <c:pt idx="786">
                  <c:v>-4.6719592570626728E-4</c:v>
                </c:pt>
                <c:pt idx="787">
                  <c:v>-4.5811758140175228E-4</c:v>
                </c:pt>
                <c:pt idx="788">
                  <c:v>-4.4460848956512643E-4</c:v>
                </c:pt>
                <c:pt idx="789">
                  <c:v>-4.31243653105122E-4</c:v>
                </c:pt>
                <c:pt idx="790">
                  <c:v>-4.2242087519845739E-4</c:v>
                </c:pt>
                <c:pt idx="791">
                  <c:v>-4.0929593829574812E-4</c:v>
                </c:pt>
                <c:pt idx="792">
                  <c:v>-3.9631494299347214E-4</c:v>
                </c:pt>
                <c:pt idx="793">
                  <c:v>-3.8774722769181015E-4</c:v>
                </c:pt>
                <c:pt idx="794">
                  <c:v>-3.7500563385612317E-4</c:v>
                </c:pt>
                <c:pt idx="795">
                  <c:v>-3.6240767808312733E-4</c:v>
                </c:pt>
                <c:pt idx="796">
                  <c:v>-3.5409453804797201E-4</c:v>
                </c:pt>
                <c:pt idx="797">
                  <c:v>-3.4173550212642298E-4</c:v>
                </c:pt>
                <c:pt idx="798">
                  <c:v>-3.2951981090578611E-4</c:v>
                </c:pt>
                <c:pt idx="799">
                  <c:v>-3.2146077515920438E-4</c:v>
                </c:pt>
                <c:pt idx="800">
                  <c:v>-3.0948353855283123E-4</c:v>
                </c:pt>
                <c:pt idx="801">
                  <c:v>-2.9764936340395101E-4</c:v>
                </c:pt>
                <c:pt idx="802">
                  <c:v>-2.8984397723251016E-4</c:v>
                </c:pt>
                <c:pt idx="803">
                  <c:v>-2.7824780774508601E-4</c:v>
                </c:pt>
                <c:pt idx="804" formatCode="0.00E+00">
                  <c:v>-2.6679442653159145E-4</c:v>
                </c:pt>
                <c:pt idx="805" formatCode="0.00E+00">
                  <c:v>-2.5548373170667814E-4</c:v>
                </c:pt>
                <c:pt idx="806" formatCode="0.00E+00">
                  <c:v>-2.4802644308812802E-4</c:v>
                </c:pt>
                <c:pt idx="807" formatCode="0.00E+00">
                  <c:v>-2.3695315987321144E-4</c:v>
                </c:pt>
                <c:pt idx="808" formatCode="0.00E+00">
                  <c:v>-2.260223036821842E-4</c:v>
                </c:pt>
                <c:pt idx="809" formatCode="0.00E+00">
                  <c:v>-2.1881764636799125E-4</c:v>
                </c:pt>
                <c:pt idx="810" formatCode="0.00E+00">
                  <c:v>-2.0812379127565421E-4</c:v>
                </c:pt>
                <c:pt idx="811" formatCode="0.00E+00">
                  <c:v>-1.9757211377390701E-4</c:v>
                </c:pt>
                <c:pt idx="812" formatCode="0.00E+00">
                  <c:v>-1.9061968741481116E-4</c:v>
                </c:pt>
                <c:pt idx="813" formatCode="0.00E+00">
                  <c:v>-1.8030461649397322E-4</c:v>
                </c:pt>
                <c:pt idx="814" formatCode="0.00E+00">
                  <c:v>-1.7013148361355801E-4</c:v>
                </c:pt>
                <c:pt idx="815" formatCode="0.00E+00">
                  <c:v>-1.634309037561481E-4</c:v>
                </c:pt>
                <c:pt idx="816" formatCode="0.00E+00">
                  <c:v>-1.5349399885435609E-4</c:v>
                </c:pt>
                <c:pt idx="817" formatCode="0.00E+00">
                  <c:v>-1.4369880227623903E-4</c:v>
                </c:pt>
                <c:pt idx="818" formatCode="0.00E+00">
                  <c:v>-1.3724970028913117E-4</c:v>
                </c:pt>
                <c:pt idx="819" formatCode="0.00E+00">
                  <c:v>-1.2769036892736901E-4</c:v>
                </c:pt>
                <c:pt idx="820" formatCode="0.00E+00">
                  <c:v>-1.1827252596145106E-4</c:v>
                </c:pt>
                <c:pt idx="821" formatCode="0.00E+00">
                  <c:v>-1.1207454896196508E-4</c:v>
                </c:pt>
                <c:pt idx="822" formatCode="0.00E+00">
                  <c:v>-1.0289222421932401E-4</c:v>
                </c:pt>
                <c:pt idx="823" formatCode="0.00E+00">
                  <c:v>-9.3851177688741874E-5</c:v>
                </c:pt>
                <c:pt idx="824" formatCode="0.00E+00">
                  <c:v>-8.7903988474239854E-5</c:v>
                </c:pt>
                <c:pt idx="825" formatCode="0.00E+00">
                  <c:v>-7.9098128872892779E-5</c:v>
                </c:pt>
                <c:pt idx="826" formatCode="0.00E+00">
                  <c:v>-7.0433347003553937E-5</c:v>
                </c:pt>
                <c:pt idx="827" formatCode="0.00E+00">
                  <c:v>-6.4736623986838733E-5</c:v>
                </c:pt>
                <c:pt idx="828" formatCode="0.00E+00">
                  <c:v>-5.6306713387308048E-5</c:v>
                </c:pt>
                <c:pt idx="829" formatCode="0.00E+00">
                  <c:v>-4.8017689701828281E-5</c:v>
                </c:pt>
                <c:pt idx="830" formatCode="0.00E+00">
                  <c:v>-4.2571126848315525E-5</c:v>
                </c:pt>
                <c:pt idx="831" formatCode="0.00E+00">
                  <c:v>-3.4516674346338101E-5</c:v>
                </c:pt>
                <c:pt idx="832" formatCode="0.00E+00">
                  <c:v>-2.6602927566133044E-5</c:v>
                </c:pt>
                <c:pt idx="833" formatCode="0.00E+00">
                  <c:v>-1.8829819706649717E-5</c:v>
                </c:pt>
                <c:pt idx="834" formatCode="0.00E+00">
                  <c:v>-1.3726774164088719E-5</c:v>
                </c:pt>
                <c:pt idx="835" formatCode="0.00E+00">
                  <c:v>-6.1878481135850353E-6</c:v>
                </c:pt>
                <c:pt idx="836" formatCode="0.00E+00">
                  <c:v>1.2106069591674906E-6</c:v>
                </c:pt>
                <c:pt idx="837" formatCode="0.00E+00">
                  <c:v>6.064159156943543E-6</c:v>
                </c:pt>
                <c:pt idx="838" formatCode="0.00E+00">
                  <c:v>1.3228695639805119E-5</c:v>
                </c:pt>
                <c:pt idx="839" formatCode="0.00E+00">
                  <c:v>2.0252919544407515E-5</c:v>
                </c:pt>
                <c:pt idx="840" formatCode="0.00E+00">
                  <c:v>2.4857232256061923E-5</c:v>
                </c:pt>
                <c:pt idx="841" formatCode="0.00E+00">
                  <c:v>3.1647785403914638E-5</c:v>
                </c:pt>
                <c:pt idx="842" formatCode="0.00E+00">
                  <c:v>3.82981748606826E-5</c:v>
                </c:pt>
                <c:pt idx="843" formatCode="0.00E+00">
                  <c:v>4.265348662921964E-5</c:v>
                </c:pt>
                <c:pt idx="844" formatCode="0.00E+00">
                  <c:v>4.9070437824172868E-5</c:v>
                </c:pt>
                <c:pt idx="845" formatCode="0.00E+00">
                  <c:v>5.534736473225364E-5</c:v>
                </c:pt>
                <c:pt idx="846" formatCode="0.00E+00">
                  <c:v>5.9453898829956781E-5</c:v>
                </c:pt>
                <c:pt idx="847" formatCode="0.00E+00">
                  <c:v>6.5497604679441799E-5</c:v>
                </c:pt>
                <c:pt idx="848" formatCode="0.00E+00">
                  <c:v>7.1401416189145473E-5</c:v>
                </c:pt>
                <c:pt idx="849" formatCode="0.00E+00">
                  <c:v>7.5259380661752694E-5</c:v>
                </c:pt>
                <c:pt idx="850" formatCode="0.00E+00">
                  <c:v>8.0930173065217199E-5</c:v>
                </c:pt>
                <c:pt idx="851" formatCode="0.00E+00">
                  <c:v>8.6461191646053598E-5</c:v>
                </c:pt>
                <c:pt idx="852" formatCode="0.00E+00">
                  <c:v>9.0070779351738794E-5</c:v>
                </c:pt>
                <c:pt idx="853" formatCode="0.00E+00">
                  <c:v>9.5368965566627629E-5</c:v>
                </c:pt>
                <c:pt idx="854">
                  <c:v>1.00527489068477E-4</c:v>
                </c:pt>
                <c:pt idx="855">
                  <c:v>1.0388887771449599E-4</c:v>
                </c:pt>
                <c:pt idx="856">
                  <c:v>1.0881474041550117E-4</c:v>
                </c:pt>
                <c:pt idx="857">
                  <c:v>1.1360104212697119E-4</c:v>
                </c:pt>
                <c:pt idx="858">
                  <c:v>1.1824781931084212E-4</c:v>
                </c:pt>
                <c:pt idx="859">
                  <c:v>1.2126819163576203E-4</c:v>
                </c:pt>
                <c:pt idx="860">
                  <c:v>1.2568252033594797E-4</c:v>
                </c:pt>
                <c:pt idx="861">
                  <c:v>1.29957413287511E-4</c:v>
                </c:pt>
                <c:pt idx="862">
                  <c:v>1.3272994917644301E-4</c:v>
                </c:pt>
                <c:pt idx="863">
                  <c:v>1.3677252918281401E-4</c:v>
                </c:pt>
                <c:pt idx="864">
                  <c:v>1.4067575287690117E-4</c:v>
                </c:pt>
                <c:pt idx="865">
                  <c:v>1.4320057903123001E-4</c:v>
                </c:pt>
                <c:pt idx="866">
                  <c:v>1.4687161024256405E-4</c:v>
                </c:pt>
                <c:pt idx="867">
                  <c:v>1.5040335525038208E-4</c:v>
                </c:pt>
                <c:pt idx="868">
                  <c:v>1.5268058334710216E-4</c:v>
                </c:pt>
                <c:pt idx="869">
                  <c:v>1.5598024127970702E-4</c:v>
                </c:pt>
                <c:pt idx="870">
                  <c:v>1.5914067380405308E-4</c:v>
                </c:pt>
                <c:pt idx="871">
                  <c:v>1.6117040051548301E-4</c:v>
                </c:pt>
                <c:pt idx="872">
                  <c:v>1.6409883633874213E-4</c:v>
                </c:pt>
                <c:pt idx="873">
                  <c:v>1.6688809824591511E-4</c:v>
                </c:pt>
                <c:pt idx="874">
                  <c:v>1.6867040525809105E-4</c:v>
                </c:pt>
                <c:pt idx="875">
                  <c:v>1.7122774582041905E-4</c:v>
                </c:pt>
                <c:pt idx="876">
                  <c:v>1.7364595466516717E-4</c:v>
                </c:pt>
                <c:pt idx="877">
                  <c:v>1.7518090869343201E-4</c:v>
                </c:pt>
                <c:pt idx="878">
                  <c:v>1.7736725654590808E-4</c:v>
                </c:pt>
                <c:pt idx="879">
                  <c:v>1.7941450559423011E-4</c:v>
                </c:pt>
                <c:pt idx="880">
                  <c:v>1.8070215839381207E-4</c:v>
                </c:pt>
                <c:pt idx="881">
                  <c:v>1.8251759181032217E-4</c:v>
                </c:pt>
                <c:pt idx="882">
                  <c:v>1.8419395005428408E-4</c:v>
                </c:pt>
                <c:pt idx="883">
                  <c:v>1.8523433843174909E-4</c:v>
                </c:pt>
                <c:pt idx="884">
                  <c:v>1.8667891141914016E-4</c:v>
                </c:pt>
                <c:pt idx="885">
                  <c:v>1.8798442359172407E-4</c:v>
                </c:pt>
                <c:pt idx="886">
                  <c:v>1.8915087801787714E-4</c:v>
                </c:pt>
                <c:pt idx="887">
                  <c:v>1.8985131171865718E-4</c:v>
                </c:pt>
                <c:pt idx="888">
                  <c:v>1.9078599829702017E-4</c:v>
                </c:pt>
                <c:pt idx="889">
                  <c:v>1.9158162866553409E-4</c:v>
                </c:pt>
                <c:pt idx="890">
                  <c:v>1.9203482560731412E-4</c:v>
                </c:pt>
                <c:pt idx="891">
                  <c:v>1.9259868281740411E-4</c:v>
                </c:pt>
                <c:pt idx="892">
                  <c:v>1.9302347607974015E-4</c:v>
                </c:pt>
                <c:pt idx="893">
                  <c:v>1.9322942253874008E-4</c:v>
                </c:pt>
                <c:pt idx="894">
                  <c:v>1.9342242235235915E-4</c:v>
                </c:pt>
                <c:pt idx="895">
                  <c:v>1.9346341155074701E-4</c:v>
                </c:pt>
                <c:pt idx="896">
                  <c:v>1.9339117015782517E-4</c:v>
                </c:pt>
                <c:pt idx="897">
                  <c:v>1.9316689892552615E-4</c:v>
                </c:pt>
                <c:pt idx="898">
                  <c:v>1.9280351585658517E-4</c:v>
                </c:pt>
                <c:pt idx="899">
                  <c:v>1.9248394463089612E-4</c:v>
                </c:pt>
                <c:pt idx="900">
                  <c:v>1.9188867417098515E-4</c:v>
                </c:pt>
                <c:pt idx="901">
                  <c:v>1.9115425492182222E-4</c:v>
                </c:pt>
                <c:pt idx="902">
                  <c:v>1.9058729310666522E-4</c:v>
                </c:pt>
                <c:pt idx="903">
                  <c:v>1.896209189857782E-4</c:v>
                </c:pt>
                <c:pt idx="904">
                  <c:v>1.8851534982758608E-4</c:v>
                </c:pt>
                <c:pt idx="905">
                  <c:v>1.8770092169203008E-4</c:v>
                </c:pt>
                <c:pt idx="906">
                  <c:v>1.8636331515910714E-4</c:v>
                </c:pt>
                <c:pt idx="907">
                  <c:v>1.8488645803483707E-4</c:v>
                </c:pt>
                <c:pt idx="908" formatCode="0.00E+00">
                  <c:v>1.8382447285850012E-4</c:v>
                </c:pt>
                <c:pt idx="909" formatCode="0.00E+00">
                  <c:v>1.8211548081845707E-4</c:v>
                </c:pt>
                <c:pt idx="910" formatCode="0.00E+00">
                  <c:v>1.802671733165251E-4</c:v>
                </c:pt>
                <c:pt idx="911" formatCode="0.00E+00">
                  <c:v>1.7895752536890402E-4</c:v>
                </c:pt>
                <c:pt idx="912" formatCode="0.00E+00">
                  <c:v>1.76876970349719E-4</c:v>
                </c:pt>
                <c:pt idx="913" formatCode="0.00E+00">
                  <c:v>1.7465702566600807E-4</c:v>
                </c:pt>
                <c:pt idx="914" formatCode="0.00E+00">
                  <c:v>1.7229766049070601E-4</c:v>
                </c:pt>
                <c:pt idx="915" formatCode="0.00E+00">
                  <c:v>1.7064727430415514E-4</c:v>
                </c:pt>
                <c:pt idx="916" formatCode="0.00E+00">
                  <c:v>1.6805548120579008E-4</c:v>
                </c:pt>
                <c:pt idx="917" formatCode="0.00E+00">
                  <c:v>1.653241804864341E-4</c:v>
                </c:pt>
                <c:pt idx="918" formatCode="0.00E+00">
                  <c:v>1.634258192930562E-4</c:v>
                </c:pt>
                <c:pt idx="919" formatCode="0.00E+00">
                  <c:v>1.604619420732431E-4</c:v>
                </c:pt>
                <c:pt idx="920" formatCode="0.00E+00">
                  <c:v>1.57358460731317E-4</c:v>
                </c:pt>
                <c:pt idx="921" formatCode="0.00E+00">
                  <c:v>1.5521196786986709E-4</c:v>
                </c:pt>
                <c:pt idx="922" formatCode="0.00E+00">
                  <c:v>1.5187574629893014E-4</c:v>
                </c:pt>
                <c:pt idx="923" formatCode="0.00E+00">
                  <c:v>1.4839981471359098E-4</c:v>
                </c:pt>
                <c:pt idx="924" formatCode="0.00E+00">
                  <c:v>1.4600501839709615E-4</c:v>
                </c:pt>
                <c:pt idx="925" formatCode="0.00E+00">
                  <c:v>1.4229616767110802E-4</c:v>
                </c:pt>
                <c:pt idx="926" formatCode="0.00E+00">
                  <c:v>1.3844749162286111E-4</c:v>
                </c:pt>
                <c:pt idx="927" formatCode="0.00E+00">
                  <c:v>1.3580420490700218E-4</c:v>
                </c:pt>
                <c:pt idx="928" formatCode="0.00E+00">
                  <c:v>1.31722415584688E-4</c:v>
                </c:pt>
                <c:pt idx="929" formatCode="0.00E+00">
                  <c:v>1.2750067619703311E-4</c:v>
                </c:pt>
                <c:pt idx="930" formatCode="0.00E+00">
                  <c:v>1.2460869694059316E-4</c:v>
                </c:pt>
                <c:pt idx="931" formatCode="0.00E+00">
                  <c:v>1.2015363488403399E-4</c:v>
                </c:pt>
                <c:pt idx="932" formatCode="0.00E+00">
                  <c:v>1.15558488554249E-4</c:v>
                </c:pt>
                <c:pt idx="933" formatCode="0.00E+00">
                  <c:v>1.1241759938030113E-4</c:v>
                </c:pt>
                <c:pt idx="934" formatCode="0.00E+00">
                  <c:v>1.0758890568337107E-4</c:v>
                </c:pt>
                <c:pt idx="935" formatCode="0.00E+00">
                  <c:v>1.0261998401504799E-4</c:v>
                </c:pt>
                <c:pt idx="936" formatCode="0.00E+00">
                  <c:v>9.9229952266253639E-5</c:v>
                </c:pt>
                <c:pt idx="937" formatCode="0.00E+00">
                  <c:v>9.4027243182874445E-5</c:v>
                </c:pt>
                <c:pt idx="938" formatCode="0.00E+00">
                  <c:v>8.8684152908623134E-5</c:v>
                </c:pt>
                <c:pt idx="939" formatCode="0.00E+00">
                  <c:v>8.5044730601687866E-5</c:v>
                </c:pt>
                <c:pt idx="940" formatCode="0.00E+00">
                  <c:v>7.9467597466203292E-5</c:v>
                </c:pt>
                <c:pt idx="941" formatCode="0.00E+00">
                  <c:v>7.3749920368568929E-5</c:v>
                </c:pt>
                <c:pt idx="942" formatCode="0.00E+00">
                  <c:v>6.7891634537354482E-5</c:v>
                </c:pt>
                <c:pt idx="943" formatCode="0.00E+00">
                  <c:v>6.3908853287557798E-5</c:v>
                </c:pt>
                <c:pt idx="944" formatCode="0.00E+00">
                  <c:v>5.7816146110872042E-5</c:v>
                </c:pt>
                <c:pt idx="945" formatCode="0.00E+00">
                  <c:v>5.1582654166546468E-5</c:v>
                </c:pt>
                <c:pt idx="946" formatCode="0.00E+00">
                  <c:v>4.7349829843705041E-5</c:v>
                </c:pt>
                <c:pt idx="947" formatCode="0.00E+00">
                  <c:v>4.0881624205115951E-5</c:v>
                </c:pt>
                <c:pt idx="948" formatCode="0.00E+00">
                  <c:v>3.427244812962654E-5</c:v>
                </c:pt>
                <c:pt idx="949" formatCode="0.00E+00">
                  <c:v>2.9789280532849821E-5</c:v>
                </c:pt>
                <c:pt idx="950" formatCode="0.00E+00">
                  <c:v>2.2945082826796919E-5</c:v>
                </c:pt>
                <c:pt idx="951" formatCode="0.00E+00">
                  <c:v>1.5959719339956912E-5</c:v>
                </c:pt>
                <c:pt idx="952" formatCode="0.00E+00">
                  <c:v>1.1225892703461007E-5</c:v>
                </c:pt>
                <c:pt idx="953" formatCode="0.00E+00">
                  <c:v>4.0051839980835242E-6</c:v>
                </c:pt>
                <c:pt idx="954" formatCode="0.00E+00">
                  <c:v>-3.3568955457609624E-6</c:v>
                </c:pt>
                <c:pt idx="955" formatCode="0.00E+00">
                  <c:v>-8.3417126176468804E-6</c:v>
                </c:pt>
                <c:pt idx="956" formatCode="0.00E+00">
                  <c:v>-1.5939476684504509E-5</c:v>
                </c:pt>
                <c:pt idx="957" formatCode="0.00E+00">
                  <c:v>-2.3678826404626723E-5</c:v>
                </c:pt>
                <c:pt idx="958" formatCode="0.00E+00">
                  <c:v>-2.8914981002660512E-5</c:v>
                </c:pt>
                <c:pt idx="959" formatCode="0.00E+00">
                  <c:v>-3.6890370336959139E-5</c:v>
                </c:pt>
                <c:pt idx="960" formatCode="0.00E+00">
                  <c:v>-4.5007569939843568E-5</c:v>
                </c:pt>
                <c:pt idx="961" formatCode="0.00E+00">
                  <c:v>-5.0495424920262689E-5</c:v>
                </c:pt>
                <c:pt idx="962" formatCode="0.00E+00">
                  <c:v>-5.8849035088749423E-5</c:v>
                </c:pt>
                <c:pt idx="963" formatCode="0.00E+00">
                  <c:v>-6.7344689988331727E-5</c:v>
                </c:pt>
                <c:pt idx="964" formatCode="0.00E+00">
                  <c:v>-7.3084624044797696E-5</c:v>
                </c:pt>
                <c:pt idx="965" formatCode="0.00E+00">
                  <c:v>-8.181707639591018E-5</c:v>
                </c:pt>
                <c:pt idx="966" formatCode="0.00E+00">
                  <c:v>-9.0691817837395967E-5</c:v>
                </c:pt>
                <c:pt idx="967" formatCode="0.00E+00">
                  <c:v>-9.9708944450902279E-5</c:v>
                </c:pt>
                <c:pt idx="968">
                  <c:v>-1.0579616737103999E-4</c:v>
                </c:pt>
                <c:pt idx="969">
                  <c:v>-1.1505065256105315E-4</c:v>
                </c:pt>
                <c:pt idx="970">
                  <c:v>-1.2444778104806108E-4</c:v>
                </c:pt>
                <c:pt idx="971">
                  <c:v>-1.3078804912633807E-4</c:v>
                </c:pt>
                <c:pt idx="972">
                  <c:v>-1.4042296136772199E-4</c:v>
                </c:pt>
                <c:pt idx="973">
                  <c:v>-1.5020078505241705E-4</c:v>
                </c:pt>
                <c:pt idx="974" formatCode="0.00E+00">
                  <c:v>-1.5679453112897108E-4</c:v>
                </c:pt>
                <c:pt idx="975" formatCode="0.00E+00">
                  <c:v>-1.6681057996347716E-4</c:v>
                </c:pt>
                <c:pt idx="976" formatCode="0.00E+00">
                  <c:v>-1.7696981846360515E-4</c:v>
                </c:pt>
                <c:pt idx="977" formatCode="0.00E+00">
                  <c:v>-1.838174915742031E-4</c:v>
                </c:pt>
                <c:pt idx="978" formatCode="0.00E+00">
                  <c:v>-1.9421541292933723E-4</c:v>
                </c:pt>
                <c:pt idx="979" formatCode="0.00E+00">
                  <c:v>-2.0475681230532988E-4</c:v>
                </c:pt>
                <c:pt idx="980" formatCode="0.00E+00">
                  <c:v>-2.1185887777251821E-4</c:v>
                </c:pt>
                <c:pt idx="981" formatCode="0.00E+00">
                  <c:v>-2.2263943411231227E-4</c:v>
                </c:pt>
                <c:pt idx="982" formatCode="0.00E+00">
                  <c:v>-2.3356376702290499E-4</c:v>
                </c:pt>
                <c:pt idx="983" formatCode="0.00E+00">
                  <c:v>-2.4092070654991202E-4</c:v>
                </c:pt>
                <c:pt idx="984" formatCode="0.00E+00">
                  <c:v>-2.5208468703457698E-4</c:v>
                </c:pt>
                <c:pt idx="985" formatCode="0.00E+00">
                  <c:v>-2.6339275289604839E-4</c:v>
                </c:pt>
                <c:pt idx="986" formatCode="0.00E+00">
                  <c:v>-2.7100506466452915E-4</c:v>
                </c:pt>
                <c:pt idx="987" formatCode="0.00E+00">
                  <c:v>-2.825532853135761E-4</c:v>
                </c:pt>
                <c:pt idx="988" formatCode="0.00E+00">
                  <c:v>-2.94245910466934E-4</c:v>
                </c:pt>
                <c:pt idx="989" formatCode="0.00E+00">
                  <c:v>-3.0608306493506624E-4</c:v>
                </c:pt>
                <c:pt idx="990" formatCode="0.00E+00">
                  <c:v>-3.1404741310201215E-4</c:v>
                </c:pt>
                <c:pt idx="991" formatCode="0.00E+00">
                  <c:v>-3.2612545098465926E-4</c:v>
                </c:pt>
                <c:pt idx="992" formatCode="0.00E+00">
                  <c:v>-3.3834835169184425E-4</c:v>
                </c:pt>
                <c:pt idx="993" formatCode="0.00E+00">
                  <c:v>-3.4656932553782214E-4</c:v>
                </c:pt>
                <c:pt idx="994" formatCode="0.00E+00">
                  <c:v>-3.5903365686269361E-4</c:v>
                </c:pt>
                <c:pt idx="995" formatCode="0.00E+00">
                  <c:v>-3.7164319500632815E-4</c:v>
                </c:pt>
                <c:pt idx="996" formatCode="0.00E+00">
                  <c:v>-3.8012134921595712E-4</c:v>
                </c:pt>
                <c:pt idx="997" formatCode="0.00E+00">
                  <c:v>-3.9297288215515031E-4</c:v>
                </c:pt>
                <c:pt idx="998" formatCode="0.00E+00">
                  <c:v>-4.0596997646393776E-4</c:v>
                </c:pt>
                <c:pt idx="999" formatCode="0.00E+00">
                  <c:v>-4.1470588267127388E-4</c:v>
                </c:pt>
                <c:pt idx="1000" formatCode="0.00E+00">
                  <c:v>-4.2794555304654004E-4</c:v>
                </c:pt>
                <c:pt idx="1001" formatCode="0.00E+00">
                  <c:v>-4.4133114997417934E-4</c:v>
                </c:pt>
                <c:pt idx="1002" formatCode="0.00E+00">
                  <c:v>-4.5032539687895733E-4</c:v>
                </c:pt>
                <c:pt idx="1003" formatCode="0.00E+00">
                  <c:v>-4.6395416835896163E-4</c:v>
                </c:pt>
                <c:pt idx="1004" formatCode="0.00E+00">
                  <c:v>-4.7772924228326705E-4</c:v>
                </c:pt>
                <c:pt idx="1005" formatCode="0.00E+00">
                  <c:v>-4.8698243577249996E-4</c:v>
                </c:pt>
                <c:pt idx="1006" formatCode="0.00E+00">
                  <c:v>-5.0100130007461234E-4</c:v>
                </c:pt>
                <c:pt idx="1007" formatCode="0.00E+00">
                  <c:v>-5.1516685350304835E-4</c:v>
                </c:pt>
                <c:pt idx="1008" formatCode="0.00E+00">
                  <c:v>-5.2467961677636935E-4</c:v>
                </c:pt>
                <c:pt idx="1009" formatCode="0.00E+00">
                  <c:v>-5.3908959387826804E-4</c:v>
                </c:pt>
                <c:pt idx="1010" formatCode="0.00E+00">
                  <c:v>-5.5364665765874905E-4</c:v>
                </c:pt>
                <c:pt idx="1011" formatCode="0.00E+00">
                  <c:v>-5.6835096309727231E-4</c:v>
                </c:pt>
                <c:pt idx="1012" formatCode="0.00E+00">
                  <c:v>-5.7822176971072828E-4</c:v>
                </c:pt>
                <c:pt idx="1013" formatCode="0.00E+00">
                  <c:v>-5.931714032519727E-4</c:v>
                </c:pt>
                <c:pt idx="1014" formatCode="0.00E+00">
                  <c:v>-6.0826869117655427E-4</c:v>
                </c:pt>
                <c:pt idx="1015" formatCode="0.00E+00">
                  <c:v>-6.1840062234480597E-4</c:v>
                </c:pt>
                <c:pt idx="1016" formatCode="0.00E+00">
                  <c:v>-6.3374391383967199E-4</c:v>
                </c:pt>
                <c:pt idx="1017" formatCode="0.00E+00">
                  <c:v>-6.4923528352198363E-4</c:v>
                </c:pt>
                <c:pt idx="1018" formatCode="0.00E+00">
                  <c:v>-6.5962902197486345E-4</c:v>
                </c:pt>
                <c:pt idx="1019" formatCode="0.00E+00">
                  <c:v>-6.753670886347513E-4</c:v>
                </c:pt>
                <c:pt idx="1020">
                  <c:v>-6.9125366845331773E-4</c:v>
                </c:pt>
                <c:pt idx="1021">
                  <c:v>-7.0190991482850539E-4</c:v>
                </c:pt>
                <c:pt idx="1022">
                  <c:v>-7.1804390311853332E-4</c:v>
                </c:pt>
                <c:pt idx="1023">
                  <c:v>-7.343268508021015E-4</c:v>
                </c:pt>
                <c:pt idx="1024">
                  <c:v>-7.452463237898314E-4</c:v>
                </c:pt>
                <c:pt idx="1025">
                  <c:v>-7.6177740967756829E-4</c:v>
                </c:pt>
                <c:pt idx="1026">
                  <c:v>-7.7845791255203879E-4</c:v>
                </c:pt>
                <c:pt idx="1027">
                  <c:v>-7.896413490464558E-4</c:v>
                </c:pt>
                <c:pt idx="1028">
                  <c:v>-8.0657073825371657E-4</c:v>
                </c:pt>
                <c:pt idx="1029">
                  <c:v>-8.2365001349802376E-4</c:v>
                </c:pt>
                <c:pt idx="1030">
                  <c:v>-8.4087935729236388E-4</c:v>
                </c:pt>
                <c:pt idx="1031">
                  <c:v>-8.5242709701445387E-4</c:v>
                </c:pt>
                <c:pt idx="1032" formatCode="0.00E+00">
                  <c:v>-8.6990639192396772E-4</c:v>
                </c:pt>
                <c:pt idx="1033" formatCode="0.00E+00">
                  <c:v>-8.8753624044716052E-4</c:v>
                </c:pt>
                <c:pt idx="1034" formatCode="0.00E+00">
                  <c:v>-8.9934977304268089E-4</c:v>
                </c:pt>
                <c:pt idx="1035" formatCode="0.00E+00">
                  <c:v>-9.1723036529847072E-4</c:v>
                </c:pt>
                <c:pt idx="1036" formatCode="0.00E+00">
                  <c:v>-9.3526200793726637E-4</c:v>
                </c:pt>
                <c:pt idx="1037" formatCode="0.00E+00">
                  <c:v>-9.4734213304607361E-4</c:v>
                </c:pt>
                <c:pt idx="1038" formatCode="0.00E+00">
                  <c:v>-9.6562533099246088E-4</c:v>
                </c:pt>
                <c:pt idx="1039" formatCode="0.00E+00">
                  <c:v>-9.8406008790489748E-4</c:v>
                </c:pt>
                <c:pt idx="1040" formatCode="0.00E+00">
                  <c:v>-9.9640762408355647E-4</c:v>
                </c:pt>
                <c:pt idx="1041" formatCode="0.00E+00">
                  <c:v>-1.0150947670140298E-3</c:v>
                </c:pt>
                <c:pt idx="1042" formatCode="0.00E+00">
                  <c:v>-1.0339339894182801E-3</c:v>
                </c:pt>
                <c:pt idx="1043" formatCode="0.00E+00">
                  <c:v>-1.0465497743136012E-3</c:v>
                </c:pt>
                <c:pt idx="1044" formatCode="0.00E+00">
                  <c:v>-1.0656422327622306E-3</c:v>
                </c:pt>
                <c:pt idx="1045" formatCode="0.00E+00">
                  <c:v>-1.0848873032336807E-3</c:v>
                </c:pt>
                <c:pt idx="1046" formatCode="0.00E+00">
                  <c:v>-1.0977721937635208E-3</c:v>
                </c:pt>
                <c:pt idx="1047" formatCode="0.00E+00">
                  <c:v>-1.1172713698064107E-3</c:v>
                </c:pt>
                <c:pt idx="1048" formatCode="0.00E+00">
                  <c:v>-1.1369237025791799E-3</c:v>
                </c:pt>
                <c:pt idx="1049" formatCode="0.00E+00">
                  <c:v>-1.15672940375745E-3</c:v>
                </c:pt>
                <c:pt idx="1050" formatCode="0.00E+00">
                  <c:v>-1.1699859026802412E-3</c:v>
                </c:pt>
                <c:pt idx="1051" formatCode="0.00E+00">
                  <c:v>-1.1900469439597619E-3</c:v>
                </c:pt>
                <c:pt idx="1052" formatCode="0.00E+00">
                  <c:v>-1.2102619153658699E-3</c:v>
                </c:pt>
                <c:pt idx="1053" formatCode="0.00E+00">
                  <c:v>-1.22378963969986E-3</c:v>
                </c:pt>
                <c:pt idx="1054" formatCode="0.00E+00">
                  <c:v>-1.2442608679828007E-3</c:v>
                </c:pt>
                <c:pt idx="1055" formatCode="0.00E+00">
                  <c:v>-1.2648866005652301E-3</c:v>
                </c:pt>
                <c:pt idx="1056" formatCode="0.00E+00">
                  <c:v>-1.2786864738018613E-3</c:v>
                </c:pt>
                <c:pt idx="1057" formatCode="0.00E+00">
                  <c:v>-1.29956940020585E-3</c:v>
                </c:pt>
                <c:pt idx="1058" formatCode="0.00E+00">
                  <c:v>-1.3206074176609407E-3</c:v>
                </c:pt>
                <c:pt idx="1059" formatCode="0.00E+00">
                  <c:v>-1.3346803834074301E-3</c:v>
                </c:pt>
                <c:pt idx="1060" formatCode="0.00E+00">
                  <c:v>-1.3559765520048199E-3</c:v>
                </c:pt>
                <c:pt idx="1061" formatCode="0.00E+00">
                  <c:v>-1.3774284111170701E-3</c:v>
                </c:pt>
                <c:pt idx="1062" formatCode="0.00E+00">
                  <c:v>-1.3917754333004407E-3</c:v>
                </c:pt>
                <c:pt idx="1063" formatCode="0.00E+00">
                  <c:v>-1.4134864214665212E-3</c:v>
                </c:pt>
                <c:pt idx="1064" formatCode="0.00E+00">
                  <c:v>-1.43535371245776E-3</c:v>
                </c:pt>
                <c:pt idx="1065" formatCode="0.00E+00">
                  <c:v>-1.4573775440319707E-3</c:v>
                </c:pt>
                <c:pt idx="1066" formatCode="0.00E+00">
                  <c:v>-1.4721031943030107E-3</c:v>
                </c:pt>
                <c:pt idx="1067" formatCode="0.00E+00">
                  <c:v>-1.4943875411896513E-3</c:v>
                </c:pt>
                <c:pt idx="1068" formatCode="0.00E+00">
                  <c:v>-1.5168290589666401E-3</c:v>
                </c:pt>
                <c:pt idx="1069" formatCode="0.00E+00">
                  <c:v>-1.531831144788761E-3</c:v>
                </c:pt>
                <c:pt idx="1070" formatCode="0.00E+00">
                  <c:v>-1.5545342057480306E-3</c:v>
                </c:pt>
                <c:pt idx="1071" formatCode="0.00E+00">
                  <c:v>-1.5773950810886706E-3</c:v>
                </c:pt>
                <c:pt idx="1072" formatCode="0.00E+00">
                  <c:v>-1.59267463672246E-3</c:v>
                </c:pt>
                <c:pt idx="1073" formatCode="0.00E+00">
                  <c:v>-1.6157981044695408E-3</c:v>
                </c:pt>
                <c:pt idx="1074" formatCode="0.00E+00">
                  <c:v>-1.6390800434185413E-3</c:v>
                </c:pt>
                <c:pt idx="1075" formatCode="0.00E+00">
                  <c:v>-1.6546381244114019E-3</c:v>
                </c:pt>
                <c:pt idx="1076" formatCode="0.00E+00">
                  <c:v>-1.6781837265844913E-3</c:v>
                </c:pt>
                <c:pt idx="1077" formatCode="0.00E+00">
                  <c:v>-1.7018884702603701E-3</c:v>
                </c:pt>
                <c:pt idx="1078" formatCode="0.00E+00">
                  <c:v>-1.7177261536841298E-3</c:v>
                </c:pt>
                <c:pt idx="1079" formatCode="0.00E+00">
                  <c:v>-1.74169565323837E-3</c:v>
                </c:pt>
                <c:pt idx="1080" formatCode="0.00E+00">
                  <c:v>-1.76582497823199E-3</c:v>
                </c:pt>
                <c:pt idx="1081" formatCode="0.00E+00">
                  <c:v>-1.7901143940782707E-3</c:v>
                </c:pt>
                <c:pt idx="1082" formatCode="0.00E+00">
                  <c:v>-1.806338558535781E-3</c:v>
                </c:pt>
                <c:pt idx="1083" formatCode="0.00E+00">
                  <c:v>-1.83089427731817E-3</c:v>
                </c:pt>
                <c:pt idx="1084" formatCode="0.00E+00">
                  <c:v>-1.8556107900116407E-3</c:v>
                </c:pt>
                <c:pt idx="1085" formatCode="0.00E+00">
                  <c:v>-1.8721172106120113E-3</c:v>
                </c:pt>
                <c:pt idx="1086" formatCode="0.00E+00">
                  <c:v>-1.8971011719540612E-3</c:v>
                </c:pt>
                <c:pt idx="1087" formatCode="0.00E+00">
                  <c:v>-1.922246644284431E-3</c:v>
                </c:pt>
                <c:pt idx="1088" formatCode="0.00E+00">
                  <c:v>-1.9390364727288607E-3</c:v>
                </c:pt>
                <c:pt idx="1089" formatCode="0.00E+00">
                  <c:v>-1.9644505621296115E-3</c:v>
                </c:pt>
                <c:pt idx="1090" formatCode="0.00E+00">
                  <c:v>-1.9900268937827212E-3</c:v>
                </c:pt>
                <c:pt idx="1091" formatCode="0.00E+00">
                  <c:v>-2.0071013044000415E-3</c:v>
                </c:pt>
                <c:pt idx="1092" formatCode="0.00E+00">
                  <c:v>-2.0329474445263699E-3</c:v>
                </c:pt>
                <c:pt idx="1093" formatCode="0.00E+00">
                  <c:v>-2.0589565725268114E-3</c:v>
                </c:pt>
                <c:pt idx="1094" formatCode="0.00E+00">
                  <c:v>-2.0851289776516115E-3</c:v>
                </c:pt>
                <c:pt idx="1095" formatCode="0.00E+00">
                  <c:v>-2.1025969136780399E-3</c:v>
                </c:pt>
                <c:pt idx="1096" formatCode="0.00E+00">
                  <c:v>-2.1290408128459516E-3</c:v>
                </c:pt>
                <c:pt idx="1097" formatCode="0.00E+00">
                  <c:v>-2.1556487549130197E-3</c:v>
                </c:pt>
                <c:pt idx="1098" formatCode="0.00E+00">
                  <c:v>-2.1734041631623715E-3</c:v>
                </c:pt>
                <c:pt idx="1099" formatCode="0.00E+00">
                  <c:v>-2.2002848465758626E-3</c:v>
                </c:pt>
                <c:pt idx="1100" formatCode="0.00E+00">
                  <c:v>-2.2273303534485539E-3</c:v>
                </c:pt>
                <c:pt idx="1101" formatCode="0.00E+00">
                  <c:v>-2.2453744868196116E-3</c:v>
                </c:pt>
                <c:pt idx="1102" formatCode="0.00E+00">
                  <c:v>-2.2726940062919826E-3</c:v>
                </c:pt>
                <c:pt idx="1103" formatCode="0.00E+00">
                  <c:v>-2.3001791447561713E-3</c:v>
                </c:pt>
                <c:pt idx="1104" formatCode="0.00E+00">
                  <c:v>-2.31851327999968E-3</c:v>
                </c:pt>
                <c:pt idx="1105" formatCode="0.00E+00">
                  <c:v>-2.3462737265694013E-3</c:v>
                </c:pt>
                <c:pt idx="1106" formatCode="0.00E+00">
                  <c:v>-2.37420060282512E-3</c:v>
                </c:pt>
                <c:pt idx="1107" formatCode="0.00E+00">
                  <c:v>-2.3928260408443802E-3</c:v>
                </c:pt>
                <c:pt idx="1108" formatCode="0.00E+00">
                  <c:v>-2.4210295452723428E-3</c:v>
                </c:pt>
                <c:pt idx="1109" formatCode="0.00E+00">
                  <c:v>-2.4494003054389402E-3</c:v>
                </c:pt>
                <c:pt idx="1110" formatCode="0.00E+00">
                  <c:v>-2.4779386416922127E-3</c:v>
                </c:pt>
                <c:pt idx="1111" formatCode="0.00E+00">
                  <c:v>-2.4969671048764713E-3</c:v>
                </c:pt>
                <c:pt idx="1112" formatCode="0.00E+00">
                  <c:v>-2.5257839355084513E-3</c:v>
                </c:pt>
                <c:pt idx="1113" formatCode="0.00E+00">
                  <c:v>-2.5547691898566201E-3</c:v>
                </c:pt>
                <c:pt idx="1114" formatCode="0.00E+00">
                  <c:v>-2.5740921538228898E-3</c:v>
                </c:pt>
                <c:pt idx="1115" formatCode="0.00E+00">
                  <c:v>-2.6033572824399939E-3</c:v>
                </c:pt>
                <c:pt idx="1116" formatCode="0.00E+00">
                  <c:v>-2.6327916982444915E-3</c:v>
                </c:pt>
                <c:pt idx="1117" formatCode="0.00E+00">
                  <c:v>-2.6524105479019534E-3</c:v>
                </c:pt>
                <c:pt idx="1118" formatCode="0.00E+00">
                  <c:v>-2.6821262435291916E-3</c:v>
                </c:pt>
                <c:pt idx="1119" formatCode="0.00E+00">
                  <c:v>-2.7120121058706397E-3</c:v>
                </c:pt>
                <c:pt idx="1120" formatCode="0.00E+00">
                  <c:v>-2.7319282516734414E-3</c:v>
                </c:pt>
                <c:pt idx="1121" formatCode="0.00E+00">
                  <c:v>-2.7620968253970527E-3</c:v>
                </c:pt>
                <c:pt idx="1122" formatCode="0.00E+00">
                  <c:v>-2.79243646163323E-3</c:v>
                </c:pt>
                <c:pt idx="1123" formatCode="0.00E+00">
                  <c:v>-2.8229475077166614E-3</c:v>
                </c:pt>
                <c:pt idx="1124" formatCode="0.00E+00">
                  <c:v>-2.8432751454539802E-3</c:v>
                </c:pt>
                <c:pt idx="1125" formatCode="0.00E+00">
                  <c:v>-2.8740709257924499E-3</c:v>
                </c:pt>
                <c:pt idx="1126" formatCode="0.00E+00">
                  <c:v>-2.9050390346542902E-3</c:v>
                </c:pt>
                <c:pt idx="1127" formatCode="0.00E+00">
                  <c:v>-2.9256674334007088E-3</c:v>
                </c:pt>
                <c:pt idx="1128" formatCode="0.00E+00">
                  <c:v>-2.956921771487102E-3</c:v>
                </c:pt>
                <c:pt idx="1129" formatCode="0.00E+00">
                  <c:v>-2.9883493735819726E-3</c:v>
                </c:pt>
                <c:pt idx="1130" formatCode="0.00E+00">
                  <c:v>-3.0092800327647913E-3</c:v>
                </c:pt>
                <c:pt idx="1131" formatCode="0.00E+00">
                  <c:v>-3.0409953862819135E-3</c:v>
                </c:pt>
                <c:pt idx="1132" formatCode="0.00E+00">
                  <c:v>-3.0728849563373727E-3</c:v>
                </c:pt>
                <c:pt idx="1133" formatCode="0.00E+00">
                  <c:v>-3.1049491122297802E-3</c:v>
                </c:pt>
                <c:pt idx="1134" formatCode="0.00E+00">
                  <c:v>-3.1262982737585913E-3</c:v>
                </c:pt>
                <c:pt idx="1135" formatCode="0.00E+00">
                  <c:v>-3.1586523313953713E-3</c:v>
                </c:pt>
                <c:pt idx="1136" formatCode="0.00E+00">
                  <c:v>-3.1911819513769134E-3</c:v>
                </c:pt>
                <c:pt idx="1137" formatCode="0.00E+00">
                  <c:v>-3.2128370551400926E-3</c:v>
                </c:pt>
                <c:pt idx="1138" formatCode="0.00E+00">
                  <c:v>-3.2456581655067114E-3</c:v>
                </c:pt>
                <c:pt idx="1139" formatCode="0.00E+00">
                  <c:v>-3.2786558323537498E-3</c:v>
                </c:pt>
                <c:pt idx="1140" formatCode="0.00E+00">
                  <c:v>-3.30061847095356E-3</c:v>
                </c:pt>
                <c:pt idx="1141" formatCode="0.00E+00">
                  <c:v>-3.3339092453780602E-3</c:v>
                </c:pt>
                <c:pt idx="1142" formatCode="0.00E+00">
                  <c:v>-3.3673775883004639E-3</c:v>
                </c:pt>
                <c:pt idx="1143" formatCode="0.00E+00">
                  <c:v>-3.3896493827353601E-3</c:v>
                </c:pt>
                <c:pt idx="1144" formatCode="0.00E+00">
                  <c:v>-3.4234124793909313E-3</c:v>
                </c:pt>
                <c:pt idx="1145" formatCode="0.00E+00">
                  <c:v>-3.4573541747031601E-3</c:v>
                </c:pt>
                <c:pt idx="1146" formatCode="0.00E+00">
                  <c:v>-3.4914748680398913E-3</c:v>
                </c:pt>
                <c:pt idx="1147" formatCode="0.00E+00">
                  <c:v>-3.5141748993618317E-3</c:v>
                </c:pt>
                <c:pt idx="1148" formatCode="0.00E+00">
                  <c:v>-3.5485926711726428E-3</c:v>
                </c:pt>
                <c:pt idx="1149" formatCode="0.00E+00">
                  <c:v>-3.5831904967080414E-3</c:v>
                </c:pt>
                <c:pt idx="1150" formatCode="0.00E+00">
                  <c:v>-3.6062036623450526E-3</c:v>
                </c:pt>
                <c:pt idx="1151" formatCode="0.00E+00">
                  <c:v>-3.6411002832597013E-3</c:v>
                </c:pt>
                <c:pt idx="1152" formatCode="0.00E+00">
                  <c:v>-3.6761780323884613E-3</c:v>
                </c:pt>
                <c:pt idx="1153" formatCode="0.00E+00">
                  <c:v>-3.6995060524766727E-3</c:v>
                </c:pt>
                <c:pt idx="1154" formatCode="0.00E+00">
                  <c:v>-3.7348843443209927E-3</c:v>
                </c:pt>
                <c:pt idx="1155" formatCode="0.00E+00">
                  <c:v>-3.7704448579384026E-3</c:v>
                </c:pt>
                <c:pt idx="1156" formatCode="0.00E+00">
                  <c:v>-3.806188017267482E-3</c:v>
                </c:pt>
                <c:pt idx="1157" formatCode="0.00E+00">
                  <c:v>-3.8299523174221699E-3</c:v>
                </c:pt>
                <c:pt idx="1158" formatCode="0.00E+00">
                  <c:v>-3.8659984866699715E-3</c:v>
                </c:pt>
                <c:pt idx="1159" formatCode="0.00E+00">
                  <c:v>-3.9022284220530086E-3</c:v>
                </c:pt>
                <c:pt idx="1160" formatCode="0.00E+00">
                  <c:v>-3.9263117972906927E-3</c:v>
                </c:pt>
                <c:pt idx="1161" formatCode="0.00E+00">
                  <c:v>-3.9628465643212311E-3</c:v>
                </c:pt>
                <c:pt idx="1162" formatCode="0.00E+00">
                  <c:v>-3.9995662376799499E-3</c:v>
                </c:pt>
                <c:pt idx="1163" formatCode="0.00E+00">
                  <c:v>-4.0239705123155571E-3</c:v>
                </c:pt>
                <c:pt idx="1164" formatCode="0.00E+00">
                  <c:v>-4.0609968710711474E-3</c:v>
                </c:pt>
                <c:pt idx="1165" formatCode="0.00E+00">
                  <c:v>-4.0982092964242352E-3</c:v>
                </c:pt>
                <c:pt idx="1166" formatCode="0.00E+00">
                  <c:v>-4.1356082381797301E-3</c:v>
                </c:pt>
                <c:pt idx="1167" formatCode="0.00E+00">
                  <c:v>-4.1604573236069774E-3</c:v>
                </c:pt>
                <c:pt idx="1168" formatCode="0.00E+00">
                  <c:v>-4.1981655678770156E-3</c:v>
                </c:pt>
                <c:pt idx="1169" formatCode="0.00E+00">
                  <c:v>-4.2360615171152726E-3</c:v>
                </c:pt>
                <c:pt idx="1170" formatCode="0.00E+00">
                  <c:v>-4.2612359772371397E-3</c:v>
                </c:pt>
                <c:pt idx="1171" formatCode="0.00E+00">
                  <c:v>-4.2994431610783356E-3</c:v>
                </c:pt>
                <c:pt idx="1172" formatCode="0.00E+00">
                  <c:v>-4.3378392592874071E-3</c:v>
                </c:pt>
                <c:pt idx="1173" formatCode="0.00E+00">
                  <c:v>-4.3633410280579698E-3</c:v>
                </c:pt>
                <c:pt idx="1174" formatCode="0.00E+00">
                  <c:v>-4.4020503267011403E-3</c:v>
                </c:pt>
                <c:pt idx="1175" formatCode="0.00E+00">
                  <c:v>-4.4409497702787024E-3</c:v>
                </c:pt>
                <c:pt idx="1176" formatCode="0.00E+00">
                  <c:v>-4.4667808151711633E-3</c:v>
                </c:pt>
                <c:pt idx="1177" formatCode="0.00E+00">
                  <c:v>-4.5059954592926226E-3</c:v>
                </c:pt>
                <c:pt idx="1178" formatCode="0.00E+00">
                  <c:v>-4.5454015004194898E-3</c:v>
                </c:pt>
                <c:pt idx="1179" formatCode="0.00E+00">
                  <c:v>-4.5849994239693529E-3</c:v>
                </c:pt>
                <c:pt idx="1180" formatCode="0.00E+00">
                  <c:v>-4.6112870995628531E-3</c:v>
                </c:pt>
                <c:pt idx="1181" formatCode="0.00E+00">
                  <c:v>-4.6512030471005826E-3</c:v>
                </c:pt>
                <c:pt idx="1182" formatCode="0.00E+00">
                  <c:v>-4.6913121594654075E-3</c:v>
                </c:pt>
                <c:pt idx="1183" formatCode="0.00E+00">
                  <c:v>-4.7179339367343399E-3</c:v>
                </c:pt>
                <c:pt idx="1184" formatCode="0.00E+00">
                  <c:v>-4.7583631571433867E-3</c:v>
                </c:pt>
                <c:pt idx="1185" formatCode="0.00E+00">
                  <c:v>-4.7989868471302374E-3</c:v>
                </c:pt>
                <c:pt idx="1186" formatCode="0.00E+00">
                  <c:v>-4.8398055125575502E-3</c:v>
                </c:pt>
                <c:pt idx="1187" formatCode="0.00E+00">
                  <c:v>-4.8668907292237313E-3</c:v>
                </c:pt>
                <c:pt idx="1188" formatCode="0.00E+00">
                  <c:v>-4.9080324445467741E-3</c:v>
                </c:pt>
                <c:pt idx="1189" formatCode="0.00E+00">
                  <c:v>-4.9493704715947153E-3</c:v>
                </c:pt>
                <c:pt idx="1190" formatCode="0.00E+00">
                  <c:v>-4.9767948163604424E-3</c:v>
                </c:pt>
                <c:pt idx="1191" formatCode="0.00E+00">
                  <c:v>-5.0184580646123727E-3</c:v>
                </c:pt>
                <c:pt idx="1192" formatCode="0.00E+00">
                  <c:v>-5.0603189841132643E-3</c:v>
                </c:pt>
                <c:pt idx="1193" formatCode="0.00E+00">
                  <c:v>-5.0880846284597474E-3</c:v>
                </c:pt>
                <c:pt idx="1194" formatCode="0.00E+00">
                  <c:v>-5.1302729781088525E-3</c:v>
                </c:pt>
                <c:pt idx="1195" formatCode="0.00E+00">
                  <c:v>-5.1726603821589754E-3</c:v>
                </c:pt>
                <c:pt idx="1196" formatCode="0.00E+00">
                  <c:v>-5.2152473769138128E-3</c:v>
                </c:pt>
                <c:pt idx="1197" formatCode="0.00E+00">
                  <c:v>-5.2434866163311904E-3</c:v>
                </c:pt>
                <c:pt idx="1198" formatCode="0.00E+00">
                  <c:v>-5.2864041593217804E-3</c:v>
                </c:pt>
                <c:pt idx="1199" formatCode="0.00E+00">
                  <c:v>-5.3295227095298825E-3</c:v>
                </c:pt>
                <c:pt idx="1200" formatCode="0.00E+00">
                  <c:v>-5.35810857378972E-3</c:v>
                </c:pt>
                <c:pt idx="1201" formatCode="0.00E+00">
                  <c:v>-5.4015599734607341E-3</c:v>
                </c:pt>
                <c:pt idx="1202" formatCode="0.00E+00">
                  <c:v>-5.4452138214593441E-3</c:v>
                </c:pt>
                <c:pt idx="1203" formatCode="0.00E+00">
                  <c:v>-5.4741486109690252E-3</c:v>
                </c:pt>
                <c:pt idx="1204" formatCode="0.00E+00">
                  <c:v>-5.5181376494908996E-3</c:v>
                </c:pt>
                <c:pt idx="1205" formatCode="0.00E+00">
                  <c:v>-5.5623306024705724E-3</c:v>
                </c:pt>
                <c:pt idx="1206" formatCode="0.00E+00">
                  <c:v>-5.6067280384431732E-3</c:v>
                </c:pt>
                <c:pt idx="1207" formatCode="0.00E+00">
                  <c:v>-5.6361471822409352E-3</c:v>
                </c:pt>
                <c:pt idx="1208" formatCode="0.00E+00">
                  <c:v>-5.6808831133645429E-3</c:v>
                </c:pt>
                <c:pt idx="1209" formatCode="0.00E+00">
                  <c:v>-5.7258250289551598E-3</c:v>
                </c:pt>
                <c:pt idx="1210" formatCode="0.00E+00">
                  <c:v>-5.7555987393847728E-3</c:v>
                </c:pt>
                <c:pt idx="1211" formatCode="0.00E+00">
                  <c:v>-5.8008815889311824E-3</c:v>
                </c:pt>
                <c:pt idx="1212" formatCode="0.00E+00">
                  <c:v>-5.8463719504918254E-3</c:v>
                </c:pt>
                <c:pt idx="1213" formatCode="0.00E+00">
                  <c:v>-5.8920704164648124E-3</c:v>
                </c:pt>
                <c:pt idx="1214" formatCode="0.00E+00">
                  <c:v>-5.9223364409783227E-3</c:v>
                </c:pt>
                <c:pt idx="1215" formatCode="0.00E+00">
                  <c:v>-5.9683792836119137E-3</c:v>
                </c:pt>
                <c:pt idx="1216" formatCode="0.00E+00">
                  <c:v>-6.0146317950482654E-3</c:v>
                </c:pt>
                <c:pt idx="1217" formatCode="0.00E+00">
                  <c:v>-6.0452582614364701E-3</c:v>
                </c:pt>
                <c:pt idx="1218" formatCode="0.00E+00">
                  <c:v>-6.0918576902124428E-3</c:v>
                </c:pt>
                <c:pt idx="1219" formatCode="0.00E+00">
                  <c:v>-6.1386683793695027E-3</c:v>
                </c:pt>
                <c:pt idx="1220" formatCode="0.00E+00">
                  <c:v>-6.1696578255410923E-3</c:v>
                </c:pt>
                <c:pt idx="1221" formatCode="0.00E+00">
                  <c:v>-6.2168180167412003E-3</c:v>
                </c:pt>
                <c:pt idx="1222" formatCode="0.00E+00">
                  <c:v>-6.2641910875755723E-3</c:v>
                </c:pt>
                <c:pt idx="1223" formatCode="0.00E+00">
                  <c:v>-6.3117776660916126E-3</c:v>
                </c:pt>
                <c:pt idx="1224" formatCode="0.00E+00">
                  <c:v>-6.3432712974899426E-3</c:v>
                </c:pt>
                <c:pt idx="1225" formatCode="0.00E+00">
                  <c:v>-6.3912110269474503E-3</c:v>
                </c:pt>
                <c:pt idx="1226" formatCode="0.00E+00">
                  <c:v>-6.4393659224700967E-3</c:v>
                </c:pt>
                <c:pt idx="1227" formatCode="0.00E+00">
                  <c:v>-6.4712287579692853E-3</c:v>
                </c:pt>
                <c:pt idx="1228" formatCode="0.00E+00">
                  <c:v>-6.5197394973064027E-3</c:v>
                </c:pt>
                <c:pt idx="1229" formatCode="0.00E+00">
                  <c:v>-6.5684670899801255E-3</c:v>
                </c:pt>
                <c:pt idx="1230" formatCode="0.00E+00">
                  <c:v>-6.6174121904882897E-3</c:v>
                </c:pt>
                <c:pt idx="1231" formatCode="0.00E+00">
                  <c:v>-6.6497879945105753E-3</c:v>
                </c:pt>
                <c:pt idx="1232" formatCode="0.00E+00">
                  <c:v>-6.6990927406763842E-3</c:v>
                </c:pt>
                <c:pt idx="1233" formatCode="0.00E+00">
                  <c:v>-6.748616722810327E-3</c:v>
                </c:pt>
                <c:pt idx="1234" formatCode="0.00E+00">
                  <c:v>-6.7813682140376377E-3</c:v>
                </c:pt>
                <c:pt idx="1235" formatCode="0.00E+00">
                  <c:v>-6.8312546476359502E-3</c:v>
                </c:pt>
                <c:pt idx="1236" formatCode="0.00E+00">
                  <c:v>-6.881362075512678E-3</c:v>
                </c:pt>
                <c:pt idx="1237" formatCode="0.00E+00">
                  <c:v>-6.9316911797967142E-3</c:v>
                </c:pt>
                <c:pt idx="1238" formatCode="0.00E+00">
                  <c:v>-6.9649647886691028E-3</c:v>
                </c:pt>
                <c:pt idx="1239" formatCode="0.00E+00">
                  <c:v>-7.0156603060064901E-3</c:v>
                </c:pt>
                <c:pt idx="1240" formatCode="0.00E+00">
                  <c:v>-7.0665793007623941E-3</c:v>
                </c:pt>
                <c:pt idx="1241" formatCode="0.00E+00">
                  <c:v>-7.1002353501235229E-3</c:v>
                </c:pt>
                <c:pt idx="1242" formatCode="0.00E+00">
                  <c:v>-7.1515236817338377E-3</c:v>
                </c:pt>
                <c:pt idx="1243" formatCode="0.00E+00">
                  <c:v>-7.2030373233164325E-3</c:v>
                </c:pt>
                <c:pt idx="1244" formatCode="0.00E+00">
                  <c:v>-7.2547769858916054E-3</c:v>
                </c:pt>
                <c:pt idx="1245" formatCode="0.00E+00">
                  <c:v>-7.2889646841046577E-3</c:v>
                </c:pt>
                <c:pt idx="1246" formatCode="0.00E+00">
                  <c:v>-7.3410778120901353E-3</c:v>
                </c:pt>
                <c:pt idx="1247" formatCode="0.00E+00">
                  <c:v>-7.3934188382758399E-3</c:v>
                </c:pt>
                <c:pt idx="1248" formatCode="0.00E+00">
                  <c:v>-7.427996012544083E-3</c:v>
                </c:pt>
                <c:pt idx="1249" formatCode="0.00E+00">
                  <c:v>-7.480713551311473E-3</c:v>
                </c:pt>
                <c:pt idx="1250" formatCode="0.00E+00">
                  <c:v>-7.5336608984863931E-3</c:v>
                </c:pt>
                <c:pt idx="1251" formatCode="0.00E+00">
                  <c:v>-7.5686305886390227E-3</c:v>
                </c:pt>
                <c:pt idx="1252" formatCode="0.00E+00">
                  <c:v>-7.6219575489961172E-3</c:v>
                </c:pt>
                <c:pt idx="1253" formatCode="0.00E+00">
                  <c:v>-7.6755162616032498E-3</c:v>
                </c:pt>
                <c:pt idx="1254" formatCode="0.00E+00">
                  <c:v>-7.7293074807993477E-3</c:v>
                </c:pt>
                <c:pt idx="1255" formatCode="0.00E+00">
                  <c:v>-7.7648230412434528E-3</c:v>
                </c:pt>
                <c:pt idx="1256" formatCode="0.00E+00">
                  <c:v>-7.8189982524759592E-3</c:v>
                </c:pt>
                <c:pt idx="1257" formatCode="0.00E+00">
                  <c:v>-7.8734079617799723E-3</c:v>
                </c:pt>
                <c:pt idx="1258" formatCode="0.00E+00">
                  <c:v>-7.909323496648921E-3</c:v>
                </c:pt>
                <c:pt idx="1259" formatCode="0.00E+00">
                  <c:v>-7.9641204301785801E-3</c:v>
                </c:pt>
                <c:pt idx="1260" formatCode="0.00E+00">
                  <c:v>-8.0191538884841155E-3</c:v>
                </c:pt>
                <c:pt idx="1261" formatCode="0.00E+00">
                  <c:v>-8.0744246581716164E-3</c:v>
                </c:pt>
                <c:pt idx="1262" formatCode="0.00E+00">
                  <c:v>-8.1108965925811068E-3</c:v>
                </c:pt>
                <c:pt idx="1263" formatCode="0.00E+00">
                  <c:v>-8.166559151729506E-3</c:v>
                </c:pt>
                <c:pt idx="1264" formatCode="0.00E+00">
                  <c:v>-8.2224610988717098E-3</c:v>
                </c:pt>
                <c:pt idx="1265" formatCode="0.00E+00">
                  <c:v>-8.2786032400530753E-3</c:v>
                </c:pt>
                <c:pt idx="1266" formatCode="0.00E+00">
                  <c:v>-8.3156378876629959E-3</c:v>
                </c:pt>
                <c:pt idx="1267" formatCode="0.00E+00">
                  <c:v>-8.3721764957995857E-3</c:v>
                </c:pt>
                <c:pt idx="1268" formatCode="0.00E+00">
                  <c:v>-8.4289574258780992E-3</c:v>
                </c:pt>
                <c:pt idx="1269" formatCode="0.00E+00">
                  <c:v>-8.4664044826283907E-3</c:v>
                </c:pt>
                <c:pt idx="1270" formatCode="0.00E+00">
                  <c:v>-8.5235853327140561E-3</c:v>
                </c:pt>
                <c:pt idx="1271" formatCode="0.00E+00">
                  <c:v>-8.5810106705873964E-3</c:v>
                </c:pt>
                <c:pt idx="1272" formatCode="0.00E+00">
                  <c:v>-8.6386813370579549E-3</c:v>
                </c:pt>
                <c:pt idx="1273" formatCode="0.00E+00">
                  <c:v>-8.6767023505270411E-3</c:v>
                </c:pt>
                <c:pt idx="1274" formatCode="0.00E+00">
                  <c:v>-8.7347778152349394E-3</c:v>
                </c:pt>
                <c:pt idx="1275" formatCode="0.00E+00">
                  <c:v>-8.7931008281799863E-3</c:v>
                </c:pt>
                <c:pt idx="1276" formatCode="0.00E+00">
                  <c:v>-8.8315425524841604E-3</c:v>
                </c:pt>
                <c:pt idx="1277" formatCode="0.00E+00">
                  <c:v>-8.8902739652423693E-3</c:v>
                </c:pt>
                <c:pt idx="1278" formatCode="0.00E+00">
                  <c:v>-8.9492551856869568E-3</c:v>
                </c:pt>
                <c:pt idx="1279" formatCode="0.00E+00">
                  <c:v>-9.0084870911072736E-3</c:v>
                </c:pt>
                <c:pt idx="1280" formatCode="0.00E+00">
                  <c:v>-9.0475144957783797E-3</c:v>
                </c:pt>
                <c:pt idx="1281" formatCode="0.00E+00">
                  <c:v>-9.1071598898279059E-3</c:v>
                </c:pt>
                <c:pt idx="1282" formatCode="0.00E+00">
                  <c:v>-9.1670582847665546E-3</c:v>
                </c:pt>
                <c:pt idx="1283" formatCode="0.00E+00">
                  <c:v>-9.2065150572831159E-3</c:v>
                </c:pt>
                <c:pt idx="1284" formatCode="0.00E+00">
                  <c:v>-9.2668306982915897E-3</c:v>
                </c:pt>
                <c:pt idx="1285" formatCode="0.00E+00">
                  <c:v>-9.3274016979009305E-3</c:v>
                </c:pt>
                <c:pt idx="1286" formatCode="0.00E+00">
                  <c:v>-9.3882289717089461E-3</c:v>
                </c:pt>
                <c:pt idx="1287" formatCode="0.00E+00">
                  <c:v>-9.4282836519389655E-3</c:v>
                </c:pt>
                <c:pt idx="1288" formatCode="0.00E+00">
                  <c:v>-9.4895334817196655E-3</c:v>
                </c:pt>
                <c:pt idx="1289" formatCode="0.00E+00">
                  <c:v>-9.5510420027217404E-3</c:v>
                </c:pt>
                <c:pt idx="1290" formatCode="0.00E+00">
                  <c:v>-9.5915350806991956E-3</c:v>
                </c:pt>
                <c:pt idx="1291" formatCode="0.00E+00">
                  <c:v>-9.6534700788104555E-3</c:v>
                </c:pt>
                <c:pt idx="1292" formatCode="0.00E+00">
                  <c:v>-9.7156662290884734E-3</c:v>
                </c:pt>
                <c:pt idx="1293" formatCode="0.00E+00">
                  <c:v>-9.7781244873864186E-3</c:v>
                </c:pt>
                <c:pt idx="1294" formatCode="0.00E+00">
                  <c:v>-9.8192282292559954E-3</c:v>
                </c:pt>
                <c:pt idx="1295" formatCode="0.00E+00">
                  <c:v>-9.8821185068579762E-3</c:v>
                </c:pt>
                <c:pt idx="1296" formatCode="0.00E+00">
                  <c:v>-9.9452734157751202E-3</c:v>
                </c:pt>
                <c:pt idx="1297" formatCode="0.00E+00">
                  <c:v>-1.0008693936182799E-2</c:v>
                </c:pt>
                <c:pt idx="1298" formatCode="0.00E+00">
                  <c:v>-1.00504159983365E-2</c:v>
                </c:pt>
                <c:pt idx="1299" formatCode="0.00E+00">
                  <c:v>-1.0114274220545099E-2</c:v>
                </c:pt>
                <c:pt idx="1300" formatCode="0.00E+00">
                  <c:v>-1.0178400641746301E-2</c:v>
                </c:pt>
                <c:pt idx="1301" formatCode="0.00E+00">
                  <c:v>-1.022057617861731E-2</c:v>
                </c:pt>
                <c:pt idx="1302" formatCode="0.00E+00">
                  <c:v>-1.0285144498758001E-2</c:v>
                </c:pt>
                <c:pt idx="1303" formatCode="0.00E+00">
                  <c:v>-1.0349983652969401E-2</c:v>
                </c:pt>
                <c:pt idx="1304" formatCode="0.00E+00">
                  <c:v>-1.0415094665042E-2</c:v>
                </c:pt>
                <c:pt idx="1305" formatCode="0.00E+00">
                  <c:v>-1.0457902169618699E-2</c:v>
                </c:pt>
                <c:pt idx="1306" formatCode="0.00E+00">
                  <c:v>-1.0523461014697609E-2</c:v>
                </c:pt>
                <c:pt idx="1307" formatCode="0.00E+00">
                  <c:v>-1.0589294420296292E-2</c:v>
                </c:pt>
                <c:pt idx="1308" formatCode="0.00E+00">
                  <c:v>-1.0632565481458803E-2</c:v>
                </c:pt>
                <c:pt idx="1309" formatCode="0.00E+00">
                  <c:v>-1.0698851103643001E-2</c:v>
                </c:pt>
                <c:pt idx="1310" formatCode="0.00E+00">
                  <c:v>-1.0765414039100503E-2</c:v>
                </c:pt>
                <c:pt idx="1311" formatCode="0.00E+00">
                  <c:v>-1.08322553575493E-2</c:v>
                </c:pt>
                <c:pt idx="1312" formatCode="0.00E+00">
                  <c:v>-1.0876172635647507E-2</c:v>
                </c:pt>
                <c:pt idx="1313" formatCode="0.00E+00">
                  <c:v>-1.0943472369605012E-2</c:v>
                </c:pt>
                <c:pt idx="1314" formatCode="0.00E+00">
                  <c:v>-1.1011053310494999E-2</c:v>
                </c:pt>
                <c:pt idx="1315" formatCode="0.00E+00">
                  <c:v>-1.107891655582929E-2</c:v>
                </c:pt>
                <c:pt idx="1316" formatCode="0.00E+00">
                  <c:v>-1.112348860948712E-2</c:v>
                </c:pt>
                <c:pt idx="1317" formatCode="0.00E+00">
                  <c:v>-1.11918166294903E-2</c:v>
                </c:pt>
                <c:pt idx="1318" formatCode="0.00E+00">
                  <c:v>-1.126042985127741E-2</c:v>
                </c:pt>
                <c:pt idx="1319" formatCode="0.00E+00">
                  <c:v>-1.13054823137246E-2</c:v>
                </c:pt>
                <c:pt idx="1320" formatCode="0.00E+00">
                  <c:v>-1.1374565008954306E-2</c:v>
                </c:pt>
                <c:pt idx="1321" formatCode="0.00E+00">
                  <c:v>-1.14439358577497E-2</c:v>
                </c:pt>
                <c:pt idx="1322" formatCode="0.00E+00">
                  <c:v>-1.1513596007541598E-2</c:v>
                </c:pt>
                <c:pt idx="1323" formatCode="0.00E+00">
                  <c:v>-1.1559318511741098E-2</c:v>
                </c:pt>
                <c:pt idx="1324" formatCode="0.00E+00">
                  <c:v>-1.1629454781917115E-2</c:v>
                </c:pt>
                <c:pt idx="1325" formatCode="0.00E+00">
                  <c:v>-1.1699883382287609E-2</c:v>
                </c:pt>
                <c:pt idx="1326" formatCode="0.00E+00">
                  <c:v>-1.1770605490525107E-2</c:v>
                </c:pt>
                <c:pt idx="1327" formatCode="0.00E+00">
                  <c:v>-1.1817007210470605E-2</c:v>
                </c:pt>
                <c:pt idx="1328" formatCode="0.00E+00">
                  <c:v>-1.1888212260322301E-2</c:v>
                </c:pt>
                <c:pt idx="1329" formatCode="0.00E+00">
                  <c:v>-1.1959713927122199E-2</c:v>
                </c:pt>
                <c:pt idx="1330" formatCode="0.00E+00">
                  <c:v>-1.2006614118784599E-2</c:v>
                </c:pt>
                <c:pt idx="1331" formatCode="0.00E+00">
                  <c:v>-1.2078603768795099E-2</c:v>
                </c:pt>
                <c:pt idx="1332" formatCode="0.00E+00">
                  <c:v>-1.2150893204119701E-2</c:v>
                </c:pt>
                <c:pt idx="1333" formatCode="0.00E+00">
                  <c:v>-1.2223483656803301E-2</c:v>
                </c:pt>
                <c:pt idx="1334" formatCode="0.00E+00">
                  <c:v>-1.2271079435958706E-2</c:v>
                </c:pt>
                <c:pt idx="1335" formatCode="0.00E+00">
                  <c:v>-1.2344165006428301E-2</c:v>
                </c:pt>
                <c:pt idx="1336" formatCode="0.00E+00">
                  <c:v>-1.2417554846992003E-2</c:v>
                </c:pt>
                <c:pt idx="1337" formatCode="0.00E+00">
                  <c:v>-1.2491250222669699E-2</c:v>
                </c:pt>
                <c:pt idx="1338" formatCode="0.00E+00">
                  <c:v>-1.2539551433004901E-2</c:v>
                </c:pt>
                <c:pt idx="1339" formatCode="0.00E+00">
                  <c:v>-1.2613749251018803E-2</c:v>
                </c:pt>
                <c:pt idx="1340" formatCode="0.00E+00">
                  <c:v>-1.2688255944004899E-2</c:v>
                </c:pt>
                <c:pt idx="1341" formatCode="0.00E+00">
                  <c:v>-1.2763072811039201E-2</c:v>
                </c:pt>
                <c:pt idx="1342" formatCode="0.00E+00">
                  <c:v>-1.2812089557113005E-2</c:v>
                </c:pt>
                <c:pt idx="1343" formatCode="0.00E+00">
                  <c:v>-1.28874163872289E-2</c:v>
                </c:pt>
                <c:pt idx="1344" formatCode="0.00E+00">
                  <c:v>-1.29630568212473E-2</c:v>
                </c:pt>
                <c:pt idx="1345" formatCode="0.00E+00">
                  <c:v>-1.3012598891123E-2</c:v>
                </c:pt>
                <c:pt idx="1346" formatCode="0.00E+00">
                  <c:v>-1.3088754849200907E-2</c:v>
                </c:pt>
                <c:pt idx="1347" formatCode="0.00E+00">
                  <c:v>-1.3165227907887201E-2</c:v>
                </c:pt>
                <c:pt idx="1348" formatCode="0.00E+00">
                  <c:v>-1.3242019427583206E-2</c:v>
                </c:pt>
                <c:pt idx="1349" formatCode="0.00E+00">
                  <c:v>-1.32922950788835E-2</c:v>
                </c:pt>
                <c:pt idx="1350" formatCode="0.00E+00">
                  <c:v>-1.3369609996630201E-2</c:v>
                </c:pt>
                <c:pt idx="1351" formatCode="0.00E+00">
                  <c:v>-1.3447246967322699E-2</c:v>
                </c:pt>
                <c:pt idx="1352" formatCode="0.00E+00">
                  <c:v>-1.3525207388608506E-2</c:v>
                </c:pt>
                <c:pt idx="1353" formatCode="0.00E+00">
                  <c:v>-1.3576227480354499E-2</c:v>
                </c:pt>
                <c:pt idx="1354" formatCode="0.00E+00">
                  <c:v>-1.3654719388179601E-2</c:v>
                </c:pt>
                <c:pt idx="1355" formatCode="0.00E+00">
                  <c:v>-1.3733538436985909E-2</c:v>
                </c:pt>
                <c:pt idx="1356" formatCode="0.00E+00">
                  <c:v>-1.3812686062935601E-2</c:v>
                </c:pt>
                <c:pt idx="1357" formatCode="0.00E+00">
                  <c:v>-1.3864461748653214E-2</c:v>
                </c:pt>
                <c:pt idx="1358" formatCode="0.00E+00">
                  <c:v>-1.3944149171399E-2</c:v>
                </c:pt>
                <c:pt idx="1359" formatCode="0.00E+00">
                  <c:v>-1.4024168963487803E-2</c:v>
                </c:pt>
                <c:pt idx="1360" formatCode="0.00E+00">
                  <c:v>-1.4104522600917111E-2</c:v>
                </c:pt>
                <c:pt idx="1361" formatCode="0.00E+00">
                  <c:v>-1.41570653386141E-2</c:v>
                </c:pt>
                <c:pt idx="1362" formatCode="0.00E+00">
                  <c:v>-1.4237967312457999E-2</c:v>
                </c:pt>
                <c:pt idx="1363" formatCode="0.00E+00">
                  <c:v>-1.4319207029163799E-2</c:v>
                </c:pt>
                <c:pt idx="1364" formatCode="0.00E+00">
                  <c:v>-1.4372313197134898E-2</c:v>
                </c:pt>
                <c:pt idx="1365" formatCode="0.00E+00">
                  <c:v>-1.4454107568526699E-2</c:v>
                </c:pt>
                <c:pt idx="1366" formatCode="0.00E+00">
                  <c:v>-1.4536243658628798E-2</c:v>
                </c:pt>
                <c:pt idx="1367">
                  <c:v>-1.4618723015316503E-2</c:v>
                </c:pt>
                <c:pt idx="1368">
                  <c:v>-1.4672616719829498E-2</c:v>
                </c:pt>
                <c:pt idx="1369">
                  <c:v>-1.4755659684600703E-2</c:v>
                </c:pt>
                <c:pt idx="1370">
                  <c:v>-1.48390500035392E-2</c:v>
                </c:pt>
                <c:pt idx="1371">
                  <c:v>-1.4922789268263915E-2</c:v>
                </c:pt>
                <c:pt idx="1372">
                  <c:v>-1.4977482850333698E-2</c:v>
                </c:pt>
                <c:pt idx="1373">
                  <c:v>-1.5061794928312201E-2</c:v>
                </c:pt>
                <c:pt idx="1374">
                  <c:v>-1.5146460155344894E-2</c:v>
                </c:pt>
                <c:pt idx="1375">
                  <c:v>-1.5231480168351101E-2</c:v>
                </c:pt>
                <c:pt idx="1376">
                  <c:v>-1.5286986314641499E-2</c:v>
                </c:pt>
                <c:pt idx="1377">
                  <c:v>-1.5372588606777907E-2</c:v>
                </c:pt>
                <c:pt idx="1378">
                  <c:v>-1.54585500079747E-2</c:v>
                </c:pt>
                <c:pt idx="1379">
                  <c:v>-1.5544872202083013E-2</c:v>
                </c:pt>
                <c:pt idx="1380">
                  <c:v>-1.5601203957165403E-2</c:v>
                </c:pt>
                <c:pt idx="1381">
                  <c:v>-1.56881181663256E-2</c:v>
                </c:pt>
                <c:pt idx="1382">
                  <c:v>-1.5775397615625502E-2</c:v>
                </c:pt>
                <c:pt idx="1383">
                  <c:v>-1.58630440375499E-2</c:v>
                </c:pt>
                <c:pt idx="1384">
                  <c:v>-1.5920214816723701E-2</c:v>
                </c:pt>
                <c:pt idx="1385">
                  <c:v>-1.6008463269440401E-2</c:v>
                </c:pt>
                <c:pt idx="1386">
                  <c:v>-1.6097083270675102E-2</c:v>
                </c:pt>
                <c:pt idx="1387">
                  <c:v>-1.6186076603328509E-2</c:v>
                </c:pt>
                <c:pt idx="1388">
                  <c:v>-1.6244100206033712E-2</c:v>
                </c:pt>
                <c:pt idx="1389">
                  <c:v>-1.6333705875264899E-2</c:v>
                </c:pt>
                <c:pt idx="1390">
                  <c:v>-1.6423689585208609E-2</c:v>
                </c:pt>
                <c:pt idx="1391">
                  <c:v>-1.6482340115350901E-2</c:v>
                </c:pt>
                <c:pt idx="1392">
                  <c:v>-1.6572943794904201E-2</c:v>
                </c:pt>
                <c:pt idx="1393">
                  <c:v>-1.6663930323858607E-2</c:v>
                </c:pt>
                <c:pt idx="1394">
                  <c:v>-1.6755301576363003E-2</c:v>
                </c:pt>
                <c:pt idx="1395">
                  <c:v>-1.681482964456902E-2</c:v>
                </c:pt>
                <c:pt idx="1396">
                  <c:v>-1.6906831697339218E-2</c:v>
                </c:pt>
                <c:pt idx="1397">
                  <c:v>-1.6999223424430599E-2</c:v>
                </c:pt>
                <c:pt idx="1398">
                  <c:v>-1.70920067557001E-2</c:v>
                </c:pt>
                <c:pt idx="1399">
                  <c:v>-1.7152427280188603E-2</c:v>
                </c:pt>
                <c:pt idx="1400">
                  <c:v>-1.7245852562771599E-2</c:v>
                </c:pt>
                <c:pt idx="1401">
                  <c:v>-1.7339674547761599E-2</c:v>
                </c:pt>
                <c:pt idx="1402">
                  <c:v>-1.7433895222844199E-2</c:v>
                </c:pt>
                <c:pt idx="1403">
                  <c:v>-1.74952235616785E-2</c:v>
                </c:pt>
                <c:pt idx="1404">
                  <c:v>-1.7590097671669299E-2</c:v>
                </c:pt>
                <c:pt idx="1405">
                  <c:v>-1.7685375723071901E-2</c:v>
                </c:pt>
                <c:pt idx="1406">
                  <c:v>-1.7781059763627115E-2</c:v>
                </c:pt>
                <c:pt idx="1407">
                  <c:v>-1.7843311731409402E-2</c:v>
                </c:pt>
                <c:pt idx="1408">
                  <c:v>-1.7939661035761102E-2</c:v>
                </c:pt>
                <c:pt idx="1409">
                  <c:v>-1.8036421739584203E-2</c:v>
                </c:pt>
                <c:pt idx="1410">
                  <c:v>-1.8133595953005403E-2</c:v>
                </c:pt>
                <c:pt idx="1411">
                  <c:v>-1.8196787838387109E-2</c:v>
                </c:pt>
                <c:pt idx="1412">
                  <c:v>-1.8294639503162801E-2</c:v>
                </c:pt>
                <c:pt idx="1413">
                  <c:v>-1.8392910253057001E-2</c:v>
                </c:pt>
                <c:pt idx="1414">
                  <c:v>-1.8491602263032311E-2</c:v>
                </c:pt>
                <c:pt idx="1415">
                  <c:v>-1.855575084708401E-2</c:v>
                </c:pt>
                <c:pt idx="1416">
                  <c:v>-1.8655132868679602E-2</c:v>
                </c:pt>
                <c:pt idx="1417">
                  <c:v>-1.8754941897588501E-2</c:v>
                </c:pt>
                <c:pt idx="1418">
                  <c:v>-1.8855180176182301E-2</c:v>
                </c:pt>
                <c:pt idx="1419">
                  <c:v>-1.8920302751681103E-2</c:v>
                </c:pt>
                <c:pt idx="1420">
                  <c:v>-1.90212439896097E-2</c:v>
                </c:pt>
                <c:pt idx="1421">
                  <c:v>-1.912262040300761E-2</c:v>
                </c:pt>
                <c:pt idx="1422">
                  <c:v>-1.9224434304355911E-2</c:v>
                </c:pt>
                <c:pt idx="1423">
                  <c:v>-1.9326688026127109E-2</c:v>
                </c:pt>
                <c:pt idx="1424">
                  <c:v>-1.9393078907375412E-2</c:v>
                </c:pt>
                <c:pt idx="1425">
                  <c:v>-1.949605271818591E-2</c:v>
                </c:pt>
                <c:pt idx="1426">
                  <c:v>-1.9599472513904301E-2</c:v>
                </c:pt>
                <c:pt idx="1427">
                  <c:v>-1.9703340700769911E-2</c:v>
                </c:pt>
                <c:pt idx="1428">
                  <c:v>-1.97707469753329E-2</c:v>
                </c:pt>
                <c:pt idx="1429">
                  <c:v>-1.9875349140639403E-2</c:v>
                </c:pt>
                <c:pt idx="1430">
                  <c:v>-1.9980406057047415E-2</c:v>
                </c:pt>
                <c:pt idx="1431">
                  <c:v>-2.0085920207596114E-2</c:v>
                </c:pt>
                <c:pt idx="1432">
                  <c:v>-2.0154360993154197E-2</c:v>
                </c:pt>
                <c:pt idx="1433">
                  <c:v>-2.0260623452805701E-2</c:v>
                </c:pt>
                <c:pt idx="1434">
                  <c:v>-2.0367349710087201E-2</c:v>
                </c:pt>
                <c:pt idx="1435">
                  <c:v>-2.0474542328023929E-2</c:v>
                </c:pt>
                <c:pt idx="1436">
                  <c:v>-2.054403734817941E-2</c:v>
                </c:pt>
                <c:pt idx="1437">
                  <c:v>-2.0651993065420222E-2</c:v>
                </c:pt>
                <c:pt idx="1438">
                  <c:v>-2.0760421918830471E-2</c:v>
                </c:pt>
                <c:pt idx="1439">
                  <c:v>-2.08693265547828E-2</c:v>
                </c:pt>
                <c:pt idx="1440">
                  <c:v>-2.0939896164190806E-2</c:v>
                </c:pt>
                <c:pt idx="1441">
                  <c:v>-2.1049579168431511E-2</c:v>
                </c:pt>
                <c:pt idx="1442">
                  <c:v>-2.1159744951696285E-2</c:v>
                </c:pt>
                <c:pt idx="1443">
                  <c:v>-2.1270396247243518E-2</c:v>
                </c:pt>
                <c:pt idx="1444">
                  <c:v>-2.1342061458075011E-2</c:v>
                </c:pt>
                <c:pt idx="1445">
                  <c:v>-2.1453506889953126E-2</c:v>
                </c:pt>
                <c:pt idx="1446">
                  <c:v>-2.1565445060987599E-2</c:v>
                </c:pt>
                <c:pt idx="1447">
                  <c:v>-2.1677878795054627E-2</c:v>
                </c:pt>
                <c:pt idx="1448">
                  <c:v>-2.1750661304884279E-2</c:v>
                </c:pt>
                <c:pt idx="1449">
                  <c:v>-2.1863905463756824E-2</c:v>
                </c:pt>
                <c:pt idx="1450">
                  <c:v>-2.1977652652866612E-2</c:v>
                </c:pt>
                <c:pt idx="1451">
                  <c:v>-2.2091905790641412E-2</c:v>
                </c:pt>
                <c:pt idx="1452">
                  <c:v>-2.2206667822531299E-2</c:v>
                </c:pt>
                <c:pt idx="1453">
                  <c:v>-2.2280908405880821E-2</c:v>
                </c:pt>
                <c:pt idx="1454">
                  <c:v>-2.2396502466599414E-2</c:v>
                </c:pt>
                <c:pt idx="1455">
                  <c:v>-2.2512613211139402E-2</c:v>
                </c:pt>
                <c:pt idx="1456">
                  <c:v>-2.2629243684852526E-2</c:v>
                </c:pt>
                <c:pt idx="1457">
                  <c:v>-2.2704653700946199E-2</c:v>
                </c:pt>
                <c:pt idx="1458">
                  <c:v>-2.2822133763693915E-2</c:v>
                </c:pt>
                <c:pt idx="1459">
                  <c:v>-2.2940141610399322E-2</c:v>
                </c:pt>
                <c:pt idx="1460">
                  <c:v>-2.3058680390772184E-2</c:v>
                </c:pt>
                <c:pt idx="1461">
                  <c:v>-2.3135283998840399E-2</c:v>
                </c:pt>
                <c:pt idx="1462">
                  <c:v>-2.32546905275881E-2</c:v>
                </c:pt>
                <c:pt idx="1463">
                  <c:v>-2.3374636321741197E-2</c:v>
                </c:pt>
                <c:pt idx="1464">
                  <c:v>-2.3495124640075301E-2</c:v>
                </c:pt>
                <c:pt idx="1465">
                  <c:v>-2.3616158772569715E-2</c:v>
                </c:pt>
                <c:pt idx="1466">
                  <c:v>-2.3694321674614299E-2</c:v>
                </c:pt>
                <c:pt idx="1467">
                  <c:v>-2.3816247672190722E-2</c:v>
                </c:pt>
                <c:pt idx="1468">
                  <c:v>-2.3938728188015714E-2</c:v>
                </c:pt>
                <c:pt idx="1469">
                  <c:v>-2.406176662755061E-2</c:v>
                </c:pt>
                <c:pt idx="1470">
                  <c:v>-2.41411812770107E-2</c:v>
                </c:pt>
                <c:pt idx="1471">
                  <c:v>-2.4265131208991993E-2</c:v>
                </c:pt>
                <c:pt idx="1472">
                  <c:v>-2.4389648075397299E-2</c:v>
                </c:pt>
                <c:pt idx="1473">
                  <c:v>-2.4514735402522601E-2</c:v>
                </c:pt>
                <c:pt idx="1474">
                  <c:v>-2.459542879882411E-2</c:v>
                </c:pt>
                <c:pt idx="1475">
                  <c:v>-2.4721447939257998E-2</c:v>
                </c:pt>
                <c:pt idx="1476">
                  <c:v>-2.4848046872040206E-2</c:v>
                </c:pt>
                <c:pt idx="1477">
                  <c:v>-2.4975229249973811E-2</c:v>
                </c:pt>
                <c:pt idx="1478">
                  <c:v>-2.5102998762100606E-2</c:v>
                </c:pt>
                <c:pt idx="1479">
                  <c:v>-2.5185364583683617E-2</c:v>
                </c:pt>
                <c:pt idx="1480">
                  <c:v>-2.5314092934589798E-2</c:v>
                </c:pt>
                <c:pt idx="1481">
                  <c:v>-2.5443418183648318E-2</c:v>
                </c:pt>
                <c:pt idx="1482">
                  <c:v>-2.5573344154156321E-2</c:v>
                </c:pt>
                <c:pt idx="1483">
                  <c:v>-2.5657053845337997E-2</c:v>
                </c:pt>
                <c:pt idx="1484">
                  <c:v>-2.578796067969092E-2</c:v>
                </c:pt>
                <c:pt idx="1485">
                  <c:v>-2.5919478356197997E-2</c:v>
                </c:pt>
                <c:pt idx="1486">
                  <c:v>-2.6051610838890699E-2</c:v>
                </c:pt>
                <c:pt idx="1487">
                  <c:v>-2.6136694694621501E-2</c:v>
                </c:pt>
                <c:pt idx="1488">
                  <c:v>-2.626983087366052E-2</c:v>
                </c:pt>
                <c:pt idx="1489">
                  <c:v>-2.6403592353653416E-2</c:v>
                </c:pt>
                <c:pt idx="1490">
                  <c:v>-2.6537983246249206E-2</c:v>
                </c:pt>
                <c:pt idx="1491">
                  <c:v>-2.6673007705439535E-2</c:v>
                </c:pt>
                <c:pt idx="1492">
                  <c:v>-2.675989093986051E-2</c:v>
                </c:pt>
                <c:pt idx="1493">
                  <c:v>-2.6895949507961928E-2</c:v>
                </c:pt>
                <c:pt idx="1494">
                  <c:v>-2.7032652642467611E-2</c:v>
                </c:pt>
                <c:pt idx="1495">
                  <c:v>-2.7170004654415214E-2</c:v>
                </c:pt>
                <c:pt idx="1496">
                  <c:v>-2.7258335285108813E-2</c:v>
                </c:pt>
                <c:pt idx="1497">
                  <c:v>-2.7396746228945511E-2</c:v>
                </c:pt>
                <c:pt idx="1498">
                  <c:v>-2.7535817467697735E-2</c:v>
                </c:pt>
                <c:pt idx="1499">
                  <c:v>-2.7675553477356223E-2</c:v>
                </c:pt>
                <c:pt idx="1500">
                  <c:v>-2.7815958781278134E-2</c:v>
                </c:pt>
                <c:pt idx="1501">
                  <c:v>-2.7906186357160599E-2</c:v>
                </c:pt>
                <c:pt idx="1502">
                  <c:v>-2.80476836949617E-2</c:v>
                </c:pt>
                <c:pt idx="1503">
                  <c:v>-2.8189862309329215E-2</c:v>
                </c:pt>
                <c:pt idx="1504">
                  <c:v>-2.8332726899432979E-2</c:v>
                </c:pt>
                <c:pt idx="1505">
                  <c:v>-2.8476282214953009E-2</c:v>
                </c:pt>
                <c:pt idx="1506">
                  <c:v>-2.8568465212092876E-2</c:v>
                </c:pt>
                <c:pt idx="1507">
                  <c:v>-2.8713147310842901E-2</c:v>
                </c:pt>
                <c:pt idx="1508">
                  <c:v>-2.8858532719624717E-2</c:v>
                </c:pt>
                <c:pt idx="1509">
                  <c:v>-2.90046263757077E-2</c:v>
                </c:pt>
                <c:pt idx="1510">
                  <c:v>-2.90983842284624E-2</c:v>
                </c:pt>
                <c:pt idx="1511">
                  <c:v>-2.9245633081821716E-2</c:v>
                </c:pt>
                <c:pt idx="1512">
                  <c:v>-2.9393603266504899E-2</c:v>
                </c:pt>
                <c:pt idx="1513">
                  <c:v>-2.9542299917286501E-2</c:v>
                </c:pt>
                <c:pt idx="1514">
                  <c:v>-2.9691728225741201E-2</c:v>
                </c:pt>
                <c:pt idx="1515">
                  <c:v>-2.9787553102912593E-2</c:v>
                </c:pt>
                <c:pt idx="1516">
                  <c:v>-2.9938174573442299E-2</c:v>
                </c:pt>
                <c:pt idx="1517">
                  <c:v>-3.008954146291442E-2</c:v>
                </c:pt>
                <c:pt idx="1518">
                  <c:v>-3.0241659174064614E-2</c:v>
                </c:pt>
                <c:pt idx="1519">
                  <c:v>-3.0394533170395088E-2</c:v>
                </c:pt>
                <c:pt idx="1520">
                  <c:v>-3.0492492162030701E-2</c:v>
                </c:pt>
                <c:pt idx="1521">
                  <c:v>-3.0646599263219099E-2</c:v>
                </c:pt>
                <c:pt idx="1522">
                  <c:v>-3.0801477135330012E-2</c:v>
                </c:pt>
                <c:pt idx="1523">
                  <c:v>-3.0957131467896314E-2</c:v>
                </c:pt>
                <c:pt idx="1524">
                  <c:v>-3.1056811554297802E-2</c:v>
                </c:pt>
                <c:pt idx="1525">
                  <c:v>-3.1213731718016724E-2</c:v>
                </c:pt>
                <c:pt idx="1526">
                  <c:v>-3.1371443430363424E-2</c:v>
                </c:pt>
                <c:pt idx="1527">
                  <c:v>-3.1529952619463918E-2</c:v>
                </c:pt>
                <c:pt idx="1528">
                  <c:v>-3.1689265282188024E-2</c:v>
                </c:pt>
                <c:pt idx="1529">
                  <c:v>-3.1791207934339601E-2</c:v>
                </c:pt>
                <c:pt idx="1530">
                  <c:v>-3.1951830249397004E-2</c:v>
                </c:pt>
                <c:pt idx="1531">
                  <c:v>-3.2113271945694098E-2</c:v>
                </c:pt>
                <c:pt idx="1532">
                  <c:v>-3.2275539276067612E-2</c:v>
                </c:pt>
                <c:pt idx="1533">
                  <c:v>-3.2438638567153143E-2</c:v>
                </c:pt>
                <c:pt idx="1534">
                  <c:v>-3.2542921260971101E-2</c:v>
                </c:pt>
                <c:pt idx="1535">
                  <c:v>-3.270737642261435E-2</c:v>
                </c:pt>
                <c:pt idx="1536">
                  <c:v>-3.28726803322422E-2</c:v>
                </c:pt>
                <c:pt idx="1537">
                  <c:v>-3.3038839591461699E-2</c:v>
                </c:pt>
                <c:pt idx="1538">
                  <c:v>-3.3205860881212121E-2</c:v>
                </c:pt>
                <c:pt idx="1539">
                  <c:v>-3.3312565347178878E-2</c:v>
                </c:pt>
                <c:pt idx="1540">
                  <c:v>-3.34809913004556E-2</c:v>
                </c:pt>
                <c:pt idx="1541">
                  <c:v>-3.3650297017105424E-2</c:v>
                </c:pt>
                <c:pt idx="1542">
                  <c:v>-3.3820489473857199E-2</c:v>
                </c:pt>
                <c:pt idx="1543">
                  <c:v>-3.3991575732844802E-2</c:v>
                </c:pt>
                <c:pt idx="1544">
                  <c:v>-3.4100788273717403E-2</c:v>
                </c:pt>
                <c:pt idx="1545">
                  <c:v>-3.4273330758628519E-2</c:v>
                </c:pt>
                <c:pt idx="1546">
                  <c:v>-3.4446785796460898E-2</c:v>
                </c:pt>
                <c:pt idx="1547">
                  <c:v>-3.4621160767990121E-2</c:v>
                </c:pt>
                <c:pt idx="1548">
                  <c:v>-3.47964631460611E-2</c:v>
                </c:pt>
                <c:pt idx="1549">
                  <c:v>-3.4908274985209924E-2</c:v>
                </c:pt>
                <c:pt idx="1550">
                  <c:v>-3.5085088134698399E-2</c:v>
                </c:pt>
                <c:pt idx="1551">
                  <c:v>-3.5262848538659422E-2</c:v>
                </c:pt>
                <c:pt idx="1552">
                  <c:v>-3.54415640137088E-2</c:v>
                </c:pt>
                <c:pt idx="1553">
                  <c:v>-3.5621242475873151E-2</c:v>
                </c:pt>
                <c:pt idx="1554">
                  <c:v>-3.5735750139897701E-2</c:v>
                </c:pt>
                <c:pt idx="1555">
                  <c:v>-3.5916997137012803E-2</c:v>
                </c:pt>
                <c:pt idx="1556">
                  <c:v>-3.6099228153808498E-2</c:v>
                </c:pt>
                <c:pt idx="1557">
                  <c:v>-3.6282451477765612E-2</c:v>
                </c:pt>
                <c:pt idx="1558">
                  <c:v>-3.6466675503871122E-2</c:v>
                </c:pt>
                <c:pt idx="1559">
                  <c:v>-3.6583981243677802E-2</c:v>
                </c:pt>
                <c:pt idx="1560">
                  <c:v>-3.6769835045145603E-2</c:v>
                </c:pt>
                <c:pt idx="1561">
                  <c:v>-3.6956711862342298E-2</c:v>
                </c:pt>
                <c:pt idx="1562">
                  <c:v>-3.7144620492272205E-2</c:v>
                </c:pt>
                <c:pt idx="1563">
                  <c:v>-3.7333569848391798E-2</c:v>
                </c:pt>
                <c:pt idx="1564">
                  <c:v>-3.7453782103506521E-2</c:v>
                </c:pt>
                <c:pt idx="1565">
                  <c:v>-3.7644426238016497E-2</c:v>
                </c:pt>
                <c:pt idx="1566">
                  <c:v>-3.7836134799823423E-2</c:v>
                </c:pt>
                <c:pt idx="1567">
                  <c:v>-3.8028917138212603E-2</c:v>
                </c:pt>
                <c:pt idx="1568">
                  <c:v>-3.8222782728831402E-2</c:v>
                </c:pt>
                <c:pt idx="1569">
                  <c:v>-3.8346016640453E-2</c:v>
                </c:pt>
                <c:pt idx="1570">
                  <c:v>-3.85416460912162E-2</c:v>
                </c:pt>
                <c:pt idx="1571">
                  <c:v>-3.8738384000803198E-2</c:v>
                </c:pt>
                <c:pt idx="1572">
                  <c:v>-3.8936240318180604E-2</c:v>
                </c:pt>
                <c:pt idx="1573">
                  <c:v>-3.9135225129675037E-2</c:v>
                </c:pt>
                <c:pt idx="1574">
                  <c:v>-3.9261603108819321E-2</c:v>
                </c:pt>
                <c:pt idx="1575">
                  <c:v>-3.9462425291410003E-2</c:v>
                </c:pt>
                <c:pt idx="1576">
                  <c:v>-3.9664402811138678E-2</c:v>
                </c:pt>
                <c:pt idx="1577">
                  <c:v>-3.9867546269315414E-2</c:v>
                </c:pt>
                <c:pt idx="1578">
                  <c:v>-4.0071866416846895E-2</c:v>
                </c:pt>
                <c:pt idx="1579">
                  <c:v>-4.0201518774904847E-2</c:v>
                </c:pt>
                <c:pt idx="1580">
                  <c:v>-4.0407754623158404E-2</c:v>
                </c:pt>
                <c:pt idx="1581">
                  <c:v>-4.0615195785902072E-2</c:v>
                </c:pt>
                <c:pt idx="1582">
                  <c:v>-4.0823853575440487E-2</c:v>
                </c:pt>
                <c:pt idx="1583">
                  <c:v>-4.1033739467325712E-2</c:v>
                </c:pt>
                <c:pt idx="1584">
                  <c:v>-4.1244865103537663E-2</c:v>
                </c:pt>
                <c:pt idx="1585">
                  <c:v>-4.13786902923391E-2</c:v>
                </c:pt>
                <c:pt idx="1586">
                  <c:v>-4.1591834139205912E-2</c:v>
                </c:pt>
                <c:pt idx="1587">
                  <c:v>-4.180624874695487E-2</c:v>
                </c:pt>
                <c:pt idx="1588">
                  <c:v>-4.2021946382884562E-2</c:v>
                </c:pt>
                <c:pt idx="1589">
                  <c:v>-4.2238939496368214E-2</c:v>
                </c:pt>
                <c:pt idx="1590">
                  <c:v>-4.2376359860868712E-2</c:v>
                </c:pt>
                <c:pt idx="1591">
                  <c:v>-4.2595461823190045E-2</c:v>
                </c:pt>
                <c:pt idx="1592">
                  <c:v>-4.2815892448355097E-2</c:v>
                </c:pt>
                <c:pt idx="1593">
                  <c:v>-4.3037664870574727E-2</c:v>
                </c:pt>
                <c:pt idx="1594">
                  <c:v>-4.3260792423689701E-2</c:v>
                </c:pt>
                <c:pt idx="1595">
                  <c:v>-4.34852886452783E-2</c:v>
                </c:pt>
                <c:pt idx="1596">
                  <c:v>-4.3627302326443698E-2</c:v>
                </c:pt>
                <c:pt idx="1597">
                  <c:v>-4.3854026466846913E-2</c:v>
                </c:pt>
                <c:pt idx="1598">
                  <c:v>-4.4082155386722312E-2</c:v>
                </c:pt>
                <c:pt idx="1599">
                  <c:v>-4.4311703391011745E-2</c:v>
                </c:pt>
                <c:pt idx="1600">
                  <c:v>-4.4542685008672513E-2</c:v>
                </c:pt>
                <c:pt idx="1601">
                  <c:v>-4.4688666297803631E-2</c:v>
                </c:pt>
                <c:pt idx="1602">
                  <c:v>-4.4921981531778329E-2</c:v>
                </c:pt>
                <c:pt idx="1603">
                  <c:v>-4.5156769158124999E-2</c:v>
                </c:pt>
                <c:pt idx="1604">
                  <c:v>-4.5393044550553527E-2</c:v>
                </c:pt>
                <c:pt idx="1605">
                  <c:v>-4.5630823329694495E-2</c:v>
                </c:pt>
                <c:pt idx="1606">
                  <c:v>-4.5870121368476402E-2</c:v>
                </c:pt>
                <c:pt idx="1607">
                  <c:v>-4.6021186114266602E-2</c:v>
                </c:pt>
                <c:pt idx="1608">
                  <c:v>-4.6262957214628732E-2</c:v>
                </c:pt>
                <c:pt idx="1609">
                  <c:v>-4.6506289974298724E-2</c:v>
                </c:pt>
                <c:pt idx="1610">
                  <c:v>-4.6751201219084985E-2</c:v>
                </c:pt>
                <c:pt idx="1611">
                  <c:v>-4.6997708053779397E-2</c:v>
                </c:pt>
                <c:pt idx="1612">
                  <c:v>-4.7153176360189571E-2</c:v>
                </c:pt>
                <c:pt idx="1613">
                  <c:v>-4.7402280592080029E-2</c:v>
                </c:pt>
                <c:pt idx="1614">
                  <c:v>-4.7653026135870413E-2</c:v>
                </c:pt>
                <c:pt idx="1615">
                  <c:v>-4.7905431151435453E-2</c:v>
                </c:pt>
                <c:pt idx="1616">
                  <c:v>-4.8159514107996799E-2</c:v>
                </c:pt>
                <c:pt idx="1617">
                  <c:v>-4.8415293791288998E-2</c:v>
                </c:pt>
                <c:pt idx="1618">
                  <c:v>-4.8576421894923144E-2</c:v>
                </c:pt>
                <c:pt idx="1619">
                  <c:v>-4.8834963797944199E-2</c:v>
                </c:pt>
                <c:pt idx="1620">
                  <c:v>-4.9095252688557696E-2</c:v>
                </c:pt>
                <c:pt idx="1621">
                  <c:v>-4.9357308551611342E-2</c:v>
                </c:pt>
                <c:pt idx="1622">
                  <c:v>-4.9621151724180169E-2</c:v>
                </c:pt>
                <c:pt idx="1623">
                  <c:v>-4.9886802904017639E-2</c:v>
                </c:pt>
                <c:pt idx="1624">
                  <c:v>-5.0053951540714618E-2</c:v>
                </c:pt>
                <c:pt idx="1625">
                  <c:v>-5.0322546401235325E-2</c:v>
                </c:pt>
                <c:pt idx="1626">
                  <c:v>-5.0593004699927627E-2</c:v>
                </c:pt>
                <c:pt idx="1627">
                  <c:v>-5.0865348503570162E-2</c:v>
                </c:pt>
                <c:pt idx="1628">
                  <c:v>-5.1139600281879471E-2</c:v>
                </c:pt>
                <c:pt idx="1629">
                  <c:v>-5.1415782917536929E-2</c:v>
                </c:pt>
                <c:pt idx="1630">
                  <c:v>-5.1589349784616066E-2</c:v>
                </c:pt>
                <c:pt idx="1631">
                  <c:v>-5.18686765578548E-2</c:v>
                </c:pt>
                <c:pt idx="1632">
                  <c:v>-5.2149995536235214E-2</c:v>
                </c:pt>
                <c:pt idx="1633">
                  <c:v>-5.2433331173132827E-2</c:v>
                </c:pt>
                <c:pt idx="1634">
                  <c:v>-5.2718708385202998E-2</c:v>
                </c:pt>
                <c:pt idx="1635">
                  <c:v>-5.3006152564357957E-2</c:v>
                </c:pt>
                <c:pt idx="1636">
                  <c:v>-5.3186577653675904E-2</c:v>
                </c:pt>
                <c:pt idx="1637">
                  <c:v>-5.3477388221630312E-2</c:v>
                </c:pt>
                <c:pt idx="1638">
                  <c:v>-5.3770333910682901E-2</c:v>
                </c:pt>
                <c:pt idx="1639">
                  <c:v>-5.4065441924368247E-2</c:v>
                </c:pt>
                <c:pt idx="1640">
                  <c:v>-5.4362740001794925E-2</c:v>
                </c:pt>
                <c:pt idx="1641">
                  <c:v>-5.4662256432055724E-2</c:v>
                </c:pt>
                <c:pt idx="1642">
                  <c:v>-5.4964020069132029E-2</c:v>
                </c:pt>
                <c:pt idx="1643">
                  <c:v>-5.515315858869347E-2</c:v>
                </c:pt>
                <c:pt idx="1644">
                  <c:v>-5.5458583176139303E-2</c:v>
                </c:pt>
                <c:pt idx="1645">
                  <c:v>-5.5766332533460514E-2</c:v>
                </c:pt>
                <c:pt idx="1646">
                  <c:v>-5.6076437674062896E-2</c:v>
                </c:pt>
                <c:pt idx="1647">
                  <c:v>-5.6388930251643259E-2</c:v>
                </c:pt>
                <c:pt idx="1648">
                  <c:v>-5.6703842578279554E-2</c:v>
                </c:pt>
                <c:pt idx="1649">
                  <c:v>-5.6900976861143503E-2</c:v>
                </c:pt>
                <c:pt idx="1650">
                  <c:v>-5.7219832390645403E-2</c:v>
                </c:pt>
                <c:pt idx="1651">
                  <c:v>-5.7541194650426113E-2</c:v>
                </c:pt>
                <c:pt idx="1652">
                  <c:v>-5.7865098476073101E-2</c:v>
                </c:pt>
                <c:pt idx="1653">
                  <c:v>-5.8191579453476902E-2</c:v>
                </c:pt>
                <c:pt idx="1654">
                  <c:v>-5.8520673940982627E-2</c:v>
                </c:pt>
                <c:pt idx="1655">
                  <c:v>-5.8726427160319027E-2</c:v>
                </c:pt>
                <c:pt idx="1656">
                  <c:v>-5.905978212307323E-2</c:v>
                </c:pt>
                <c:pt idx="1657">
                  <c:v>-5.9395848620819099E-2</c:v>
                </c:pt>
                <c:pt idx="1658">
                  <c:v>-5.9734665981233941E-2</c:v>
                </c:pt>
                <c:pt idx="1659">
                  <c:v>-6.0076274417504023E-2</c:v>
                </c:pt>
                <c:pt idx="1660">
                  <c:v>-6.0420715055694997E-2</c:v>
                </c:pt>
                <c:pt idx="1661">
                  <c:v>-6.0768029963216348E-2</c:v>
                </c:pt>
                <c:pt idx="1662">
                  <c:v>-6.0984848889071297E-2</c:v>
                </c:pt>
                <c:pt idx="1663">
                  <c:v>-6.1336851755561902E-2</c:v>
                </c:pt>
                <c:pt idx="1664">
                  <c:v>-6.1691842538633974E-2</c:v>
                </c:pt>
                <c:pt idx="1665">
                  <c:v>-6.2049866937962085E-2</c:v>
                </c:pt>
                <c:pt idx="1666">
                  <c:v>-6.2410971740665927E-2</c:v>
                </c:pt>
                <c:pt idx="1667">
                  <c:v>-6.2775204856901953E-2</c:v>
                </c:pt>
                <c:pt idx="1668">
                  <c:v>-6.3142615356955006E-2</c:v>
                </c:pt>
                <c:pt idx="1669">
                  <c:v>-6.337163148327192E-2</c:v>
                </c:pt>
                <c:pt idx="1670">
                  <c:v>-6.3744227583996199E-2</c:v>
                </c:pt>
                <c:pt idx="1671">
                  <c:v>-6.4120133938274898E-2</c:v>
                </c:pt>
                <c:pt idx="1672">
                  <c:v>-6.4499404111961672E-2</c:v>
                </c:pt>
                <c:pt idx="1673">
                  <c:v>-6.4882093022724935E-2</c:v>
                </c:pt>
                <c:pt idx="1674">
                  <c:v>-6.5268256987063095E-2</c:v>
                </c:pt>
                <c:pt idx="1675">
                  <c:v>-6.5657953769416202E-2</c:v>
                </c:pt>
                <c:pt idx="1676">
                  <c:v>-6.590048971501164E-2</c:v>
                </c:pt>
                <c:pt idx="1677">
                  <c:v>-6.6295956604419157E-2</c:v>
                </c:pt>
                <c:pt idx="1678">
                  <c:v>-6.6695113130537803E-2</c:v>
                </c:pt>
                <c:pt idx="1679">
                  <c:v>-6.7098022695796414E-2</c:v>
                </c:pt>
                <c:pt idx="1680">
                  <c:v>-6.7504750406369898E-2</c:v>
                </c:pt>
                <c:pt idx="1681">
                  <c:v>-6.7915363135400197E-2</c:v>
                </c:pt>
                <c:pt idx="1682">
                  <c:v>-6.8329929589229593E-2</c:v>
                </c:pt>
                <c:pt idx="1683">
                  <c:v>-6.8587546155067597E-2</c:v>
                </c:pt>
                <c:pt idx="1684">
                  <c:v>-6.9008576211779193E-2</c:v>
                </c:pt>
                <c:pt idx="1685">
                  <c:v>-6.9433747073334023E-2</c:v>
                </c:pt>
                <c:pt idx="1686">
                  <c:v>-6.986313462353054E-2</c:v>
                </c:pt>
                <c:pt idx="1687">
                  <c:v>-7.0296816927375244E-2</c:v>
                </c:pt>
                <c:pt idx="1688">
                  <c:v>-7.0734874317836274E-2</c:v>
                </c:pt>
                <c:pt idx="1689">
                  <c:v>-7.1177389487048395E-2</c:v>
                </c:pt>
                <c:pt idx="1690">
                  <c:v>-7.1451948551155386E-2</c:v>
                </c:pt>
                <c:pt idx="1691">
                  <c:v>-7.1901759650452687E-2</c:v>
                </c:pt>
                <c:pt idx="1692">
                  <c:v>-7.2356254466063336E-2</c:v>
                </c:pt>
                <c:pt idx="1693">
                  <c:v>-7.2815524985504934E-2</c:v>
                </c:pt>
                <c:pt idx="1694">
                  <c:v>-7.3279666039473404E-2</c:v>
                </c:pt>
                <c:pt idx="1695">
                  <c:v>-7.374877542371909E-2</c:v>
                </c:pt>
                <c:pt idx="1696">
                  <c:v>-7.4222954027652721E-2</c:v>
                </c:pt>
                <c:pt idx="1697">
                  <c:v>-7.470230597016711E-2</c:v>
                </c:pt>
                <c:pt idx="1698">
                  <c:v>-7.4999191074143448E-2</c:v>
                </c:pt>
                <c:pt idx="1699">
                  <c:v>-7.5487023854730675E-2</c:v>
                </c:pt>
                <c:pt idx="1700">
                  <c:v>-7.5980315789498695E-2</c:v>
                </c:pt>
                <c:pt idx="1701">
                  <c:v>-7.6479183831600614E-2</c:v>
                </c:pt>
                <c:pt idx="1702">
                  <c:v>-7.6983748894367002E-2</c:v>
                </c:pt>
                <c:pt idx="1703">
                  <c:v>-7.7494136037793038E-2</c:v>
                </c:pt>
                <c:pt idx="1704">
                  <c:v>-7.8010474666384694E-2</c:v>
                </c:pt>
                <c:pt idx="1705">
                  <c:v>-7.8532898739216414E-2</c:v>
                </c:pt>
                <c:pt idx="1706">
                  <c:v>-7.8855890349517094E-2</c:v>
                </c:pt>
                <c:pt idx="1707">
                  <c:v>-7.9388311100685435E-2</c:v>
                </c:pt>
                <c:pt idx="1708" formatCode="0.00E+00">
                  <c:v>-7.9927187119300094E-2</c:v>
                </c:pt>
                <c:pt idx="1709" formatCode="0.00E+00">
                  <c:v>-8.0472670653775447E-2</c:v>
                </c:pt>
                <c:pt idx="1710" formatCode="0.00E+00">
                  <c:v>-8.1024919656027955E-2</c:v>
                </c:pt>
                <c:pt idx="1711" formatCode="0.00E+00">
                  <c:v>-8.1584098079542575E-2</c:v>
                </c:pt>
                <c:pt idx="1712" formatCode="0.00E+00">
                  <c:v>-8.2150376197626995E-2</c:v>
                </c:pt>
                <c:pt idx="1713" formatCode="0.00E+00">
                  <c:v>-8.2723930943545743E-2</c:v>
                </c:pt>
                <c:pt idx="1714" formatCode="0.00E+00">
                  <c:v>-8.3077924838406161E-2</c:v>
                </c:pt>
                <c:pt idx="1715" formatCode="0.00E+00">
                  <c:v>-8.3663464754431663E-2</c:v>
                </c:pt>
                <c:pt idx="1716" formatCode="0.00E+00">
                  <c:v>-8.4256773203546645E-2</c:v>
                </c:pt>
                <c:pt idx="1717" formatCode="0.00E+00">
                  <c:v>-8.4858054208012665E-2</c:v>
                </c:pt>
                <c:pt idx="1718" formatCode="0.00E+00">
                  <c:v>-8.5467520348819562E-2</c:v>
                </c:pt>
                <c:pt idx="1719" formatCode="0.00E+00">
                  <c:v>-8.6085393268306207E-2</c:v>
                </c:pt>
                <c:pt idx="1720" formatCode="0.00E+00">
                  <c:v>-8.67119042111439E-2</c:v>
                </c:pt>
                <c:pt idx="1721" formatCode="0.00E+00">
                  <c:v>-8.7347294607301396E-2</c:v>
                </c:pt>
                <c:pt idx="1722" formatCode="0.00E+00">
                  <c:v>-8.7738811576200643E-2</c:v>
                </c:pt>
                <c:pt idx="1723" formatCode="0.00E+00">
                  <c:v>-8.8388877888844003E-2</c:v>
                </c:pt>
                <c:pt idx="1724" formatCode="0.00E+00">
                  <c:v>-8.9048500871269476E-2</c:v>
                </c:pt>
                <c:pt idx="1725" formatCode="0.00E+00">
                  <c:v>-8.9717964059350244E-2</c:v>
                </c:pt>
                <c:pt idx="1726" formatCode="0.00E+00">
                  <c:v>-9.0397564513819681E-2</c:v>
                </c:pt>
                <c:pt idx="1727" formatCode="0.00E+00">
                  <c:v>-9.108761372710085E-2</c:v>
                </c:pt>
                <c:pt idx="1728" formatCode="0.00E+00">
                  <c:v>-9.1788438609394382E-2</c:v>
                </c:pt>
                <c:pt idx="1729" formatCode="0.00E+00">
                  <c:v>-9.2500382562636513E-2</c:v>
                </c:pt>
                <c:pt idx="1730" formatCode="0.00E+00">
                  <c:v>-9.3223806652052266E-2</c:v>
                </c:pt>
                <c:pt idx="1731" formatCode="0.00E+00">
                  <c:v>-9.366882647933357E-2</c:v>
                </c:pt>
                <c:pt idx="1732" formatCode="0.00E+00">
                  <c:v>-9.4411327172310003E-2</c:v>
                </c:pt>
                <c:pt idx="1733" formatCode="0.00E+00">
                  <c:v>-9.5166334486738002E-2</c:v>
                </c:pt>
                <c:pt idx="1734" formatCode="0.00E+00">
                  <c:v>-9.5934284316483223E-2</c:v>
                </c:pt>
                <c:pt idx="1735" formatCode="0.00E+00">
                  <c:v>-9.6715637197390597E-2</c:v>
                </c:pt>
                <c:pt idx="1736" formatCode="0.00E+00">
                  <c:v>-9.7510880276461306E-2</c:v>
                </c:pt>
                <c:pt idx="1737" formatCode="0.00E+00">
                  <c:v>-9.8320529487075356E-2</c:v>
                </c:pt>
                <c:pt idx="1738" formatCode="0.00E+00">
                  <c:v>-9.9145131957183524E-2</c:v>
                </c:pt>
                <c:pt idx="1739" formatCode="0.00E+00">
                  <c:v>-9.9985268681644549E-2</c:v>
                </c:pt>
                <c:pt idx="1740" formatCode="0.00E+00">
                  <c:v>-0.10050142232284701</c:v>
                </c:pt>
                <c:pt idx="1741" formatCode="0.00E+00">
                  <c:v>-0.10136757598913304</c:v>
                </c:pt>
                <c:pt idx="1742" formatCode="0.00E+00">
                  <c:v>-0.10225094759959</c:v>
                </c:pt>
                <c:pt idx="1743" formatCode="0.00E+00">
                  <c:v>-0.10315226672451304</c:v>
                </c:pt>
                <c:pt idx="1744" formatCode="0.00E+00">
                  <c:v>-0.10407231363589298</c:v>
                </c:pt>
                <c:pt idx="1745" formatCode="0.00E+00">
                  <c:v>-0.10501192432520202</c:v>
                </c:pt>
                <c:pt idx="1746" formatCode="0.00E+00">
                  <c:v>-0.105971996175636</c:v>
                </c:pt>
                <c:pt idx="1747" formatCode="0.00E+00">
                  <c:v>-0.10695349439602198</c:v>
                </c:pt>
                <c:pt idx="1748" formatCode="0.00E+00">
                  <c:v>-0.10795745934505796</c:v>
                </c:pt>
                <c:pt idx="1749" formatCode="0.00E+00">
                  <c:v>-0.10898501490093104</c:v>
                </c:pt>
                <c:pt idx="1750" formatCode="0.00E+00">
                  <c:v>-0.109616016102164</c:v>
                </c:pt>
                <c:pt idx="1751" formatCode="0.00E+00">
                  <c:v>-0.11068364685895908</c:v>
                </c:pt>
                <c:pt idx="1752" formatCode="0.00E+00">
                  <c:v>-0.11177823793201402</c:v>
                </c:pt>
                <c:pt idx="1753" formatCode="0.00E+00">
                  <c:v>-0.11290130312842596</c:v>
                </c:pt>
                <c:pt idx="1754" formatCode="0.00E+00">
                  <c:v>-0.11405449806284396</c:v>
                </c:pt>
                <c:pt idx="1755" formatCode="0.00E+00">
                  <c:v>-0.11523963931236496</c:v>
                </c:pt>
                <c:pt idx="1756" formatCode="0.00E+00">
                  <c:v>-0.116458727021228</c:v>
                </c:pt>
                <c:pt idx="1757" formatCode="0.00E+00">
                  <c:v>-0.11771397174536399</c:v>
                </c:pt>
                <c:pt idx="1758" formatCode="0.00E+00">
                  <c:v>-0.11900782654973796</c:v>
                </c:pt>
                <c:pt idx="1759" formatCode="0.00E+00">
                  <c:v>-0.12034302567036401</c:v>
                </c:pt>
                <c:pt idx="1760" formatCode="0.00E+00">
                  <c:v>-0.12116467527241409</c:v>
                </c:pt>
                <c:pt idx="1761" formatCode="0.00E+00">
                  <c:v>-0.122572055332748</c:v>
                </c:pt>
                <c:pt idx="1762" formatCode="0.00E+00">
                  <c:v>-0.12402952638684804</c:v>
                </c:pt>
                <c:pt idx="1763" formatCode="0.00E+00">
                  <c:v>-0.125541301753649</c:v>
                </c:pt>
                <c:pt idx="1764" formatCode="0.00E+00">
                  <c:v>-0.12711220307829901</c:v>
                </c:pt>
                <c:pt idx="1765" formatCode="0.00E+00">
                  <c:v>-0.128747790063585</c:v>
                </c:pt>
                <c:pt idx="1766" formatCode="0.00E+00">
                  <c:v>-0.13045452801341692</c:v>
                </c:pt>
                <c:pt idx="1767" formatCode="0.00E+00">
                  <c:v>-0.13224000758394699</c:v>
                </c:pt>
                <c:pt idx="1768" formatCode="0.00E+00">
                  <c:v>-0.13411323809713113</c:v>
                </c:pt>
              </c:numCache>
            </c:numRef>
          </c:xVal>
          <c:yVal>
            <c:numRef>
              <c:f>[1]Sheet3!$E$12:$E$4719</c:f>
              <c:numCache>
                <c:formatCode>General</c:formatCode>
                <c:ptCount val="4708"/>
                <c:pt idx="0">
                  <c:v>-0.32965831071199908</c:v>
                </c:pt>
                <c:pt idx="1">
                  <c:v>-0.32750589600810098</c:v>
                </c:pt>
                <c:pt idx="2">
                  <c:v>-0.32544276157398633</c:v>
                </c:pt>
                <c:pt idx="3">
                  <c:v>-0.32345925544969617</c:v>
                </c:pt>
                <c:pt idx="4">
                  <c:v>-0.32154734701473398</c:v>
                </c:pt>
                <c:pt idx="5">
                  <c:v>-0.31970026941925533</c:v>
                </c:pt>
                <c:pt idx="6">
                  <c:v>-0.31791225744864232</c:v>
                </c:pt>
                <c:pt idx="7">
                  <c:v>-0.31617835142020018</c:v>
                </c:pt>
                <c:pt idx="8">
                  <c:v>-0.31449424785168717</c:v>
                </c:pt>
                <c:pt idx="9">
                  <c:v>-0.31350493949419717</c:v>
                </c:pt>
                <c:pt idx="10">
                  <c:v>-0.31189239922304041</c:v>
                </c:pt>
                <c:pt idx="11">
                  <c:v>-0.31032081657700833</c:v>
                </c:pt>
                <c:pt idx="12">
                  <c:v>-0.30878745175580824</c:v>
                </c:pt>
                <c:pt idx="13">
                  <c:v>-0.30728985647850993</c:v>
                </c:pt>
                <c:pt idx="14">
                  <c:v>-0.30582583230825933</c:v>
                </c:pt>
                <c:pt idx="15">
                  <c:v>-0.30439339633936524</c:v>
                </c:pt>
                <c:pt idx="16">
                  <c:v>-0.30299075271672399</c:v>
                </c:pt>
                <c:pt idx="17">
                  <c:v>-0.30161626881969933</c:v>
                </c:pt>
                <c:pt idx="18">
                  <c:v>-0.30080001148437724</c:v>
                </c:pt>
                <c:pt idx="19">
                  <c:v>-0.29946724934436025</c:v>
                </c:pt>
                <c:pt idx="20">
                  <c:v>-0.29815904489628903</c:v>
                </c:pt>
                <c:pt idx="21">
                  <c:v>-0.29687420643583118</c:v>
                </c:pt>
                <c:pt idx="22">
                  <c:v>-0.29561163506748417</c:v>
                </c:pt>
                <c:pt idx="23">
                  <c:v>-0.29437031488748033</c:v>
                </c:pt>
                <c:pt idx="24">
                  <c:v>-0.29314930446309684</c:v>
                </c:pt>
                <c:pt idx="25">
                  <c:v>-0.29194772940505098</c:v>
                </c:pt>
                <c:pt idx="26">
                  <c:v>-0.29076477586628124</c:v>
                </c:pt>
                <c:pt idx="27">
                  <c:v>-0.29005708343882602</c:v>
                </c:pt>
                <c:pt idx="28">
                  <c:v>-0.28890216993811918</c:v>
                </c:pt>
                <c:pt idx="29">
                  <c:v>-0.28776401376958216</c:v>
                </c:pt>
                <c:pt idx="30">
                  <c:v>-0.28664197585101908</c:v>
                </c:pt>
                <c:pt idx="31">
                  <c:v>-0.28553545635581601</c:v>
                </c:pt>
                <c:pt idx="32">
                  <c:v>-0.28444389141746618</c:v>
                </c:pt>
                <c:pt idx="33">
                  <c:v>-0.28336675018156698</c:v>
                </c:pt>
                <c:pt idx="34">
                  <c:v>-0.28230353216151999</c:v>
                </c:pt>
                <c:pt idx="35">
                  <c:v>-0.28166423017486925</c:v>
                </c:pt>
                <c:pt idx="36">
                  <c:v>-0.28062216810259416</c:v>
                </c:pt>
                <c:pt idx="37">
                  <c:v>-0.27959285854610083</c:v>
                </c:pt>
                <c:pt idx="38">
                  <c:v>-0.27857589200538602</c:v>
                </c:pt>
                <c:pt idx="39">
                  <c:v>-0.27757088017952436</c:v>
                </c:pt>
                <c:pt idx="40">
                  <c:v>-0.27657745446143384</c:v>
                </c:pt>
                <c:pt idx="41">
                  <c:v>-0.275595264567356</c:v>
                </c:pt>
                <c:pt idx="42">
                  <c:v>-0.27462397728661225</c:v>
                </c:pt>
                <c:pt idx="43">
                  <c:v>-0.27403743240590284</c:v>
                </c:pt>
                <c:pt idx="44">
                  <c:v>-0.27308281754435232</c:v>
                </c:pt>
                <c:pt idx="45">
                  <c:v>-0.27213831424796808</c:v>
                </c:pt>
                <c:pt idx="46">
                  <c:v>-0.271203641824526</c:v>
                </c:pt>
                <c:pt idx="47">
                  <c:v>-0.270278532140032</c:v>
                </c:pt>
                <c:pt idx="48">
                  <c:v>-0.26936272884613399</c:v>
                </c:pt>
                <c:pt idx="49">
                  <c:v>-0.26845598666759501</c:v>
                </c:pt>
                <c:pt idx="50">
                  <c:v>-0.26755807074423998</c:v>
                </c:pt>
                <c:pt idx="51">
                  <c:v>-0.267013776671019</c:v>
                </c:pt>
                <c:pt idx="52">
                  <c:v>-0.26612942230800202</c:v>
                </c:pt>
                <c:pt idx="53">
                  <c:v>-0.26525333046345984</c:v>
                </c:pt>
                <c:pt idx="54">
                  <c:v>-0.2643852989494534</c:v>
                </c:pt>
                <c:pt idx="55">
                  <c:v>-0.263525133543556</c:v>
                </c:pt>
                <c:pt idx="56">
                  <c:v>-0.26267264755654701</c:v>
                </c:pt>
                <c:pt idx="57">
                  <c:v>-0.2618276614298074</c:v>
                </c:pt>
                <c:pt idx="58">
                  <c:v>-0.26131392311311902</c:v>
                </c:pt>
                <c:pt idx="59">
                  <c:v>-0.26048049795692724</c:v>
                </c:pt>
                <c:pt idx="60">
                  <c:v>-0.259654138419881</c:v>
                </c:pt>
                <c:pt idx="61">
                  <c:v>-0.258834687613338</c:v>
                </c:pt>
                <c:pt idx="62">
                  <c:v>-0.25802199424927325</c:v>
                </c:pt>
                <c:pt idx="63">
                  <c:v>-0.25721591236453201</c:v>
                </c:pt>
                <c:pt idx="64">
                  <c:v>-0.25641630106227026</c:v>
                </c:pt>
                <c:pt idx="65">
                  <c:v>-0.25592880548846636</c:v>
                </c:pt>
                <c:pt idx="66">
                  <c:v>-0.25513919505309385</c:v>
                </c:pt>
                <c:pt idx="67">
                  <c:v>-0.25435571236099502</c:v>
                </c:pt>
                <c:pt idx="68">
                  <c:v>-0.25357823279969416</c:v>
                </c:pt>
                <c:pt idx="69">
                  <c:v>-0.25280663582367824</c:v>
                </c:pt>
                <c:pt idx="70">
                  <c:v>-0.25204080477114599</c:v>
                </c:pt>
                <c:pt idx="71">
                  <c:v>-0.25128062669123286</c:v>
                </c:pt>
                <c:pt idx="72">
                  <c:v>-0.25081597264269118</c:v>
                </c:pt>
                <c:pt idx="73">
                  <c:v>-0.25006455112258202</c:v>
                </c:pt>
                <c:pt idx="74">
                  <c:v>-0.24931850632748309</c:v>
                </c:pt>
                <c:pt idx="75">
                  <c:v>-0.24857773734371691</c:v>
                </c:pt>
                <c:pt idx="76">
                  <c:v>-0.24784214629121312</c:v>
                </c:pt>
                <c:pt idx="77">
                  <c:v>-0.24711163819750112</c:v>
                </c:pt>
                <c:pt idx="78">
                  <c:v>-0.24638612087835901</c:v>
                </c:pt>
                <c:pt idx="79">
                  <c:v>-0.24594157021870797</c:v>
                </c:pt>
                <c:pt idx="80">
                  <c:v>-0.24522379823888391</c:v>
                </c:pt>
                <c:pt idx="81">
                  <c:v>-0.24451079059877309</c:v>
                </c:pt>
                <c:pt idx="82">
                  <c:v>-0.24380246422853297</c:v>
                </c:pt>
                <c:pt idx="83">
                  <c:v>-0.24309873837301799</c:v>
                </c:pt>
                <c:pt idx="84">
                  <c:v>-0.24239953450260912</c:v>
                </c:pt>
                <c:pt idx="85">
                  <c:v>-0.24170477622841097</c:v>
                </c:pt>
                <c:pt idx="86">
                  <c:v>-0.24127808612662913</c:v>
                </c:pt>
                <c:pt idx="87">
                  <c:v>-0.24059023825656808</c:v>
                </c:pt>
                <c:pt idx="88">
                  <c:v>-0.23990664764987901</c:v>
                </c:pt>
                <c:pt idx="89">
                  <c:v>-0.23922724496185899</c:v>
                </c:pt>
                <c:pt idx="90">
                  <c:v>-0.23855196264857492</c:v>
                </c:pt>
                <c:pt idx="91">
                  <c:v>-0.23788073490218001</c:v>
                </c:pt>
                <c:pt idx="92">
                  <c:v>-0.23721349758918717</c:v>
                </c:pt>
                <c:pt idx="93">
                  <c:v>-0.23680280365189901</c:v>
                </c:pt>
                <c:pt idx="94">
                  <c:v>-0.236141777927071</c:v>
                </c:pt>
                <c:pt idx="95">
                  <c:v>-0.23548458400940409</c:v>
                </c:pt>
                <c:pt idx="96">
                  <c:v>-0.23483116330670301</c:v>
                </c:pt>
                <c:pt idx="97">
                  <c:v>-0.23418145865146309</c:v>
                </c:pt>
                <c:pt idx="98">
                  <c:v>-0.23353541425292612</c:v>
                </c:pt>
                <c:pt idx="99">
                  <c:v>-0.23313704903609309</c:v>
                </c:pt>
                <c:pt idx="100">
                  <c:v>-0.23249670827143312</c:v>
                </c:pt>
                <c:pt idx="101">
                  <c:v>-0.231859889439646</c:v>
                </c:pt>
                <c:pt idx="102">
                  <c:v>-0.23122654132596099</c:v>
                </c:pt>
                <c:pt idx="103">
                  <c:v>-0.23059661389716413</c:v>
                </c:pt>
                <c:pt idx="104">
                  <c:v>-0.22997005826386197</c:v>
                </c:pt>
                <c:pt idx="105">
                  <c:v>-0.22958303809134009</c:v>
                </c:pt>
                <c:pt idx="106">
                  <c:v>-0.22896174158358401</c:v>
                </c:pt>
                <c:pt idx="107">
                  <c:v>-0.22834369539606508</c:v>
                </c:pt>
                <c:pt idx="108">
                  <c:v>-0.22772885445589308</c:v>
                </c:pt>
                <c:pt idx="109">
                  <c:v>-0.22711717467943299</c:v>
                </c:pt>
                <c:pt idx="110">
                  <c:v>-0.226508612942243</c:v>
                </c:pt>
                <c:pt idx="111">
                  <c:v>-0.22590312705017199</c:v>
                </c:pt>
                <c:pt idx="112">
                  <c:v>-0.225528379898284</c:v>
                </c:pt>
                <c:pt idx="113">
                  <c:v>-0.22492769635641299</c:v>
                </c:pt>
                <c:pt idx="114">
                  <c:v>-0.22432998358052708</c:v>
                </c:pt>
                <c:pt idx="115">
                  <c:v>-0.22373520249320009</c:v>
                </c:pt>
                <c:pt idx="116">
                  <c:v>-0.22314331482816499</c:v>
                </c:pt>
                <c:pt idx="117">
                  <c:v>-0.22255428310699912</c:v>
                </c:pt>
                <c:pt idx="118">
                  <c:v>-0.222189126885456</c:v>
                </c:pt>
                <c:pt idx="119">
                  <c:v>-0.22160455761906889</c:v>
                </c:pt>
                <c:pt idx="120">
                  <c:v>-0.22102275079852593</c:v>
                </c:pt>
                <c:pt idx="121">
                  <c:v>-0.22044367159310199</c:v>
                </c:pt>
                <c:pt idx="122">
                  <c:v>-0.21986728586331217</c:v>
                </c:pt>
                <c:pt idx="123">
                  <c:v>-0.21929356014190407</c:v>
                </c:pt>
                <c:pt idx="124">
                  <c:v>-0.21893733028858309</c:v>
                </c:pt>
                <c:pt idx="125">
                  <c:v>-0.21836776380563999</c:v>
                </c:pt>
                <c:pt idx="126">
                  <c:v>-0.217800773706879</c:v>
                </c:pt>
                <c:pt idx="127">
                  <c:v>-0.21723632879065699</c:v>
                </c:pt>
                <c:pt idx="128">
                  <c:v>-0.21667439844850001</c:v>
                </c:pt>
                <c:pt idx="129">
                  <c:v>-0.21632505124953791</c:v>
                </c:pt>
                <c:pt idx="130">
                  <c:v>-0.2157670548515212</c:v>
                </c:pt>
                <c:pt idx="131">
                  <c:v>-0.21521149645429025</c:v>
                </c:pt>
                <c:pt idx="132">
                  <c:v>-0.21465834745279713</c:v>
                </c:pt>
                <c:pt idx="133">
                  <c:v>-0.2141075797676539</c:v>
                </c:pt>
                <c:pt idx="134">
                  <c:v>-0.21355916583174009</c:v>
                </c:pt>
                <c:pt idx="135">
                  <c:v>-0.21321770817367508</c:v>
                </c:pt>
                <c:pt idx="136">
                  <c:v>-0.21267297881860292</c:v>
                </c:pt>
                <c:pt idx="137">
                  <c:v>-0.21213053415411001</c:v>
                </c:pt>
                <c:pt idx="138">
                  <c:v>-0.21159034834748217</c:v>
                </c:pt>
                <c:pt idx="139">
                  <c:v>-0.21105239602217812</c:v>
                </c:pt>
                <c:pt idx="140">
                  <c:v>-0.21051665224667099</c:v>
                </c:pt>
                <c:pt idx="141">
                  <c:v>-0.21018259341673001</c:v>
                </c:pt>
                <c:pt idx="142">
                  <c:v>-0.209650308873604</c:v>
                </c:pt>
                <c:pt idx="143">
                  <c:v>-0.20912017034558789</c:v>
                </c:pt>
                <c:pt idx="144">
                  <c:v>-0.20859215441121312</c:v>
                </c:pt>
                <c:pt idx="145">
                  <c:v>-0.20806623804707017</c:v>
                </c:pt>
                <c:pt idx="146">
                  <c:v>-0.20754239861843213</c:v>
                </c:pt>
                <c:pt idx="147">
                  <c:v>-0.20721529429398108</c:v>
                </c:pt>
                <c:pt idx="148">
                  <c:v>-0.20669470965478892</c:v>
                </c:pt>
                <c:pt idx="149">
                  <c:v>-0.20617614511134999</c:v>
                </c:pt>
                <c:pt idx="150">
                  <c:v>-0.20565957935058685</c:v>
                </c:pt>
                <c:pt idx="151">
                  <c:v>-0.20514499140854001</c:v>
                </c:pt>
                <c:pt idx="152">
                  <c:v>-0.20482329424191301</c:v>
                </c:pt>
                <c:pt idx="153">
                  <c:v>-0.20431180700951393</c:v>
                </c:pt>
                <c:pt idx="154">
                  <c:v>-0.20380224490471197</c:v>
                </c:pt>
                <c:pt idx="155">
                  <c:v>-0.20329458815254309</c:v>
                </c:pt>
                <c:pt idx="156">
                  <c:v>-0.20278881729261897</c:v>
                </c:pt>
                <c:pt idx="157">
                  <c:v>-0.20228491317219016</c:v>
                </c:pt>
                <c:pt idx="158">
                  <c:v>-0.20196946184462217</c:v>
                </c:pt>
                <c:pt idx="159">
                  <c:v>-0.20146848564160216</c:v>
                </c:pt>
                <c:pt idx="160">
                  <c:v>-0.20096932799025599</c:v>
                </c:pt>
                <c:pt idx="161">
                  <c:v>-0.20047197078745399</c:v>
                </c:pt>
                <c:pt idx="162">
                  <c:v>-0.19997639620827601</c:v>
                </c:pt>
                <c:pt idx="163">
                  <c:v>-0.199665816476052</c:v>
                </c:pt>
                <c:pt idx="164">
                  <c:v>-0.19917303887794899</c:v>
                </c:pt>
                <c:pt idx="165">
                  <c:v>-0.19868199902125</c:v>
                </c:pt>
                <c:pt idx="166">
                  <c:v>-0.19819268003155791</c:v>
                </c:pt>
                <c:pt idx="167">
                  <c:v>-0.19770506528676801</c:v>
                </c:pt>
                <c:pt idx="168">
                  <c:v>-0.19739914225015201</c:v>
                </c:pt>
                <c:pt idx="169">
                  <c:v>-0.19691420241311899</c:v>
                </c:pt>
                <c:pt idx="170">
                  <c:v>-0.19643092493632508</c:v>
                </c:pt>
                <c:pt idx="171">
                  <c:v>-0.19594929406078512</c:v>
                </c:pt>
                <c:pt idx="172">
                  <c:v>-0.19546929425691009</c:v>
                </c:pt>
                <c:pt idx="173">
                  <c:v>-0.19499091021987</c:v>
                </c:pt>
                <c:pt idx="174">
                  <c:v>-0.19469038844848008</c:v>
                </c:pt>
                <c:pt idx="175">
                  <c:v>-0.19421454143906108</c:v>
                </c:pt>
                <c:pt idx="176">
                  <c:v>-0.19374027159821408</c:v>
                </c:pt>
                <c:pt idx="177">
                  <c:v>-0.19326756439121101</c:v>
                </c:pt>
                <c:pt idx="178">
                  <c:v>-0.19279640548830207</c:v>
                </c:pt>
                <c:pt idx="179">
                  <c:v>-0.19250011313443899</c:v>
                </c:pt>
                <c:pt idx="180">
                  <c:v>-0.192031386068542</c:v>
                </c:pt>
                <c:pt idx="181">
                  <c:v>-0.1915641711437179</c:v>
                </c:pt>
                <c:pt idx="182">
                  <c:v>-0.19109845473336509</c:v>
                </c:pt>
                <c:pt idx="183">
                  <c:v>-0.190634223398261</c:v>
                </c:pt>
                <c:pt idx="184">
                  <c:v>-0.19034198731204299</c:v>
                </c:pt>
                <c:pt idx="185">
                  <c:v>-0.18988008917874499</c:v>
                </c:pt>
                <c:pt idx="186">
                  <c:v>-0.18941964218371612</c:v>
                </c:pt>
                <c:pt idx="187">
                  <c:v>-0.1889606335312152</c:v>
                </c:pt>
                <c:pt idx="188">
                  <c:v>-0.18850305059716718</c:v>
                </c:pt>
                <c:pt idx="189">
                  <c:v>-0.18821470828643216</c:v>
                </c:pt>
                <c:pt idx="190">
                  <c:v>-0.18775936591787512</c:v>
                </c:pt>
                <c:pt idx="191">
                  <c:v>-0.18730541737013709</c:v>
                </c:pt>
                <c:pt idx="192">
                  <c:v>-0.18685285060929899</c:v>
                </c:pt>
                <c:pt idx="193">
                  <c:v>-0.18640165375904999</c:v>
                </c:pt>
                <c:pt idx="194">
                  <c:v>-0.18611705249500712</c:v>
                </c:pt>
                <c:pt idx="195">
                  <c:v>-0.18566800907546813</c:v>
                </c:pt>
                <c:pt idx="196">
                  <c:v>-0.18522030554114113</c:v>
                </c:pt>
                <c:pt idx="197">
                  <c:v>-0.18477393055807709</c:v>
                </c:pt>
                <c:pt idx="198">
                  <c:v>-0.18432887293731801</c:v>
                </c:pt>
                <c:pt idx="199">
                  <c:v>-0.18404786895419709</c:v>
                </c:pt>
                <c:pt idx="200">
                  <c:v>-0.18360488268520109</c:v>
                </c:pt>
                <c:pt idx="201">
                  <c:v>-0.18316318547545712</c:v>
                </c:pt>
                <c:pt idx="202">
                  <c:v>-0.18272276663542708</c:v>
                </c:pt>
                <c:pt idx="203">
                  <c:v>-0.182283615609212</c:v>
                </c:pt>
                <c:pt idx="204">
                  <c:v>-0.18200607338611299</c:v>
                </c:pt>
                <c:pt idx="205">
                  <c:v>-0.18156891628809499</c:v>
                </c:pt>
                <c:pt idx="206">
                  <c:v>-0.18113300028827201</c:v>
                </c:pt>
                <c:pt idx="207">
                  <c:v>-0.18069831529148708</c:v>
                </c:pt>
                <c:pt idx="208">
                  <c:v>-0.18026485132598399</c:v>
                </c:pt>
                <c:pt idx="209">
                  <c:v>-0.17999064294084699</c:v>
                </c:pt>
                <c:pt idx="210">
                  <c:v>-0.179559099774657</c:v>
                </c:pt>
                <c:pt idx="211">
                  <c:v>-0.17912875238991791</c:v>
                </c:pt>
                <c:pt idx="212">
                  <c:v>-0.1786995912406889</c:v>
                </c:pt>
                <c:pt idx="213">
                  <c:v>-0.17827160689518001</c:v>
                </c:pt>
                <c:pt idx="214">
                  <c:v>-0.17800061144220808</c:v>
                </c:pt>
                <c:pt idx="215">
                  <c:v>-0.17757447873615301</c:v>
                </c:pt>
                <c:pt idx="216">
                  <c:v>-0.17714949893981799</c:v>
                </c:pt>
                <c:pt idx="217">
                  <c:v>-0.17672566301562301</c:v>
                </c:pt>
                <c:pt idx="218">
                  <c:v>-0.17630296203175</c:v>
                </c:pt>
                <c:pt idx="219">
                  <c:v>-0.17603506509484701</c:v>
                </c:pt>
                <c:pt idx="220">
                  <c:v>-0.17561415026490401</c:v>
                </c:pt>
                <c:pt idx="221">
                  <c:v>-0.17519434773750708</c:v>
                </c:pt>
                <c:pt idx="222">
                  <c:v>-0.174775648946386</c:v>
                </c:pt>
                <c:pt idx="223">
                  <c:v>-0.17451010006413309</c:v>
                </c:pt>
                <c:pt idx="224">
                  <c:v>-0.1740931385991932</c:v>
                </c:pt>
                <c:pt idx="225">
                  <c:v>-0.17367725915172699</c:v>
                </c:pt>
                <c:pt idx="226">
                  <c:v>-0.1732624535004372</c:v>
                </c:pt>
                <c:pt idx="227">
                  <c:v>-0.17284871351670608</c:v>
                </c:pt>
                <c:pt idx="228">
                  <c:v>-0.17258607386969399</c:v>
                </c:pt>
                <c:pt idx="229">
                  <c:v>-0.17217401162785692</c:v>
                </c:pt>
                <c:pt idx="230">
                  <c:v>-0.17176299443558299</c:v>
                </c:pt>
                <c:pt idx="231">
                  <c:v>-0.17135301448501997</c:v>
                </c:pt>
                <c:pt idx="232">
                  <c:v>-0.17094406405456308</c:v>
                </c:pt>
                <c:pt idx="233">
                  <c:v>-0.17068423490653201</c:v>
                </c:pt>
                <c:pt idx="234">
                  <c:v>-0.170276905623237</c:v>
                </c:pt>
                <c:pt idx="235">
                  <c:v>-0.16987058626635892</c:v>
                </c:pt>
                <c:pt idx="236">
                  <c:v>-0.16946526941298212</c:v>
                </c:pt>
                <c:pt idx="237">
                  <c:v>-0.16920757325560293</c:v>
                </c:pt>
                <c:pt idx="238">
                  <c:v>-0.16880383523748299</c:v>
                </c:pt>
                <c:pt idx="239">
                  <c:v>-0.16840108088125413</c:v>
                </c:pt>
                <c:pt idx="240">
                  <c:v>-0.16799930304676913</c:v>
                </c:pt>
                <c:pt idx="241">
                  <c:v>-0.16759849467000312</c:v>
                </c:pt>
                <c:pt idx="242">
                  <c:v>-0.16734344498497708</c:v>
                </c:pt>
                <c:pt idx="243">
                  <c:v>-0.16694416367770012</c:v>
                </c:pt>
                <c:pt idx="244">
                  <c:v>-0.16654583389059813</c:v>
                </c:pt>
                <c:pt idx="245">
                  <c:v>-0.16614844882359908</c:v>
                </c:pt>
                <c:pt idx="246">
                  <c:v>-0.16575200174773599</c:v>
                </c:pt>
                <c:pt idx="247">
                  <c:v>-0.16549951262708501</c:v>
                </c:pt>
                <c:pt idx="248">
                  <c:v>-0.16510454331484492</c:v>
                </c:pt>
                <c:pt idx="249">
                  <c:v>-0.16471049490064901</c:v>
                </c:pt>
                <c:pt idx="250">
                  <c:v>-0.16431736090223709</c:v>
                </c:pt>
                <c:pt idx="251">
                  <c:v>-0.164066817666988</c:v>
                </c:pt>
                <c:pt idx="252">
                  <c:v>-0.16367512448075686</c:v>
                </c:pt>
                <c:pt idx="253">
                  <c:v>-0.16328432923927791</c:v>
                </c:pt>
                <c:pt idx="254">
                  <c:v>-0.16289442569450691</c:v>
                </c:pt>
                <c:pt idx="255">
                  <c:v>-0.16250540766156299</c:v>
                </c:pt>
                <c:pt idx="256">
                  <c:v>-0.16225728173775408</c:v>
                </c:pt>
                <c:pt idx="257">
                  <c:v>-0.16186965920487192</c:v>
                </c:pt>
                <c:pt idx="258">
                  <c:v>-0.16148290646291599</c:v>
                </c:pt>
                <c:pt idx="259">
                  <c:v>-0.16109701754639613</c:v>
                </c:pt>
                <c:pt idx="260">
                  <c:v>-0.16085073005953993</c:v>
                </c:pt>
                <c:pt idx="261">
                  <c:v>-0.16046620263645608</c:v>
                </c:pt>
                <c:pt idx="262">
                  <c:v>-0.16008252387154392</c:v>
                </c:pt>
                <c:pt idx="263">
                  <c:v>-0.15969968800794312</c:v>
                </c:pt>
                <c:pt idx="264">
                  <c:v>-0.15931768934511309</c:v>
                </c:pt>
                <c:pt idx="265">
                  <c:v>-0.159073687328079</c:v>
                </c:pt>
                <c:pt idx="266">
                  <c:v>-0.15869300840084199</c:v>
                </c:pt>
                <c:pt idx="267">
                  <c:v>-0.15831315217596817</c:v>
                </c:pt>
                <c:pt idx="268">
                  <c:v>-0.15793411314874009</c:v>
                </c:pt>
                <c:pt idx="269">
                  <c:v>-0.15769185054255599</c:v>
                </c:pt>
                <c:pt idx="270">
                  <c:v>-0.15731409986993913</c:v>
                </c:pt>
                <c:pt idx="271">
                  <c:v>-0.15693715239109823</c:v>
                </c:pt>
                <c:pt idx="272">
                  <c:v>-0.1565610027878202</c:v>
                </c:pt>
                <c:pt idx="273">
                  <c:v>-0.15632043855511513</c:v>
                </c:pt>
                <c:pt idx="274">
                  <c:v>-0.15594554698822016</c:v>
                </c:pt>
                <c:pt idx="275">
                  <c:v>-0.15557143976417012</c:v>
                </c:pt>
                <c:pt idx="276">
                  <c:v>-0.15519811174248907</c:v>
                </c:pt>
                <c:pt idx="277">
                  <c:v>-0.154825557830748</c:v>
                </c:pt>
                <c:pt idx="278">
                  <c:v>-0.15458710693402308</c:v>
                </c:pt>
                <c:pt idx="279">
                  <c:v>-0.15421577376211709</c:v>
                </c:pt>
                <c:pt idx="280">
                  <c:v>-0.15384520173803412</c:v>
                </c:pt>
                <c:pt idx="281">
                  <c:v>-0.15347538593663013</c:v>
                </c:pt>
                <c:pt idx="282">
                  <c:v>-0.15323854495846309</c:v>
                </c:pt>
                <c:pt idx="283">
                  <c:v>-0.15286992181847309</c:v>
                </c:pt>
                <c:pt idx="284">
                  <c:v>-0.15250204236194209</c:v>
                </c:pt>
                <c:pt idx="285">
                  <c:v>-0.15213490182337508</c:v>
                </c:pt>
                <c:pt idx="286">
                  <c:v>-0.15189963401259313</c:v>
                </c:pt>
                <c:pt idx="287">
                  <c:v>-0.15153365896672999</c:v>
                </c:pt>
                <c:pt idx="288">
                  <c:v>-0.15116841070332712</c:v>
                </c:pt>
                <c:pt idx="289">
                  <c:v>-0.15080388460933808</c:v>
                </c:pt>
                <c:pt idx="290">
                  <c:v>-0.15044007611298812</c:v>
                </c:pt>
                <c:pt idx="291">
                  <c:v>-0.15020676749492809</c:v>
                </c:pt>
                <c:pt idx="292">
                  <c:v>-0.14984409101316709</c:v>
                </c:pt>
                <c:pt idx="293">
                  <c:v>-0.14948212048355997</c:v>
                </c:pt>
                <c:pt idx="294">
                  <c:v>-0.14912085147817</c:v>
                </c:pt>
                <c:pt idx="295">
                  <c:v>-0.14888903661998801</c:v>
                </c:pt>
                <c:pt idx="296">
                  <c:v>-0.1485288743839</c:v>
                </c:pt>
                <c:pt idx="297">
                  <c:v>-0.14816940239051499</c:v>
                </c:pt>
                <c:pt idx="298">
                  <c:v>-0.14781061634942799</c:v>
                </c:pt>
                <c:pt idx="299">
                  <c:v>-0.14758026218044809</c:v>
                </c:pt>
                <c:pt idx="300">
                  <c:v>-0.14722255844704699</c:v>
                </c:pt>
                <c:pt idx="301">
                  <c:v>-0.146865529732535</c:v>
                </c:pt>
                <c:pt idx="302">
                  <c:v>-0.14650917187807899</c:v>
                </c:pt>
                <c:pt idx="303">
                  <c:v>-0.14628024634631709</c:v>
                </c:pt>
                <c:pt idx="304">
                  <c:v>-0.14592494708763909</c:v>
                </c:pt>
                <c:pt idx="305">
                  <c:v>-0.14557030808871591</c:v>
                </c:pt>
                <c:pt idx="306">
                  <c:v>-0.14521632531665199</c:v>
                </c:pt>
                <c:pt idx="307">
                  <c:v>-0.14486299477269313</c:v>
                </c:pt>
                <c:pt idx="308">
                  <c:v>-0.14463585017432112</c:v>
                </c:pt>
                <c:pt idx="309">
                  <c:v>-0.14428354894920001</c:v>
                </c:pt>
                <c:pt idx="310">
                  <c:v>-0.1439318897572692</c:v>
                </c:pt>
                <c:pt idx="311">
                  <c:v>-0.14358086871894291</c:v>
                </c:pt>
                <c:pt idx="312">
                  <c:v>-0.14335508330409008</c:v>
                </c:pt>
                <c:pt idx="313">
                  <c:v>-0.14300506946382199</c:v>
                </c:pt>
                <c:pt idx="314">
                  <c:v>-0.14265568388412508</c:v>
                </c:pt>
                <c:pt idx="315">
                  <c:v>-0.14230692279961391</c:v>
                </c:pt>
                <c:pt idx="316">
                  <c:v>-0.14208246756071399</c:v>
                </c:pt>
                <c:pt idx="317">
                  <c:v>-0.14173469220417501</c:v>
                </c:pt>
                <c:pt idx="318">
                  <c:v>-0.14138753173914001</c:v>
                </c:pt>
                <c:pt idx="319">
                  <c:v>-0.14104098250971209</c:v>
                </c:pt>
                <c:pt idx="320">
                  <c:v>-0.140817829285945</c:v>
                </c:pt>
                <c:pt idx="321">
                  <c:v>-0.14047224493824101</c:v>
                </c:pt>
                <c:pt idx="322">
                  <c:v>-0.14012726249994101</c:v>
                </c:pt>
                <c:pt idx="323">
                  <c:v>-0.13978287842016399</c:v>
                </c:pt>
                <c:pt idx="324">
                  <c:v>-0.13956099986270312</c:v>
                </c:pt>
                <c:pt idx="325">
                  <c:v>-0.13921756041677999</c:v>
                </c:pt>
                <c:pt idx="326">
                  <c:v>-0.13887471026939097</c:v>
                </c:pt>
                <c:pt idx="327">
                  <c:v>-0.13853244597043407</c:v>
                </c:pt>
                <c:pt idx="328">
                  <c:v>-0.13831181550947899</c:v>
                </c:pt>
                <c:pt idx="329">
                  <c:v>-0.13797047617072208</c:v>
                </c:pt>
                <c:pt idx="330">
                  <c:v>-0.13762971387593301</c:v>
                </c:pt>
                <c:pt idx="331">
                  <c:v>-0.137289525271763</c:v>
                </c:pt>
                <c:pt idx="332">
                  <c:v>-0.13707011708525191</c:v>
                </c:pt>
                <c:pt idx="333">
                  <c:v>-0.13673083431890601</c:v>
                </c:pt>
                <c:pt idx="334">
                  <c:v>-0.13639211668408691</c:v>
                </c:pt>
                <c:pt idx="335">
                  <c:v>-0.136053960920373</c:v>
                </c:pt>
                <c:pt idx="336">
                  <c:v>-0.13583574990427497</c:v>
                </c:pt>
                <c:pt idx="337">
                  <c:v>-0.13549848138549925</c:v>
                </c:pt>
                <c:pt idx="338">
                  <c:v>-0.13516176641446301</c:v>
                </c:pt>
                <c:pt idx="339">
                  <c:v>-0.13482560182004</c:v>
                </c:pt>
                <c:pt idx="340">
                  <c:v>-0.13460856356011697</c:v>
                </c:pt>
                <c:pt idx="341">
                  <c:v>-0.13427326812652299</c:v>
                </c:pt>
                <c:pt idx="342">
                  <c:v>-0.13393851497272899</c:v>
                </c:pt>
                <c:pt idx="343">
                  <c:v>-0.133604301013445</c:v>
                </c:pt>
                <c:pt idx="344">
                  <c:v>-0.13338841175841201</c:v>
                </c:pt>
                <c:pt idx="345">
                  <c:v>-0.13305504936493001</c:v>
                </c:pt>
                <c:pt idx="346">
                  <c:v>-0.132722218286972</c:v>
                </c:pt>
                <c:pt idx="347">
                  <c:v>-0.13238991552179699</c:v>
                </c:pt>
                <c:pt idx="348">
                  <c:v>-0.132175152157787</c:v>
                </c:pt>
                <c:pt idx="349">
                  <c:v>-0.13184368383372408</c:v>
                </c:pt>
                <c:pt idx="350">
                  <c:v>-0.13151273615298009</c:v>
                </c:pt>
                <c:pt idx="351">
                  <c:v>-0.13118230619222909</c:v>
                </c:pt>
                <c:pt idx="352">
                  <c:v>-0.130968646218485</c:v>
                </c:pt>
                <c:pt idx="353">
                  <c:v>-0.130639034026649</c:v>
                </c:pt>
                <c:pt idx="354">
                  <c:v>-0.13030993208695399</c:v>
                </c:pt>
                <c:pt idx="355">
                  <c:v>-0.12998133755250912</c:v>
                </c:pt>
                <c:pt idx="356">
                  <c:v>-0.12976875905823601</c:v>
                </c:pt>
                <c:pt idx="357">
                  <c:v>-0.12944096605600108</c:v>
                </c:pt>
                <c:pt idx="358">
                  <c:v>-0.12911367318523601</c:v>
                </c:pt>
                <c:pt idx="359">
                  <c:v>-0.12878687767264091</c:v>
                </c:pt>
                <c:pt idx="360">
                  <c:v>-0.12857535931495592</c:v>
                </c:pt>
                <c:pt idx="361">
                  <c:v>-0.12824934951715716</c:v>
                </c:pt>
                <c:pt idx="362">
                  <c:v>-0.12792382999063592</c:v>
                </c:pt>
                <c:pt idx="363">
                  <c:v>-0.12759879803297408</c:v>
                </c:pt>
                <c:pt idx="364">
                  <c:v>-0.12738831901587</c:v>
                </c:pt>
                <c:pt idx="365">
                  <c:v>-0.12706405735942999</c:v>
                </c:pt>
                <c:pt idx="366">
                  <c:v>-0.12674027636499008</c:v>
                </c:pt>
                <c:pt idx="367">
                  <c:v>-0.12641697339842409</c:v>
                </c:pt>
                <c:pt idx="368">
                  <c:v>-0.12620751345272199</c:v>
                </c:pt>
                <c:pt idx="369">
                  <c:v>-0.12588496576290201</c:v>
                </c:pt>
                <c:pt idx="370">
                  <c:v>-0.12556288936759299</c:v>
                </c:pt>
                <c:pt idx="371">
                  <c:v>-0.12524128169848708</c:v>
                </c:pt>
                <c:pt idx="372">
                  <c:v>-0.12503282106269201</c:v>
                </c:pt>
                <c:pt idx="373">
                  <c:v>-0.12471195402088704</c:v>
                </c:pt>
                <c:pt idx="374">
                  <c:v>-0.12439154913917502</c:v>
                </c:pt>
                <c:pt idx="375">
                  <c:v>-0.12407160391271208</c:v>
                </c:pt>
                <c:pt idx="376">
                  <c:v>-0.12386412331474</c:v>
                </c:pt>
                <c:pt idx="377">
                  <c:v>-0.12354490442772302</c:v>
                </c:pt>
                <c:pt idx="378">
                  <c:v>-0.12322613879112806</c:v>
                </c:pt>
                <c:pt idx="379">
                  <c:v>-0.12290782396132402</c:v>
                </c:pt>
                <c:pt idx="380">
                  <c:v>-0.12270130460104904</c:v>
                </c:pt>
                <c:pt idx="381">
                  <c:v>-0.12238370217159004</c:v>
                </c:pt>
                <c:pt idx="382">
                  <c:v>-0.12206654429967805</c:v>
                </c:pt>
                <c:pt idx="383">
                  <c:v>-0.12186070745164909</c:v>
                </c:pt>
                <c:pt idx="384">
                  <c:v>-0.12154425213330899</c:v>
                </c:pt>
                <c:pt idx="385">
                  <c:v>-0.12122823523209304</c:v>
                </c:pt>
                <c:pt idx="386">
                  <c:v>-0.12091265440473904</c:v>
                </c:pt>
                <c:pt idx="387">
                  <c:v>-0.12070774748457407</c:v>
                </c:pt>
                <c:pt idx="388">
                  <c:v>-0.120392855843563</c:v>
                </c:pt>
                <c:pt idx="389">
                  <c:v>-0.12007839428234098</c:v>
                </c:pt>
                <c:pt idx="390">
                  <c:v>-0.11976436051321308</c:v>
                </c:pt>
                <c:pt idx="391">
                  <c:v>-0.119560365922807</c:v>
                </c:pt>
                <c:pt idx="392">
                  <c:v>-0.119247008289387</c:v>
                </c:pt>
                <c:pt idx="393">
                  <c:v>-0.11893407259528804</c:v>
                </c:pt>
                <c:pt idx="394">
                  <c:v>-0.11862155660647304</c:v>
                </c:pt>
                <c:pt idx="395">
                  <c:v>-0.11841845716119601</c:v>
                </c:pt>
                <c:pt idx="396">
                  <c:v>-0.11810660456316908</c:v>
                </c:pt>
                <c:pt idx="397">
                  <c:v>-0.11779516595411509</c:v>
                </c:pt>
                <c:pt idx="398">
                  <c:v>-0.117484139151828</c:v>
                </c:pt>
                <c:pt idx="399">
                  <c:v>-0.117281918066377</c:v>
                </c:pt>
                <c:pt idx="400">
                  <c:v>-0.11697154220525605</c:v>
                </c:pt>
                <c:pt idx="401">
                  <c:v>-0.11666157256642506</c:v>
                </c:pt>
                <c:pt idx="402">
                  <c:v>-0.11645997539454692</c:v>
                </c:pt>
                <c:pt idx="403">
                  <c:v>-0.116150647892606</c:v>
                </c:pt>
                <c:pt idx="404">
                  <c:v>-0.115841721120801</c:v>
                </c:pt>
                <c:pt idx="405">
                  <c:v>-0.11553319298207899</c:v>
                </c:pt>
                <c:pt idx="406">
                  <c:v>-0.115332446167422</c:v>
                </c:pt>
                <c:pt idx="407">
                  <c:v>-0.11502454820113309</c:v>
                </c:pt>
                <c:pt idx="408">
                  <c:v>-0.11471704350008602</c:v>
                </c:pt>
                <c:pt idx="409">
                  <c:v>-0.11440993001445796</c:v>
                </c:pt>
                <c:pt idx="410">
                  <c:v>-0.114210017791479</c:v>
                </c:pt>
                <c:pt idx="411">
                  <c:v>-0.11390352278293704</c:v>
                </c:pt>
                <c:pt idx="412">
                  <c:v>-0.11359741374215999</c:v>
                </c:pt>
                <c:pt idx="413">
                  <c:v>-0.11329168866500004</c:v>
                </c:pt>
                <c:pt idx="414">
                  <c:v>-0.11309259561985598</c:v>
                </c:pt>
                <c:pt idx="415">
                  <c:v>-0.112787477584646</c:v>
                </c:pt>
                <c:pt idx="416">
                  <c:v>-0.11248273838162905</c:v>
                </c:pt>
                <c:pt idx="417">
                  <c:v>-0.112284227364345</c:v>
                </c:pt>
                <c:pt idx="418">
                  <c:v>-0.11198008710980094</c:v>
                </c:pt>
                <c:pt idx="419">
                  <c:v>-0.111676320637497</c:v>
                </c:pt>
                <c:pt idx="420">
                  <c:v>-0.111372926018421</c:v>
                </c:pt>
                <c:pt idx="421">
                  <c:v>-0.11117520843133608</c:v>
                </c:pt>
                <c:pt idx="422">
                  <c:v>-0.110872401753716</c:v>
                </c:pt>
                <c:pt idx="423">
                  <c:v>-0.110569961989162</c:v>
                </c:pt>
                <c:pt idx="424">
                  <c:v>-0.1102678872504</c:v>
                </c:pt>
                <c:pt idx="425">
                  <c:v>-0.11007094857951702</c:v>
                </c:pt>
                <c:pt idx="426">
                  <c:v>-0.10976945101298106</c:v>
                </c:pt>
                <c:pt idx="427">
                  <c:v>-0.10946831363832496</c:v>
                </c:pt>
                <c:pt idx="428">
                  <c:v>-0.10927192847991009</c:v>
                </c:pt>
                <c:pt idx="429">
                  <c:v>-0.108971360650917</c:v>
                </c:pt>
                <c:pt idx="430">
                  <c:v>-0.10867114825441108</c:v>
                </c:pt>
                <c:pt idx="431">
                  <c:v>-0.10837128947184604</c:v>
                </c:pt>
                <c:pt idx="432">
                  <c:v>-0.10817565896327212</c:v>
                </c:pt>
                <c:pt idx="433">
                  <c:v>-0.10787635934873402</c:v>
                </c:pt>
                <c:pt idx="434">
                  <c:v>-0.107577408689226</c:v>
                </c:pt>
                <c:pt idx="435">
                  <c:v>-0.107278805204415</c:v>
                </c:pt>
                <c:pt idx="436">
                  <c:v>-0.10708391565475998</c:v>
                </c:pt>
                <c:pt idx="437">
                  <c:v>-0.10678586117803907</c:v>
                </c:pt>
                <c:pt idx="438">
                  <c:v>-0.106488149314413</c:v>
                </c:pt>
                <c:pt idx="439">
                  <c:v>-0.10629378637828214</c:v>
                </c:pt>
                <c:pt idx="440">
                  <c:v>-0.10599661632365008</c:v>
                </c:pt>
                <c:pt idx="441">
                  <c:v>-0.10569978438879404</c:v>
                </c:pt>
                <c:pt idx="442">
                  <c:v>-0.10540328885635702</c:v>
                </c:pt>
                <c:pt idx="443">
                  <c:v>-0.10520964396891914</c:v>
                </c:pt>
                <c:pt idx="444">
                  <c:v>-0.10491368044436999</c:v>
                </c:pt>
                <c:pt idx="445">
                  <c:v>-0.10461804892105007</c:v>
                </c:pt>
                <c:pt idx="446">
                  <c:v>-0.10432274771664708</c:v>
                </c:pt>
                <c:pt idx="447">
                  <c:v>-0.10412980794118912</c:v>
                </c:pt>
                <c:pt idx="448">
                  <c:v>-0.10383502914322602</c:v>
                </c:pt>
                <c:pt idx="449">
                  <c:v>-0.10354057635225906</c:v>
                </c:pt>
                <c:pt idx="450">
                  <c:v>-0.103348137772577</c:v>
                </c:pt>
                <c:pt idx="451">
                  <c:v>-0.10305420058098808</c:v>
                </c:pt>
                <c:pt idx="452">
                  <c:v>-0.10276058514715104</c:v>
                </c:pt>
                <c:pt idx="453">
                  <c:v>-0.102467289846563</c:v>
                </c:pt>
                <c:pt idx="454">
                  <c:v>-0.10227553471237004</c:v>
                </c:pt>
                <c:pt idx="455">
                  <c:v>-0.10198274573907302</c:v>
                </c:pt>
                <c:pt idx="456">
                  <c:v>-0.10169027273438506</c:v>
                </c:pt>
                <c:pt idx="457">
                  <c:v>-0.10149900342601705</c:v>
                </c:pt>
                <c:pt idx="458">
                  <c:v>-0.101207030172854</c:v>
                </c:pt>
                <c:pt idx="459">
                  <c:v>-0.100915368783078</c:v>
                </c:pt>
                <c:pt idx="460">
                  <c:v>-0.10062401768698707</c:v>
                </c:pt>
                <c:pt idx="461">
                  <c:v>-0.10043341089142598</c:v>
                </c:pt>
                <c:pt idx="462">
                  <c:v>-0.10014255058701504</c:v>
                </c:pt>
                <c:pt idx="463">
                  <c:v>-9.9851996551299629E-2</c:v>
                </c:pt>
                <c:pt idx="464">
                  <c:v>-9.9561747245109827E-2</c:v>
                </c:pt>
                <c:pt idx="465">
                  <c:v>-9.9371791126627307E-2</c:v>
                </c:pt>
                <c:pt idx="466">
                  <c:v>-9.9082023826231491E-2</c:v>
                </c:pt>
                <c:pt idx="467">
                  <c:v>-9.8792557308187243E-2</c:v>
                </c:pt>
                <c:pt idx="468">
                  <c:v>-9.8603063759981999E-2</c:v>
                </c:pt>
                <c:pt idx="469">
                  <c:v>-9.8314073013530803E-2</c:v>
                </c:pt>
                <c:pt idx="470">
                  <c:v>-9.8025379156932935E-2</c:v>
                </c:pt>
                <c:pt idx="471">
                  <c:v>-9.7736980701446985E-2</c:v>
                </c:pt>
                <c:pt idx="472">
                  <c:v>-9.7548117981277702E-2</c:v>
                </c:pt>
                <c:pt idx="473">
                  <c:v>-9.7260186798817802E-2</c:v>
                </c:pt>
                <c:pt idx="474">
                  <c:v>-9.6972547198832248E-2</c:v>
                </c:pt>
                <c:pt idx="475">
                  <c:v>-9.6784132955983052E-2</c:v>
                </c:pt>
                <c:pt idx="476">
                  <c:v>-9.649695459674569E-2</c:v>
                </c:pt>
                <c:pt idx="477">
                  <c:v>-9.6210064053256508E-2</c:v>
                </c:pt>
                <c:pt idx="478">
                  <c:v>-9.5923459884652701E-2</c:v>
                </c:pt>
                <c:pt idx="479">
                  <c:v>-9.5735657261430726E-2</c:v>
                </c:pt>
                <c:pt idx="480">
                  <c:v>-9.5449506107797497E-2</c:v>
                </c:pt>
                <c:pt idx="481">
                  <c:v>-9.5163637632467379E-2</c:v>
                </c:pt>
                <c:pt idx="482">
                  <c:v>-9.4976269843971395E-2</c:v>
                </c:pt>
                <c:pt idx="483">
                  <c:v>-9.4690848543099046E-2</c:v>
                </c:pt>
                <c:pt idx="484">
                  <c:v>-9.4405706273260628E-2</c:v>
                </c:pt>
                <c:pt idx="485">
                  <c:v>-9.4120841639074554E-2</c:v>
                </c:pt>
                <c:pt idx="486">
                  <c:v>-9.393406687020471E-2</c:v>
                </c:pt>
                <c:pt idx="487">
                  <c:v>-9.3649641443831297E-2</c:v>
                </c:pt>
                <c:pt idx="488">
                  <c:v>-9.3365490072491217E-2</c:v>
                </c:pt>
                <c:pt idx="489">
                  <c:v>-9.3179136923573505E-2</c:v>
                </c:pt>
                <c:pt idx="490">
                  <c:v>-9.2895419101743149E-2</c:v>
                </c:pt>
                <c:pt idx="491">
                  <c:v>-9.2611971801193779E-2</c:v>
                </c:pt>
                <c:pt idx="492">
                  <c:v>-9.2328793669769427E-2</c:v>
                </c:pt>
                <c:pt idx="493">
                  <c:v>-9.2143015518577481E-2</c:v>
                </c:pt>
                <c:pt idx="494">
                  <c:v>-9.1860263216302002E-2</c:v>
                </c:pt>
                <c:pt idx="495">
                  <c:v>-9.1577776612759607E-2</c:v>
                </c:pt>
                <c:pt idx="496">
                  <c:v>-9.1392407273359094E-2</c:v>
                </c:pt>
                <c:pt idx="497">
                  <c:v>-9.1110341013880047E-2</c:v>
                </c:pt>
                <c:pt idx="498">
                  <c:v>-9.0828537027307601E-2</c:v>
                </c:pt>
                <c:pt idx="499">
                  <c:v>-9.0546994002586728E-2</c:v>
                </c:pt>
                <c:pt idx="500">
                  <c:v>-9.0362182188584703E-2</c:v>
                </c:pt>
                <c:pt idx="501">
                  <c:v>-9.0081052021749097E-2</c:v>
                </c:pt>
                <c:pt idx="502">
                  <c:v>-8.9800179451199225E-2</c:v>
                </c:pt>
                <c:pt idx="503">
                  <c:v>-8.9615764027466752E-2</c:v>
                </c:pt>
                <c:pt idx="504">
                  <c:v>-8.9335298994461076E-2</c:v>
                </c:pt>
                <c:pt idx="505">
                  <c:v>-8.9055088234569493E-2</c:v>
                </c:pt>
                <c:pt idx="506">
                  <c:v>-8.8775130475836836E-2</c:v>
                </c:pt>
                <c:pt idx="507">
                  <c:v>-8.859125562787136E-2</c:v>
                </c:pt>
                <c:pt idx="508">
                  <c:v>-8.8311698143281728E-2</c:v>
                </c:pt>
                <c:pt idx="509">
                  <c:v>-8.8032390394017529E-2</c:v>
                </c:pt>
                <c:pt idx="510">
                  <c:v>-8.7848899882613005E-2</c:v>
                </c:pt>
                <c:pt idx="511">
                  <c:v>-8.7569987243904981E-2</c:v>
                </c:pt>
                <c:pt idx="512">
                  <c:v>-8.7291321115035306E-2</c:v>
                </c:pt>
                <c:pt idx="513">
                  <c:v>-8.7012900261259712E-2</c:v>
                </c:pt>
                <c:pt idx="514">
                  <c:v>-8.6829933873340495E-2</c:v>
                </c:pt>
                <c:pt idx="515">
                  <c:v>-8.6551901078736296E-2</c:v>
                </c:pt>
                <c:pt idx="516">
                  <c:v>-8.6274110388318406E-2</c:v>
                </c:pt>
                <c:pt idx="517">
                  <c:v>-8.6091516633303486E-2</c:v>
                </c:pt>
                <c:pt idx="518">
                  <c:v>-8.5814108987683491E-2</c:v>
                </c:pt>
                <c:pt idx="519">
                  <c:v>-8.5536940313754875E-2</c:v>
                </c:pt>
                <c:pt idx="520">
                  <c:v>-8.5260009412201201E-2</c:v>
                </c:pt>
                <c:pt idx="521">
                  <c:v>-8.5077923801817598E-2</c:v>
                </c:pt>
                <c:pt idx="522">
                  <c:v>-8.4801369095532084E-2</c:v>
                </c:pt>
                <c:pt idx="523">
                  <c:v>-8.4525049081099771E-2</c:v>
                </c:pt>
                <c:pt idx="524">
                  <c:v>-8.4343324733244449E-2</c:v>
                </c:pt>
                <c:pt idx="525">
                  <c:v>-8.4067376041795552E-2</c:v>
                </c:pt>
                <c:pt idx="526">
                  <c:v>-8.3791658998264212E-2</c:v>
                </c:pt>
                <c:pt idx="527">
                  <c:v>-8.3516172437075362E-2</c:v>
                </c:pt>
                <c:pt idx="528">
                  <c:v>-8.3334940705826824E-2</c:v>
                </c:pt>
                <c:pt idx="529">
                  <c:v>-8.3059818810344202E-2</c:v>
                </c:pt>
                <c:pt idx="530">
                  <c:v>-8.2784924402777779E-2</c:v>
                </c:pt>
                <c:pt idx="531">
                  <c:v>-8.2604042881111936E-2</c:v>
                </c:pt>
                <c:pt idx="532">
                  <c:v>-8.2329508402320686E-2</c:v>
                </c:pt>
                <c:pt idx="533">
                  <c:v>-8.2055198451875672E-2</c:v>
                </c:pt>
                <c:pt idx="534">
                  <c:v>-8.1874662596524747E-2</c:v>
                </c:pt>
                <c:pt idx="535">
                  <c:v>-8.160070789272908E-2</c:v>
                </c:pt>
                <c:pt idx="536">
                  <c:v>-8.1326974791870746E-2</c:v>
                </c:pt>
                <c:pt idx="537">
                  <c:v>-8.10534621735398E-2</c:v>
                </c:pt>
                <c:pt idx="538">
                  <c:v>-8.0873397628994689E-2</c:v>
                </c:pt>
                <c:pt idx="539">
                  <c:v>-8.06002338573793E-2</c:v>
                </c:pt>
                <c:pt idx="540">
                  <c:v>-8.0327287689119981E-2</c:v>
                </c:pt>
                <c:pt idx="541">
                  <c:v>-8.0147558182869713E-2</c:v>
                </c:pt>
                <c:pt idx="542">
                  <c:v>-7.9874956305610423E-2</c:v>
                </c:pt>
                <c:pt idx="543">
                  <c:v>-7.9602569185097019E-2</c:v>
                </c:pt>
                <c:pt idx="544">
                  <c:v>-7.9330395730949244E-2</c:v>
                </c:pt>
                <c:pt idx="545">
                  <c:v>-7.9151123011945823E-2</c:v>
                </c:pt>
                <c:pt idx="546">
                  <c:v>-7.8879287619967597E-2</c:v>
                </c:pt>
                <c:pt idx="547">
                  <c:v>-7.8607663091823599E-2</c:v>
                </c:pt>
                <c:pt idx="548">
                  <c:v>-7.8428715065616703E-2</c:v>
                </c:pt>
                <c:pt idx="549">
                  <c:v>-7.8157424164434802E-2</c:v>
                </c:pt>
                <c:pt idx="550">
                  <c:v>-7.7886341355600339E-2</c:v>
                </c:pt>
                <c:pt idx="551">
                  <c:v>-7.7707713765477721E-2</c:v>
                </c:pt>
                <c:pt idx="552">
                  <c:v>-7.7436960197216853E-2</c:v>
                </c:pt>
                <c:pt idx="553">
                  <c:v>-7.7166411980248886E-2</c:v>
                </c:pt>
                <c:pt idx="554">
                  <c:v>-7.6896068064423811E-2</c:v>
                </c:pt>
                <c:pt idx="555">
                  <c:v>-7.6717877300947104E-2</c:v>
                </c:pt>
                <c:pt idx="556">
                  <c:v>-7.6447856626094962E-2</c:v>
                </c:pt>
                <c:pt idx="557">
                  <c:v>-7.617803755253702E-2</c:v>
                </c:pt>
                <c:pt idx="558">
                  <c:v>-7.6000157258165404E-2</c:v>
                </c:pt>
                <c:pt idx="559">
                  <c:v>-7.5730657151844655E-2</c:v>
                </c:pt>
                <c:pt idx="560">
                  <c:v>-7.5461355975994598E-2</c:v>
                </c:pt>
                <c:pt idx="561">
                  <c:v>-7.5283782047393832E-2</c:v>
                </c:pt>
                <c:pt idx="562">
                  <c:v>-7.5014795610692409E-2</c:v>
                </c:pt>
                <c:pt idx="563">
                  <c:v>-7.4746005462096018E-2</c:v>
                </c:pt>
                <c:pt idx="564">
                  <c:v>-7.44774105890708E-2</c:v>
                </c:pt>
                <c:pt idx="565">
                  <c:v>-7.4300254246514846E-2</c:v>
                </c:pt>
                <c:pt idx="566">
                  <c:v>-7.4031968327373104E-2</c:v>
                </c:pt>
                <c:pt idx="567">
                  <c:v>-7.3763875079972896E-2</c:v>
                </c:pt>
                <c:pt idx="568">
                  <c:v>-7.3587015490143196E-2</c:v>
                </c:pt>
                <c:pt idx="569">
                  <c:v>-7.3319227073894419E-2</c:v>
                </c:pt>
                <c:pt idx="570">
                  <c:v>-7.3051628752706599E-2</c:v>
                </c:pt>
                <c:pt idx="571">
                  <c:v>-7.2875061955715942E-2</c:v>
                </c:pt>
                <c:pt idx="572">
                  <c:v>-7.2607764385646534E-2</c:v>
                </c:pt>
                <c:pt idx="573">
                  <c:v>-7.2340654360578099E-2</c:v>
                </c:pt>
                <c:pt idx="574">
                  <c:v>-7.2073730903162742E-2</c:v>
                </c:pt>
                <c:pt idx="575">
                  <c:v>-7.1897563124992001E-2</c:v>
                </c:pt>
                <c:pt idx="576">
                  <c:v>-7.1630934833920745E-2</c:v>
                </c:pt>
                <c:pt idx="577">
                  <c:v>-7.1364490596495522E-2</c:v>
                </c:pt>
                <c:pt idx="578">
                  <c:v>-7.1188606329200294E-2</c:v>
                </c:pt>
                <c:pt idx="579">
                  <c:v>-7.0922453276654196E-2</c:v>
                </c:pt>
                <c:pt idx="580">
                  <c:v>-7.0656481789149503E-2</c:v>
                </c:pt>
                <c:pt idx="581">
                  <c:v>-7.0480877207050902E-2</c:v>
                </c:pt>
                <c:pt idx="582">
                  <c:v>-7.0215192962913897E-2</c:v>
                </c:pt>
                <c:pt idx="583">
                  <c:v>-6.9949687820123674E-2</c:v>
                </c:pt>
                <c:pt idx="584">
                  <c:v>-6.9684360834254694E-2</c:v>
                </c:pt>
                <c:pt idx="585">
                  <c:v>-6.9509137333750221E-2</c:v>
                </c:pt>
                <c:pt idx="586">
                  <c:v>-6.9244092194074167E-2</c:v>
                </c:pt>
                <c:pt idx="587">
                  <c:v>-6.8979222781363786E-2</c:v>
                </c:pt>
                <c:pt idx="588">
                  <c:v>-6.8804269993893594E-2</c:v>
                </c:pt>
                <c:pt idx="589">
                  <c:v>-6.85396785781065E-2</c:v>
                </c:pt>
                <c:pt idx="590">
                  <c:v>-6.8275260483102465E-2</c:v>
                </c:pt>
                <c:pt idx="591">
                  <c:v>-6.8100574708585895E-2</c:v>
                </c:pt>
                <c:pt idx="592">
                  <c:v>-6.7836430798629443E-2</c:v>
                </c:pt>
                <c:pt idx="593">
                  <c:v>-6.7572457826587343E-2</c:v>
                </c:pt>
                <c:pt idx="594">
                  <c:v>-6.7308654878847143E-2</c:v>
                </c:pt>
                <c:pt idx="595">
                  <c:v>-6.7134332838274594E-2</c:v>
                </c:pt>
                <c:pt idx="596">
                  <c:v>-6.687079885398281E-2</c:v>
                </c:pt>
                <c:pt idx="597">
                  <c:v>-6.6607432542702794E-2</c:v>
                </c:pt>
                <c:pt idx="598">
                  <c:v>-6.6433368832875497E-2</c:v>
                </c:pt>
                <c:pt idx="599">
                  <c:v>-6.6170267759504797E-2</c:v>
                </c:pt>
                <c:pt idx="600">
                  <c:v>-6.5907332030108443E-2</c:v>
                </c:pt>
                <c:pt idx="601">
                  <c:v>-6.5733523068507022E-2</c:v>
                </c:pt>
                <c:pt idx="602">
                  <c:v>-6.5470848886482205E-2</c:v>
                </c:pt>
                <c:pt idx="603">
                  <c:v>-6.5208337741216246E-2</c:v>
                </c:pt>
                <c:pt idx="604">
                  <c:v>-6.4945988747937902E-2</c:v>
                </c:pt>
                <c:pt idx="605">
                  <c:v>-6.4772526724474644E-2</c:v>
                </c:pt>
                <c:pt idx="606">
                  <c:v>-6.4510434221312266E-2</c:v>
                </c:pt>
                <c:pt idx="607">
                  <c:v>-6.424850159248098E-2</c:v>
                </c:pt>
                <c:pt idx="608">
                  <c:v>-6.4075285906448134E-2</c:v>
                </c:pt>
                <c:pt idx="609">
                  <c:v>-6.3813606158011071E-2</c:v>
                </c:pt>
                <c:pt idx="610">
                  <c:v>-6.355208402707814E-2</c:v>
                </c:pt>
                <c:pt idx="611">
                  <c:v>-6.3379111206003105E-2</c:v>
                </c:pt>
                <c:pt idx="612">
                  <c:v>-6.3117838378505708E-2</c:v>
                </c:pt>
                <c:pt idx="613">
                  <c:v>-6.2856720932111781E-2</c:v>
                </c:pt>
                <c:pt idx="614">
                  <c:v>-6.2683987534656524E-2</c:v>
                </c:pt>
                <c:pt idx="615">
                  <c:v>-6.2423115846869229E-2</c:v>
                </c:pt>
                <c:pt idx="616">
                  <c:v>-6.2162397323816281E-2</c:v>
                </c:pt>
                <c:pt idx="617">
                  <c:v>-6.1901831115358401E-2</c:v>
                </c:pt>
                <c:pt idx="618">
                  <c:v>-6.17294236614069E-2</c:v>
                </c:pt>
                <c:pt idx="619">
                  <c:v>-6.1469098351648328E-2</c:v>
                </c:pt>
                <c:pt idx="620">
                  <c:v>-6.1208923167247312E-2</c:v>
                </c:pt>
                <c:pt idx="621">
                  <c:v>-6.1036747052058429E-2</c:v>
                </c:pt>
                <c:pt idx="622">
                  <c:v>-6.0776809295708813E-2</c:v>
                </c:pt>
                <c:pt idx="623">
                  <c:v>-6.0517019494597112E-2</c:v>
                </c:pt>
                <c:pt idx="624">
                  <c:v>-6.0345071377848628E-2</c:v>
                </c:pt>
                <c:pt idx="625">
                  <c:v>-6.0085515564210983E-2</c:v>
                </c:pt>
                <c:pt idx="626">
                  <c:v>-5.9826105554438527E-2</c:v>
                </c:pt>
                <c:pt idx="627">
                  <c:v>-5.9566840523168803E-2</c:v>
                </c:pt>
                <c:pt idx="628">
                  <c:v>-5.9395202690995512E-2</c:v>
                </c:pt>
                <c:pt idx="629">
                  <c:v>-5.913616692848233E-2</c:v>
                </c:pt>
                <c:pt idx="630">
                  <c:v>-5.8877274018489113E-2</c:v>
                </c:pt>
                <c:pt idx="631">
                  <c:v>-5.87058563330915E-2</c:v>
                </c:pt>
                <c:pt idx="632">
                  <c:v>-5.8447189320697097E-2</c:v>
                </c:pt>
                <c:pt idx="633">
                  <c:v>-5.8188663052728649E-2</c:v>
                </c:pt>
                <c:pt idx="634">
                  <c:v>-5.8017462268320504E-2</c:v>
                </c:pt>
                <c:pt idx="635">
                  <c:v>-5.7759158554929885E-2</c:v>
                </c:pt>
                <c:pt idx="636">
                  <c:v>-5.7500993495411427E-2</c:v>
                </c:pt>
                <c:pt idx="637">
                  <c:v>-5.733000639294393E-2</c:v>
                </c:pt>
                <c:pt idx="638">
                  <c:v>-5.7072060572570499E-2</c:v>
                </c:pt>
                <c:pt idx="639">
                  <c:v>-5.6814251332712923E-2</c:v>
                </c:pt>
                <c:pt idx="640">
                  <c:v>-5.6556577877746352E-2</c:v>
                </c:pt>
                <c:pt idx="641">
                  <c:v>-5.6385881430256503E-2</c:v>
                </c:pt>
                <c:pt idx="642">
                  <c:v>-5.6128422665180686E-2</c:v>
                </c:pt>
                <c:pt idx="643">
                  <c:v>-5.5871097634927022E-2</c:v>
                </c:pt>
                <c:pt idx="644">
                  <c:v>-5.5700607297619331E-2</c:v>
                </c:pt>
                <c:pt idx="645">
                  <c:v>-5.5443493705495714E-2</c:v>
                </c:pt>
                <c:pt idx="646">
                  <c:v>-5.5186511814529646E-2</c:v>
                </c:pt>
                <c:pt idx="647">
                  <c:v>-5.501622445506868E-2</c:v>
                </c:pt>
                <c:pt idx="648">
                  <c:v>-5.4759450776271812E-2</c:v>
                </c:pt>
                <c:pt idx="649">
                  <c:v>-5.4502806781049712E-2</c:v>
                </c:pt>
                <c:pt idx="650">
                  <c:v>-5.4332719291615747E-2</c:v>
                </c:pt>
                <c:pt idx="651">
                  <c:v>-5.407628030789393E-2</c:v>
                </c:pt>
                <c:pt idx="652">
                  <c:v>-5.3819969005928239E-2</c:v>
                </c:pt>
                <c:pt idx="653">
                  <c:v>-5.3563784617357502E-2</c:v>
                </c:pt>
                <c:pt idx="654">
                  <c:v>-5.3393968836392247E-2</c:v>
                </c:pt>
                <c:pt idx="655">
                  <c:v>-5.3137985065440214E-2</c:v>
                </c:pt>
                <c:pt idx="656">
                  <c:v>-5.2882126227405339E-2</c:v>
                </c:pt>
                <c:pt idx="657">
                  <c:v>-5.2712503001353342E-2</c:v>
                </c:pt>
                <c:pt idx="658">
                  <c:v>-5.2456841638619224E-2</c:v>
                </c:pt>
                <c:pt idx="659">
                  <c:v>-5.22013032433533E-2</c:v>
                </c:pt>
                <c:pt idx="660">
                  <c:v>-5.2031869543865496E-2</c:v>
                </c:pt>
                <c:pt idx="661">
                  <c:v>-5.1776525505216414E-2</c:v>
                </c:pt>
                <c:pt idx="662">
                  <c:v>-5.152130248331567E-2</c:v>
                </c:pt>
                <c:pt idx="663">
                  <c:v>-5.1352055304498712E-2</c:v>
                </c:pt>
                <c:pt idx="664">
                  <c:v>-5.1097023543693235E-2</c:v>
                </c:pt>
                <c:pt idx="665">
                  <c:v>-5.0842110863350304E-2</c:v>
                </c:pt>
                <c:pt idx="666">
                  <c:v>-5.0673047221317977E-2</c:v>
                </c:pt>
                <c:pt idx="667">
                  <c:v>-5.0418322729246644E-2</c:v>
                </c:pt>
                <c:pt idx="668">
                  <c:v>-5.0163715395497001E-2</c:v>
                </c:pt>
                <c:pt idx="669">
                  <c:v>-4.9909224482067499E-2</c:v>
                </c:pt>
                <c:pt idx="670">
                  <c:v>-4.9740410131867904E-2</c:v>
                </c:pt>
                <c:pt idx="671">
                  <c:v>-4.9486103185847514E-2</c:v>
                </c:pt>
                <c:pt idx="672">
                  <c:v>-4.9231910757145232E-2</c:v>
                </c:pt>
                <c:pt idx="673">
                  <c:v>-4.9063272914431279E-2</c:v>
                </c:pt>
                <c:pt idx="674">
                  <c:v>-4.8809261432646529E-2</c:v>
                </c:pt>
                <c:pt idx="675">
                  <c:v>-4.8555362578649369E-2</c:v>
                </c:pt>
                <c:pt idx="676">
                  <c:v>-4.8386898330812618E-2</c:v>
                </c:pt>
                <c:pt idx="677">
                  <c:v>-4.8133177424422413E-2</c:v>
                </c:pt>
                <c:pt idx="678">
                  <c:v>-4.7879567269486098E-2</c:v>
                </c:pt>
                <c:pt idx="679">
                  <c:v>-4.7711273724040257E-2</c:v>
                </c:pt>
                <c:pt idx="680">
                  <c:v>-4.7457838538148243E-2</c:v>
                </c:pt>
                <c:pt idx="681">
                  <c:v>-4.7204512240302803E-2</c:v>
                </c:pt>
                <c:pt idx="682">
                  <c:v>-4.7036386524471334E-2</c:v>
                </c:pt>
                <c:pt idx="683">
                  <c:v>-4.6783232237429924E-2</c:v>
                </c:pt>
                <c:pt idx="684">
                  <c:v>-4.6530184987688197E-2</c:v>
                </c:pt>
                <c:pt idx="685">
                  <c:v>-4.6277244064438096E-2</c:v>
                </c:pt>
                <c:pt idx="686">
                  <c:v>-4.6109346070723964E-2</c:v>
                </c:pt>
                <c:pt idx="687">
                  <c:v>-4.5856573092399613E-2</c:v>
                </c:pt>
                <c:pt idx="688">
                  <c:v>-4.5603904606939402E-2</c:v>
                </c:pt>
                <c:pt idx="689">
                  <c:v>-4.5436167669581001E-2</c:v>
                </c:pt>
                <c:pt idx="690">
                  <c:v>-4.5183664217617527E-2</c:v>
                </c:pt>
                <c:pt idx="691">
                  <c:v>-4.4931263436932024E-2</c:v>
                </c:pt>
                <c:pt idx="692">
                  <c:v>-4.476368474691618E-2</c:v>
                </c:pt>
                <c:pt idx="693">
                  <c:v>-4.4511446107225724E-2</c:v>
                </c:pt>
                <c:pt idx="694">
                  <c:v>-4.4259308329015486E-2</c:v>
                </c:pt>
                <c:pt idx="695">
                  <c:v>-4.4091885095305712E-2</c:v>
                </c:pt>
                <c:pt idx="696">
                  <c:v>-4.3839906584117586E-2</c:v>
                </c:pt>
                <c:pt idx="697">
                  <c:v>-4.3588027136151328E-2</c:v>
                </c:pt>
                <c:pt idx="698">
                  <c:v>-4.3420756585308085E-2</c:v>
                </c:pt>
                <c:pt idx="699">
                  <c:v>-4.3169033548526727E-2</c:v>
                </c:pt>
                <c:pt idx="700">
                  <c:v>-4.2917407788002626E-2</c:v>
                </c:pt>
                <c:pt idx="701">
                  <c:v>-4.2665878617210697E-2</c:v>
                </c:pt>
                <c:pt idx="702">
                  <c:v>-4.2498814976381832E-2</c:v>
                </c:pt>
                <c:pt idx="703">
                  <c:v>-4.2247438289298896E-2</c:v>
                </c:pt>
                <c:pt idx="704">
                  <c:v>-4.1996156420241404E-2</c:v>
                </c:pt>
                <c:pt idx="705">
                  <c:v>-4.1829238917685703E-2</c:v>
                </c:pt>
                <c:pt idx="706">
                  <c:v>-4.1578106718222957E-2</c:v>
                </c:pt>
                <c:pt idx="707">
                  <c:v>-4.1327067575800985E-2</c:v>
                </c:pt>
                <c:pt idx="708">
                  <c:v>-4.1160293494915998E-2</c:v>
                </c:pt>
                <c:pt idx="709">
                  <c:v>-4.0909401224821527E-2</c:v>
                </c:pt>
                <c:pt idx="710">
                  <c:v>-4.0658600261271001E-2</c:v>
                </c:pt>
                <c:pt idx="711">
                  <c:v>-4.0491966901449523E-2</c:v>
                </c:pt>
                <c:pt idx="712">
                  <c:v>-4.0241310029437087E-2</c:v>
                </c:pt>
                <c:pt idx="713">
                  <c:v>-3.9990742723728802E-2</c:v>
                </c:pt>
                <c:pt idx="714">
                  <c:v>-3.9824247400007617E-2</c:v>
                </c:pt>
                <c:pt idx="715">
                  <c:v>-3.9573821421161816E-2</c:v>
                </c:pt>
                <c:pt idx="716">
                  <c:v>-3.9323483278409899E-2</c:v>
                </c:pt>
                <c:pt idx="717">
                  <c:v>-3.9157123321122603E-2</c:v>
                </c:pt>
                <c:pt idx="718">
                  <c:v>-3.89069237563123E-2</c:v>
                </c:pt>
                <c:pt idx="719">
                  <c:v>-3.8656810307190204E-2</c:v>
                </c:pt>
                <c:pt idx="720">
                  <c:v>-3.8406782312553601E-2</c:v>
                </c:pt>
                <c:pt idx="721">
                  <c:v>-3.8240605456924419E-2</c:v>
                </c:pt>
                <c:pt idx="722">
                  <c:v>-3.7990712257089318E-2</c:v>
                </c:pt>
                <c:pt idx="723">
                  <c:v>-3.7740902804561022E-2</c:v>
                </c:pt>
                <c:pt idx="724">
                  <c:v>-3.7574855009268202E-2</c:v>
                </c:pt>
                <c:pt idx="725">
                  <c:v>-3.7325177638792312E-2</c:v>
                </c:pt>
                <c:pt idx="726">
                  <c:v>-3.7075582317725023E-2</c:v>
                </c:pt>
                <c:pt idx="727">
                  <c:v>-3.6909660962382497E-2</c:v>
                </c:pt>
                <c:pt idx="728">
                  <c:v>-3.6660195025191411E-2</c:v>
                </c:pt>
                <c:pt idx="729">
                  <c:v>-3.6410809448576519E-2</c:v>
                </c:pt>
                <c:pt idx="730">
                  <c:v>-3.6245011926627338E-2</c:v>
                </c:pt>
                <c:pt idx="731">
                  <c:v>-3.59957530499464E-2</c:v>
                </c:pt>
                <c:pt idx="732">
                  <c:v>-3.5746572853862804E-2</c:v>
                </c:pt>
                <c:pt idx="733">
                  <c:v>-3.5580896572255119E-2</c:v>
                </c:pt>
                <c:pt idx="734">
                  <c:v>-3.5331840406062423E-2</c:v>
                </c:pt>
                <c:pt idx="735">
                  <c:v>-3.5082861249131798E-2</c:v>
                </c:pt>
                <c:pt idx="736">
                  <c:v>-3.4917303628000128E-2</c:v>
                </c:pt>
                <c:pt idx="737">
                  <c:v>-3.4668445844485703E-2</c:v>
                </c:pt>
                <c:pt idx="738">
                  <c:v>-3.4419663407334801E-2</c:v>
                </c:pt>
                <c:pt idx="739">
                  <c:v>-3.4170955677199924E-2</c:v>
                </c:pt>
                <c:pt idx="740">
                  <c:v>-3.4005558172716298E-2</c:v>
                </c:pt>
                <c:pt idx="741">
                  <c:v>-3.3756968157445499E-2</c:v>
                </c:pt>
                <c:pt idx="742">
                  <c:v>-3.3508451197650481E-2</c:v>
                </c:pt>
                <c:pt idx="743">
                  <c:v>-3.3343166253437799E-2</c:v>
                </c:pt>
                <c:pt idx="744">
                  <c:v>-3.3094764383095797E-2</c:v>
                </c:pt>
                <c:pt idx="745">
                  <c:v>-3.2846433924641899E-2</c:v>
                </c:pt>
                <c:pt idx="746">
                  <c:v>-3.2681259003162121E-2</c:v>
                </c:pt>
                <c:pt idx="747">
                  <c:v>-3.2433041021227245E-2</c:v>
                </c:pt>
                <c:pt idx="748">
                  <c:v>-3.2184892815346318E-2</c:v>
                </c:pt>
                <c:pt idx="749">
                  <c:v>-3.20198253908918E-2</c:v>
                </c:pt>
                <c:pt idx="750">
                  <c:v>-3.1771787060758512E-2</c:v>
                </c:pt>
                <c:pt idx="751">
                  <c:v>-3.1523816878401806E-2</c:v>
                </c:pt>
                <c:pt idx="752">
                  <c:v>-3.13588544367953E-2</c:v>
                </c:pt>
                <c:pt idx="753">
                  <c:v>-3.11109915412674E-2</c:v>
                </c:pt>
                <c:pt idx="754">
                  <c:v>-3.0863195172600912E-2</c:v>
                </c:pt>
                <c:pt idx="755">
                  <c:v>-3.0698335210899215E-2</c:v>
                </c:pt>
                <c:pt idx="756">
                  <c:v>-3.0450643551687511E-2</c:v>
                </c:pt>
                <c:pt idx="757">
                  <c:v>-3.0203016805592214E-2</c:v>
                </c:pt>
                <c:pt idx="758">
                  <c:v>-2.9955454351919285E-2</c:v>
                </c:pt>
                <c:pt idx="759">
                  <c:v>-2.9790732229019515E-2</c:v>
                </c:pt>
                <c:pt idx="760">
                  <c:v>-2.9543270932597E-2</c:v>
                </c:pt>
                <c:pt idx="761">
                  <c:v>-2.9295872324477119E-2</c:v>
                </c:pt>
                <c:pt idx="762">
                  <c:v>-2.9131246757056122E-2</c:v>
                </c:pt>
                <c:pt idx="763">
                  <c:v>-2.8883946755139524E-2</c:v>
                </c:pt>
                <c:pt idx="764">
                  <c:v>-2.8636707844125017E-2</c:v>
                </c:pt>
                <c:pt idx="765">
                  <c:v>-2.8472176365119613E-2</c:v>
                </c:pt>
                <c:pt idx="766">
                  <c:v>-2.8225033519790211E-2</c:v>
                </c:pt>
                <c:pt idx="767">
                  <c:v>-2.7977950174495322E-2</c:v>
                </c:pt>
                <c:pt idx="768">
                  <c:v>-2.7813510326813826E-2</c:v>
                </c:pt>
                <c:pt idx="769">
                  <c:v>-2.7566520516921201E-2</c:v>
                </c:pt>
                <c:pt idx="770">
                  <c:v>-2.7319588622545202E-2</c:v>
                </c:pt>
                <c:pt idx="771">
                  <c:v>-2.7155237958787201E-2</c:v>
                </c:pt>
                <c:pt idx="772">
                  <c:v>-2.6908397079475423E-2</c:v>
                </c:pt>
                <c:pt idx="773">
                  <c:v>-2.6661612537329828E-2</c:v>
                </c:pt>
                <c:pt idx="774">
                  <c:v>-2.6497348619508924E-2</c:v>
                </c:pt>
                <c:pt idx="775">
                  <c:v>-2.6250652581746806E-2</c:v>
                </c:pt>
                <c:pt idx="776">
                  <c:v>-2.60040113087875E-2</c:v>
                </c:pt>
                <c:pt idx="777">
                  <c:v>-2.5839831708056614E-2</c:v>
                </c:pt>
                <c:pt idx="778">
                  <c:v>-2.5593276438172413E-2</c:v>
                </c:pt>
                <c:pt idx="779">
                  <c:v>-2.5346774366536193E-2</c:v>
                </c:pt>
                <c:pt idx="780">
                  <c:v>-2.5182676662915411E-2</c:v>
                </c:pt>
                <c:pt idx="781">
                  <c:v>-2.4936258102135688E-2</c:v>
                </c:pt>
                <c:pt idx="782">
                  <c:v>-2.4689891178680898E-2</c:v>
                </c:pt>
                <c:pt idx="783">
                  <c:v>-2.4443575291853509E-2</c:v>
                </c:pt>
                <c:pt idx="784">
                  <c:v>-2.42795870647812E-2</c:v>
                </c:pt>
                <c:pt idx="785">
                  <c:v>-2.4033351250632398E-2</c:v>
                </c:pt>
                <c:pt idx="786">
                  <c:v>-2.3787164919704701E-2</c:v>
                </c:pt>
                <c:pt idx="787">
                  <c:v>-2.3623252853839E-2</c:v>
                </c:pt>
                <c:pt idx="788">
                  <c:v>-2.3377144123935711E-2</c:v>
                </c:pt>
                <c:pt idx="789">
                  <c:v>-2.3131083329062999E-2</c:v>
                </c:pt>
                <c:pt idx="790">
                  <c:v>-2.2967245032460119E-2</c:v>
                </c:pt>
                <c:pt idx="791">
                  <c:v>-2.27212593751096E-2</c:v>
                </c:pt>
                <c:pt idx="792">
                  <c:v>-2.2475320109642614E-2</c:v>
                </c:pt>
                <c:pt idx="793">
                  <c:v>-2.2311553198060798E-2</c:v>
                </c:pt>
                <c:pt idx="794">
                  <c:v>-2.2065686614494512E-2</c:v>
                </c:pt>
                <c:pt idx="795">
                  <c:v>-2.1819864884537712E-2</c:v>
                </c:pt>
                <c:pt idx="796">
                  <c:v>-2.1656166981177602E-2</c:v>
                </c:pt>
                <c:pt idx="797">
                  <c:v>-2.1410415485110624E-2</c:v>
                </c:pt>
                <c:pt idx="798">
                  <c:v>-2.1164707309083198E-2</c:v>
                </c:pt>
                <c:pt idx="799">
                  <c:v>-2.1001076044330314E-2</c:v>
                </c:pt>
                <c:pt idx="800">
                  <c:v>-2.0755435661525202E-2</c:v>
                </c:pt>
                <c:pt idx="801">
                  <c:v>-2.0509837069725822E-2</c:v>
                </c:pt>
                <c:pt idx="802">
                  <c:v>-2.0346270080894721E-2</c:v>
                </c:pt>
                <c:pt idx="803">
                  <c:v>-2.01007368487277E-2</c:v>
                </c:pt>
                <c:pt idx="804">
                  <c:v>-1.9855243882902301E-2</c:v>
                </c:pt>
                <c:pt idx="805">
                  <c:v>-1.9609790596389901E-2</c:v>
                </c:pt>
                <c:pt idx="806">
                  <c:v>-1.9446308781014311E-2</c:v>
                </c:pt>
                <c:pt idx="807">
                  <c:v>-1.9200917493927109E-2</c:v>
                </c:pt>
                <c:pt idx="808">
                  <c:v>-1.8955564367272512E-2</c:v>
                </c:pt>
                <c:pt idx="809">
                  <c:v>-1.8792141220879105E-2</c:v>
                </c:pt>
                <c:pt idx="810">
                  <c:v>-1.85468476758869E-2</c:v>
                </c:pt>
                <c:pt idx="811">
                  <c:v>-1.8301590776423605E-2</c:v>
                </c:pt>
                <c:pt idx="812">
                  <c:v>-1.8138223957914999E-2</c:v>
                </c:pt>
                <c:pt idx="813">
                  <c:v>-1.7893024228543702E-2</c:v>
                </c:pt>
                <c:pt idx="814">
                  <c:v>-1.7647859633611811E-2</c:v>
                </c:pt>
                <c:pt idx="815">
                  <c:v>-1.74845468077197E-2</c:v>
                </c:pt>
                <c:pt idx="816">
                  <c:v>-1.7239436977244591E-2</c:v>
                </c:pt>
                <c:pt idx="817">
                  <c:v>-1.6994360773771498E-2</c:v>
                </c:pt>
                <c:pt idx="818">
                  <c:v>-1.683109961081081E-2</c:v>
                </c:pt>
                <c:pt idx="819">
                  <c:v>-1.6586075771838311E-2</c:v>
                </c:pt>
                <c:pt idx="820">
                  <c:v>-1.6341084055922411E-2</c:v>
                </c:pt>
                <c:pt idx="821">
                  <c:v>-1.6177872231546101E-2</c:v>
                </c:pt>
                <c:pt idx="822">
                  <c:v>-1.5932930485599298E-2</c:v>
                </c:pt>
                <c:pt idx="823">
                  <c:v>-1.5688019362095601E-2</c:v>
                </c:pt>
                <c:pt idx="824">
                  <c:v>-1.55248545570516E-2</c:v>
                </c:pt>
                <c:pt idx="825">
                  <c:v>-1.5279991014157201E-2</c:v>
                </c:pt>
                <c:pt idx="826">
                  <c:v>-1.5035156596265305E-2</c:v>
                </c:pt>
                <c:pt idx="827">
                  <c:v>-1.4872036496154898E-2</c:v>
                </c:pt>
                <c:pt idx="828">
                  <c:v>-1.4627247274432799E-2</c:v>
                </c:pt>
                <c:pt idx="829">
                  <c:v>-1.438248568328781E-2</c:v>
                </c:pt>
                <c:pt idx="830">
                  <c:v>-1.4219407978324388E-2</c:v>
                </c:pt>
                <c:pt idx="831">
                  <c:v>-1.3974689203579901E-2</c:v>
                </c:pt>
                <c:pt idx="832">
                  <c:v>-1.3729996567845E-2</c:v>
                </c:pt>
                <c:pt idx="833">
                  <c:v>-1.3485329496468816E-2</c:v>
                </c:pt>
                <c:pt idx="834">
                  <c:v>-1.3322306757932306E-2</c:v>
                </c:pt>
                <c:pt idx="835">
                  <c:v>-1.3077679213393407E-2</c:v>
                </c:pt>
                <c:pt idx="836">
                  <c:v>-1.2833075745348409E-2</c:v>
                </c:pt>
                <c:pt idx="837">
                  <c:v>-1.2670089911956501E-2</c:v>
                </c:pt>
                <c:pt idx="838">
                  <c:v>-1.2425523601118413E-2</c:v>
                </c:pt>
                <c:pt idx="839">
                  <c:v>-1.21809798813956E-2</c:v>
                </c:pt>
                <c:pt idx="840">
                  <c:v>-1.20180286572081E-2</c:v>
                </c:pt>
                <c:pt idx="841">
                  <c:v>-1.1773519728893705E-2</c:v>
                </c:pt>
                <c:pt idx="842">
                  <c:v>-1.1529031908647003E-2</c:v>
                </c:pt>
                <c:pt idx="843">
                  <c:v>-1.1366113001294699E-2</c:v>
                </c:pt>
                <c:pt idx="844">
                  <c:v>-1.1121657610244301E-2</c:v>
                </c:pt>
                <c:pt idx="845">
                  <c:v>-1.0877221846391099E-2</c:v>
                </c:pt>
                <c:pt idx="846">
                  <c:v>-1.0714332966840998E-2</c:v>
                </c:pt>
                <c:pt idx="847">
                  <c:v>-1.0469927273314399E-2</c:v>
                </c:pt>
                <c:pt idx="848">
                  <c:v>-1.0225539728138311E-2</c:v>
                </c:pt>
                <c:pt idx="849">
                  <c:v>-1.00626785904596E-2</c:v>
                </c:pt>
                <c:pt idx="850">
                  <c:v>-9.8183187598393003E-3</c:v>
                </c:pt>
                <c:pt idx="851">
                  <c:v>-9.5739756005932698E-3</c:v>
                </c:pt>
                <c:pt idx="852">
                  <c:v>-9.4111399217247163E-3</c:v>
                </c:pt>
                <c:pt idx="853">
                  <c:v>-9.1668221241202955E-3</c:v>
                </c:pt>
                <c:pt idx="854">
                  <c:v>-8.922519522632056E-3</c:v>
                </c:pt>
                <c:pt idx="855">
                  <c:v>-8.7597070221496105E-3</c:v>
                </c:pt>
                <c:pt idx="856">
                  <c:v>-8.5154274320035465E-3</c:v>
                </c:pt>
                <c:pt idx="857">
                  <c:v>-8.2711615642817402E-3</c:v>
                </c:pt>
                <c:pt idx="858">
                  <c:v>-8.0269088508865202E-3</c:v>
                </c:pt>
                <c:pt idx="859">
                  <c:v>-7.8641247598618107E-3</c:v>
                </c:pt>
                <c:pt idx="860">
                  <c:v>-7.6198918057034529E-3</c:v>
                </c:pt>
                <c:pt idx="861">
                  <c:v>-7.3756705340992622E-3</c:v>
                </c:pt>
                <c:pt idx="862">
                  <c:v>-7.2129041935789914E-3</c:v>
                </c:pt>
                <c:pt idx="863">
                  <c:v>-6.9687003361778325E-3</c:v>
                </c:pt>
                <c:pt idx="864">
                  <c:v>-6.7245066907634325E-3</c:v>
                </c:pt>
                <c:pt idx="865">
                  <c:v>-6.5617558275373085E-3</c:v>
                </c:pt>
                <c:pt idx="866">
                  <c:v>-6.3175772530931727E-3</c:v>
                </c:pt>
                <c:pt idx="867">
                  <c:v>-6.0734074211226466E-3</c:v>
                </c:pt>
                <c:pt idx="868">
                  <c:v>-5.9106697636066678E-3</c:v>
                </c:pt>
                <c:pt idx="869">
                  <c:v>-5.6665126609355869E-3</c:v>
                </c:pt>
                <c:pt idx="870">
                  <c:v>-5.422362832128773E-3</c:v>
                </c:pt>
                <c:pt idx="871">
                  <c:v>-5.2596361101361127E-3</c:v>
                </c:pt>
                <c:pt idx="872">
                  <c:v>-5.0154966702811903E-3</c:v>
                </c:pt>
                <c:pt idx="873">
                  <c:v>-4.7713630364347457E-3</c:v>
                </c:pt>
                <c:pt idx="874">
                  <c:v>-4.6086449809470331E-3</c:v>
                </c:pt>
                <c:pt idx="875">
                  <c:v>-4.364519396789817E-3</c:v>
                </c:pt>
                <c:pt idx="876">
                  <c:v>-4.1203981513888814E-3</c:v>
                </c:pt>
                <c:pt idx="877">
                  <c:v>-3.95768649432773E-3</c:v>
                </c:pt>
                <c:pt idx="878">
                  <c:v>-3.713570960200242E-3</c:v>
                </c:pt>
                <c:pt idx="879">
                  <c:v>-3.4694582980305099E-3</c:v>
                </c:pt>
                <c:pt idx="880">
                  <c:v>-3.3067507720293625E-3</c:v>
                </c:pt>
                <c:pt idx="881">
                  <c:v>-3.0626414833263499E-3</c:v>
                </c:pt>
                <c:pt idx="882">
                  <c:v>-2.8185336000865913E-3</c:v>
                </c:pt>
                <c:pt idx="883">
                  <c:v>-2.6558279382627114E-3</c:v>
                </c:pt>
                <c:pt idx="884">
                  <c:v>-2.4117210910543116E-3</c:v>
                </c:pt>
                <c:pt idx="885">
                  <c:v>-2.1676141829690015E-3</c:v>
                </c:pt>
                <c:pt idx="886">
                  <c:v>-1.9235066483607706E-3</c:v>
                </c:pt>
                <c:pt idx="887">
                  <c:v>-1.7607999093402307E-3</c:v>
                </c:pt>
                <c:pt idx="888">
                  <c:v>-1.5166901727724799E-3</c:v>
                </c:pt>
                <c:pt idx="889">
                  <c:v>-1.2725783433068607E-3</c:v>
                </c:pt>
                <c:pt idx="890">
                  <c:v>-1.1098680642081507E-3</c:v>
                </c:pt>
                <c:pt idx="891">
                  <c:v>-8.6575169527255708E-4</c:v>
                </c:pt>
                <c:pt idx="892">
                  <c:v>-6.2163176686150603E-4</c:v>
                </c:pt>
                <c:pt idx="893">
                  <c:v>-4.5891568074806822E-4</c:v>
                </c:pt>
                <c:pt idx="894">
                  <c:v>-2.1478887492362925E-4</c:v>
                </c:pt>
                <c:pt idx="895">
                  <c:v>1.1075503391122808E-4</c:v>
                </c:pt>
                <c:pt idx="896">
                  <c:v>2.7348038195554314E-4</c:v>
                </c:pt>
                <c:pt idx="897">
                  <c:v>5.176239651234815E-4</c:v>
                </c:pt>
                <c:pt idx="898">
                  <c:v>7.6177427300236052E-4</c:v>
                </c:pt>
                <c:pt idx="899">
                  <c:v>9.2451031041944885E-4</c:v>
                </c:pt>
                <c:pt idx="900">
                  <c:v>1.1686725390448814E-3</c:v>
                </c:pt>
                <c:pt idx="901">
                  <c:v>1.4128429605869113E-3</c:v>
                </c:pt>
                <c:pt idx="902">
                  <c:v>1.5755919567194698E-3</c:v>
                </c:pt>
                <c:pt idx="903">
                  <c:v>1.8197766398864307E-3</c:v>
                </c:pt>
                <c:pt idx="904">
                  <c:v>2.0639709850015613E-3</c:v>
                </c:pt>
                <c:pt idx="905">
                  <c:v>2.22673521042824E-3</c:v>
                </c:pt>
                <c:pt idx="906">
                  <c:v>2.47094615946949E-3</c:v>
                </c:pt>
                <c:pt idx="907">
                  <c:v>2.7151682404666215E-3</c:v>
                </c:pt>
                <c:pt idx="908">
                  <c:v>2.8779499672308101E-3</c:v>
                </c:pt>
                <c:pt idx="909">
                  <c:v>3.1221909961168526E-3</c:v>
                </c:pt>
                <c:pt idx="910">
                  <c:v>3.36644462809319E-3</c:v>
                </c:pt>
                <c:pt idx="911">
                  <c:v>3.5292461299321599E-3</c:v>
                </c:pt>
                <c:pt idx="912">
                  <c:v>3.7735210556610046E-3</c:v>
                </c:pt>
                <c:pt idx="913">
                  <c:v>4.0178100568920572E-3</c:v>
                </c:pt>
                <c:pt idx="914">
                  <c:v>4.2621137020151401E-3</c:v>
                </c:pt>
                <c:pt idx="915">
                  <c:v>4.4249462524542085E-3</c:v>
                </c:pt>
                <c:pt idx="916">
                  <c:v>4.6692744447846667E-3</c:v>
                </c:pt>
                <c:pt idx="917">
                  <c:v>4.9136187554418755E-3</c:v>
                </c:pt>
                <c:pt idx="918">
                  <c:v>5.0764765103809197E-3</c:v>
                </c:pt>
                <c:pt idx="919">
                  <c:v>5.3208477196163995E-3</c:v>
                </c:pt>
                <c:pt idx="920">
                  <c:v>5.5652365232522196E-3</c:v>
                </c:pt>
                <c:pt idx="921">
                  <c:v>5.7281217638725825E-3</c:v>
                </c:pt>
                <c:pt idx="922">
                  <c:v>5.9725398201725026E-3</c:v>
                </c:pt>
                <c:pt idx="923">
                  <c:v>6.2169769487373204E-3</c:v>
                </c:pt>
                <c:pt idx="924">
                  <c:v>6.3798919589253128E-3</c:v>
                </c:pt>
                <c:pt idx="925">
                  <c:v>6.62436069719681E-3</c:v>
                </c:pt>
                <c:pt idx="926">
                  <c:v>6.8688499875413653E-3</c:v>
                </c:pt>
                <c:pt idx="927">
                  <c:v>7.0317970541205156E-3</c:v>
                </c:pt>
                <c:pt idx="928">
                  <c:v>7.2763203144137079E-3</c:v>
                </c:pt>
                <c:pt idx="929">
                  <c:v>7.5208656086847526E-3</c:v>
                </c:pt>
                <c:pt idx="930">
                  <c:v>7.6838470216488656E-3</c:v>
                </c:pt>
                <c:pt idx="931">
                  <c:v>7.9284286495533932E-3</c:v>
                </c:pt>
                <c:pt idx="932">
                  <c:v>8.1730337955908759E-3</c:v>
                </c:pt>
                <c:pt idx="933">
                  <c:v>8.3360518483378606E-3</c:v>
                </c:pt>
                <c:pt idx="934">
                  <c:v>8.5806956953809726E-3</c:v>
                </c:pt>
                <c:pt idx="935">
                  <c:v>8.8253645471166563E-3</c:v>
                </c:pt>
                <c:pt idx="936">
                  <c:v>8.9884215366832759E-3</c:v>
                </c:pt>
                <c:pt idx="937">
                  <c:v>9.2331314607293005E-3</c:v>
                </c:pt>
                <c:pt idx="938">
                  <c:v>9.4778678785870304E-3</c:v>
                </c:pt>
                <c:pt idx="939">
                  <c:v>9.6409661058846595E-3</c:v>
                </c:pt>
                <c:pt idx="940">
                  <c:v>9.8857459715364759E-3</c:v>
                </c:pt>
                <c:pt idx="941">
                  <c:v>1.0130553822833999E-2</c:v>
                </c:pt>
                <c:pt idx="942">
                  <c:v>1.03753902360734E-2</c:v>
                </c:pt>
                <c:pt idx="943">
                  <c:v>1.0538549271887307E-2</c:v>
                </c:pt>
                <c:pt idx="944">
                  <c:v>1.0783432431240299E-2</c:v>
                </c:pt>
                <c:pt idx="945">
                  <c:v>1.1028345648393703E-2</c:v>
                </c:pt>
                <c:pt idx="946">
                  <c:v>1.1191551425060208E-2</c:v>
                </c:pt>
                <c:pt idx="947">
                  <c:v>1.1436513774787703E-2</c:v>
                </c:pt>
                <c:pt idx="948">
                  <c:v>1.1681507681263413E-2</c:v>
                </c:pt>
                <c:pt idx="949">
                  <c:v>1.18447625145786E-2</c:v>
                </c:pt>
                <c:pt idx="950">
                  <c:v>1.2089807945111103E-2</c:v>
                </c:pt>
                <c:pt idx="951">
                  <c:v>1.2334886434587003E-2</c:v>
                </c:pt>
                <c:pt idx="952">
                  <c:v>1.2498192645268203E-2</c:v>
                </c:pt>
                <c:pt idx="953">
                  <c:v>1.2743325055557409E-2</c:v>
                </c:pt>
                <c:pt idx="954">
                  <c:v>1.2988492030391496E-2</c:v>
                </c:pt>
                <c:pt idx="955">
                  <c:v>1.3151851944319908E-2</c:v>
                </c:pt>
                <c:pt idx="956">
                  <c:v>1.3397075242250813E-2</c:v>
                </c:pt>
                <c:pt idx="957">
                  <c:v>1.3642334613894806E-2</c:v>
                </c:pt>
                <c:pt idx="958">
                  <c:v>1.3805750562358107E-2</c:v>
                </c:pt>
                <c:pt idx="959">
                  <c:v>1.4051068665164201E-2</c:v>
                </c:pt>
                <c:pt idx="960">
                  <c:v>1.4296424354578501E-2</c:v>
                </c:pt>
                <c:pt idx="961">
                  <c:v>1.44598986745164E-2</c:v>
                </c:pt>
                <c:pt idx="962">
                  <c:v>1.4705315509196E-2</c:v>
                </c:pt>
                <c:pt idx="963">
                  <c:v>1.4950771447268415E-2</c:v>
                </c:pt>
                <c:pt idx="964">
                  <c:v>1.51143064815186E-2</c:v>
                </c:pt>
                <c:pt idx="965">
                  <c:v>1.5359825985255201E-2</c:v>
                </c:pt>
                <c:pt idx="966">
                  <c:v>1.5605386113221299E-2</c:v>
                </c:pt>
                <c:pt idx="967">
                  <c:v>1.5850987453295301E-2</c:v>
                </c:pt>
                <c:pt idx="968">
                  <c:v>1.6014610331352101E-2</c:v>
                </c:pt>
                <c:pt idx="969">
                  <c:v>1.6260278601219012E-2</c:v>
                </c:pt>
                <c:pt idx="970">
                  <c:v>1.6505989609922115E-2</c:v>
                </c:pt>
                <c:pt idx="971">
                  <c:v>1.6669678813697211E-2</c:v>
                </c:pt>
                <c:pt idx="972">
                  <c:v>1.6915459188670112E-2</c:v>
                </c:pt>
                <c:pt idx="973">
                  <c:v>1.7161283833653101E-2</c:v>
                </c:pt>
                <c:pt idx="974">
                  <c:v>1.7325041727807303E-2</c:v>
                </c:pt>
                <c:pt idx="975">
                  <c:v>1.7570938182719001E-2</c:v>
                </c:pt>
                <c:pt idx="976">
                  <c:v>1.7816880443427201E-2</c:v>
                </c:pt>
                <c:pt idx="977">
                  <c:v>1.7980709399619522E-2</c:v>
                </c:pt>
                <c:pt idx="978">
                  <c:v>1.8226725921363301E-2</c:v>
                </c:pt>
                <c:pt idx="979">
                  <c:v>1.8472789789470211E-2</c:v>
                </c:pt>
                <c:pt idx="980">
                  <c:v>1.8636692186614099E-2</c:v>
                </c:pt>
                <c:pt idx="981">
                  <c:v>1.8882832774579302E-2</c:v>
                </c:pt>
                <c:pt idx="982">
                  <c:v>1.9129022254424401E-2</c:v>
                </c:pt>
                <c:pt idx="983">
                  <c:v>1.9293000478945201E-2</c:v>
                </c:pt>
                <c:pt idx="984">
                  <c:v>1.9539269145456901E-2</c:v>
                </c:pt>
                <c:pt idx="985">
                  <c:v>1.978558825448622E-2</c:v>
                </c:pt>
                <c:pt idx="986">
                  <c:v>1.9949644700580901E-2</c:v>
                </c:pt>
                <c:pt idx="987">
                  <c:v>2.0196045471342901E-2</c:v>
                </c:pt>
                <c:pt idx="988">
                  <c:v>2.0442498240553001E-2</c:v>
                </c:pt>
                <c:pt idx="989">
                  <c:v>2.0689003610000322E-2</c:v>
                </c:pt>
                <c:pt idx="990">
                  <c:v>2.0853172224993825E-2</c:v>
                </c:pt>
                <c:pt idx="991">
                  <c:v>2.1099762699380402E-2</c:v>
                </c:pt>
                <c:pt idx="992">
                  <c:v>2.1346407337562597E-2</c:v>
                </c:pt>
                <c:pt idx="993">
                  <c:v>2.1510659915738476E-2</c:v>
                </c:pt>
                <c:pt idx="994">
                  <c:v>2.1757392154748201E-2</c:v>
                </c:pt>
                <c:pt idx="995">
                  <c:v>2.2004180126821812E-2</c:v>
                </c:pt>
                <c:pt idx="996">
                  <c:v>2.2168519090651387E-2</c:v>
                </c:pt>
                <c:pt idx="997">
                  <c:v>2.2415397168637524E-2</c:v>
                </c:pt>
                <c:pt idx="998">
                  <c:v>2.2662332554843023E-2</c:v>
                </c:pt>
                <c:pt idx="999">
                  <c:v>2.2826760335735101E-2</c:v>
                </c:pt>
                <c:pt idx="1000">
                  <c:v>2.3073788342417797E-2</c:v>
                </c:pt>
                <c:pt idx="1001">
                  <c:v>2.3320875238541587E-2</c:v>
                </c:pt>
                <c:pt idx="1002">
                  <c:v>2.3485394277114519E-2</c:v>
                </c:pt>
                <c:pt idx="1003">
                  <c:v>2.3732576318045397E-2</c:v>
                </c:pt>
                <c:pt idx="1004">
                  <c:v>2.3979818835885711E-2</c:v>
                </c:pt>
                <c:pt idx="1005">
                  <c:v>2.4144431582242491E-2</c:v>
                </c:pt>
                <c:pt idx="1006">
                  <c:v>2.4391771779273021E-2</c:v>
                </c:pt>
                <c:pt idx="1007">
                  <c:v>2.4639174047110413E-2</c:v>
                </c:pt>
                <c:pt idx="1008">
                  <c:v>2.4803882961115919E-2</c:v>
                </c:pt>
                <c:pt idx="1009">
                  <c:v>2.505138545287082E-2</c:v>
                </c:pt>
                <c:pt idx="1010">
                  <c:v>2.5298951615943512E-2</c:v>
                </c:pt>
                <c:pt idx="1011">
                  <c:v>2.5546582069723402E-2</c:v>
                </c:pt>
                <c:pt idx="1012">
                  <c:v>2.5711428109860001E-2</c:v>
                </c:pt>
                <c:pt idx="1013">
                  <c:v>2.5959162330843701E-2</c:v>
                </c:pt>
                <c:pt idx="1014">
                  <c:v>2.6206962452524935E-2</c:v>
                </c:pt>
                <c:pt idx="1015">
                  <c:v>2.6371910566758625E-2</c:v>
                </c:pt>
                <c:pt idx="1016">
                  <c:v>2.6619817026251127E-2</c:v>
                </c:pt>
                <c:pt idx="1017">
                  <c:v>2.6867791003492198E-2</c:v>
                </c:pt>
                <c:pt idx="1018">
                  <c:v>2.703284368683994E-2</c:v>
                </c:pt>
                <c:pt idx="1019">
                  <c:v>2.7280926583851221E-2</c:v>
                </c:pt>
                <c:pt idx="1020">
                  <c:v>2.7529078622913625E-2</c:v>
                </c:pt>
                <c:pt idx="1021">
                  <c:v>2.7694238381404526E-2</c:v>
                </c:pt>
                <c:pt idx="1022">
                  <c:v>2.79425019338519E-2</c:v>
                </c:pt>
                <c:pt idx="1023">
                  <c:v>2.8190836260096986E-2</c:v>
                </c:pt>
                <c:pt idx="1024">
                  <c:v>2.8356105611065802E-2</c:v>
                </c:pt>
                <c:pt idx="1025">
                  <c:v>2.8604554056274399E-2</c:v>
                </c:pt>
                <c:pt idx="1026">
                  <c:v>2.8853074914666401E-2</c:v>
                </c:pt>
                <c:pt idx="1027">
                  <c:v>2.9018456387049793E-2</c:v>
                </c:pt>
                <c:pt idx="1028">
                  <c:v>2.9267093982258401E-2</c:v>
                </c:pt>
                <c:pt idx="1029">
                  <c:v>2.951580563787241E-2</c:v>
                </c:pt>
                <c:pt idx="1030">
                  <c:v>2.9764591991677979E-2</c:v>
                </c:pt>
                <c:pt idx="1031">
                  <c:v>2.993013279538171E-2</c:v>
                </c:pt>
                <c:pt idx="1032">
                  <c:v>3.0179039533918098E-2</c:v>
                </c:pt>
                <c:pt idx="1033">
                  <c:v>3.0428022629065313E-2</c:v>
                </c:pt>
                <c:pt idx="1034">
                  <c:v>3.0593681632995685E-2</c:v>
                </c:pt>
                <c:pt idx="1035">
                  <c:v>3.0842787761299617E-2</c:v>
                </c:pt>
                <c:pt idx="1036">
                  <c:v>3.1091971912949618E-2</c:v>
                </c:pt>
                <c:pt idx="1037">
                  <c:v>3.1257751687575337E-2</c:v>
                </c:pt>
                <c:pt idx="1038">
                  <c:v>3.1507061534163001E-2</c:v>
                </c:pt>
                <c:pt idx="1039">
                  <c:v>3.1756451079353203E-2</c:v>
                </c:pt>
                <c:pt idx="1040">
                  <c:v>3.1922354208085403E-2</c:v>
                </c:pt>
                <c:pt idx="1041">
                  <c:v>3.2171872123677045E-2</c:v>
                </c:pt>
                <c:pt idx="1042">
                  <c:v>3.2421471421855919E-2</c:v>
                </c:pt>
                <c:pt idx="1043">
                  <c:v>3.2587500501364337E-2</c:v>
                </c:pt>
                <c:pt idx="1044">
                  <c:v>3.2837230859422223E-2</c:v>
                </c:pt>
                <c:pt idx="1045">
                  <c:v>3.3087044292990996E-2</c:v>
                </c:pt>
                <c:pt idx="1046">
                  <c:v>3.3253201933522998E-2</c:v>
                </c:pt>
                <c:pt idx="1047">
                  <c:v>3.3503149130797799E-2</c:v>
                </c:pt>
                <c:pt idx="1048">
                  <c:v>3.3753181105658399E-2</c:v>
                </c:pt>
                <c:pt idx="1049">
                  <c:v>3.4003298517460936E-2</c:v>
                </c:pt>
                <c:pt idx="1050">
                  <c:v>3.4169638388445597E-2</c:v>
                </c:pt>
                <c:pt idx="1051">
                  <c:v>3.4419893334556001E-2</c:v>
                </c:pt>
                <c:pt idx="1052">
                  <c:v>3.4670235432730602E-2</c:v>
                </c:pt>
                <c:pt idx="1053">
                  <c:v>3.4836710145692201E-2</c:v>
                </c:pt>
                <c:pt idx="1054">
                  <c:v>3.5087192517628624E-2</c:v>
                </c:pt>
                <c:pt idx="1055">
                  <c:v>3.5337763766421802E-2</c:v>
                </c:pt>
                <c:pt idx="1056">
                  <c:v>3.5504375980009738E-2</c:v>
                </c:pt>
                <c:pt idx="1057">
                  <c:v>3.5755090257536398E-2</c:v>
                </c:pt>
                <c:pt idx="1058">
                  <c:v>3.6005895146604718E-2</c:v>
                </c:pt>
                <c:pt idx="1059">
                  <c:v>3.6172647534496317E-2</c:v>
                </c:pt>
                <c:pt idx="1060">
                  <c:v>3.6423598223142298E-2</c:v>
                </c:pt>
                <c:pt idx="1061">
                  <c:v>3.6674641268132302E-2</c:v>
                </c:pt>
                <c:pt idx="1062">
                  <c:v>3.6841536519374739E-2</c:v>
                </c:pt>
                <c:pt idx="1063" formatCode="0.00E+00">
                  <c:v>3.709272815101932E-2</c:v>
                </c:pt>
                <c:pt idx="1064">
                  <c:v>3.73440138941558E-2</c:v>
                </c:pt>
                <c:pt idx="1065">
                  <c:v>3.7595394428988606E-2</c:v>
                </c:pt>
                <c:pt idx="1066">
                  <c:v>3.7762491846977997E-2</c:v>
                </c:pt>
                <c:pt idx="1067">
                  <c:v>3.8014024857659999E-2</c:v>
                </c:pt>
                <c:pt idx="1068">
                  <c:v>3.826565442991621E-2</c:v>
                </c:pt>
                <c:pt idx="1069">
                  <c:v>3.8432901187615519E-2</c:v>
                </c:pt>
                <c:pt idx="1070">
                  <c:v>3.86846860630203E-2</c:v>
                </c:pt>
                <c:pt idx="1071">
                  <c:v>3.89365692807805E-2</c:v>
                </c:pt>
                <c:pt idx="1072">
                  <c:v>3.9103968121885699E-2</c:v>
                </c:pt>
                <c:pt idx="1073">
                  <c:v>3.9356009487581597E-2</c:v>
                </c:pt>
                <c:pt idx="1074">
                  <c:v>3.9608150987556406E-2</c:v>
                </c:pt>
                <c:pt idx="1075">
                  <c:v>3.9775704672690898E-2</c:v>
                </c:pt>
                <c:pt idx="1076">
                  <c:v>4.0028007183258996E-2</c:v>
                </c:pt>
                <c:pt idx="1077">
                  <c:v>4.0280411631414104E-2</c:v>
                </c:pt>
                <c:pt idx="1078">
                  <c:v>4.0448122938497998E-2</c:v>
                </c:pt>
                <c:pt idx="1079">
                  <c:v>4.0700691278161928E-2</c:v>
                </c:pt>
                <c:pt idx="1080">
                  <c:v>4.0953363370352068E-2</c:v>
                </c:pt>
                <c:pt idx="1081">
                  <c:v>4.1206139918744014E-2</c:v>
                </c:pt>
                <c:pt idx="1082">
                  <c:v>4.1374073978241513E-2</c:v>
                </c:pt>
                <c:pt idx="1083">
                  <c:v>4.1627018440853474E-2</c:v>
                </c:pt>
                <c:pt idx="1084">
                  <c:v>4.1880069191149401E-2</c:v>
                </c:pt>
                <c:pt idx="1085">
                  <c:v>4.2048167568962465E-2</c:v>
                </c:pt>
                <c:pt idx="1086">
                  <c:v>4.2301389159567999E-2</c:v>
                </c:pt>
                <c:pt idx="1087">
                  <c:v>4.2554718881572487E-2</c:v>
                </c:pt>
                <c:pt idx="1088">
                  <c:v>4.2722984416999836E-2</c:v>
                </c:pt>
                <c:pt idx="1089">
                  <c:v>4.2976487925017549E-2</c:v>
                </c:pt>
                <c:pt idx="1090">
                  <c:v>4.3230101420641404E-2</c:v>
                </c:pt>
                <c:pt idx="1091">
                  <c:v>4.3398536971960229E-2</c:v>
                </c:pt>
                <c:pt idx="1092">
                  <c:v>4.3652327219328636E-2</c:v>
                </c:pt>
                <c:pt idx="1093">
                  <c:v>4.3906229323265003E-2</c:v>
                </c:pt>
                <c:pt idx="1094">
                  <c:v>4.4160244008641041E-2</c:v>
                </c:pt>
                <c:pt idx="1095">
                  <c:v>4.4328919609991121E-2</c:v>
                </c:pt>
                <c:pt idx="1096">
                  <c:v>4.4583115190402298E-2</c:v>
                </c:pt>
                <c:pt idx="1097">
                  <c:v>4.4837425239344128E-2</c:v>
                </c:pt>
                <c:pt idx="1098">
                  <c:v>4.5006277751643259E-2</c:v>
                </c:pt>
                <c:pt idx="1099">
                  <c:v>4.5260771710858599E-2</c:v>
                </c:pt>
                <c:pt idx="1100">
                  <c:v>4.5515382039093624E-2</c:v>
                </c:pt>
                <c:pt idx="1101">
                  <c:v>4.5684414387885897E-2</c:v>
                </c:pt>
                <c:pt idx="1102">
                  <c:v>4.5939211663109887E-2</c:v>
                </c:pt>
                <c:pt idx="1103">
                  <c:v>4.6194127221517597E-2</c:v>
                </c:pt>
                <c:pt idx="1104">
                  <c:v>4.6363342353124198E-2</c:v>
                </c:pt>
                <c:pt idx="1105">
                  <c:v>4.6618447917156414E-2</c:v>
                </c:pt>
                <c:pt idx="1106">
                  <c:v>4.6873673692492887E-2</c:v>
                </c:pt>
                <c:pt idx="1107">
                  <c:v>4.7043074574439098E-2</c:v>
                </c:pt>
                <c:pt idx="1108">
                  <c:v>4.7298493436405645E-2</c:v>
                </c:pt>
                <c:pt idx="1109">
                  <c:v>4.755403445203913E-2</c:v>
                </c:pt>
                <c:pt idx="1110">
                  <c:v>4.7809698374999585E-2</c:v>
                </c:pt>
                <c:pt idx="1111">
                  <c:v>4.7979361279585582E-2</c:v>
                </c:pt>
                <c:pt idx="1112">
                  <c:v>4.8235222596244486E-2</c:v>
                </c:pt>
                <c:pt idx="1113">
                  <c:v>4.8491208782824473E-2</c:v>
                </c:pt>
                <c:pt idx="1114">
                  <c:v>4.8661064602689971E-2</c:v>
                </c:pt>
                <c:pt idx="1115">
                  <c:v>4.8917251319222824E-2</c:v>
                </c:pt>
                <c:pt idx="1116">
                  <c:v>4.9173564883214629E-2</c:v>
                </c:pt>
                <c:pt idx="1117">
                  <c:v>4.9343616660954485E-2</c:v>
                </c:pt>
                <c:pt idx="1118">
                  <c:v>4.9600133915102922E-2</c:v>
                </c:pt>
                <c:pt idx="1119">
                  <c:v>4.9856780009493944E-2</c:v>
                </c:pt>
                <c:pt idx="1120">
                  <c:v>5.0027030810866839E-2</c:v>
                </c:pt>
                <c:pt idx="1121">
                  <c:v>5.0283883780051171E-2</c:v>
                </c:pt>
                <c:pt idx="1122">
                  <c:v>5.0540867597814676E-2</c:v>
                </c:pt>
                <c:pt idx="1123">
                  <c:v>5.0797983043685942E-2</c:v>
                </c:pt>
                <c:pt idx="1124">
                  <c:v>5.0968514414328425E-2</c:v>
                </c:pt>
                <c:pt idx="1125">
                  <c:v>5.1225841189228072E-2</c:v>
                </c:pt>
                <c:pt idx="1126">
                  <c:v>5.1483301622657601E-2</c:v>
                </c:pt>
                <c:pt idx="1127">
                  <c:v>5.1654039424381598E-2</c:v>
                </c:pt>
                <c:pt idx="1128">
                  <c:v>5.1911714431789401E-2</c:v>
                </c:pt>
                <c:pt idx="1129">
                  <c:v>5.2169525144457003E-2</c:v>
                </c:pt>
                <c:pt idx="1130">
                  <c:v>5.2340472524971628E-2</c:v>
                </c:pt>
                <c:pt idx="1131">
                  <c:v>5.2598501082699901E-2</c:v>
                </c:pt>
                <c:pt idx="1132">
                  <c:v>5.2856667409051435E-2</c:v>
                </c:pt>
                <c:pt idx="1133">
                  <c:v>5.3114972305127302E-2</c:v>
                </c:pt>
                <c:pt idx="1134">
                  <c:v>5.3286215010486103E-2</c:v>
                </c:pt>
                <c:pt idx="1135">
                  <c:v>5.3544742328585769E-2</c:v>
                </c:pt>
                <c:pt idx="1136">
                  <c:v>5.3803410303387998E-2</c:v>
                </c:pt>
                <c:pt idx="1137">
                  <c:v>5.3974870197217396E-2</c:v>
                </c:pt>
                <c:pt idx="1138">
                  <c:v>5.423376392961534E-2</c:v>
                </c:pt>
                <c:pt idx="1139">
                  <c:v>5.4492800423127839E-2</c:v>
                </c:pt>
                <c:pt idx="1140">
                  <c:v>5.4664480740762113E-2</c:v>
                </c:pt>
                <c:pt idx="1141">
                  <c:v>5.4923746355377404E-2</c:v>
                </c:pt>
                <c:pt idx="1142">
                  <c:v>5.5183156853298429E-2</c:v>
                </c:pt>
                <c:pt idx="1143">
                  <c:v>5.535506085708513E-2</c:v>
                </c:pt>
                <c:pt idx="1144">
                  <c:v>5.5614703868104499E-2</c:v>
                </c:pt>
                <c:pt idx="1145">
                  <c:v>5.5874493902752023E-2</c:v>
                </c:pt>
                <c:pt idx="1146">
                  <c:v>5.6134431792295901E-2</c:v>
                </c:pt>
                <c:pt idx="1147">
                  <c:v>5.6306650851378648E-2</c:v>
                </c:pt>
                <c:pt idx="1148">
                  <c:v>5.6566826002611426E-2</c:v>
                </c:pt>
                <c:pt idx="1149">
                  <c:v>5.6827151174799181E-2</c:v>
                </c:pt>
                <c:pt idx="1150">
                  <c:v>5.699960181252943E-2</c:v>
                </c:pt>
                <c:pt idx="1151">
                  <c:v>5.7260167708685396E-2</c:v>
                </c:pt>
                <c:pt idx="1152">
                  <c:v>5.75208858108524E-2</c:v>
                </c:pt>
                <c:pt idx="1153">
                  <c:v>5.7693571385074902E-2</c:v>
                </c:pt>
                <c:pt idx="1154">
                  <c:v>5.7954533703927502E-2</c:v>
                </c:pt>
                <c:pt idx="1155">
                  <c:v>5.82156504332179E-2</c:v>
                </c:pt>
                <c:pt idx="1156">
                  <c:v>5.8476922429340827E-2</c:v>
                </c:pt>
                <c:pt idx="1157">
                  <c:v>5.8649938800940223E-2</c:v>
                </c:pt>
                <c:pt idx="1158">
                  <c:v>5.8911459905288122E-2</c:v>
                </c:pt>
                <c:pt idx="1159" formatCode="0.00E+00">
                  <c:v>5.9173138508389699E-2</c:v>
                </c:pt>
                <c:pt idx="1160">
                  <c:v>5.9346397944526792E-2</c:v>
                </c:pt>
                <c:pt idx="1161">
                  <c:v>5.9608329223655401E-2</c:v>
                </c:pt>
                <c:pt idx="1162">
                  <c:v>5.9870420253751645E-2</c:v>
                </c:pt>
                <c:pt idx="1163">
                  <c:v>6.0043926214290999E-2</c:v>
                </c:pt>
                <c:pt idx="1164">
                  <c:v>6.0306273520730258E-2</c:v>
                </c:pt>
                <c:pt idx="1165">
                  <c:v>6.0568782851042537E-2</c:v>
                </c:pt>
                <c:pt idx="1166">
                  <c:v>6.0831455088462577E-2</c:v>
                </c:pt>
                <c:pt idx="1167">
                  <c:v>6.1005308067410169E-2</c:v>
                </c:pt>
                <c:pt idx="1168">
                  <c:v>6.1268241625411002E-2</c:v>
                </c:pt>
                <c:pt idx="1169">
                  <c:v>6.1531340392792275E-2</c:v>
                </c:pt>
                <c:pt idx="1170">
                  <c:v>6.1705448275800295E-2</c:v>
                </c:pt>
                <c:pt idx="1171">
                  <c:v>6.1968812044277885E-2</c:v>
                </c:pt>
                <c:pt idx="1172">
                  <c:v>6.2232343346083199E-2</c:v>
                </c:pt>
                <c:pt idx="1173">
                  <c:v>6.2406709701985114E-2</c:v>
                </c:pt>
                <c:pt idx="1174">
                  <c:v>6.2670509720129705E-2</c:v>
                </c:pt>
                <c:pt idx="1175">
                  <c:v>6.2934479617649794E-2</c:v>
                </c:pt>
                <c:pt idx="1176">
                  <c:v>6.3109108048855486E-2</c:v>
                </c:pt>
                <c:pt idx="1177">
                  <c:v>6.3373350413367197E-2</c:v>
                </c:pt>
                <c:pt idx="1178">
                  <c:v>6.3637765025835999E-2</c:v>
                </c:pt>
                <c:pt idx="1179">
                  <c:v>6.3902352806995411E-2</c:v>
                </c:pt>
                <c:pt idx="1180">
                  <c:v>6.4077350035209105E-2</c:v>
                </c:pt>
                <c:pt idx="1181">
                  <c:v>6.4342215540942133E-2</c:v>
                </c:pt>
                <c:pt idx="1182">
                  <c:v>6.4607256615929601E-2</c:v>
                </c:pt>
                <c:pt idx="1183">
                  <c:v>6.4782524650654941E-2</c:v>
                </c:pt>
                <c:pt idx="1184">
                  <c:v>6.5047847288209698E-2</c:v>
                </c:pt>
                <c:pt idx="1185">
                  <c:v>6.5313347919187914E-2</c:v>
                </c:pt>
                <c:pt idx="1186">
                  <c:v>6.5579027486109706E-2</c:v>
                </c:pt>
                <c:pt idx="1187" formatCode="0.00E+00">
                  <c:v>6.5754676550865504E-2</c:v>
                </c:pt>
                <c:pt idx="1188">
                  <c:v>6.6020643061887166E-2</c:v>
                </c:pt>
                <c:pt idx="1189">
                  <c:v>6.62867909665244E-2</c:v>
                </c:pt>
                <c:pt idx="1190">
                  <c:v>6.6462719773228623E-2</c:v>
                </c:pt>
                <c:pt idx="1191">
                  <c:v>6.6729158551454157E-2</c:v>
                </c:pt>
                <c:pt idx="1192">
                  <c:v>6.6995781205695812E-2</c:v>
                </c:pt>
                <c:pt idx="1193">
                  <c:v>6.717199356387929E-2</c:v>
                </c:pt>
                <c:pt idx="1194">
                  <c:v>6.743891106081952E-2</c:v>
                </c:pt>
                <c:pt idx="1195">
                  <c:v>6.7706014941391682E-2</c:v>
                </c:pt>
                <c:pt idx="1196">
                  <c:v>6.7973306180823312E-2</c:v>
                </c:pt>
                <c:pt idx="1197">
                  <c:v>6.8149917431677198E-2</c:v>
                </c:pt>
                <c:pt idx="1198">
                  <c:v>6.8417509081421343E-2</c:v>
                </c:pt>
                <c:pt idx="1199">
                  <c:v>6.8685290633432233E-2</c:v>
                </c:pt>
                <c:pt idx="1200">
                  <c:v>6.8862194677813432E-2</c:v>
                </c:pt>
                <c:pt idx="1201">
                  <c:v>6.9130280706990913E-2</c:v>
                </c:pt>
                <c:pt idx="1202">
                  <c:v>6.9398559208261643E-2</c:v>
                </c:pt>
                <c:pt idx="1203">
                  <c:v>6.9575759988502697E-2</c:v>
                </c:pt>
                <c:pt idx="1204">
                  <c:v>6.9844347076126898E-2</c:v>
                </c:pt>
                <c:pt idx="1205">
                  <c:v>7.0113129232612814E-2</c:v>
                </c:pt>
                <c:pt idx="1206">
                  <c:v>7.0382107468133143E-2</c:v>
                </c:pt>
                <c:pt idx="1207">
                  <c:v>7.055972562717279E-2</c:v>
                </c:pt>
                <c:pt idx="1208">
                  <c:v>7.0829018215475006E-2</c:v>
                </c:pt>
                <c:pt idx="1209">
                  <c:v>7.1098509517825204E-2</c:v>
                </c:pt>
                <c:pt idx="1210">
                  <c:v>7.1276433982360402E-2</c:v>
                </c:pt>
                <c:pt idx="1211">
                  <c:v>7.1546243851125638E-2</c:v>
                </c:pt>
                <c:pt idx="1212">
                  <c:v>7.1816255097187004E-2</c:v>
                </c:pt>
                <c:pt idx="1213">
                  <c:v>7.2086468756776434E-2</c:v>
                </c:pt>
                <c:pt idx="1214">
                  <c:v>7.2264824022807414E-2</c:v>
                </c:pt>
                <c:pt idx="1215">
                  <c:v>7.2535362163498804E-2</c:v>
                </c:pt>
                <c:pt idx="1216">
                  <c:v>7.2806105421049302E-2</c:v>
                </c:pt>
                <c:pt idx="1217">
                  <c:v>7.298477680648402E-2</c:v>
                </c:pt>
                <c:pt idx="1218">
                  <c:v>7.3255848868235607E-2</c:v>
                </c:pt>
                <c:pt idx="1219">
                  <c:v>7.3527128779771397E-2</c:v>
                </c:pt>
                <c:pt idx="1220">
                  <c:v>7.3706120474678102E-2</c:v>
                </c:pt>
                <c:pt idx="1221">
                  <c:v>7.3977733560937106E-2</c:v>
                </c:pt>
                <c:pt idx="1222">
                  <c:v>7.4249557260090096E-2</c:v>
                </c:pt>
                <c:pt idx="1223">
                  <c:v>7.452159264751651E-2</c:v>
                </c:pt>
                <c:pt idx="1224">
                  <c:v>7.4701034793161675E-2</c:v>
                </c:pt>
                <c:pt idx="1225">
                  <c:v>7.4973409492723242E-2</c:v>
                </c:pt>
                <c:pt idx="1226" formatCode="0.00E+00">
                  <c:v>7.5245998686526802E-2</c:v>
                </c:pt>
                <c:pt idx="1227">
                  <c:v>7.5425771322528049E-2</c:v>
                </c:pt>
                <c:pt idx="1228">
                  <c:v>7.5698704316035342E-2</c:v>
                </c:pt>
                <c:pt idx="1229">
                  <c:v>7.5971854641401507E-2</c:v>
                </c:pt>
                <c:pt idx="1230">
                  <c:v>7.6245223403216794E-2</c:v>
                </c:pt>
                <c:pt idx="1231">
                  <c:v>7.6425460780203888E-2</c:v>
                </c:pt>
                <c:pt idx="1232">
                  <c:v>7.6699179645321802E-2</c:v>
                </c:pt>
                <c:pt idx="1233">
                  <c:v>7.6973119829448031E-2</c:v>
                </c:pt>
                <c:pt idx="1234">
                  <c:v>7.7153698151480141E-2</c:v>
                </c:pt>
                <c:pt idx="1235">
                  <c:v>7.7427993049214147E-2</c:v>
                </c:pt>
                <c:pt idx="1236">
                  <c:v>7.7702512181707414E-2</c:v>
                </c:pt>
                <c:pt idx="1237">
                  <c:v>7.7977256684184398E-2</c:v>
                </c:pt>
                <c:pt idx="1238">
                  <c:v>7.8158314426144196E-2</c:v>
                </c:pt>
                <c:pt idx="1239">
                  <c:v>7.8433420120117545E-2</c:v>
                </c:pt>
                <c:pt idx="1240">
                  <c:v>7.8708754146965723E-2</c:v>
                </c:pt>
                <c:pt idx="1241">
                  <c:v>7.8890163575810204E-2</c:v>
                </c:pt>
                <c:pt idx="1242">
                  <c:v>7.9165863533198599E-2</c:v>
                </c:pt>
                <c:pt idx="1243">
                  <c:v>7.944179482117214E-2</c:v>
                </c:pt>
                <c:pt idx="1244">
                  <c:v>7.9717958607092743E-2</c:v>
                </c:pt>
                <c:pt idx="1245">
                  <c:v>7.9899862542504793E-2</c:v>
                </c:pt>
                <c:pt idx="1246">
                  <c:v>8.0176398919693415E-2</c:v>
                </c:pt>
                <c:pt idx="1247">
                  <c:v>8.0453170841999197E-2</c:v>
                </c:pt>
                <c:pt idx="1248">
                  <c:v>8.0635437507369359E-2</c:v>
                </c:pt>
                <c:pt idx="1249" formatCode="0.00E+00">
                  <c:v>8.0912586895061103E-2</c:v>
                </c:pt>
                <c:pt idx="1250">
                  <c:v>8.118997491157938E-2</c:v>
                </c:pt>
                <c:pt idx="1251">
                  <c:v>8.1372609029758514E-2</c:v>
                </c:pt>
                <c:pt idx="1252">
                  <c:v>8.1650379444347165E-2</c:v>
                </c:pt>
                <c:pt idx="1253">
                  <c:v>8.1928391608759227E-2</c:v>
                </c:pt>
                <c:pt idx="1254">
                  <c:v>8.2206646738704106E-2</c:v>
                </c:pt>
                <c:pt idx="1255">
                  <c:v>8.2389797514176036E-2</c:v>
                </c:pt>
                <c:pt idx="1256">
                  <c:v>8.26684419779872E-2</c:v>
                </c:pt>
                <c:pt idx="1257">
                  <c:v>8.2947332581306654E-2</c:v>
                </c:pt>
                <c:pt idx="1258">
                  <c:v>8.3130862305857395E-2</c:v>
                </c:pt>
                <c:pt idx="1259">
                  <c:v>8.3410147320411701E-2</c:v>
                </c:pt>
                <c:pt idx="1260">
                  <c:v>8.3689681687598563E-2</c:v>
                </c:pt>
                <c:pt idx="1261">
                  <c:v>8.3969466659259584E-2</c:v>
                </c:pt>
                <c:pt idx="1262">
                  <c:v>8.4153529199183577E-2</c:v>
                </c:pt>
                <c:pt idx="1263">
                  <c:v>8.4433715723445199E-2</c:v>
                </c:pt>
                <c:pt idx="1264">
                  <c:v>8.4714156120936968E-2</c:v>
                </c:pt>
                <c:pt idx="1265">
                  <c:v>8.4994851665322058E-2</c:v>
                </c:pt>
                <c:pt idx="1266">
                  <c:v>8.5179456624274993E-2</c:v>
                </c:pt>
                <c:pt idx="1267">
                  <c:v>8.5460560986769685E-2</c:v>
                </c:pt>
                <c:pt idx="1268">
                  <c:v>8.5741923822157895E-2</c:v>
                </c:pt>
                <c:pt idx="1269">
                  <c:v>8.5926926600691469E-2</c:v>
                </c:pt>
                <c:pt idx="1270">
                  <c:v>8.6208703575252454E-2</c:v>
                </c:pt>
                <c:pt idx="1271">
                  <c:v>8.6490742391021044E-2</c:v>
                </c:pt>
                <c:pt idx="1272">
                  <c:v>8.6773044360713897E-2</c:v>
                </c:pt>
                <c:pt idx="1273">
                  <c:v>8.6958606488062362E-2</c:v>
                </c:pt>
                <c:pt idx="1274">
                  <c:v>8.7241330084626895E-2</c:v>
                </c:pt>
                <c:pt idx="1275">
                  <c:v>8.7524320263578578E-2</c:v>
                </c:pt>
                <c:pt idx="1276">
                  <c:v>8.77102926160018E-2</c:v>
                </c:pt>
                <c:pt idx="1277">
                  <c:v>8.7993709907154244E-2</c:v>
                </c:pt>
                <c:pt idx="1278">
                  <c:v>8.8277397253626169E-2</c:v>
                </c:pt>
                <c:pt idx="1279">
                  <c:v>8.8561356009178249E-2</c:v>
                </c:pt>
                <c:pt idx="1280">
                  <c:v>8.8747905160393895E-2</c:v>
                </c:pt>
                <c:pt idx="1281">
                  <c:v>8.9032298749359556E-2</c:v>
                </c:pt>
                <c:pt idx="1282">
                  <c:v>8.9316967283565807E-2</c:v>
                </c:pt>
                <c:pt idx="1283">
                  <c:v>8.9503939450049974E-2</c:v>
                </c:pt>
                <c:pt idx="1284">
                  <c:v>8.9789048475674246E-2</c:v>
                </c:pt>
                <c:pt idx="1285">
                  <c:v>9.0074436029455945E-2</c:v>
                </c:pt>
                <c:pt idx="1286">
                  <c:v>9.0360103508310696E-2</c:v>
                </c:pt>
                <c:pt idx="1287">
                  <c:v>9.0547670470381897E-2</c:v>
                </c:pt>
                <c:pt idx="1288">
                  <c:v>9.0833786407390746E-2</c:v>
                </c:pt>
                <c:pt idx="1289">
                  <c:v>9.1120185918884794E-2</c:v>
                </c:pt>
                <c:pt idx="1290">
                  <c:v>9.1308189090897884E-2</c:v>
                </c:pt>
                <c:pt idx="1291">
                  <c:v>9.1595042900147888E-2</c:v>
                </c:pt>
                <c:pt idx="1292">
                  <c:v>9.1882183982478688E-2</c:v>
                </c:pt>
                <c:pt idx="1293">
                  <c:v>9.2169613780201581E-2</c:v>
                </c:pt>
                <c:pt idx="1294">
                  <c:v>9.2358230319664905E-2</c:v>
                </c:pt>
                <c:pt idx="1295">
                  <c:v>9.2646122640151443E-2</c:v>
                </c:pt>
                <c:pt idx="1296">
                  <c:v>9.2934307444590705E-2</c:v>
                </c:pt>
                <c:pt idx="1297">
                  <c:v>9.3222786202753691E-2</c:v>
                </c:pt>
                <c:pt idx="1298">
                  <c:v>9.3412027172022793E-2</c:v>
                </c:pt>
                <c:pt idx="1299">
                  <c:v>9.3700976834176747E-2</c:v>
                </c:pt>
                <c:pt idx="1300">
                  <c:v>9.399022429069448E-2</c:v>
                </c:pt>
                <c:pt idx="1301">
                  <c:v>9.4179923204633156E-2</c:v>
                </c:pt>
                <c:pt idx="1302">
                  <c:v>9.4469647711412627E-2</c:v>
                </c:pt>
                <c:pt idx="1303">
                  <c:v>9.4759673906532185E-2</c:v>
                </c:pt>
                <c:pt idx="1304">
                  <c:v>9.5050003308990563E-2</c:v>
                </c:pt>
                <c:pt idx="1305">
                  <c:v>9.5240346195697392E-2</c:v>
                </c:pt>
                <c:pt idx="1306">
                  <c:v>9.5531161309720655E-2</c:v>
                </c:pt>
                <c:pt idx="1307">
                  <c:v>9.58222836009614E-2</c:v>
                </c:pt>
                <c:pt idx="1308">
                  <c:v>9.6013098771205702E-2</c:v>
                </c:pt>
                <c:pt idx="1309">
                  <c:v>9.6304713127571384E-2</c:v>
                </c:pt>
                <c:pt idx="1310">
                  <c:v>9.6596638687213354E-2</c:v>
                </c:pt>
                <c:pt idx="1311">
                  <c:v>9.68888770209827E-2</c:v>
                </c:pt>
                <c:pt idx="1312">
                  <c:v>9.7080356363373643E-2</c:v>
                </c:pt>
                <c:pt idx="1313">
                  <c:v>9.7373095718581687E-2</c:v>
                </c:pt>
                <c:pt idx="1314">
                  <c:v>9.7666151953947691E-2</c:v>
                </c:pt>
                <c:pt idx="1315">
                  <c:v>9.7959526671723293E-2</c:v>
                </c:pt>
                <c:pt idx="1316">
                  <c:v>9.8151682233497836E-2</c:v>
                </c:pt>
                <c:pt idx="1317">
                  <c:v>9.8445567107663501E-2</c:v>
                </c:pt>
                <c:pt idx="1318">
                  <c:v>9.8739774652726001E-2</c:v>
                </c:pt>
                <c:pt idx="1319">
                  <c:v>9.8932426166640122E-2</c:v>
                </c:pt>
                <c:pt idx="1320">
                  <c:v>9.9227150572334707E-2</c:v>
                </c:pt>
                <c:pt idx="1321">
                  <c:v>9.9522201898474355E-2</c:v>
                </c:pt>
                <c:pt idx="1322">
                  <c:v>9.9817581803666691E-2</c:v>
                </c:pt>
                <c:pt idx="1323">
                  <c:v>0.10001093084679798</c:v>
                </c:pt>
                <c:pt idx="1324">
                  <c:v>0.10030683706820905</c:v>
                </c:pt>
                <c:pt idx="1325">
                  <c:v>0.10060307620517908</c:v>
                </c:pt>
                <c:pt idx="1326">
                  <c:v>0.100899649950468</c:v>
                </c:pt>
                <c:pt idx="1327">
                  <c:v>0.10109370924266005</c:v>
                </c:pt>
                <c:pt idx="1328">
                  <c:v>0.101390818954053</c:v>
                </c:pt>
                <c:pt idx="1329">
                  <c:v>0.10168826769998196</c:v>
                </c:pt>
                <c:pt idx="1330">
                  <c:v>0.10188284793362302</c:v>
                </c:pt>
                <c:pt idx="1331">
                  <c:v>0.10218083973132798</c:v>
                </c:pt>
                <c:pt idx="1332">
                  <c:v>0.10247917505625107</c:v>
                </c:pt>
                <c:pt idx="1333">
                  <c:v>0.10277785566249598</c:v>
                </c:pt>
                <c:pt idx="1334">
                  <c:v>0.10297316866284098</c:v>
                </c:pt>
                <c:pt idx="1335">
                  <c:v>0.10327240231976198</c:v>
                </c:pt>
                <c:pt idx="1336">
                  <c:v>0.10357198584538904</c:v>
                </c:pt>
                <c:pt idx="1337">
                  <c:v>0.10387192103103304</c:v>
                </c:pt>
                <c:pt idx="1338">
                  <c:v>0.10406798025006</c:v>
                </c:pt>
                <c:pt idx="1339">
                  <c:v>0.10436847869694398</c:v>
                </c:pt>
                <c:pt idx="1340">
                  <c:v>0.10466933348898606</c:v>
                </c:pt>
                <c:pt idx="1341">
                  <c:v>0.10497054645590705</c:v>
                </c:pt>
                <c:pt idx="1342">
                  <c:v>0.10516736563086596</c:v>
                </c:pt>
                <c:pt idx="1343">
                  <c:v>0.10546915228811109</c:v>
                </c:pt>
                <c:pt idx="1344">
                  <c:v>0.10577130190631306</c:v>
                </c:pt>
                <c:pt idx="1345">
                  <c:v>0.10596867854580502</c:v>
                </c:pt>
                <c:pt idx="1346">
                  <c:v>0.10627140951753702</c:v>
                </c:pt>
                <c:pt idx="1347">
                  <c:v>0.10657450831113909</c:v>
                </c:pt>
                <c:pt idx="1348">
                  <c:v>0.106877976825403</c:v>
                </c:pt>
                <c:pt idx="1349">
                  <c:v>0.10707613776720706</c:v>
                </c:pt>
                <c:pt idx="1350">
                  <c:v>0.107380198457062</c:v>
                </c:pt>
                <c:pt idx="1351">
                  <c:v>0.10768463383520208</c:v>
                </c:pt>
                <c:pt idx="1352">
                  <c:v>0.10798944584235902</c:v>
                </c:pt>
                <c:pt idx="1353">
                  <c:v>0.108188405648078</c:v>
                </c:pt>
                <c:pt idx="1354">
                  <c:v>0.10849382089149499</c:v>
                </c:pt>
                <c:pt idx="1355">
                  <c:v>0.10879961784180305</c:v>
                </c:pt>
                <c:pt idx="1356">
                  <c:v>0.10910579848307109</c:v>
                </c:pt>
                <c:pt idx="1357">
                  <c:v>0.10930557203603208</c:v>
                </c:pt>
                <c:pt idx="1358">
                  <c:v>0.109612367220785</c:v>
                </c:pt>
                <c:pt idx="1359">
                  <c:v>0.10991955128831205</c:v>
                </c:pt>
                <c:pt idx="1360">
                  <c:v>0.11022712626747402</c:v>
                </c:pt>
                <c:pt idx="1361">
                  <c:v>0.11042772878348205</c:v>
                </c:pt>
                <c:pt idx="1362">
                  <c:v>0.11073592986819204</c:v>
                </c:pt>
                <c:pt idx="1363">
                  <c:v>0.11104452717413102</c:v>
                </c:pt>
                <c:pt idx="1364">
                  <c:v>0.11124573789984496</c:v>
                </c:pt>
                <c:pt idx="1365">
                  <c:v>0.11155496981501796</c:v>
                </c:pt>
                <c:pt idx="1366">
                  <c:v>0.111864603348428</c:v>
                </c:pt>
                <c:pt idx="1367">
                  <c:v>0.11217464060961604</c:v>
                </c:pt>
                <c:pt idx="1368">
                  <c:v>0.11237670730607904</c:v>
                </c:pt>
                <c:pt idx="1369">
                  <c:v>0.11268739119759291</c:v>
                </c:pt>
                <c:pt idx="1370">
                  <c:v>0.11299848433866801</c:v>
                </c:pt>
                <c:pt idx="1371">
                  <c:v>0.11330998888791501</c:v>
                </c:pt>
                <c:pt idx="1372">
                  <c:v>0.11351292773385302</c:v>
                </c:pt>
                <c:pt idx="1373">
                  <c:v>0.11382509121369599</c:v>
                </c:pt>
                <c:pt idx="1374">
                  <c:v>0.11413767175257004</c:v>
                </c:pt>
                <c:pt idx="1375">
                  <c:v>0.114450671559857</c:v>
                </c:pt>
                <c:pt idx="1376">
                  <c:v>0.114654499110649</c:v>
                </c:pt>
                <c:pt idx="1377">
                  <c:v>0.11496817043764204</c:v>
                </c:pt>
                <c:pt idx="1378">
                  <c:v>0.115282266817472</c:v>
                </c:pt>
                <c:pt idx="1379">
                  <c:v>0.11559679051206199</c:v>
                </c:pt>
                <c:pt idx="1380">
                  <c:v>0.115801523712833</c:v>
                </c:pt>
                <c:pt idx="1381">
                  <c:v>0.116116731815167</c:v>
                </c:pt>
                <c:pt idx="1382">
                  <c:v>0.116432373154934</c:v>
                </c:pt>
                <c:pt idx="1383">
                  <c:v>0.116748450048448</c:v>
                </c:pt>
                <c:pt idx="1384">
                  <c:v>0.116954106247735</c:v>
                </c:pt>
                <c:pt idx="1385">
                  <c:v>0.11727088074648508</c:v>
                </c:pt>
                <c:pt idx="1386">
                  <c:v>0.11758809686479593</c:v>
                </c:pt>
                <c:pt idx="1387">
                  <c:v>0.11790575697530505</c:v>
                </c:pt>
                <c:pt idx="1388">
                  <c:v>0.118112353939325</c:v>
                </c:pt>
                <c:pt idx="1389">
                  <c:v>0.11843072517301306</c:v>
                </c:pt>
                <c:pt idx="1390">
                  <c:v>0.118749546612958</c:v>
                </c:pt>
                <c:pt idx="1391">
                  <c:v>0.11895683409798398</c:v>
                </c:pt>
                <c:pt idx="1392">
                  <c:v>0.119276376617701</c:v>
                </c:pt>
                <c:pt idx="1393">
                  <c:v>0.11959637566794304</c:v>
                </c:pt>
                <c:pt idx="1394">
                  <c:v>0.11991683372306898</c:v>
                </c:pt>
                <c:pt idx="1395">
                  <c:v>0.12012509358098807</c:v>
                </c:pt>
                <c:pt idx="1396">
                  <c:v>0.12044628681257702</c:v>
                </c:pt>
                <c:pt idx="1397">
                  <c:v>0.12076794553090205</c:v>
                </c:pt>
                <c:pt idx="1398">
                  <c:v>0.12109007227235608</c:v>
                </c:pt>
                <c:pt idx="1399">
                  <c:v>0.12129932348346205</c:v>
                </c:pt>
                <c:pt idx="1400">
                  <c:v>0.12162219985101307</c:v>
                </c:pt>
                <c:pt idx="1401">
                  <c:v>0.12194555088689304</c:v>
                </c:pt>
                <c:pt idx="1402">
                  <c:v>0.12226937919180902</c:v>
                </c:pt>
                <c:pt idx="1403">
                  <c:v>0.12247964121305106</c:v>
                </c:pt>
                <c:pt idx="1404">
                  <c:v>0.12280423395961208</c:v>
                </c:pt>
                <c:pt idx="1405">
                  <c:v>0.12312931078978702</c:v>
                </c:pt>
                <c:pt idx="1406">
                  <c:v>0.12345487437098504</c:v>
                </c:pt>
                <c:pt idx="1407">
                  <c:v>0.12366616715356504</c:v>
                </c:pt>
                <c:pt idx="1408">
                  <c:v>0.12399251037144104</c:v>
                </c:pt>
                <c:pt idx="1409">
                  <c:v>0.12431934733060999</c:v>
                </c:pt>
                <c:pt idx="1410">
                  <c:v>0.12464668076768012</c:v>
                </c:pt>
                <c:pt idx="1411">
                  <c:v>0.124859024775473</c:v>
                </c:pt>
                <c:pt idx="1412">
                  <c:v>0.125187153437952</c:v>
                </c:pt>
                <c:pt idx="1413">
                  <c:v>0.12551578575090599</c:v>
                </c:pt>
                <c:pt idx="1414">
                  <c:v>0.125844924522755</c:v>
                </c:pt>
                <c:pt idx="1415">
                  <c:v>0.12605834075160199</c:v>
                </c:pt>
                <c:pt idx="1416">
                  <c:v>0.12638829074618099</c:v>
                </c:pt>
                <c:pt idx="1417">
                  <c:v>0.1267187545614612</c:v>
                </c:pt>
                <c:pt idx="1418">
                  <c:v>0.12704973508041909</c:v>
                </c:pt>
                <c:pt idx="1419">
                  <c:v>0.12726424507834308</c:v>
                </c:pt>
                <c:pt idx="1420">
                  <c:v>0.127596053241541</c:v>
                </c:pt>
                <c:pt idx="1421">
                  <c:v>0.12792838566671699</c:v>
                </c:pt>
                <c:pt idx="1422">
                  <c:v>0.12826124531427799</c:v>
                </c:pt>
                <c:pt idx="1423">
                  <c:v>0.12859463516675601</c:v>
                </c:pt>
                <c:pt idx="1424">
                  <c:v>0.12881057535653892</c:v>
                </c:pt>
                <c:pt idx="1425">
                  <c:v>0.12914481449519899</c:v>
                </c:pt>
                <c:pt idx="1426">
                  <c:v>0.12947959165951092</c:v>
                </c:pt>
                <c:pt idx="1427">
                  <c:v>0.12981490991332201</c:v>
                </c:pt>
                <c:pt idx="1428">
                  <c:v>0.13003199514576899</c:v>
                </c:pt>
                <c:pt idx="1429">
                  <c:v>0.13036818013632917</c:v>
                </c:pt>
                <c:pt idx="1430">
                  <c:v>0.130704914251523</c:v>
                </c:pt>
                <c:pt idx="1431">
                  <c:v>0.13104220063972499</c:v>
                </c:pt>
                <c:pt idx="1432">
                  <c:v>0.13126045442756212</c:v>
                </c:pt>
                <c:pt idx="1433">
                  <c:v>0.13159862548399501</c:v>
                </c:pt>
                <c:pt idx="1434">
                  <c:v>0.13193735707147913</c:v>
                </c:pt>
                <c:pt idx="1435">
                  <c:v>0.132276652426285</c:v>
                </c:pt>
                <c:pt idx="1436">
                  <c:v>0.13249609893268999</c:v>
                </c:pt>
                <c:pt idx="1437">
                  <c:v>0.13283629738730812</c:v>
                </c:pt>
                <c:pt idx="1438">
                  <c:v>0.13317706809913693</c:v>
                </c:pt>
                <c:pt idx="1439">
                  <c:v>0.13351841439588599</c:v>
                </c:pt>
                <c:pt idx="1440">
                  <c:v>0.133739078460577</c:v>
                </c:pt>
                <c:pt idx="1441">
                  <c:v>0.13408134680897901</c:v>
                </c:pt>
                <c:pt idx="1442">
                  <c:v>0.13442419947343409</c:v>
                </c:pt>
                <c:pt idx="1443">
                  <c:v>0.13476763987681509</c:v>
                </c:pt>
                <c:pt idx="1444">
                  <c:v>0.13498954704346508</c:v>
                </c:pt>
                <c:pt idx="1445">
                  <c:v>0.135333928991797</c:v>
                </c:pt>
                <c:pt idx="1446">
                  <c:v>0.13567890766131391</c:v>
                </c:pt>
                <c:pt idx="1447">
                  <c:v>0.13602448657397112</c:v>
                </c:pt>
                <c:pt idx="1448">
                  <c:v>0.13624766311905201</c:v>
                </c:pt>
                <c:pt idx="1449">
                  <c:v>0.13659420363372099</c:v>
                </c:pt>
                <c:pt idx="1450">
                  <c:v>0.13694135363531512</c:v>
                </c:pt>
                <c:pt idx="1451">
                  <c:v>0.13728911674900099</c:v>
                </c:pt>
                <c:pt idx="1452">
                  <c:v>0.13763749662949312</c:v>
                </c:pt>
                <c:pt idx="1453">
                  <c:v>0.13786233507213416</c:v>
                </c:pt>
                <c:pt idx="1454">
                  <c:v>0.13821170306048708</c:v>
                </c:pt>
                <c:pt idx="1455">
                  <c:v>0.138561697409916</c:v>
                </c:pt>
                <c:pt idx="1456">
                  <c:v>0.13891232188394509</c:v>
                </c:pt>
                <c:pt idx="1457">
                  <c:v>0.13913849247785709</c:v>
                </c:pt>
                <c:pt idx="1458">
                  <c:v>0.13949012649123313</c:v>
                </c:pt>
                <c:pt idx="1459">
                  <c:v>0.13984240051082417</c:v>
                </c:pt>
                <c:pt idx="1460">
                  <c:v>0.14019531841361291</c:v>
                </c:pt>
                <c:pt idx="1461">
                  <c:v>0.14042285005956001</c:v>
                </c:pt>
                <c:pt idx="1462">
                  <c:v>0.14077679957874201</c:v>
                </c:pt>
                <c:pt idx="1463">
                  <c:v>0.14113140316243217</c:v>
                </c:pt>
                <c:pt idx="1464">
                  <c:v>0.14148666480597299</c:v>
                </c:pt>
                <c:pt idx="1465">
                  <c:v>0.14184258853862799</c:v>
                </c:pt>
                <c:pt idx="1466">
                  <c:v>0.14207190328970892</c:v>
                </c:pt>
                <c:pt idx="1467">
                  <c:v>0.14242888785404409</c:v>
                </c:pt>
                <c:pt idx="1468">
                  <c:v>0.14278654509114799</c:v>
                </c:pt>
                <c:pt idx="1469">
                  <c:v>0.14314487915531601</c:v>
                </c:pt>
                <c:pt idx="1470">
                  <c:v>0.14337562413709901</c:v>
                </c:pt>
                <c:pt idx="1471">
                  <c:v>0.14373504268783413</c:v>
                </c:pt>
                <c:pt idx="1472">
                  <c:v>0.14409514897974399</c:v>
                </c:pt>
                <c:pt idx="1473">
                  <c:v>0.14445594729770608</c:v>
                </c:pt>
                <c:pt idx="1474">
                  <c:v>0.14468815442378591</c:v>
                </c:pt>
                <c:pt idx="1475">
                  <c:v>0.14505006162622308</c:v>
                </c:pt>
                <c:pt idx="1476">
                  <c:v>0.14541267211404299</c:v>
                </c:pt>
                <c:pt idx="1477">
                  <c:v>0.14577599030857591</c:v>
                </c:pt>
                <c:pt idx="1478">
                  <c:v>0.14614002067029699</c:v>
                </c:pt>
                <c:pt idx="1479">
                  <c:v>0.14637414475328001</c:v>
                </c:pt>
                <c:pt idx="1480">
                  <c:v>0.14673931633348608</c:v>
                </c:pt>
                <c:pt idx="1481">
                  <c:v>0.14710521180455591</c:v>
                </c:pt>
                <c:pt idx="1482">
                  <c:v>0.14747183577141909</c:v>
                </c:pt>
                <c:pt idx="1483">
                  <c:v>0.1477074985511182</c:v>
                </c:pt>
                <c:pt idx="1484">
                  <c:v>0.14807528995543609</c:v>
                </c:pt>
                <c:pt idx="1485">
                  <c:v>0.14844382196135109</c:v>
                </c:pt>
                <c:pt idx="1486">
                  <c:v>0.14881309932492509</c:v>
                </c:pt>
                <c:pt idx="1487">
                  <c:v>0.14905033619236718</c:v>
                </c:pt>
                <c:pt idx="1488">
                  <c:v>0.14942080807233213</c:v>
                </c:pt>
                <c:pt idx="1489">
                  <c:v>0.14979203781566416</c:v>
                </c:pt>
                <c:pt idx="1490">
                  <c:v>0.15016403033663708</c:v>
                </c:pt>
                <c:pt idx="1491">
                  <c:v>0.15053679059495809</c:v>
                </c:pt>
                <c:pt idx="1492">
                  <c:v>0.15077609286639623</c:v>
                </c:pt>
                <c:pt idx="1493">
                  <c:v>0.15115008358503107</c:v>
                </c:pt>
                <c:pt idx="1494">
                  <c:v>0.15152485508574801</c:v>
                </c:pt>
                <c:pt idx="1495">
                  <c:v>0.15190041249614217</c:v>
                </c:pt>
                <c:pt idx="1496">
                  <c:v>0.15214137394319899</c:v>
                </c:pt>
                <c:pt idx="1497">
                  <c:v>0.15251819100687417</c:v>
                </c:pt>
                <c:pt idx="1498">
                  <c:v>0.15289580746949116</c:v>
                </c:pt>
                <c:pt idx="1499">
                  <c:v>0.153274228634624</c:v>
                </c:pt>
                <c:pt idx="1500">
                  <c:v>0.15365345985643317</c:v>
                </c:pt>
                <c:pt idx="1501">
                  <c:v>0.15389659969822508</c:v>
                </c:pt>
                <c:pt idx="1502">
                  <c:v>0.15427712936888291</c:v>
                </c:pt>
                <c:pt idx="1503">
                  <c:v>0.15465848318559317</c:v>
                </c:pt>
                <c:pt idx="1504">
                  <c:v>0.15504066668958891</c:v>
                </c:pt>
                <c:pt idx="1505">
                  <c:v>0.15542368547590707</c:v>
                </c:pt>
                <c:pt idx="1506">
                  <c:v>0.15566907103715399</c:v>
                </c:pt>
                <c:pt idx="1507">
                  <c:v>0.15605342880901699</c:v>
                </c:pt>
                <c:pt idx="1508">
                  <c:v>0.15643863659085516</c:v>
                </c:pt>
                <c:pt idx="1509">
                  <c:v>0.15682470017677899</c:v>
                </c:pt>
                <c:pt idx="1510">
                  <c:v>0.15707189151258008</c:v>
                </c:pt>
                <c:pt idx="1511">
                  <c:v>0.15745932706961899</c:v>
                </c:pt>
                <c:pt idx="1512">
                  <c:v>0.1578476336861222</c:v>
                </c:pt>
                <c:pt idx="1513">
                  <c:v>0.15823681736535308</c:v>
                </c:pt>
                <c:pt idx="1514">
                  <c:v>0.15862688417078499</c:v>
                </c:pt>
                <c:pt idx="1515">
                  <c:v>0.15887644888373709</c:v>
                </c:pt>
                <c:pt idx="1516">
                  <c:v>0.15926793158255817</c:v>
                </c:pt>
                <c:pt idx="1517">
                  <c:v>0.15966031337726416</c:v>
                </c:pt>
                <c:pt idx="1518">
                  <c:v>0.16005360055433299</c:v>
                </c:pt>
                <c:pt idx="1519">
                  <c:v>0.16044779946447707</c:v>
                </c:pt>
                <c:pt idx="1520">
                  <c:v>0.16069981385297008</c:v>
                </c:pt>
                <c:pt idx="1521">
                  <c:v>0.16109547465442609</c:v>
                </c:pt>
                <c:pt idx="1522">
                  <c:v>0.161492063920709</c:v>
                </c:pt>
                <c:pt idx="1523">
                  <c:v>0.16188958824058089</c:v>
                </c:pt>
                <c:pt idx="1524">
                  <c:v>0.16214357455220599</c:v>
                </c:pt>
                <c:pt idx="1525">
                  <c:v>0.16254259827083301</c:v>
                </c:pt>
                <c:pt idx="1526">
                  <c:v>0.16294257440665397</c:v>
                </c:pt>
                <c:pt idx="1527">
                  <c:v>0.16334350979917001</c:v>
                </c:pt>
                <c:pt idx="1528">
                  <c:v>0.16374541136017509</c:v>
                </c:pt>
                <c:pt idx="1529">
                  <c:v>0.16400199249378</c:v>
                </c:pt>
                <c:pt idx="1530">
                  <c:v>0.16440544350540123</c:v>
                </c:pt>
                <c:pt idx="1531">
                  <c:v>0.16480987890687493</c:v>
                </c:pt>
                <c:pt idx="1532">
                  <c:v>0.16521530587823313</c:v>
                </c:pt>
                <c:pt idx="1533">
                  <c:v>0.165621731676897</c:v>
                </c:pt>
                <c:pt idx="1534">
                  <c:v>0.165880994677574</c:v>
                </c:pt>
                <c:pt idx="1535">
                  <c:v>0.16628902247549113</c:v>
                </c:pt>
                <c:pt idx="1536">
                  <c:v>0.166698068240305</c:v>
                </c:pt>
                <c:pt idx="1537">
                  <c:v>0.16710813951677109</c:v>
                </c:pt>
                <c:pt idx="1538">
                  <c:v>0.16751924393259612</c:v>
                </c:pt>
                <c:pt idx="1539">
                  <c:v>0.16778128022803901</c:v>
                </c:pt>
                <c:pt idx="1540">
                  <c:v>0.16819404186631212</c:v>
                </c:pt>
                <c:pt idx="1541">
                  <c:v>0.16860785676779208</c:v>
                </c:pt>
                <c:pt idx="1542">
                  <c:v>0.16902273286838401</c:v>
                </c:pt>
                <c:pt idx="1543">
                  <c:v>0.16943867819303199</c:v>
                </c:pt>
                <c:pt idx="1544">
                  <c:v>0.16970358390880791</c:v>
                </c:pt>
                <c:pt idx="1545">
                  <c:v>0.17012124454796207</c:v>
                </c:pt>
                <c:pt idx="1546">
                  <c:v>0.17053999559149918</c:v>
                </c:pt>
                <c:pt idx="1547">
                  <c:v>0.17095984539540407</c:v>
                </c:pt>
                <c:pt idx="1548">
                  <c:v>0.17138080241137099</c:v>
                </c:pt>
                <c:pt idx="1549">
                  <c:v>0.17164867871578593</c:v>
                </c:pt>
                <c:pt idx="1550">
                  <c:v>0.17207141221990391</c:v>
                </c:pt>
                <c:pt idx="1551">
                  <c:v>0.17249527525203112</c:v>
                </c:pt>
                <c:pt idx="1552">
                  <c:v>0.1729202766199569</c:v>
                </c:pt>
                <c:pt idx="1553">
                  <c:v>0.173346425234502</c:v>
                </c:pt>
                <c:pt idx="1554">
                  <c:v>0.17361737871652799</c:v>
                </c:pt>
                <c:pt idx="1555">
                  <c:v>0.17404536830778608</c:v>
                </c:pt>
                <c:pt idx="1556">
                  <c:v>0.17447452868411692</c:v>
                </c:pt>
                <c:pt idx="1557">
                  <c:v>0.17490486913997699</c:v>
                </c:pt>
                <c:pt idx="1558">
                  <c:v>0.17533639908089713</c:v>
                </c:pt>
                <c:pt idx="1559">
                  <c:v>0.17561054216511199</c:v>
                </c:pt>
                <c:pt idx="1560">
                  <c:v>0.17604398114264516</c:v>
                </c:pt>
                <c:pt idx="1561">
                  <c:v>0.17647863446178599</c:v>
                </c:pt>
                <c:pt idx="1562">
                  <c:v>0.17691451194202512</c:v>
                </c:pt>
                <c:pt idx="1563">
                  <c:v>0.17735162352280401</c:v>
                </c:pt>
                <c:pt idx="1564">
                  <c:v>0.1776290749258739</c:v>
                </c:pt>
                <c:pt idx="1565">
                  <c:v>0.17806816745688309</c:v>
                </c:pt>
                <c:pt idx="1566">
                  <c:v>0.17850852036843601</c:v>
                </c:pt>
                <c:pt idx="1567">
                  <c:v>0.17895014404739323</c:v>
                </c:pt>
                <c:pt idx="1568">
                  <c:v>0.17939304901037409</c:v>
                </c:pt>
                <c:pt idx="1569">
                  <c:v>0.179673934244273</c:v>
                </c:pt>
                <c:pt idx="1570">
                  <c:v>0.18011889623642613</c:v>
                </c:pt>
                <c:pt idx="1571">
                  <c:v>0.18056516733245709</c:v>
                </c:pt>
                <c:pt idx="1572">
                  <c:v>0.18101275853340312</c:v>
                </c:pt>
                <c:pt idx="1573">
                  <c:v>0.18146168098092016</c:v>
                </c:pt>
                <c:pt idx="1574">
                  <c:v>0.18174613290887212</c:v>
                </c:pt>
                <c:pt idx="1575">
                  <c:v>0.18219719297445608</c:v>
                </c:pt>
                <c:pt idx="1576">
                  <c:v>0.18264961377518801</c:v>
                </c:pt>
                <c:pt idx="1577">
                  <c:v>0.183103406978156</c:v>
                </c:pt>
                <c:pt idx="1578">
                  <c:v>0.18355858440311301</c:v>
                </c:pt>
                <c:pt idx="1579">
                  <c:v>0.18384674385515809</c:v>
                </c:pt>
                <c:pt idx="1580">
                  <c:v>0.18430414437905299</c:v>
                </c:pt>
                <c:pt idx="1581">
                  <c:v>0.18476296042526016</c:v>
                </c:pt>
                <c:pt idx="1582">
                  <c:v>0.18522320438454001</c:v>
                </c:pt>
                <c:pt idx="1583">
                  <c:v>0.185684888813719</c:v>
                </c:pt>
                <c:pt idx="1584">
                  <c:v>0.18614802643880601</c:v>
                </c:pt>
                <c:pt idx="1585">
                  <c:v>0.18644090359537818</c:v>
                </c:pt>
                <c:pt idx="1586">
                  <c:v>0.18690637566192916</c:v>
                </c:pt>
                <c:pt idx="1587">
                  <c:v>0.18737333464816799</c:v>
                </c:pt>
                <c:pt idx="1588">
                  <c:v>0.187841793913712</c:v>
                </c:pt>
                <c:pt idx="1589">
                  <c:v>0.18831176700267399</c:v>
                </c:pt>
                <c:pt idx="1590">
                  <c:v>0.18860869601281899</c:v>
                </c:pt>
                <c:pt idx="1591">
                  <c:v>0.18908110146020013</c:v>
                </c:pt>
                <c:pt idx="1592">
                  <c:v>0.18955505664451697</c:v>
                </c:pt>
                <c:pt idx="1593">
                  <c:v>0.19003057580159397</c:v>
                </c:pt>
                <c:pt idx="1594">
                  <c:v>0.1905076733688939</c:v>
                </c:pt>
                <c:pt idx="1595">
                  <c:v>0.19098636398952101</c:v>
                </c:pt>
                <c:pt idx="1596">
                  <c:v>0.19128846002269109</c:v>
                </c:pt>
                <c:pt idx="1597">
                  <c:v>0.19176971102315693</c:v>
                </c:pt>
                <c:pt idx="1598">
                  <c:v>0.19225259393487992</c:v>
                </c:pt>
                <c:pt idx="1599">
                  <c:v>0.19273712417302208</c:v>
                </c:pt>
                <c:pt idx="1600">
                  <c:v>0.19322331737812001</c:v>
                </c:pt>
                <c:pt idx="1601">
                  <c:v>0.19352986119771201</c:v>
                </c:pt>
                <c:pt idx="1602">
                  <c:v>0.19401872781209509</c:v>
                </c:pt>
                <c:pt idx="1603">
                  <c:v>0.19450929892644708</c:v>
                </c:pt>
                <c:pt idx="1604">
                  <c:v>0.195001591028477</c:v>
                </c:pt>
                <c:pt idx="1605">
                  <c:v>0.1954956208535</c:v>
                </c:pt>
                <c:pt idx="1606">
                  <c:v>0.19599140538964399</c:v>
                </c:pt>
                <c:pt idx="1607">
                  <c:v>0.19630363495348591</c:v>
                </c:pt>
                <c:pt idx="1608">
                  <c:v>0.19680224130147608</c:v>
                </c:pt>
                <c:pt idx="1609">
                  <c:v>0.197302647511753</c:v>
                </c:pt>
                <c:pt idx="1610">
                  <c:v>0.197804871524281</c:v>
                </c:pt>
                <c:pt idx="1611">
                  <c:v>0.19830893155765408</c:v>
                </c:pt>
                <c:pt idx="1612">
                  <c:v>0.19862606791400292</c:v>
                </c:pt>
                <c:pt idx="1613">
                  <c:v>0.19913308136365893</c:v>
                </c:pt>
                <c:pt idx="1614">
                  <c:v>0.199641979292836</c:v>
                </c:pt>
                <c:pt idx="1615">
                  <c:v>0.20015278097058692</c:v>
                </c:pt>
                <c:pt idx="1616">
                  <c:v>0.20066550597388785</c:v>
                </c:pt>
                <c:pt idx="1617">
                  <c:v>0.20118017419454293</c:v>
                </c:pt>
                <c:pt idx="1618">
                  <c:v>0.20150360034737799</c:v>
                </c:pt>
                <c:pt idx="1619">
                  <c:v>0.20202139559442517</c:v>
                </c:pt>
                <c:pt idx="1620">
                  <c:v>0.20254118702068999</c:v>
                </c:pt>
                <c:pt idx="1621">
                  <c:v>0.20306299570703112</c:v>
                </c:pt>
                <c:pt idx="1622">
                  <c:v>0.20358684308348199</c:v>
                </c:pt>
                <c:pt idx="1623">
                  <c:v>0.20411275093736608</c:v>
                </c:pt>
                <c:pt idx="1624">
                  <c:v>0.20444284219935613</c:v>
                </c:pt>
                <c:pt idx="1625">
                  <c:v>0.20497206712923399</c:v>
                </c:pt>
                <c:pt idx="1626">
                  <c:v>0.20550341060732813</c:v>
                </c:pt>
                <c:pt idx="1627">
                  <c:v>0.20603689577299217</c:v>
                </c:pt>
                <c:pt idx="1628">
                  <c:v>0.206572546163374</c:v>
                </c:pt>
                <c:pt idx="1629">
                  <c:v>0.20711038572301799</c:v>
                </c:pt>
                <c:pt idx="1630">
                  <c:v>0.20744755363152609</c:v>
                </c:pt>
                <c:pt idx="1631">
                  <c:v>0.20798891901169708</c:v>
                </c:pt>
                <c:pt idx="1632">
                  <c:v>0.20853253745528799</c:v>
                </c:pt>
                <c:pt idx="1633">
                  <c:v>0.20907843445167809</c:v>
                </c:pt>
                <c:pt idx="1634">
                  <c:v>0.20962663594570891</c:v>
                </c:pt>
                <c:pt idx="1635">
                  <c:v>0.21017716834911593</c:v>
                </c:pt>
                <c:pt idx="1636">
                  <c:v>0.2105218657381169</c:v>
                </c:pt>
                <c:pt idx="1637">
                  <c:v>0.21107615407027108</c:v>
                </c:pt>
                <c:pt idx="1638">
                  <c:v>0.21163284387734907</c:v>
                </c:pt>
                <c:pt idx="1639">
                  <c:v>0.21219196334550797</c:v>
                </c:pt>
                <c:pt idx="1640">
                  <c:v>0.21275354118523312</c:v>
                </c:pt>
                <c:pt idx="1641">
                  <c:v>0.21331760664503699</c:v>
                </c:pt>
                <c:pt idx="1642">
                  <c:v>0.21388418952563512</c:v>
                </c:pt>
                <c:pt idx="1643">
                  <c:v>0.21423840970555008</c:v>
                </c:pt>
                <c:pt idx="1644">
                  <c:v>0.21480905161499009</c:v>
                </c:pt>
                <c:pt idx="1645">
                  <c:v>0.21538229069310799</c:v>
                </c:pt>
                <c:pt idx="1646">
                  <c:v>0.21595815884531713</c:v>
                </c:pt>
                <c:pt idx="1647">
                  <c:v>0.21653668860074099</c:v>
                </c:pt>
                <c:pt idx="1648">
                  <c:v>0.21711791312936313</c:v>
                </c:pt>
                <c:pt idx="1649">
                  <c:v>0.21748082326238008</c:v>
                </c:pt>
                <c:pt idx="1650">
                  <c:v>0.21806639536075709</c:v>
                </c:pt>
                <c:pt idx="1651">
                  <c:v>0.21865475112905997</c:v>
                </c:pt>
                <c:pt idx="1652">
                  <c:v>0.21924592618644023</c:v>
                </c:pt>
                <c:pt idx="1653">
                  <c:v>0.21983995687979513</c:v>
                </c:pt>
                <c:pt idx="1654">
                  <c:v>0.220436880304687</c:v>
                </c:pt>
                <c:pt idx="1655">
                  <c:v>0.22080911059889999</c:v>
                </c:pt>
                <c:pt idx="1656">
                  <c:v>0.22141070402210108</c:v>
                </c:pt>
                <c:pt idx="1657">
                  <c:v>0.2220152897564622</c:v>
                </c:pt>
                <c:pt idx="1658">
                  <c:v>0.22262290776712801</c:v>
                </c:pt>
                <c:pt idx="1659">
                  <c:v>0.22323359887441299</c:v>
                </c:pt>
                <c:pt idx="1660">
                  <c:v>0.22384740477956999</c:v>
                </c:pt>
                <c:pt idx="1661">
                  <c:v>0.22446436809155201</c:v>
                </c:pt>
                <c:pt idx="1662">
                  <c:v>0.22484849930769607</c:v>
                </c:pt>
                <c:pt idx="1663">
                  <c:v>0.22547056429414192</c:v>
                </c:pt>
                <c:pt idx="1664">
                  <c:v>0.22609590131066701</c:v>
                </c:pt>
                <c:pt idx="1665">
                  <c:v>0.22672455645872</c:v>
                </c:pt>
                <c:pt idx="1666">
                  <c:v>0.22735657688455285</c:v>
                </c:pt>
                <c:pt idx="1667">
                  <c:v>0.22799201081258699</c:v>
                </c:pt>
                <c:pt idx="1668">
                  <c:v>0.22863090758014901</c:v>
                </c:pt>
                <c:pt idx="1669">
                  <c:v>0.22902807028806993</c:v>
                </c:pt>
                <c:pt idx="1670">
                  <c:v>0.22967256769287689</c:v>
                </c:pt>
                <c:pt idx="1671">
                  <c:v>0.23032066097768489</c:v>
                </c:pt>
                <c:pt idx="1672">
                  <c:v>0.23097240378031209</c:v>
                </c:pt>
                <c:pt idx="1673">
                  <c:v>0.23162785103064992</c:v>
                </c:pt>
                <c:pt idx="1674">
                  <c:v>0.2322870589945509</c:v>
                </c:pt>
                <c:pt idx="1675">
                  <c:v>0.232950085319654</c:v>
                </c:pt>
                <c:pt idx="1676">
                  <c:v>0.233361592129602</c:v>
                </c:pt>
                <c:pt idx="1677">
                  <c:v>0.23403080094912601</c:v>
                </c:pt>
                <c:pt idx="1678">
                  <c:v>0.23470398399924899</c:v>
                </c:pt>
                <c:pt idx="1679">
                  <c:v>0.23538120429308493</c:v>
                </c:pt>
                <c:pt idx="1680">
                  <c:v>0.2360625264636679</c:v>
                </c:pt>
                <c:pt idx="1681">
                  <c:v>0.2367480168227212</c:v>
                </c:pt>
                <c:pt idx="1682">
                  <c:v>0.23743774342221513</c:v>
                </c:pt>
                <c:pt idx="1683">
                  <c:v>0.23786513272526216</c:v>
                </c:pt>
                <c:pt idx="1684">
                  <c:v>0.238561727160083</c:v>
                </c:pt>
                <c:pt idx="1685">
                  <c:v>0.23926274240243717</c:v>
                </c:pt>
                <c:pt idx="1686">
                  <c:v>0.23996825329916913</c:v>
                </c:pt>
                <c:pt idx="1687">
                  <c:v>0.24067833676002212</c:v>
                </c:pt>
                <c:pt idx="1688">
                  <c:v>0.24139307183797012</c:v>
                </c:pt>
                <c:pt idx="1689">
                  <c:v>0.24211253981363001</c:v>
                </c:pt>
                <c:pt idx="1690">
                  <c:v>0.24255763402652708</c:v>
                </c:pt>
                <c:pt idx="1691">
                  <c:v>0.24328478632467801</c:v>
                </c:pt>
                <c:pt idx="1692">
                  <c:v>0.24401689274563909</c:v>
                </c:pt>
                <c:pt idx="1693">
                  <c:v>0.24475404332349712</c:v>
                </c:pt>
                <c:pt idx="1694">
                  <c:v>0.24549633076690525</c:v>
                </c:pt>
                <c:pt idx="1695">
                  <c:v>0.24624385057148318</c:v>
                </c:pt>
                <c:pt idx="1696">
                  <c:v>0.24699670113834812</c:v>
                </c:pt>
                <c:pt idx="1697">
                  <c:v>0.24775498389921713</c:v>
                </c:pt>
                <c:pt idx="1698">
                  <c:v>0.24822320627567801</c:v>
                </c:pt>
                <c:pt idx="1699">
                  <c:v>0.24899032643565108</c:v>
                </c:pt>
                <c:pt idx="1700">
                  <c:v>0.24976315618476813</c:v>
                </c:pt>
                <c:pt idx="1701">
                  <c:v>0.25054180896663703</c:v>
                </c:pt>
                <c:pt idx="1702">
                  <c:v>0.25132640192701533</c:v>
                </c:pt>
                <c:pt idx="1703">
                  <c:v>0.25211705608497281</c:v>
                </c:pt>
                <c:pt idx="1704">
                  <c:v>0.25291389651438401</c:v>
                </c:pt>
                <c:pt idx="1705">
                  <c:v>0.25371705253648069</c:v>
                </c:pt>
                <c:pt idx="1706">
                  <c:v>0.25421204743852677</c:v>
                </c:pt>
                <c:pt idx="1707">
                  <c:v>0.25502550307809402</c:v>
                </c:pt>
                <c:pt idx="1708">
                  <c:v>0.25584563002763799</c:v>
                </c:pt>
                <c:pt idx="1709">
                  <c:v>0.25667257461947424</c:v>
                </c:pt>
                <c:pt idx="1710">
                  <c:v>0.25750648848421098</c:v>
                </c:pt>
                <c:pt idx="1711">
                  <c:v>0.25834752882303386</c:v>
                </c:pt>
                <c:pt idx="1712">
                  <c:v>0.2591958586982297</c:v>
                </c:pt>
                <c:pt idx="1713">
                  <c:v>0.26005164734351099</c:v>
                </c:pt>
                <c:pt idx="1714">
                  <c:v>0.26057809461388898</c:v>
                </c:pt>
                <c:pt idx="1715">
                  <c:v>0.26144608393087332</c:v>
                </c:pt>
                <c:pt idx="1716">
                  <c:v>0.26232200084770624</c:v>
                </c:pt>
                <c:pt idx="1717">
                  <c:v>0.26320603963526001</c:v>
                </c:pt>
                <c:pt idx="1718">
                  <c:v>0.26409840246436</c:v>
                </c:pt>
                <c:pt idx="1719">
                  <c:v>0.26499929986269716</c:v>
                </c:pt>
                <c:pt idx="1720">
                  <c:v>0.26590895120631902</c:v>
                </c:pt>
                <c:pt idx="1721">
                  <c:v>0.26682758524892436</c:v>
                </c:pt>
                <c:pt idx="1722">
                  <c:v>0.26739166456622793</c:v>
                </c:pt>
                <c:pt idx="1723">
                  <c:v>0.26832504831145298</c:v>
                </c:pt>
                <c:pt idx="1724">
                  <c:v>0.26926805419965916</c:v>
                </c:pt>
                <c:pt idx="1725">
                  <c:v>0.27022094965302901</c:v>
                </c:pt>
                <c:pt idx="1726">
                  <c:v>0.27118401449690399</c:v>
                </c:pt>
                <c:pt idx="1727">
                  <c:v>0.272157541780156</c:v>
                </c:pt>
                <c:pt idx="1728">
                  <c:v>0.27314183866670877</c:v>
                </c:pt>
                <c:pt idx="1729">
                  <c:v>0.27413722740586999</c:v>
                </c:pt>
                <c:pt idx="1730">
                  <c:v>0.27514404639018503</c:v>
                </c:pt>
                <c:pt idx="1731">
                  <c:v>0.27576108291412899</c:v>
                </c:pt>
                <c:pt idx="1732">
                  <c:v>0.27678677903768639</c:v>
                </c:pt>
                <c:pt idx="1733">
                  <c:v>0.27782486421286551</c:v>
                </c:pt>
                <c:pt idx="1734">
                  <c:v>0.27887574504987933</c:v>
                </c:pt>
                <c:pt idx="1735">
                  <c:v>0.27993985058991</c:v>
                </c:pt>
                <c:pt idx="1736">
                  <c:v>0.281017634076701</c:v>
                </c:pt>
                <c:pt idx="1737">
                  <c:v>0.28210957491227118</c:v>
                </c:pt>
                <c:pt idx="1738">
                  <c:v>0.28321618082070116</c:v>
                </c:pt>
                <c:pt idx="1739">
                  <c:v>0.28433799024771517</c:v>
                </c:pt>
                <c:pt idx="1740">
                  <c:v>0.28502437568602518</c:v>
                </c:pt>
                <c:pt idx="1741">
                  <c:v>0.28617150122040225</c:v>
                </c:pt>
                <c:pt idx="1742">
                  <c:v>0.28733538558271615</c:v>
                </c:pt>
                <c:pt idx="1743">
                  <c:v>0.28851670166213617</c:v>
                </c:pt>
                <c:pt idx="1744">
                  <c:v>0.28971616815335116</c:v>
                </c:pt>
                <c:pt idx="1745">
                  <c:v>0.29093455404566398</c:v>
                </c:pt>
                <c:pt idx="1746">
                  <c:v>0.29217268369432026</c:v>
                </c:pt>
                <c:pt idx="1747">
                  <c:v>0.29343144256908299</c:v>
                </c:pt>
                <c:pt idx="1748">
                  <c:v>0.29471178379407026</c:v>
                </c:pt>
                <c:pt idx="1749">
                  <c:v>0.29601473561616298</c:v>
                </c:pt>
                <c:pt idx="1750">
                  <c:v>0.29681112530123915</c:v>
                </c:pt>
                <c:pt idx="1751">
                  <c:v>0.29815228025344326</c:v>
                </c:pt>
                <c:pt idx="1752">
                  <c:v>0.29951911904697798</c:v>
                </c:pt>
                <c:pt idx="1753">
                  <c:v>0.30091301979579116</c:v>
                </c:pt>
                <c:pt idx="1754">
                  <c:v>0.30233548763533002</c:v>
                </c:pt>
                <c:pt idx="1755">
                  <c:v>0.30378817175141126</c:v>
                </c:pt>
                <c:pt idx="1756">
                  <c:v>0.30527288546284742</c:v>
                </c:pt>
                <c:pt idx="1757">
                  <c:v>0.30679163005526799</c:v>
                </c:pt>
                <c:pt idx="1758">
                  <c:v>0.30834662325989942</c:v>
                </c:pt>
                <c:pt idx="1759">
                  <c:v>0.30994033353442124</c:v>
                </c:pt>
                <c:pt idx="1760">
                  <c:v>0.3109155777694495</c:v>
                </c:pt>
                <c:pt idx="1761">
                  <c:v>0.31257653832956239</c:v>
                </c:pt>
                <c:pt idx="1762">
                  <c:v>0.3142840880544564</c:v>
                </c:pt>
                <c:pt idx="1763">
                  <c:v>0.31604201109420632</c:v>
                </c:pt>
                <c:pt idx="1764">
                  <c:v>0.31785463176135825</c:v>
                </c:pt>
                <c:pt idx="1765">
                  <c:v>0.31972692912812317</c:v>
                </c:pt>
                <c:pt idx="1766">
                  <c:v>0.32166468492625433</c:v>
                </c:pt>
                <c:pt idx="1767">
                  <c:v>0.3236746774044344</c:v>
                </c:pt>
                <c:pt idx="1768">
                  <c:v>0.32576493990755639</c:v>
                </c:pt>
              </c:numCache>
            </c:numRef>
          </c:yVal>
        </c:ser>
        <c:dLbls/>
        <c:axId val="54216576"/>
        <c:axId val="54218112"/>
      </c:scatterChart>
      <c:valAx>
        <c:axId val="54216576"/>
        <c:scaling>
          <c:orientation val="minMax"/>
        </c:scaling>
        <c:axPos val="b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numFmt formatCode="General" sourceLinked="1"/>
        <c:tickLblPos val="nextTo"/>
        <c:crossAx val="54218112"/>
        <c:crosses val="autoZero"/>
        <c:crossBetween val="midCat"/>
        <c:majorUnit val="0.1"/>
      </c:valAx>
      <c:valAx>
        <c:axId val="54218112"/>
        <c:scaling>
          <c:orientation val="minMax"/>
        </c:scaling>
        <c:axPos val="l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numFmt formatCode="General" sourceLinked="1"/>
        <c:tickLblPos val="nextTo"/>
        <c:crossAx val="54216576"/>
        <c:crosses val="autoZero"/>
        <c:crossBetween val="midCat"/>
        <c:majorUnit val="0.1"/>
      </c:valAx>
      <c:spPr>
        <a:noFill/>
      </c:spPr>
    </c:plotArea>
    <c:plotVisOnly val="1"/>
    <c:dispBlanksAs val="gap"/>
  </c:chart>
  <c:spPr>
    <a:noFill/>
  </c:spPr>
  <c:txPr>
    <a:bodyPr/>
    <a:lstStyle/>
    <a:p>
      <a:pPr>
        <a:defRPr sz="1600">
          <a:solidFill>
            <a:schemeClr val="tx1"/>
          </a:solidFill>
        </a:defRPr>
      </a:pPr>
      <a:endParaRPr lang="sk-SK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autoTitleDeleted val="1"/>
    <c:plotArea>
      <c:layout>
        <c:manualLayout>
          <c:layoutTarget val="inner"/>
          <c:xMode val="edge"/>
          <c:yMode val="edge"/>
          <c:x val="5.8619898203821331E-2"/>
          <c:y val="4.502760595094913E-2"/>
          <c:w val="0.89969773006134302"/>
          <c:h val="0.84066342892363499"/>
        </c:manualLayout>
      </c:layout>
      <c:scatterChart>
        <c:scatterStyle val="lineMarker"/>
        <c:ser>
          <c:idx val="0"/>
          <c:order val="0"/>
          <c:tx>
            <c:v>Experiment</c:v>
          </c:tx>
          <c:spPr>
            <a:ln w="28575">
              <a:noFill/>
            </a:ln>
          </c:spPr>
          <c:marker>
            <c:symbol val="diamond"/>
            <c:size val="1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'Curvature on angle'!$D$8:$D$26</c:f>
              <c:numCache>
                <c:formatCode>General</c:formatCode>
                <c:ptCount val="19"/>
                <c:pt idx="0">
                  <c:v>0</c:v>
                </c:pt>
                <c:pt idx="1">
                  <c:v>9</c:v>
                </c:pt>
                <c:pt idx="2">
                  <c:v>18</c:v>
                </c:pt>
                <c:pt idx="3">
                  <c:v>28</c:v>
                </c:pt>
                <c:pt idx="4">
                  <c:v>38</c:v>
                </c:pt>
                <c:pt idx="5">
                  <c:v>46</c:v>
                </c:pt>
                <c:pt idx="6">
                  <c:v>54.5</c:v>
                </c:pt>
                <c:pt idx="7">
                  <c:v>60.5</c:v>
                </c:pt>
                <c:pt idx="8">
                  <c:v>67</c:v>
                </c:pt>
                <c:pt idx="9">
                  <c:v>73</c:v>
                </c:pt>
                <c:pt idx="10">
                  <c:v>79</c:v>
                </c:pt>
              </c:numCache>
            </c:numRef>
          </c:xVal>
          <c:yVal>
            <c:numRef>
              <c:f>'Curvature on angle'!$F$8:$F$26</c:f>
              <c:numCache>
                <c:formatCode>General</c:formatCode>
                <c:ptCount val="19"/>
                <c:pt idx="0">
                  <c:v>3.407974923565945E-2</c:v>
                </c:pt>
                <c:pt idx="1">
                  <c:v>7.4817678620392888E-2</c:v>
                </c:pt>
                <c:pt idx="2">
                  <c:v>0.32860823905583247</c:v>
                </c:pt>
                <c:pt idx="3">
                  <c:v>0.51271692286881621</c:v>
                </c:pt>
                <c:pt idx="4">
                  <c:v>0.83700936844396234</c:v>
                </c:pt>
                <c:pt idx="5">
                  <c:v>1.195494221235343</c:v>
                </c:pt>
                <c:pt idx="6">
                  <c:v>2.0157186091267807</c:v>
                </c:pt>
                <c:pt idx="7">
                  <c:v>3.0315426563251622</c:v>
                </c:pt>
                <c:pt idx="8">
                  <c:v>3.847309930267226</c:v>
                </c:pt>
                <c:pt idx="9">
                  <c:v>4.8725678441462072</c:v>
                </c:pt>
                <c:pt idx="10">
                  <c:v>7.493162671425929</c:v>
                </c:pt>
              </c:numCache>
            </c:numRef>
          </c:yVal>
        </c:ser>
        <c:dLbls/>
        <c:axId val="54259072"/>
        <c:axId val="54257920"/>
      </c:scatterChart>
      <c:valAx>
        <c:axId val="54259072"/>
        <c:scaling>
          <c:orientation val="minMax"/>
        </c:scaling>
        <c:axPos val="b"/>
        <c:numFmt formatCode="General" sourceLinked="1"/>
        <c:tickLblPos val="nextTo"/>
        <c:crossAx val="54257920"/>
        <c:crosses val="autoZero"/>
        <c:crossBetween val="midCat"/>
      </c:valAx>
      <c:valAx>
        <c:axId val="54257920"/>
        <c:scaling>
          <c:orientation val="minMax"/>
          <c:max val="12"/>
        </c:scaling>
        <c:axPos val="l"/>
        <c:majorGridlines/>
        <c:numFmt formatCode="General" sourceLinked="1"/>
        <c:tickLblPos val="nextTo"/>
        <c:crossAx val="542590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7598871400176962"/>
          <c:y val="6.8552063420496981E-2"/>
          <c:w val="0.28098594914433778"/>
          <c:h val="0.16231152439318375"/>
        </c:manualLayout>
      </c:layout>
      <c:spPr>
        <a:solidFill>
          <a:schemeClr val="bg1"/>
        </a:solidFill>
      </c:spPr>
      <c:txPr>
        <a:bodyPr/>
        <a:lstStyle/>
        <a:p>
          <a:pPr>
            <a:defRPr sz="2800"/>
          </a:pPr>
          <a:endParaRPr lang="sk-SK"/>
        </a:p>
      </c:txPr>
    </c:legend>
    <c:plotVisOnly val="1"/>
    <c:dispBlanksAs val="gap"/>
  </c:chart>
  <c:spPr>
    <a:solidFill>
      <a:schemeClr val="bg1"/>
    </a:solidFill>
  </c:spPr>
  <c:txPr>
    <a:bodyPr/>
    <a:lstStyle/>
    <a:p>
      <a:pPr>
        <a:defRPr sz="2000"/>
      </a:pPr>
      <a:endParaRPr lang="sk-SK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plotArea>
      <c:layout>
        <c:manualLayout>
          <c:layoutTarget val="inner"/>
          <c:xMode val="edge"/>
          <c:yMode val="edge"/>
          <c:x val="5.8619898203821331E-2"/>
          <c:y val="4.502760595094913E-2"/>
          <c:w val="0.89969773006134302"/>
          <c:h val="0.84066342892363499"/>
        </c:manualLayout>
      </c:layout>
      <c:scatterChart>
        <c:scatterStyle val="lineMarker"/>
        <c:ser>
          <c:idx val="1"/>
          <c:order val="1"/>
          <c:tx>
            <c:v>Theory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'Curvature on angle'!$Z$8:$Z$98</c:f>
              <c:numCache>
                <c:formatCode>General</c:formatCode>
                <c:ptCount val="91"/>
                <c:pt idx="0">
                  <c:v>0.9</c:v>
                </c:pt>
                <c:pt idx="1">
                  <c:v>1.8</c:v>
                </c:pt>
                <c:pt idx="2">
                  <c:v>2.7</c:v>
                </c:pt>
                <c:pt idx="3">
                  <c:v>3.6</c:v>
                </c:pt>
                <c:pt idx="4">
                  <c:v>4.5</c:v>
                </c:pt>
                <c:pt idx="5">
                  <c:v>5.4</c:v>
                </c:pt>
                <c:pt idx="6">
                  <c:v>6.3</c:v>
                </c:pt>
                <c:pt idx="7">
                  <c:v>7.2</c:v>
                </c:pt>
                <c:pt idx="8">
                  <c:v>8.1</c:v>
                </c:pt>
                <c:pt idx="9">
                  <c:v>9</c:v>
                </c:pt>
                <c:pt idx="10">
                  <c:v>9.9</c:v>
                </c:pt>
                <c:pt idx="11">
                  <c:v>10.8</c:v>
                </c:pt>
                <c:pt idx="12">
                  <c:v>11.7</c:v>
                </c:pt>
                <c:pt idx="13">
                  <c:v>12.6</c:v>
                </c:pt>
                <c:pt idx="14">
                  <c:v>13.5</c:v>
                </c:pt>
                <c:pt idx="15">
                  <c:v>14.4</c:v>
                </c:pt>
                <c:pt idx="16">
                  <c:v>15.3</c:v>
                </c:pt>
                <c:pt idx="17">
                  <c:v>16.2</c:v>
                </c:pt>
                <c:pt idx="18">
                  <c:v>17.100000000000001</c:v>
                </c:pt>
                <c:pt idx="19">
                  <c:v>18</c:v>
                </c:pt>
                <c:pt idx="20">
                  <c:v>18.899999999999999</c:v>
                </c:pt>
                <c:pt idx="21">
                  <c:v>19.8</c:v>
                </c:pt>
                <c:pt idx="22">
                  <c:v>20.7</c:v>
                </c:pt>
                <c:pt idx="23">
                  <c:v>21.6</c:v>
                </c:pt>
                <c:pt idx="24">
                  <c:v>22.5</c:v>
                </c:pt>
                <c:pt idx="25">
                  <c:v>23.4</c:v>
                </c:pt>
                <c:pt idx="26">
                  <c:v>24.3</c:v>
                </c:pt>
                <c:pt idx="27">
                  <c:v>25.2</c:v>
                </c:pt>
                <c:pt idx="28">
                  <c:v>26.1</c:v>
                </c:pt>
                <c:pt idx="29">
                  <c:v>27</c:v>
                </c:pt>
                <c:pt idx="30">
                  <c:v>27.9</c:v>
                </c:pt>
                <c:pt idx="31">
                  <c:v>28.8</c:v>
                </c:pt>
                <c:pt idx="32">
                  <c:v>29.7</c:v>
                </c:pt>
                <c:pt idx="33">
                  <c:v>30.6</c:v>
                </c:pt>
                <c:pt idx="34">
                  <c:v>31.5</c:v>
                </c:pt>
                <c:pt idx="35">
                  <c:v>32.4</c:v>
                </c:pt>
                <c:pt idx="36">
                  <c:v>33.300000000000004</c:v>
                </c:pt>
                <c:pt idx="37">
                  <c:v>34.200000000000003</c:v>
                </c:pt>
                <c:pt idx="38">
                  <c:v>35.1</c:v>
                </c:pt>
                <c:pt idx="39">
                  <c:v>36</c:v>
                </c:pt>
                <c:pt idx="40">
                  <c:v>36.9</c:v>
                </c:pt>
                <c:pt idx="41">
                  <c:v>37.800000000000004</c:v>
                </c:pt>
                <c:pt idx="42">
                  <c:v>38.700000000000003</c:v>
                </c:pt>
                <c:pt idx="43">
                  <c:v>39.6</c:v>
                </c:pt>
                <c:pt idx="44">
                  <c:v>40.5</c:v>
                </c:pt>
                <c:pt idx="45">
                  <c:v>41.4</c:v>
                </c:pt>
                <c:pt idx="46">
                  <c:v>42.3</c:v>
                </c:pt>
                <c:pt idx="47">
                  <c:v>43.2</c:v>
                </c:pt>
                <c:pt idx="48">
                  <c:v>44.1</c:v>
                </c:pt>
                <c:pt idx="49">
                  <c:v>45</c:v>
                </c:pt>
                <c:pt idx="50">
                  <c:v>45.9</c:v>
                </c:pt>
                <c:pt idx="51">
                  <c:v>46.8</c:v>
                </c:pt>
                <c:pt idx="52">
                  <c:v>47.7</c:v>
                </c:pt>
                <c:pt idx="53">
                  <c:v>48.6</c:v>
                </c:pt>
                <c:pt idx="54">
                  <c:v>49.5</c:v>
                </c:pt>
                <c:pt idx="55">
                  <c:v>50.4</c:v>
                </c:pt>
                <c:pt idx="56">
                  <c:v>51.3</c:v>
                </c:pt>
                <c:pt idx="57">
                  <c:v>52.2</c:v>
                </c:pt>
                <c:pt idx="58">
                  <c:v>53.1</c:v>
                </c:pt>
                <c:pt idx="59">
                  <c:v>54</c:v>
                </c:pt>
                <c:pt idx="60">
                  <c:v>54.900000000000098</c:v>
                </c:pt>
                <c:pt idx="61">
                  <c:v>55.800000000000097</c:v>
                </c:pt>
                <c:pt idx="62">
                  <c:v>56.700000000000102</c:v>
                </c:pt>
                <c:pt idx="63">
                  <c:v>57.600000000000101</c:v>
                </c:pt>
                <c:pt idx="64">
                  <c:v>58.5</c:v>
                </c:pt>
                <c:pt idx="65">
                  <c:v>59.4</c:v>
                </c:pt>
                <c:pt idx="66">
                  <c:v>60.3</c:v>
                </c:pt>
                <c:pt idx="67">
                  <c:v>61.2</c:v>
                </c:pt>
                <c:pt idx="68">
                  <c:v>62.1</c:v>
                </c:pt>
                <c:pt idx="69">
                  <c:v>63</c:v>
                </c:pt>
                <c:pt idx="70">
                  <c:v>63.9</c:v>
                </c:pt>
                <c:pt idx="71">
                  <c:v>64.8</c:v>
                </c:pt>
                <c:pt idx="72">
                  <c:v>65.7</c:v>
                </c:pt>
                <c:pt idx="73">
                  <c:v>66.599999999999994</c:v>
                </c:pt>
                <c:pt idx="74">
                  <c:v>67.5</c:v>
                </c:pt>
                <c:pt idx="75">
                  <c:v>68.400000000000006</c:v>
                </c:pt>
                <c:pt idx="76">
                  <c:v>69.3</c:v>
                </c:pt>
                <c:pt idx="77">
                  <c:v>70.2</c:v>
                </c:pt>
                <c:pt idx="78">
                  <c:v>71.099999999999994</c:v>
                </c:pt>
                <c:pt idx="79">
                  <c:v>72</c:v>
                </c:pt>
                <c:pt idx="80">
                  <c:v>72.900000000000006</c:v>
                </c:pt>
                <c:pt idx="81">
                  <c:v>73.8</c:v>
                </c:pt>
                <c:pt idx="82">
                  <c:v>74.7</c:v>
                </c:pt>
                <c:pt idx="83">
                  <c:v>75.599999999999994</c:v>
                </c:pt>
                <c:pt idx="84">
                  <c:v>76.499999999999943</c:v>
                </c:pt>
                <c:pt idx="85">
                  <c:v>77.399999999999906</c:v>
                </c:pt>
                <c:pt idx="86">
                  <c:v>78.299999999999926</c:v>
                </c:pt>
                <c:pt idx="87">
                  <c:v>79.199999999999903</c:v>
                </c:pt>
                <c:pt idx="88">
                  <c:v>80.099999999999895</c:v>
                </c:pt>
                <c:pt idx="89">
                  <c:v>80.999999999999943</c:v>
                </c:pt>
                <c:pt idx="90">
                  <c:v>81.899999999999906</c:v>
                </c:pt>
              </c:numCache>
            </c:numRef>
          </c:xVal>
          <c:yVal>
            <c:numRef>
              <c:f>'Curvature on angle'!$AA$8:$AA$98</c:f>
              <c:numCache>
                <c:formatCode>General</c:formatCode>
                <c:ptCount val="91"/>
                <c:pt idx="0">
                  <c:v>2.1520938762100698E-2</c:v>
                </c:pt>
                <c:pt idx="1">
                  <c:v>4.3414534295161428E-2</c:v>
                </c:pt>
                <c:pt idx="2">
                  <c:v>6.5041990157247903E-2</c:v>
                </c:pt>
                <c:pt idx="3">
                  <c:v>8.6432748284300864E-2</c:v>
                </c:pt>
                <c:pt idx="4">
                  <c:v>0.10836986932686496</c:v>
                </c:pt>
                <c:pt idx="5">
                  <c:v>0.13024302160956</c:v>
                </c:pt>
                <c:pt idx="6">
                  <c:v>0.15183451677368393</c:v>
                </c:pt>
                <c:pt idx="7">
                  <c:v>0.17417382623516889</c:v>
                </c:pt>
                <c:pt idx="8">
                  <c:v>0.19674907530933208</c:v>
                </c:pt>
                <c:pt idx="9">
                  <c:v>0.21861065239018099</c:v>
                </c:pt>
                <c:pt idx="10">
                  <c:v>0.23987404344555691</c:v>
                </c:pt>
                <c:pt idx="11">
                  <c:v>0.26362732639587716</c:v>
                </c:pt>
                <c:pt idx="12">
                  <c:v>0.28697913992251517</c:v>
                </c:pt>
                <c:pt idx="13">
                  <c:v>0.30856480551229626</c:v>
                </c:pt>
                <c:pt idx="14">
                  <c:v>0.33298921751751825</c:v>
                </c:pt>
                <c:pt idx="15">
                  <c:v>0.35508478051916026</c:v>
                </c:pt>
                <c:pt idx="16">
                  <c:v>0.37931233156629124</c:v>
                </c:pt>
                <c:pt idx="17">
                  <c:v>0.40331149644272402</c:v>
                </c:pt>
                <c:pt idx="18">
                  <c:v>0.42787550992435541</c:v>
                </c:pt>
                <c:pt idx="19">
                  <c:v>0.45446597829387325</c:v>
                </c:pt>
                <c:pt idx="20">
                  <c:v>0.47814812637359599</c:v>
                </c:pt>
                <c:pt idx="21">
                  <c:v>0.50311219967070353</c:v>
                </c:pt>
                <c:pt idx="22">
                  <c:v>0.52923257567816162</c:v>
                </c:pt>
                <c:pt idx="23">
                  <c:v>0.55544621159289231</c:v>
                </c:pt>
                <c:pt idx="24">
                  <c:v>0.58317278211533052</c:v>
                </c:pt>
                <c:pt idx="25">
                  <c:v>0.61018654931776539</c:v>
                </c:pt>
                <c:pt idx="26">
                  <c:v>0.6378511745752683</c:v>
                </c:pt>
                <c:pt idx="27">
                  <c:v>0.66616325377258534</c:v>
                </c:pt>
                <c:pt idx="28">
                  <c:v>0.69403944213470148</c:v>
                </c:pt>
                <c:pt idx="29">
                  <c:v>0.72355424905313004</c:v>
                </c:pt>
                <c:pt idx="30">
                  <c:v>0.75347430965857265</c:v>
                </c:pt>
                <c:pt idx="31">
                  <c:v>0.78511664443379303</c:v>
                </c:pt>
                <c:pt idx="32">
                  <c:v>0.81650819784589701</c:v>
                </c:pt>
                <c:pt idx="33">
                  <c:v>0.84645196614006302</c:v>
                </c:pt>
                <c:pt idx="34">
                  <c:v>0.88102679976305664</c:v>
                </c:pt>
                <c:pt idx="35">
                  <c:v>0.9145408678348963</c:v>
                </c:pt>
                <c:pt idx="36">
                  <c:v>0.94781567864264105</c:v>
                </c:pt>
                <c:pt idx="37">
                  <c:v>0.98272303570697161</c:v>
                </c:pt>
                <c:pt idx="38">
                  <c:v>1.0200336428839898</c:v>
                </c:pt>
                <c:pt idx="39">
                  <c:v>1.0556521456646599</c:v>
                </c:pt>
                <c:pt idx="40">
                  <c:v>1.0948314818990899</c:v>
                </c:pt>
                <c:pt idx="41">
                  <c:v>1.1339973410161099</c:v>
                </c:pt>
                <c:pt idx="42">
                  <c:v>1.17487933284693</c:v>
                </c:pt>
                <c:pt idx="43">
                  <c:v>1.21599556680975</c:v>
                </c:pt>
                <c:pt idx="44">
                  <c:v>1.2590560568720699</c:v>
                </c:pt>
                <c:pt idx="45">
                  <c:v>1.3015974552320198</c:v>
                </c:pt>
                <c:pt idx="46">
                  <c:v>1.3491259388055901</c:v>
                </c:pt>
                <c:pt idx="47">
                  <c:v>1.3943576741193306</c:v>
                </c:pt>
                <c:pt idx="48">
                  <c:v>1.4437911826146885</c:v>
                </c:pt>
                <c:pt idx="49">
                  <c:v>1.4946569630861106</c:v>
                </c:pt>
                <c:pt idx="50">
                  <c:v>1.5477734323988199</c:v>
                </c:pt>
                <c:pt idx="51">
                  <c:v>1.6011907546039199</c:v>
                </c:pt>
                <c:pt idx="52">
                  <c:v>1.65625444419218</c:v>
                </c:pt>
                <c:pt idx="53">
                  <c:v>1.7146444060496493</c:v>
                </c:pt>
                <c:pt idx="54">
                  <c:v>1.7769588343159106</c:v>
                </c:pt>
                <c:pt idx="55">
                  <c:v>1.8389339184300399</c:v>
                </c:pt>
                <c:pt idx="56">
                  <c:v>1.9039380820324792</c:v>
                </c:pt>
                <c:pt idx="57">
                  <c:v>1.9733046673447698</c:v>
                </c:pt>
                <c:pt idx="58">
                  <c:v>2.0442707638015314</c:v>
                </c:pt>
                <c:pt idx="59">
                  <c:v>2.1192356945933986</c:v>
                </c:pt>
                <c:pt idx="60">
                  <c:v>2.1975271123786602</c:v>
                </c:pt>
                <c:pt idx="61">
                  <c:v>2.2787447504375615</c:v>
                </c:pt>
                <c:pt idx="62">
                  <c:v>2.3649973601474317</c:v>
                </c:pt>
                <c:pt idx="63">
                  <c:v>2.4548362876384702</c:v>
                </c:pt>
                <c:pt idx="64">
                  <c:v>2.5490829478734098</c:v>
                </c:pt>
                <c:pt idx="65">
                  <c:v>2.6490296769887798</c:v>
                </c:pt>
                <c:pt idx="66">
                  <c:v>2.7552794567954599</c:v>
                </c:pt>
                <c:pt idx="67">
                  <c:v>2.8666186502225486</c:v>
                </c:pt>
                <c:pt idx="68">
                  <c:v>2.984364397292552</c:v>
                </c:pt>
                <c:pt idx="69">
                  <c:v>3.1104516973357286</c:v>
                </c:pt>
                <c:pt idx="70">
                  <c:v>3.24402203977652</c:v>
                </c:pt>
                <c:pt idx="71">
                  <c:v>3.38692019220652</c:v>
                </c:pt>
                <c:pt idx="72">
                  <c:v>3.539217976967</c:v>
                </c:pt>
                <c:pt idx="73">
                  <c:v>3.7015198030275114</c:v>
                </c:pt>
                <c:pt idx="74">
                  <c:v>3.8780665529514113</c:v>
                </c:pt>
                <c:pt idx="75">
                  <c:v>4.0666373893513725</c:v>
                </c:pt>
                <c:pt idx="76">
                  <c:v>4.2713315402779495</c:v>
                </c:pt>
                <c:pt idx="77">
                  <c:v>4.49460037271293</c:v>
                </c:pt>
                <c:pt idx="78">
                  <c:v>4.7374809798197566</c:v>
                </c:pt>
                <c:pt idx="79">
                  <c:v>5.0027989423178498</c:v>
                </c:pt>
                <c:pt idx="80">
                  <c:v>5.2958943572336601</c:v>
                </c:pt>
                <c:pt idx="81">
                  <c:v>5.6192727200715824</c:v>
                </c:pt>
                <c:pt idx="82">
                  <c:v>5.9800909392715003</c:v>
                </c:pt>
                <c:pt idx="83">
                  <c:v>6.38467820956423</c:v>
                </c:pt>
                <c:pt idx="84">
                  <c:v>6.8409684471774774</c:v>
                </c:pt>
                <c:pt idx="85">
                  <c:v>7.36064574964018</c:v>
                </c:pt>
                <c:pt idx="86">
                  <c:v>7.9581211151638032</c:v>
                </c:pt>
                <c:pt idx="87">
                  <c:v>8.6523107277853608</c:v>
                </c:pt>
                <c:pt idx="88">
                  <c:v>9.4715153321104406</c:v>
                </c:pt>
                <c:pt idx="89">
                  <c:v>10.4513641715739</c:v>
                </c:pt>
                <c:pt idx="90">
                  <c:v>11.645745528566104</c:v>
                </c:pt>
              </c:numCache>
            </c:numRef>
          </c:yVal>
        </c:ser>
        <c:ser>
          <c:idx val="0"/>
          <c:order val="0"/>
          <c:tx>
            <c:v>Experiment</c:v>
          </c:tx>
          <c:spPr>
            <a:ln w="28575">
              <a:noFill/>
            </a:ln>
          </c:spPr>
          <c:marker>
            <c:symbol val="diamond"/>
            <c:size val="14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'Curvature on angle'!$D$8:$D$26</c:f>
              <c:numCache>
                <c:formatCode>General</c:formatCode>
                <c:ptCount val="19"/>
                <c:pt idx="0">
                  <c:v>0</c:v>
                </c:pt>
                <c:pt idx="1">
                  <c:v>9</c:v>
                </c:pt>
                <c:pt idx="2">
                  <c:v>18</c:v>
                </c:pt>
                <c:pt idx="3">
                  <c:v>28</c:v>
                </c:pt>
                <c:pt idx="4">
                  <c:v>38</c:v>
                </c:pt>
                <c:pt idx="5">
                  <c:v>46</c:v>
                </c:pt>
                <c:pt idx="6">
                  <c:v>54.5</c:v>
                </c:pt>
                <c:pt idx="7">
                  <c:v>60.5</c:v>
                </c:pt>
                <c:pt idx="8">
                  <c:v>67</c:v>
                </c:pt>
                <c:pt idx="9">
                  <c:v>73</c:v>
                </c:pt>
                <c:pt idx="10">
                  <c:v>79</c:v>
                </c:pt>
              </c:numCache>
            </c:numRef>
          </c:xVal>
          <c:yVal>
            <c:numRef>
              <c:f>'Curvature on angle'!$F$8:$F$26</c:f>
              <c:numCache>
                <c:formatCode>General</c:formatCode>
                <c:ptCount val="19"/>
                <c:pt idx="0">
                  <c:v>3.407974923565945E-2</c:v>
                </c:pt>
                <c:pt idx="1">
                  <c:v>7.4817678620392888E-2</c:v>
                </c:pt>
                <c:pt idx="2">
                  <c:v>0.32860823905583247</c:v>
                </c:pt>
                <c:pt idx="3">
                  <c:v>0.51271692286881621</c:v>
                </c:pt>
                <c:pt idx="4">
                  <c:v>0.83700936844396234</c:v>
                </c:pt>
                <c:pt idx="5">
                  <c:v>1.195494221235343</c:v>
                </c:pt>
                <c:pt idx="6">
                  <c:v>2.0157186091267807</c:v>
                </c:pt>
                <c:pt idx="7">
                  <c:v>3.0315426563251622</c:v>
                </c:pt>
                <c:pt idx="8">
                  <c:v>3.847309930267226</c:v>
                </c:pt>
                <c:pt idx="9">
                  <c:v>4.8725678441462072</c:v>
                </c:pt>
                <c:pt idx="10">
                  <c:v>7.493162671425929</c:v>
                </c:pt>
              </c:numCache>
            </c:numRef>
          </c:yVal>
        </c:ser>
        <c:dLbls/>
        <c:axId val="53922432"/>
        <c:axId val="54210944"/>
      </c:scatterChart>
      <c:valAx>
        <c:axId val="53922432"/>
        <c:scaling>
          <c:orientation val="minMax"/>
        </c:scaling>
        <c:axPos val="b"/>
        <c:numFmt formatCode="General" sourceLinked="1"/>
        <c:tickLblPos val="nextTo"/>
        <c:crossAx val="54210944"/>
        <c:crosses val="autoZero"/>
        <c:crossBetween val="midCat"/>
      </c:valAx>
      <c:valAx>
        <c:axId val="54210944"/>
        <c:scaling>
          <c:orientation val="minMax"/>
          <c:max val="12"/>
        </c:scaling>
        <c:axPos val="l"/>
        <c:majorGridlines/>
        <c:numFmt formatCode="General" sourceLinked="1"/>
        <c:tickLblPos val="nextTo"/>
        <c:crossAx val="539224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653425421620251"/>
          <c:y val="6.8552063420496981E-2"/>
          <c:w val="0.23515831419474634"/>
          <c:h val="0.24781591341578421"/>
        </c:manualLayout>
      </c:layout>
      <c:spPr>
        <a:solidFill>
          <a:schemeClr val="bg1"/>
        </a:solidFill>
      </c:spPr>
      <c:txPr>
        <a:bodyPr/>
        <a:lstStyle/>
        <a:p>
          <a:pPr>
            <a:defRPr sz="2800"/>
          </a:pPr>
          <a:endParaRPr lang="sk-SK"/>
        </a:p>
      </c:txPr>
    </c:legend>
    <c:plotVisOnly val="1"/>
    <c:dispBlanksAs val="gap"/>
  </c:chart>
  <c:spPr>
    <a:solidFill>
      <a:schemeClr val="bg1"/>
    </a:solidFill>
  </c:spPr>
  <c:txPr>
    <a:bodyPr/>
    <a:lstStyle/>
    <a:p>
      <a:pPr>
        <a:defRPr sz="2000"/>
      </a:pPr>
      <a:endParaRPr lang="sk-SK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Sheet3!$D$12:$D$4719</c:f>
              <c:numCache>
                <c:formatCode>General</c:formatCode>
                <c:ptCount val="4708"/>
                <c:pt idx="0">
                  <c:v>-0.13764834123412809</c:v>
                </c:pt>
                <c:pt idx="1">
                  <c:v>-0.13568715552278701</c:v>
                </c:pt>
                <c:pt idx="2">
                  <c:v>-0.13382424459283412</c:v>
                </c:pt>
                <c:pt idx="3">
                  <c:v>-0.13204873690687699</c:v>
                </c:pt>
                <c:pt idx="4">
                  <c:v>-0.130351599859307</c:v>
                </c:pt>
                <c:pt idx="5">
                  <c:v>-0.12872523295243113</c:v>
                </c:pt>
                <c:pt idx="6">
                  <c:v>-0.1271631697431749</c:v>
                </c:pt>
                <c:pt idx="7">
                  <c:v>-0.12565985501230201</c:v>
                </c:pt>
                <c:pt idx="8">
                  <c:v>-0.12421047518844204</c:v>
                </c:pt>
                <c:pt idx="9">
                  <c:v>-0.12336395116427104</c:v>
                </c:pt>
                <c:pt idx="10">
                  <c:v>-0.12199193600592904</c:v>
                </c:pt>
                <c:pt idx="11">
                  <c:v>-0.12066398251911307</c:v>
                </c:pt>
                <c:pt idx="12">
                  <c:v>-0.11937704140291799</c:v>
                </c:pt>
                <c:pt idx="13">
                  <c:v>-0.11812839149472595</c:v>
                </c:pt>
                <c:pt idx="14">
                  <c:v>-0.116915592616429</c:v>
                </c:pt>
                <c:pt idx="15">
                  <c:v>-0.11573644677537805</c:v>
                </c:pt>
                <c:pt idx="16">
                  <c:v>-0.114588965980481</c:v>
                </c:pt>
                <c:pt idx="17">
                  <c:v>-0.11347134534621604</c:v>
                </c:pt>
                <c:pt idx="18">
                  <c:v>-0.11281079600495396</c:v>
                </c:pt>
                <c:pt idx="19">
                  <c:v>-0.111737379817604</c:v>
                </c:pt>
                <c:pt idx="20">
                  <c:v>-0.110689848836623</c:v>
                </c:pt>
                <c:pt idx="21">
                  <c:v>-0.10966689195159708</c:v>
                </c:pt>
                <c:pt idx="22">
                  <c:v>-0.10866730174263804</c:v>
                </c:pt>
                <c:pt idx="23">
                  <c:v>-0.10768996343338702</c:v>
                </c:pt>
                <c:pt idx="24">
                  <c:v>-0.10673384530882908</c:v>
                </c:pt>
                <c:pt idx="25">
                  <c:v>-0.105797990367543</c:v>
                </c:pt>
                <c:pt idx="26">
                  <c:v>-0.104881509019671</c:v>
                </c:pt>
                <c:pt idx="27">
                  <c:v>-0.104335516359729</c:v>
                </c:pt>
                <c:pt idx="28">
                  <c:v>-0.103448207828158</c:v>
                </c:pt>
                <c:pt idx="29">
                  <c:v>-0.102578238410022</c:v>
                </c:pt>
                <c:pt idx="30">
                  <c:v>-0.10172491280489999</c:v>
                </c:pt>
                <c:pt idx="31">
                  <c:v>-0.100887579250136</c:v>
                </c:pt>
                <c:pt idx="32">
                  <c:v>-0.10006562583251306</c:v>
                </c:pt>
                <c:pt idx="33">
                  <c:v>-9.9258477190860103E-2</c:v>
                </c:pt>
                <c:pt idx="34">
                  <c:v>-9.8465591560176258E-2</c:v>
                </c:pt>
                <c:pt idx="35">
                  <c:v>-9.7990646708146042E-2</c:v>
                </c:pt>
                <c:pt idx="36">
                  <c:v>-9.7219448555117202E-2</c:v>
                </c:pt>
                <c:pt idx="37">
                  <c:v>-9.6461247905252095E-2</c:v>
                </c:pt>
                <c:pt idx="38">
                  <c:v>-9.5715603503025506E-2</c:v>
                </c:pt>
                <c:pt idx="39">
                  <c:v>-9.4982097454677283E-2</c:v>
                </c:pt>
                <c:pt idx="40">
                  <c:v>-9.4260333551519859E-2</c:v>
                </c:pt>
                <c:pt idx="41">
                  <c:v>-9.3549935744221963E-2</c:v>
                </c:pt>
                <c:pt idx="42">
                  <c:v>-9.2850546751858748E-2</c:v>
                </c:pt>
                <c:pt idx="43">
                  <c:v>-9.2429679845490997E-2</c:v>
                </c:pt>
                <c:pt idx="44">
                  <c:v>-9.1747148573719767E-2</c:v>
                </c:pt>
                <c:pt idx="45">
                  <c:v>-9.1074778935543957E-2</c:v>
                </c:pt>
                <c:pt idx="46">
                  <c:v>-9.0412271302255681E-2</c:v>
                </c:pt>
                <c:pt idx="47">
                  <c:v>-8.9759339797561011E-2</c:v>
                </c:pt>
                <c:pt idx="48">
                  <c:v>-8.9115711441014239E-2</c:v>
                </c:pt>
                <c:pt idx="49">
                  <c:v>-8.8481125358536597E-2</c:v>
                </c:pt>
                <c:pt idx="50">
                  <c:v>-8.7855332053717566E-2</c:v>
                </c:pt>
                <c:pt idx="51">
                  <c:v>-8.7477238924871484E-2</c:v>
                </c:pt>
                <c:pt idx="52">
                  <c:v>-8.6864982662282E-2</c:v>
                </c:pt>
                <c:pt idx="53">
                  <c:v>-8.6260920912231295E-2</c:v>
                </c:pt>
                <c:pt idx="54">
                  <c:v>-8.5664839823019562E-2</c:v>
                </c:pt>
                <c:pt idx="55">
                  <c:v>-8.5076534211808483E-2</c:v>
                </c:pt>
                <c:pt idx="56">
                  <c:v>-8.4495807087550723E-2</c:v>
                </c:pt>
                <c:pt idx="57">
                  <c:v>-8.3922469206976991E-2</c:v>
                </c:pt>
                <c:pt idx="58">
                  <c:v>-8.3574979031831267E-2</c:v>
                </c:pt>
                <c:pt idx="59">
                  <c:v>-8.3013060378527057E-2</c:v>
                </c:pt>
                <c:pt idx="60">
                  <c:v>-8.2458073696012435E-2</c:v>
                </c:pt>
                <c:pt idx="61">
                  <c:v>-8.1909854342326283E-2</c:v>
                </c:pt>
                <c:pt idx="62">
                  <c:v>-8.1368243738153503E-2</c:v>
                </c:pt>
                <c:pt idx="63">
                  <c:v>-8.0833089063739427E-2</c:v>
                </c:pt>
                <c:pt idx="64">
                  <c:v>-8.0304242974888668E-2</c:v>
                </c:pt>
                <c:pt idx="65">
                  <c:v>-7.9982788420681739E-2</c:v>
                </c:pt>
                <c:pt idx="66">
                  <c:v>-7.9463722532246053E-2</c:v>
                </c:pt>
                <c:pt idx="67">
                  <c:v>-7.8950606952209942E-2</c:v>
                </c:pt>
                <c:pt idx="68">
                  <c:v>-7.8443311915420533E-2</c:v>
                </c:pt>
                <c:pt idx="69">
                  <c:v>-7.794171203596939E-2</c:v>
                </c:pt>
                <c:pt idx="70">
                  <c:v>-7.7445686106584699E-2</c:v>
                </c:pt>
                <c:pt idx="71">
                  <c:v>-7.6955116909606311E-2</c:v>
                </c:pt>
                <c:pt idx="72">
                  <c:v>-7.6656121911821751E-2</c:v>
                </c:pt>
                <c:pt idx="73">
                  <c:v>-7.617403538168406E-2</c:v>
                </c:pt>
                <c:pt idx="74">
                  <c:v>-7.5697119057865303E-2</c:v>
                </c:pt>
                <c:pt idx="75">
                  <c:v>-7.5225268649535604E-2</c:v>
                </c:pt>
                <c:pt idx="76">
                  <c:v>-7.4758383115358124E-2</c:v>
                </c:pt>
                <c:pt idx="77">
                  <c:v>-7.4296364526104414E-2</c:v>
                </c:pt>
                <c:pt idx="78">
                  <c:v>-7.3839117934592594E-2</c:v>
                </c:pt>
                <c:pt idx="79">
                  <c:v>-7.3559723793734405E-2</c:v>
                </c:pt>
                <c:pt idx="80">
                  <c:v>-7.3109913109754704E-2</c:v>
                </c:pt>
                <c:pt idx="81">
                  <c:v>-7.2664641295210344E-2</c:v>
                </c:pt>
                <c:pt idx="82">
                  <c:v>-7.2223823140731433E-2</c:v>
                </c:pt>
                <c:pt idx="83">
                  <c:v>-7.1787375903574202E-2</c:v>
                </c:pt>
                <c:pt idx="84">
                  <c:v>-7.1355219210777004E-2</c:v>
                </c:pt>
                <c:pt idx="85">
                  <c:v>-7.0927274967115594E-2</c:v>
                </c:pt>
                <c:pt idx="86">
                  <c:v>-7.0665156261878387E-2</c:v>
                </c:pt>
                <c:pt idx="87">
                  <c:v>-7.0243789878176394E-2</c:v>
                </c:pt>
                <c:pt idx="88">
                  <c:v>-6.9826443453041551E-2</c:v>
                </c:pt>
                <c:pt idx="89">
                  <c:v>-6.9413046379099105E-2</c:v>
                </c:pt>
                <c:pt idx="90">
                  <c:v>-6.9003529958142074E-2</c:v>
                </c:pt>
                <c:pt idx="91">
                  <c:v>-6.8597827331154895E-2</c:v>
                </c:pt>
                <c:pt idx="92">
                  <c:v>-6.8195873411578303E-2</c:v>
                </c:pt>
                <c:pt idx="93">
                  <c:v>-6.7949110237393903E-2</c:v>
                </c:pt>
                <c:pt idx="94">
                  <c:v>-6.7553021122430654E-2</c:v>
                </c:pt>
                <c:pt idx="95">
                  <c:v>-6.7160519749506736E-2</c:v>
                </c:pt>
                <c:pt idx="96">
                  <c:v>-6.6771546892803499E-2</c:v>
                </c:pt>
                <c:pt idx="97">
                  <c:v>-6.6386044829315843E-2</c:v>
                </c:pt>
                <c:pt idx="98">
                  <c:v>-6.6003957287196324E-2</c:v>
                </c:pt>
                <c:pt idx="99">
                  <c:v>-6.5768953978916148E-2</c:v>
                </c:pt>
                <c:pt idx="100">
                  <c:v>-6.5392216247509363E-2</c:v>
                </c:pt>
                <c:pt idx="101">
                  <c:v>-6.5018753520043424E-2</c:v>
                </c:pt>
                <c:pt idx="102">
                  <c:v>-6.4648514343996238E-2</c:v>
                </c:pt>
                <c:pt idx="103">
                  <c:v>-6.4281448507889388E-2</c:v>
                </c:pt>
                <c:pt idx="104">
                  <c:v>-6.3917507000759502E-2</c:v>
                </c:pt>
                <c:pt idx="105">
                  <c:v>-6.3693262829146946E-2</c:v>
                </c:pt>
                <c:pt idx="106">
                  <c:v>-6.3334223120467714E-2</c:v>
                </c:pt>
                <c:pt idx="107">
                  <c:v>-6.2978185948478302E-2</c:v>
                </c:pt>
                <c:pt idx="108">
                  <c:v>-6.2625106304831493E-2</c:v>
                </c:pt>
                <c:pt idx="109">
                  <c:v>-6.2274940215852871E-2</c:v>
                </c:pt>
                <c:pt idx="110">
                  <c:v>-6.1927644710362585E-2</c:v>
                </c:pt>
                <c:pt idx="111">
                  <c:v>-6.1583177788754155E-2</c:v>
                </c:pt>
                <c:pt idx="112">
                  <c:v>-6.1370499789675799E-2</c:v>
                </c:pt>
                <c:pt idx="113">
                  <c:v>-6.1030477269193403E-2</c:v>
                </c:pt>
                <c:pt idx="114">
                  <c:v>-6.0693178710882971E-2</c:v>
                </c:pt>
                <c:pt idx="115">
                  <c:v>-6.0358565367915E-2</c:v>
                </c:pt>
                <c:pt idx="116">
                  <c:v>-6.0026599337698744E-2</c:v>
                </c:pt>
                <c:pt idx="117">
                  <c:v>-5.9697243537013334E-2</c:v>
                </c:pt>
                <c:pt idx="118">
                  <c:v>-5.9493555569581504E-2</c:v>
                </c:pt>
                <c:pt idx="119">
                  <c:v>-5.9168305907910633E-2</c:v>
                </c:pt>
                <c:pt idx="120">
                  <c:v>-5.8845573929239413E-2</c:v>
                </c:pt>
                <c:pt idx="121">
                  <c:v>-5.8525325302277061E-2</c:v>
                </c:pt>
                <c:pt idx="122">
                  <c:v>-5.8207526412182201E-2</c:v>
                </c:pt>
                <c:pt idx="123">
                  <c:v>-5.7892144340361842E-2</c:v>
                </c:pt>
                <c:pt idx="124">
                  <c:v>-5.7696782057773843E-2</c:v>
                </c:pt>
                <c:pt idx="125">
                  <c:v>-5.7385206092349823E-2</c:v>
                </c:pt>
                <c:pt idx="126">
                  <c:v>-5.7075964652114501E-2</c:v>
                </c:pt>
                <c:pt idx="127">
                  <c:v>-5.6769027163689798E-2</c:v>
                </c:pt>
                <c:pt idx="128">
                  <c:v>-5.6464363665974071E-2</c:v>
                </c:pt>
                <c:pt idx="129">
                  <c:v>-5.6275396496571171E-2</c:v>
                </c:pt>
                <c:pt idx="130">
                  <c:v>-5.5974317280804396E-2</c:v>
                </c:pt>
                <c:pt idx="131">
                  <c:v>-5.5675437058939625E-2</c:v>
                </c:pt>
                <c:pt idx="132">
                  <c:v>-5.5378727936792743E-2</c:v>
                </c:pt>
                <c:pt idx="133">
                  <c:v>-5.5084162560951867E-2</c:v>
                </c:pt>
                <c:pt idx="134">
                  <c:v>-5.4791714104630941E-2</c:v>
                </c:pt>
                <c:pt idx="135">
                  <c:v>-5.4610043769257287E-2</c:v>
                </c:pt>
                <c:pt idx="136">
                  <c:v>-5.4320935389692598E-2</c:v>
                </c:pt>
                <c:pt idx="137">
                  <c:v>-5.4033876679683103E-2</c:v>
                </c:pt>
                <c:pt idx="138">
                  <c:v>-5.3748842594649071E-2</c:v>
                </c:pt>
                <c:pt idx="139">
                  <c:v>-5.3465808557409296E-2</c:v>
                </c:pt>
                <c:pt idx="140">
                  <c:v>-5.3184750446423103E-2</c:v>
                </c:pt>
                <c:pt idx="141">
                  <c:v>-5.3009893775226496E-2</c:v>
                </c:pt>
                <c:pt idx="142">
                  <c:v>-5.2731956289640225E-2</c:v>
                </c:pt>
                <c:pt idx="143">
                  <c:v>-5.2455934179429425E-2</c:v>
                </c:pt>
                <c:pt idx="144">
                  <c:v>-5.2181804868578104E-2</c:v>
                </c:pt>
                <c:pt idx="145">
                  <c:v>-5.1909546187295159E-2</c:v>
                </c:pt>
                <c:pt idx="146">
                  <c:v>-5.1639136362164842E-2</c:v>
                </c:pt>
                <c:pt idx="147">
                  <c:v>-5.1470658173374269E-2</c:v>
                </c:pt>
                <c:pt idx="148">
                  <c:v>-5.1203170988220699E-2</c:v>
                </c:pt>
                <c:pt idx="149">
                  <c:v>-5.0937477933340775E-2</c:v>
                </c:pt>
                <c:pt idx="150">
                  <c:v>-5.0673558582697148E-2</c:v>
                </c:pt>
                <c:pt idx="151">
                  <c:v>-5.0411392865115812E-2</c:v>
                </c:pt>
                <c:pt idx="152">
                  <c:v>-5.0247859476928072E-2</c:v>
                </c:pt>
                <c:pt idx="153">
                  <c:v>-4.9988467899675738E-2</c:v>
                </c:pt>
                <c:pt idx="154">
                  <c:v>-4.9730779458746779E-2</c:v>
                </c:pt>
                <c:pt idx="155">
                  <c:v>-4.9474775291213198E-2</c:v>
                </c:pt>
                <c:pt idx="156">
                  <c:v>-4.9220436852868747E-2</c:v>
                </c:pt>
                <c:pt idx="157">
                  <c:v>-4.8967745910982095E-2</c:v>
                </c:pt>
                <c:pt idx="158">
                  <c:v>-4.88099018968845E-2</c:v>
                </c:pt>
                <c:pt idx="159">
                  <c:v>-4.8559819440534877E-2</c:v>
                </c:pt>
                <c:pt idx="160">
                  <c:v>-4.8311338557768903E-2</c:v>
                </c:pt>
                <c:pt idx="161">
                  <c:v>-4.8064442078352296E-2</c:v>
                </c:pt>
                <c:pt idx="162">
                  <c:v>-4.7819113112827112E-2</c:v>
                </c:pt>
                <c:pt idx="163">
                  <c:v>-4.7665695452519814E-2</c:v>
                </c:pt>
                <c:pt idx="164">
                  <c:v>-4.7422850036557197E-2</c:v>
                </c:pt>
                <c:pt idx="165">
                  <c:v>-4.7181529557994199E-2</c:v>
                </c:pt>
                <c:pt idx="166">
                  <c:v>-4.694171808651796E-2</c:v>
                </c:pt>
                <c:pt idx="167">
                  <c:v>-4.6703399945624641E-2</c:v>
                </c:pt>
                <c:pt idx="168">
                  <c:v>-4.6554202017949985E-2</c:v>
                </c:pt>
                <c:pt idx="169">
                  <c:v>-4.6318251470306826E-2</c:v>
                </c:pt>
                <c:pt idx="170">
                  <c:v>-4.6083754701887795E-2</c:v>
                </c:pt>
                <c:pt idx="171">
                  <c:v>-4.5850696904410543E-2</c:v>
                </c:pt>
                <c:pt idx="172">
                  <c:v>-4.5619063499636403E-2</c:v>
                </c:pt>
                <c:pt idx="173">
                  <c:v>-4.5388840134575899E-2</c:v>
                </c:pt>
                <c:pt idx="174">
                  <c:v>-4.5244519662354744E-2</c:v>
                </c:pt>
                <c:pt idx="175">
                  <c:v>-4.5016533606773525E-2</c:v>
                </c:pt>
                <c:pt idx="176">
                  <c:v>-4.4789921344266841E-2</c:v>
                </c:pt>
                <c:pt idx="177">
                  <c:v>-4.4564669293581424E-2</c:v>
                </c:pt>
                <c:pt idx="178">
                  <c:v>-4.434076407824853E-2</c:v>
                </c:pt>
                <c:pt idx="179">
                  <c:v>-4.4200255339090798E-2</c:v>
                </c:pt>
                <c:pt idx="180">
                  <c:v>-4.3978488498812286E-2</c:v>
                </c:pt>
                <c:pt idx="181">
                  <c:v>-4.3758034688293999E-2</c:v>
                </c:pt>
                <c:pt idx="182">
                  <c:v>-4.353888123354023E-2</c:v>
                </c:pt>
                <c:pt idx="183">
                  <c:v>-4.3321015647172785E-2</c:v>
                </c:pt>
                <c:pt idx="184">
                  <c:v>-4.3184154409887376E-2</c:v>
                </c:pt>
                <c:pt idx="185">
                  <c:v>-4.2968334842182043E-2</c:v>
                </c:pt>
                <c:pt idx="186">
                  <c:v>-4.2753771561892112E-2</c:v>
                </c:pt>
                <c:pt idx="187">
                  <c:v>-4.2540452722542796E-2</c:v>
                </c:pt>
                <c:pt idx="188">
                  <c:v>-4.2328366648107199E-2</c:v>
                </c:pt>
                <c:pt idx="189">
                  <c:v>-4.2194999437752713E-2</c:v>
                </c:pt>
                <c:pt idx="190">
                  <c:v>-4.1984873027493597E-2</c:v>
                </c:pt>
                <c:pt idx="191">
                  <c:v>-4.17759498331235E-2</c:v>
                </c:pt>
                <c:pt idx="192">
                  <c:v>-4.1568218764627775E-2</c:v>
                </c:pt>
                <c:pt idx="193">
                  <c:v>-4.1361668888001829E-2</c:v>
                </c:pt>
                <c:pt idx="194">
                  <c:v>-4.1231652056231811E-2</c:v>
                </c:pt>
                <c:pt idx="195">
                  <c:v>-4.1026980977569801E-2</c:v>
                </c:pt>
                <c:pt idx="196">
                  <c:v>-4.0823463401690803E-2</c:v>
                </c:pt>
                <c:pt idx="197">
                  <c:v>-4.0621088931532004E-2</c:v>
                </c:pt>
                <c:pt idx="198">
                  <c:v>-4.0419847313116902E-2</c:v>
                </c:pt>
                <c:pt idx="199">
                  <c:v>-4.0293046208135404E-2</c:v>
                </c:pt>
                <c:pt idx="200">
                  <c:v>-4.0093607550568143E-2</c:v>
                </c:pt>
                <c:pt idx="201">
                  <c:v>-3.9895275761621038E-2</c:v>
                </c:pt>
                <c:pt idx="202">
                  <c:v>-3.9698041080279418E-2</c:v>
                </c:pt>
                <c:pt idx="203">
                  <c:v>-3.9501893877018121E-2</c:v>
                </c:pt>
                <c:pt idx="204">
                  <c:v>-3.9378182100482398E-2</c:v>
                </c:pt>
                <c:pt idx="205">
                  <c:v>-3.9183766638475406E-2</c:v>
                </c:pt>
                <c:pt idx="206">
                  <c:v>-3.8990414239205594E-2</c:v>
                </c:pt>
                <c:pt idx="207">
                  <c:v>-3.8798115726590601E-2</c:v>
                </c:pt>
                <c:pt idx="208">
                  <c:v>-3.8606862045605511E-2</c:v>
                </c:pt>
                <c:pt idx="209">
                  <c:v>-3.8486120785666898E-2</c:v>
                </c:pt>
                <c:pt idx="210">
                  <c:v>-3.8296531874042798E-2</c:v>
                </c:pt>
                <c:pt idx="211">
                  <c:v>-3.810796482217322E-2</c:v>
                </c:pt>
                <c:pt idx="212">
                  <c:v>-3.7920410992883201E-2</c:v>
                </c:pt>
                <c:pt idx="213">
                  <c:v>-3.7733861860645923E-2</c:v>
                </c:pt>
                <c:pt idx="214">
                  <c:v>-3.7615979291871118E-2</c:v>
                </c:pt>
                <c:pt idx="215">
                  <c:v>-3.7431031871703636E-2</c:v>
                </c:pt>
                <c:pt idx="216">
                  <c:v>-3.7247067508090745E-2</c:v>
                </c:pt>
                <c:pt idx="217">
                  <c:v>-3.7064078061224824E-2</c:v>
                </c:pt>
                <c:pt idx="218">
                  <c:v>-3.6882055494446918E-2</c:v>
                </c:pt>
                <c:pt idx="219">
                  <c:v>-3.6766926236648678E-2</c:v>
                </c:pt>
                <c:pt idx="220">
                  <c:v>-3.65864459385477E-2</c:v>
                </c:pt>
                <c:pt idx="221">
                  <c:v>-3.6406912110110531E-2</c:v>
                </c:pt>
                <c:pt idx="222">
                  <c:v>-3.6228317071331416E-2</c:v>
                </c:pt>
                <c:pt idx="223">
                  <c:v>-3.6115274810505499E-2</c:v>
                </c:pt>
                <c:pt idx="224">
                  <c:v>-3.5938177866762622E-2</c:v>
                </c:pt>
                <c:pt idx="225">
                  <c:v>-3.5762000200210697E-2</c:v>
                </c:pt>
                <c:pt idx="226">
                  <c:v>-3.5586734466667116E-2</c:v>
                </c:pt>
                <c:pt idx="227">
                  <c:v>-3.5412373411873942E-2</c:v>
                </c:pt>
                <c:pt idx="228">
                  <c:v>-3.5301911094951802E-2</c:v>
                </c:pt>
                <c:pt idx="229">
                  <c:v>-3.5128994475083698E-2</c:v>
                </c:pt>
                <c:pt idx="230">
                  <c:v>-3.49569640940295E-2</c:v>
                </c:pt>
                <c:pt idx="231">
                  <c:v>-3.4785813008916019E-2</c:v>
                </c:pt>
                <c:pt idx="232">
                  <c:v>-3.4615534360313102E-2</c:v>
                </c:pt>
                <c:pt idx="233">
                  <c:v>-3.4507562107558898E-2</c:v>
                </c:pt>
                <c:pt idx="234">
                  <c:v>-3.4338677151903724E-2</c:v>
                </c:pt>
                <c:pt idx="235">
                  <c:v>-3.4170647188078919E-2</c:v>
                </c:pt>
                <c:pt idx="236">
                  <c:v>-3.4003465645804518E-2</c:v>
                </c:pt>
                <c:pt idx="237">
                  <c:v>-3.3897384444684604E-2</c:v>
                </c:pt>
                <c:pt idx="238">
                  <c:v>-3.3731558786054806E-2</c:v>
                </c:pt>
                <c:pt idx="239">
                  <c:v>-3.3566564833583376E-2</c:v>
                </c:pt>
                <c:pt idx="240">
                  <c:v>-3.3402396290133002E-2</c:v>
                </c:pt>
                <c:pt idx="241">
                  <c:v>-3.3239046931849099E-2</c:v>
                </c:pt>
                <c:pt idx="242">
                  <c:v>-3.3135307311036317E-2</c:v>
                </c:pt>
                <c:pt idx="243">
                  <c:v>-3.2973267791635522E-2</c:v>
                </c:pt>
                <c:pt idx="244">
                  <c:v>-3.2812031616192699E-2</c:v>
                </c:pt>
                <c:pt idx="245">
                  <c:v>-3.2651592815128021E-2</c:v>
                </c:pt>
                <c:pt idx="246">
                  <c:v>-3.2491945487122649E-2</c:v>
                </c:pt>
                <c:pt idx="247">
                  <c:v>-3.2390470160351299E-2</c:v>
                </c:pt>
                <c:pt idx="248">
                  <c:v>-3.2232089009997002E-2</c:v>
                </c:pt>
                <c:pt idx="249">
                  <c:v>-3.2074484305865097E-2</c:v>
                </c:pt>
                <c:pt idx="250">
                  <c:v>-3.1917650383661914E-2</c:v>
                </c:pt>
                <c:pt idx="251">
                  <c:v>-3.1817897628175239E-2</c:v>
                </c:pt>
                <c:pt idx="252">
                  <c:v>-3.1662297271867416E-2</c:v>
                </c:pt>
                <c:pt idx="253">
                  <c:v>-3.15074532694136E-2</c:v>
                </c:pt>
                <c:pt idx="254">
                  <c:v>-3.1353360181065729E-2</c:v>
                </c:pt>
                <c:pt idx="255">
                  <c:v>-3.1200012627424341E-2</c:v>
                </c:pt>
                <c:pt idx="256">
                  <c:v>-3.1102396011138688E-2</c:v>
                </c:pt>
                <c:pt idx="257">
                  <c:v>-3.0950242218964221E-2</c:v>
                </c:pt>
                <c:pt idx="258">
                  <c:v>-3.07988202534509E-2</c:v>
                </c:pt>
                <c:pt idx="259">
                  <c:v>-3.0648124944981786E-2</c:v>
                </c:pt>
                <c:pt idx="260">
                  <c:v>-3.0552135080877913E-2</c:v>
                </c:pt>
                <c:pt idx="261">
                  <c:v>-3.04026037608362E-2</c:v>
                </c:pt>
                <c:pt idx="262">
                  <c:v>-3.025378592024501E-2</c:v>
                </c:pt>
                <c:pt idx="263">
                  <c:v>-3.0105676588567616E-2</c:v>
                </c:pt>
                <c:pt idx="264">
                  <c:v>-2.9958270848823014E-2</c:v>
                </c:pt>
                <c:pt idx="265">
                  <c:v>-2.9864300075802899E-2</c:v>
                </c:pt>
                <c:pt idx="266">
                  <c:v>-2.9718021937036071E-2</c:v>
                </c:pt>
                <c:pt idx="267">
                  <c:v>-2.9572434851695091E-2</c:v>
                </c:pt>
                <c:pt idx="268">
                  <c:v>-2.9427534089181997E-2</c:v>
                </c:pt>
                <c:pt idx="269">
                  <c:v>-2.9335102433661324E-2</c:v>
                </c:pt>
                <c:pt idx="270">
                  <c:v>-2.9191302018932299E-2</c:v>
                </c:pt>
                <c:pt idx="271">
                  <c:v>-2.9048175860221813E-2</c:v>
                </c:pt>
                <c:pt idx="272">
                  <c:v>-2.8905719404086514E-2</c:v>
                </c:pt>
                <c:pt idx="273">
                  <c:v>-2.8814790738502589E-2</c:v>
                </c:pt>
                <c:pt idx="274">
                  <c:v>-2.8673408393953312E-2</c:v>
                </c:pt>
                <c:pt idx="275">
                  <c:v>-2.8532684133686179E-2</c:v>
                </c:pt>
                <c:pt idx="276">
                  <c:v>-2.8392613572749914E-2</c:v>
                </c:pt>
                <c:pt idx="277">
                  <c:v>-2.8253192371586001E-2</c:v>
                </c:pt>
                <c:pt idx="278">
                  <c:v>-2.8164131384199598E-2</c:v>
                </c:pt>
                <c:pt idx="279">
                  <c:v>-2.8025752173827714E-2</c:v>
                </c:pt>
                <c:pt idx="280">
                  <c:v>-2.7888011246661515E-2</c:v>
                </c:pt>
                <c:pt idx="281">
                  <c:v>-2.7750904421333412E-2</c:v>
                </c:pt>
                <c:pt idx="282">
                  <c:v>-2.7663269012725224E-2</c:v>
                </c:pt>
                <c:pt idx="283">
                  <c:v>-2.7527180078282889E-2</c:v>
                </c:pt>
                <c:pt idx="284">
                  <c:v>-2.7391714569949821E-2</c:v>
                </c:pt>
                <c:pt idx="285">
                  <c:v>-2.7256868457037915E-2</c:v>
                </c:pt>
                <c:pt idx="286">
                  <c:v>-2.7170626634246901E-2</c:v>
                </c:pt>
                <c:pt idx="287">
                  <c:v>-2.7036775177604028E-2</c:v>
                </c:pt>
                <c:pt idx="288">
                  <c:v>-2.6903532822592401E-2</c:v>
                </c:pt>
                <c:pt idx="289">
                  <c:v>-2.6770895682136017E-2</c:v>
                </c:pt>
                <c:pt idx="290">
                  <c:v>-2.6638859907893806E-2</c:v>
                </c:pt>
                <c:pt idx="291">
                  <c:v>-2.6554351693933088E-2</c:v>
                </c:pt>
                <c:pt idx="292">
                  <c:v>-2.6423282084833421E-2</c:v>
                </c:pt>
                <c:pt idx="293">
                  <c:v>-2.629280401053341E-2</c:v>
                </c:pt>
                <c:pt idx="294">
                  <c:v>-2.6162913757869721E-2</c:v>
                </c:pt>
                <c:pt idx="295">
                  <c:v>-2.6079730419781323E-2</c:v>
                </c:pt>
                <c:pt idx="296">
                  <c:v>-2.5950784921304301E-2</c:v>
                </c:pt>
                <c:pt idx="297">
                  <c:v>-2.58224177559584E-2</c:v>
                </c:pt>
                <c:pt idx="298">
                  <c:v>-2.5694625339590788E-2</c:v>
                </c:pt>
                <c:pt idx="299">
                  <c:v>-2.561273841550302E-2</c:v>
                </c:pt>
                <c:pt idx="300">
                  <c:v>-2.5485870083463945E-2</c:v>
                </c:pt>
                <c:pt idx="301">
                  <c:v>-2.5359567339269699E-2</c:v>
                </c:pt>
                <c:pt idx="302">
                  <c:v>-2.5233826721965419E-2</c:v>
                </c:pt>
                <c:pt idx="303">
                  <c:v>-2.5153208724165325E-2</c:v>
                </c:pt>
                <c:pt idx="304">
                  <c:v>-2.5028372229090115E-2</c:v>
                </c:pt>
                <c:pt idx="305">
                  <c:v>-2.4904089012485284E-2</c:v>
                </c:pt>
                <c:pt idx="306">
                  <c:v>-2.4780355731103314E-2</c:v>
                </c:pt>
                <c:pt idx="307">
                  <c:v>-2.4657169073487299E-2</c:v>
                </c:pt>
                <c:pt idx="308">
                  <c:v>-2.4578131657659499E-2</c:v>
                </c:pt>
                <c:pt idx="309">
                  <c:v>-2.4455824598383701E-2</c:v>
                </c:pt>
                <c:pt idx="310">
                  <c:v>-2.43340556940644E-2</c:v>
                </c:pt>
                <c:pt idx="311">
                  <c:v>-2.4212821744379501E-2</c:v>
                </c:pt>
                <c:pt idx="312">
                  <c:v>-2.4134994060539001E-2</c:v>
                </c:pt>
                <c:pt idx="313">
                  <c:v>-2.4014621244640183E-2</c:v>
                </c:pt>
                <c:pt idx="314">
                  <c:v>-2.3894775196861801E-2</c:v>
                </c:pt>
                <c:pt idx="315">
                  <c:v>-2.3775452823192701E-2</c:v>
                </c:pt>
                <c:pt idx="316">
                  <c:v>-2.3698810284996499E-2</c:v>
                </c:pt>
                <c:pt idx="317">
                  <c:v>-2.3580331191519501E-2</c:v>
                </c:pt>
                <c:pt idx="318">
                  <c:v>-2.3462367855764811E-2</c:v>
                </c:pt>
                <c:pt idx="319">
                  <c:v>-2.3344917285472014E-2</c:v>
                </c:pt>
                <c:pt idx="320">
                  <c:v>-2.3269436111126088E-2</c:v>
                </c:pt>
                <c:pt idx="321">
                  <c:v>-2.3152811552237491E-2</c:v>
                </c:pt>
                <c:pt idx="322">
                  <c:v>-2.30366921010383E-2</c:v>
                </c:pt>
                <c:pt idx="323">
                  <c:v>-2.2921074862701701E-2</c:v>
                </c:pt>
                <c:pt idx="324">
                  <c:v>-2.2846732040833515E-2</c:v>
                </c:pt>
                <c:pt idx="325">
                  <c:v>-2.273192410516741E-2</c:v>
                </c:pt>
                <c:pt idx="326">
                  <c:v>-2.2617610972305725E-2</c:v>
                </c:pt>
                <c:pt idx="327">
                  <c:v>-2.25037898407669E-2</c:v>
                </c:pt>
                <c:pt idx="328">
                  <c:v>-2.2430563098115915E-2</c:v>
                </c:pt>
                <c:pt idx="329">
                  <c:v>-2.2317535097126411E-2</c:v>
                </c:pt>
                <c:pt idx="330">
                  <c:v>-2.2204991924790515E-2</c:v>
                </c:pt>
                <c:pt idx="331">
                  <c:v>-2.2092930869100212E-2</c:v>
                </c:pt>
                <c:pt idx="332">
                  <c:v>-2.2020798639903402E-2</c:v>
                </c:pt>
                <c:pt idx="333">
                  <c:v>-2.1909515057037914E-2</c:v>
                </c:pt>
                <c:pt idx="334">
                  <c:v>-2.179870664575E-2</c:v>
                </c:pt>
                <c:pt idx="335">
                  <c:v>-2.1688370779831215E-2</c:v>
                </c:pt>
                <c:pt idx="336">
                  <c:v>-2.1617312176802423E-2</c:v>
                </c:pt>
                <c:pt idx="337">
                  <c:v>-2.1507738619319223E-2</c:v>
                </c:pt>
                <c:pt idx="338">
                  <c:v>-2.1398630880456598E-2</c:v>
                </c:pt>
                <c:pt idx="339">
                  <c:v>-2.1289986416321519E-2</c:v>
                </c:pt>
                <c:pt idx="340">
                  <c:v>-2.1219981203122101E-2</c:v>
                </c:pt>
                <c:pt idx="341">
                  <c:v>-2.1112084356384481E-2</c:v>
                </c:pt>
                <c:pt idx="342">
                  <c:v>-2.1004644267136101E-2</c:v>
                </c:pt>
                <c:pt idx="343">
                  <c:v>-2.0897658470493817E-2</c:v>
                </c:pt>
                <c:pt idx="344">
                  <c:v>-2.0828687035607397E-2</c:v>
                </c:pt>
                <c:pt idx="345">
                  <c:v>-2.0722434619705091E-2</c:v>
                </c:pt>
                <c:pt idx="346">
                  <c:v>-2.06166301803174E-2</c:v>
                </c:pt>
                <c:pt idx="347">
                  <c:v>-2.051127132842781E-2</c:v>
                </c:pt>
                <c:pt idx="348">
                  <c:v>-2.0443314660349123E-2</c:v>
                </c:pt>
                <c:pt idx="349">
                  <c:v>-2.0338675388907299E-2</c:v>
                </c:pt>
                <c:pt idx="350">
                  <c:v>-2.0234475582073228E-2</c:v>
                </c:pt>
                <c:pt idx="351">
                  <c:v>-2.0130712923714419E-2</c:v>
                </c:pt>
                <c:pt idx="352">
                  <c:v>-2.0063752587374428E-2</c:v>
                </c:pt>
                <c:pt idx="353">
                  <c:v>-1.9960696128413401E-2</c:v>
                </c:pt>
                <c:pt idx="354">
                  <c:v>-1.9858070880686501E-2</c:v>
                </c:pt>
                <c:pt idx="355">
                  <c:v>-1.9755874598106616E-2</c:v>
                </c:pt>
                <c:pt idx="356">
                  <c:v>-1.9689892712461611E-2</c:v>
                </c:pt>
                <c:pt idx="357">
                  <c:v>-1.9588389651193309E-2</c:v>
                </c:pt>
                <c:pt idx="358">
                  <c:v>-1.9487309796295611E-2</c:v>
                </c:pt>
                <c:pt idx="359">
                  <c:v>-1.9386650969029501E-2</c:v>
                </c:pt>
                <c:pt idx="360">
                  <c:v>-1.9321630185750407E-2</c:v>
                </c:pt>
                <c:pt idx="361">
                  <c:v>-1.9221651989186711E-2</c:v>
                </c:pt>
                <c:pt idx="362">
                  <c:v>-1.9122089233110019E-2</c:v>
                </c:pt>
                <c:pt idx="363">
                  <c:v>-1.9022939803559603E-2</c:v>
                </c:pt>
                <c:pt idx="364">
                  <c:v>-1.8958863286742303E-2</c:v>
                </c:pt>
                <c:pt idx="365">
                  <c:v>-1.88603822700232E-2</c:v>
                </c:pt>
                <c:pt idx="366">
                  <c:v>-1.8762309157811012E-2</c:v>
                </c:pt>
                <c:pt idx="367">
                  <c:v>-1.866464189847741E-2</c:v>
                </c:pt>
                <c:pt idx="368">
                  <c:v>-1.8601493305333512E-2</c:v>
                </c:pt>
                <c:pt idx="369">
                  <c:v>-1.8504482599663009E-2</c:v>
                </c:pt>
                <c:pt idx="370">
                  <c:v>-1.8407872483782211E-2</c:v>
                </c:pt>
                <c:pt idx="371">
                  <c:v>-1.8311660966063802E-2</c:v>
                </c:pt>
                <c:pt idx="372">
                  <c:v>-1.8249424428523401E-2</c:v>
                </c:pt>
                <c:pt idx="373">
                  <c:v>-1.8153857950631E-2</c:v>
                </c:pt>
                <c:pt idx="374">
                  <c:v>-1.80586849608378E-2</c:v>
                </c:pt>
                <c:pt idx="375">
                  <c:v>-1.7963903525297899E-2</c:v>
                </c:pt>
                <c:pt idx="376">
                  <c:v>-1.7902563632478212E-2</c:v>
                </c:pt>
                <c:pt idx="377">
                  <c:v>-1.7808416055513501E-2</c:v>
                </c:pt>
                <c:pt idx="378">
                  <c:v>-1.7714655070135001E-2</c:v>
                </c:pt>
                <c:pt idx="379">
                  <c:v>-1.7621278798161312E-2</c:v>
                </c:pt>
                <c:pt idx="380">
                  <c:v>-1.7560820579649802E-2</c:v>
                </c:pt>
                <c:pt idx="381">
                  <c:v>-1.7468067305434102E-2</c:v>
                </c:pt>
                <c:pt idx="382">
                  <c:v>-1.737569392398379E-2</c:v>
                </c:pt>
                <c:pt idx="383">
                  <c:v>-1.7315865559607201E-2</c:v>
                </c:pt>
                <c:pt idx="384">
                  <c:v>-1.7224107520669801E-2</c:v>
                </c:pt>
                <c:pt idx="385">
                  <c:v>-1.7132724653226999E-2</c:v>
                </c:pt>
                <c:pt idx="386">
                  <c:v>-1.7041715170276299E-2</c:v>
                </c:pt>
                <c:pt idx="387">
                  <c:v>-1.6982743677027009E-2</c:v>
                </c:pt>
                <c:pt idx="388">
                  <c:v>-1.6892339200748903E-2</c:v>
                </c:pt>
                <c:pt idx="389">
                  <c:v>-1.6802303521044597E-2</c:v>
                </c:pt>
                <c:pt idx="390">
                  <c:v>-1.6712634901291702E-2</c:v>
                </c:pt>
                <c:pt idx="391">
                  <c:v>-1.6654506429165501E-2</c:v>
                </c:pt>
                <c:pt idx="392">
                  <c:v>-1.6565432770339901E-2</c:v>
                </c:pt>
                <c:pt idx="393">
                  <c:v>-1.6476721712168612E-2</c:v>
                </c:pt>
                <c:pt idx="394">
                  <c:v>-1.6388371566627809E-2</c:v>
                </c:pt>
                <c:pt idx="395">
                  <c:v>-1.6331072650317611E-2</c:v>
                </c:pt>
                <c:pt idx="396">
                  <c:v>-1.6243307699832118E-2</c:v>
                </c:pt>
                <c:pt idx="397">
                  <c:v>-1.6155899326783605E-2</c:v>
                </c:pt>
                <c:pt idx="398">
                  <c:v>-1.60688458900436E-2</c:v>
                </c:pt>
                <c:pt idx="399">
                  <c:v>-1.6012363435512801E-2</c:v>
                </c:pt>
                <c:pt idx="400">
                  <c:v>-1.5925885698062522E-2</c:v>
                </c:pt>
                <c:pt idx="401">
                  <c:v>-1.5839758681512911E-2</c:v>
                </c:pt>
                <c:pt idx="402">
                  <c:v>-1.5783860078291599E-2</c:v>
                </c:pt>
                <c:pt idx="403">
                  <c:v>-1.56983020616519E-2</c:v>
                </c:pt>
                <c:pt idx="404">
                  <c:v>-1.5613090634436501E-2</c:v>
                </c:pt>
                <c:pt idx="405">
                  <c:v>-1.5528224232510907E-2</c:v>
                </c:pt>
                <c:pt idx="406">
                  <c:v>-1.547312036636341E-2</c:v>
                </c:pt>
                <c:pt idx="407">
                  <c:v>-1.5388813912116401E-2</c:v>
                </c:pt>
                <c:pt idx="408">
                  <c:v>-1.5304848464470501E-2</c:v>
                </c:pt>
                <c:pt idx="409">
                  <c:v>-1.5221222501926599E-2</c:v>
                </c:pt>
                <c:pt idx="410">
                  <c:v>-1.5166901226135007E-2</c:v>
                </c:pt>
                <c:pt idx="411">
                  <c:v>-1.5083826404670701E-2</c:v>
                </c:pt>
                <c:pt idx="412">
                  <c:v>-1.5001087158581001E-2</c:v>
                </c:pt>
                <c:pt idx="413">
                  <c:v>-1.4918682007560299E-2</c:v>
                </c:pt>
                <c:pt idx="414">
                  <c:v>-1.4865131501667508E-2</c:v>
                </c:pt>
                <c:pt idx="415">
                  <c:v>-1.4783268922484598E-2</c:v>
                </c:pt>
                <c:pt idx="416">
                  <c:v>-1.4701736633944799E-2</c:v>
                </c:pt>
                <c:pt idx="417">
                  <c:v>-1.4648737720919899E-2</c:v>
                </c:pt>
                <c:pt idx="418">
                  <c:v>-1.45677419544776E-2</c:v>
                </c:pt>
                <c:pt idx="419">
                  <c:v>-1.4487072748118208E-2</c:v>
                </c:pt>
                <c:pt idx="420">
                  <c:v>-1.4406728689278706E-2</c:v>
                </c:pt>
                <c:pt idx="421">
                  <c:v>-1.43544809151305E-2</c:v>
                </c:pt>
                <c:pt idx="422">
                  <c:v>-1.4274665199563401E-2</c:v>
                </c:pt>
                <c:pt idx="423">
                  <c:v>-1.4195171000312807E-2</c:v>
                </c:pt>
                <c:pt idx="424">
                  <c:v>-1.4115996942391386E-2</c:v>
                </c:pt>
                <c:pt idx="425">
                  <c:v>-1.4064489321044898E-2</c:v>
                </c:pt>
                <c:pt idx="426">
                  <c:v>-1.3985835644136517E-2</c:v>
                </c:pt>
                <c:pt idx="427">
                  <c:v>-1.3907498573455201E-2</c:v>
                </c:pt>
                <c:pt idx="428">
                  <c:v>-1.3856520917164206E-2</c:v>
                </c:pt>
                <c:pt idx="429">
                  <c:v>-1.3778698603751E-2</c:v>
                </c:pt>
                <c:pt idx="430">
                  <c:v>-1.3701189428927913E-2</c:v>
                </c:pt>
                <c:pt idx="431">
                  <c:v>-1.3623992079570399E-2</c:v>
                </c:pt>
                <c:pt idx="432">
                  <c:v>-1.3573736318711603E-2</c:v>
                </c:pt>
                <c:pt idx="433">
                  <c:v>-1.3497046121002998E-2</c:v>
                </c:pt>
                <c:pt idx="434">
                  <c:v>-1.3420664371932501E-2</c:v>
                </c:pt>
                <c:pt idx="435">
                  <c:v>-1.334458979272651E-2</c:v>
                </c:pt>
                <c:pt idx="436">
                  <c:v>-1.3295045703773699E-2</c:v>
                </c:pt>
                <c:pt idx="437">
                  <c:v>-1.3219470868653601E-2</c:v>
                </c:pt>
                <c:pt idx="438">
                  <c:v>-1.3144199914478601E-2</c:v>
                </c:pt>
                <c:pt idx="439">
                  <c:v>-1.3095165663027309E-2</c:v>
                </c:pt>
                <c:pt idx="440">
                  <c:v>-1.3020389218787122E-2</c:v>
                </c:pt>
                <c:pt idx="441">
                  <c:v>-1.2945913428330499E-2</c:v>
                </c:pt>
                <c:pt idx="442">
                  <c:v>-1.2871737069505501E-2</c:v>
                </c:pt>
                <c:pt idx="443">
                  <c:v>-1.2823397489440499E-2</c:v>
                </c:pt>
                <c:pt idx="444">
                  <c:v>-1.27497085595133E-2</c:v>
                </c:pt>
                <c:pt idx="445">
                  <c:v>-1.267631591724E-2</c:v>
                </c:pt>
                <c:pt idx="446">
                  <c:v>-1.2603218371944298E-2</c:v>
                </c:pt>
                <c:pt idx="447">
                  <c:v>-1.2555563938223699E-2</c:v>
                </c:pt>
                <c:pt idx="448">
                  <c:v>-1.2482946922318498E-2</c:v>
                </c:pt>
                <c:pt idx="449">
                  <c:v>-1.2410621940002801E-2</c:v>
                </c:pt>
                <c:pt idx="450">
                  <c:v>-1.2363458590503201E-2</c:v>
                </c:pt>
                <c:pt idx="451">
                  <c:v>-1.2291609260526901E-2</c:v>
                </c:pt>
                <c:pt idx="452">
                  <c:v>-1.22200489574115E-2</c:v>
                </c:pt>
                <c:pt idx="453">
                  <c:v>-1.2148776542417803E-2</c:v>
                </c:pt>
                <c:pt idx="454">
                  <c:v>-1.2102282491294494E-2</c:v>
                </c:pt>
                <c:pt idx="455">
                  <c:v>-1.2031479128743E-2</c:v>
                </c:pt>
                <c:pt idx="456">
                  <c:v>-1.19609607239466E-2</c:v>
                </c:pt>
                <c:pt idx="457">
                  <c:v>-1.1914946549183699E-2</c:v>
                </c:pt>
                <c:pt idx="458">
                  <c:v>-1.1844892530492E-2</c:v>
                </c:pt>
                <c:pt idx="459">
                  <c:v>-1.1775120592901301E-2</c:v>
                </c:pt>
                <c:pt idx="460">
                  <c:v>-1.1705629646901113E-2</c:v>
                </c:pt>
                <c:pt idx="461">
                  <c:v>-1.1660269602905213E-2</c:v>
                </c:pt>
                <c:pt idx="462">
                  <c:v>-1.1591236727164599E-2</c:v>
                </c:pt>
                <c:pt idx="463">
                  <c:v>-1.1522482038778807E-2</c:v>
                </c:pt>
                <c:pt idx="464">
                  <c:v>-1.14540044756516E-2</c:v>
                </c:pt>
                <c:pt idx="465">
                  <c:v>-1.14092900574308E-2</c:v>
                </c:pt>
                <c:pt idx="466">
                  <c:v>-1.1341264406904101E-2</c:v>
                </c:pt>
                <c:pt idx="467">
                  <c:v>-1.1273513147648901E-2</c:v>
                </c:pt>
                <c:pt idx="468">
                  <c:v>-1.12292618595707E-2</c:v>
                </c:pt>
                <c:pt idx="469">
                  <c:v>-1.11619581577766E-2</c:v>
                </c:pt>
                <c:pt idx="470">
                  <c:v>-1.10949261627109E-2</c:v>
                </c:pt>
                <c:pt idx="471">
                  <c:v>-1.1028164857589303E-2</c:v>
                </c:pt>
                <c:pt idx="472">
                  <c:v>-1.0984545032848507E-2</c:v>
                </c:pt>
                <c:pt idx="473">
                  <c:v>-1.0918225389061101E-2</c:v>
                </c:pt>
                <c:pt idx="474">
                  <c:v>-1.0852173817382208E-2</c:v>
                </c:pt>
                <c:pt idx="475">
                  <c:v>-1.0809007101390499E-2</c:v>
                </c:pt>
                <c:pt idx="476">
                  <c:v>-1.0743393020047899E-2</c:v>
                </c:pt>
                <c:pt idx="477">
                  <c:v>-1.0678044439948098E-2</c:v>
                </c:pt>
                <c:pt idx="478">
                  <c:v>-1.0612960387348899E-2</c:v>
                </c:pt>
                <c:pt idx="479">
                  <c:v>-1.05704115672787E-2</c:v>
                </c:pt>
                <c:pt idx="480">
                  <c:v>-1.0505759357364508E-2</c:v>
                </c:pt>
                <c:pt idx="481">
                  <c:v>-1.0441369167479201E-2</c:v>
                </c:pt>
                <c:pt idx="482">
                  <c:v>-1.0399263853945392E-2</c:v>
                </c:pt>
                <c:pt idx="483">
                  <c:v>-1.0335301510771099E-2</c:v>
                </c:pt>
                <c:pt idx="484">
                  <c:v>-1.0271598724811301E-2</c:v>
                </c:pt>
                <c:pt idx="485">
                  <c:v>-1.0208154563239405E-2</c:v>
                </c:pt>
                <c:pt idx="486">
                  <c:v>-1.0166654143944598E-2</c:v>
                </c:pt>
                <c:pt idx="487">
                  <c:v>-1.01036324176923E-2</c:v>
                </c:pt>
                <c:pt idx="488">
                  <c:v>-1.0040866913306599E-2</c:v>
                </c:pt>
                <c:pt idx="489">
                  <c:v>-9.999800797049211E-3</c:v>
                </c:pt>
                <c:pt idx="490">
                  <c:v>-9.9374538984973362E-3</c:v>
                </c:pt>
                <c:pt idx="491">
                  <c:v>-9.8753608617805355E-3</c:v>
                </c:pt>
                <c:pt idx="492">
                  <c:v>-9.813520792998796E-3</c:v>
                </c:pt>
                <c:pt idx="493">
                  <c:v>-9.7730471076078549E-3</c:v>
                </c:pt>
                <c:pt idx="494">
                  <c:v>-9.7116204580891593E-3</c:v>
                </c:pt>
                <c:pt idx="495">
                  <c:v>-9.6504444738623584E-3</c:v>
                </c:pt>
                <c:pt idx="496">
                  <c:v>-9.6103962675574556E-3</c:v>
                </c:pt>
                <c:pt idx="497">
                  <c:v>-9.5496300316007497E-3</c:v>
                </c:pt>
                <c:pt idx="498">
                  <c:v>-9.489112198752276E-3</c:v>
                </c:pt>
                <c:pt idx="499">
                  <c:v>-9.4288419121741403E-3</c:v>
                </c:pt>
                <c:pt idx="500">
                  <c:v>-9.3893741859799162E-3</c:v>
                </c:pt>
                <c:pt idx="501">
                  <c:v>-9.3295086752011262E-3</c:v>
                </c:pt>
                <c:pt idx="502">
                  <c:v>-9.2698885031738155E-3</c:v>
                </c:pt>
                <c:pt idx="503">
                  <c:v>-9.2308377936960503E-3</c:v>
                </c:pt>
                <c:pt idx="504">
                  <c:v>-9.1716188774725801E-3</c:v>
                </c:pt>
                <c:pt idx="505">
                  <c:v>-9.1126431310374206E-3</c:v>
                </c:pt>
                <c:pt idx="506">
                  <c:v>-9.0539097328673282E-3</c:v>
                </c:pt>
                <c:pt idx="507">
                  <c:v>-9.0154280412691554E-3</c:v>
                </c:pt>
                <c:pt idx="508">
                  <c:v>-8.9570911304770098E-3</c:v>
                </c:pt>
                <c:pt idx="509">
                  <c:v>-8.8989944510974896E-3</c:v>
                </c:pt>
                <c:pt idx="510">
                  <c:v>-8.860921658577086E-3</c:v>
                </c:pt>
                <c:pt idx="511">
                  <c:v>-8.8032180905446861E-3</c:v>
                </c:pt>
                <c:pt idx="512">
                  <c:v>-8.745752673839936E-3</c:v>
                </c:pt>
                <c:pt idx="513">
                  <c:v>-8.688524620613888E-3</c:v>
                </c:pt>
                <c:pt idx="514">
                  <c:v>-8.651009849661221E-3</c:v>
                </c:pt>
                <c:pt idx="515">
                  <c:v>-8.5941703339674005E-3</c:v>
                </c:pt>
                <c:pt idx="516">
                  <c:v>-8.5375661513801548E-3</c:v>
                </c:pt>
                <c:pt idx="517">
                  <c:v>-8.5004524907796759E-3</c:v>
                </c:pt>
                <c:pt idx="518">
                  <c:v>-8.4442336070560294E-3</c:v>
                </c:pt>
                <c:pt idx="519">
                  <c:v>-8.3882480611574602E-3</c:v>
                </c:pt>
                <c:pt idx="520">
                  <c:v>-8.3324950973691306E-3</c:v>
                </c:pt>
                <c:pt idx="521">
                  <c:v>-8.29592890671778E-3</c:v>
                </c:pt>
                <c:pt idx="522">
                  <c:v>-8.2405568537273575E-3</c:v>
                </c:pt>
                <c:pt idx="523">
                  <c:v>-8.1854154350247E-3</c:v>
                </c:pt>
                <c:pt idx="524">
                  <c:v>-8.1492428800550194E-3</c:v>
                </c:pt>
                <c:pt idx="525">
                  <c:v>-8.0944792646422559E-3</c:v>
                </c:pt>
                <c:pt idx="526">
                  <c:v>-8.0399443692093855E-3</c:v>
                </c:pt>
                <c:pt idx="527">
                  <c:v>-7.9856374687277756E-3</c:v>
                </c:pt>
                <c:pt idx="528">
                  <c:v>-7.9500022568403592E-3</c:v>
                </c:pt>
                <c:pt idx="529">
                  <c:v>-7.8960689490054498E-3</c:v>
                </c:pt>
                <c:pt idx="530">
                  <c:v>-7.8423617671565422E-3</c:v>
                </c:pt>
                <c:pt idx="531">
                  <c:v>-7.8071130163712404E-3</c:v>
                </c:pt>
                <c:pt idx="532">
                  <c:v>-7.7537764449911069E-3</c:v>
                </c:pt>
                <c:pt idx="533">
                  <c:v>-7.7006641626624055E-3</c:v>
                </c:pt>
                <c:pt idx="534">
                  <c:v>-7.6657989482276714E-3</c:v>
                </c:pt>
                <c:pt idx="535">
                  <c:v>-7.6130543451127901E-3</c:v>
                </c:pt>
                <c:pt idx="536">
                  <c:v>-7.5605322255511741E-3</c:v>
                </c:pt>
                <c:pt idx="537">
                  <c:v>-7.5082319057547166E-3</c:v>
                </c:pt>
                <c:pt idx="538">
                  <c:v>-7.4738903506670843E-3</c:v>
                </c:pt>
                <c:pt idx="539">
                  <c:v>-7.4219537379584428E-3</c:v>
                </c:pt>
                <c:pt idx="540">
                  <c:v>-7.3702371620683431E-3</c:v>
                </c:pt>
                <c:pt idx="541">
                  <c:v>-7.3362723723778955E-3</c:v>
                </c:pt>
                <c:pt idx="542">
                  <c:v>-7.2849166899647631E-3</c:v>
                </c:pt>
                <c:pt idx="543">
                  <c:v>-7.2337793115008478E-3</c:v>
                </c:pt>
                <c:pt idx="544">
                  <c:v>-7.1828595807277027E-3</c:v>
                </c:pt>
                <c:pt idx="545">
                  <c:v>-7.1494092758142341E-3</c:v>
                </c:pt>
                <c:pt idx="546">
                  <c:v>-7.098846625661113E-3</c:v>
                </c:pt>
                <c:pt idx="547">
                  <c:v>-7.0484999310539429E-3</c:v>
                </c:pt>
                <c:pt idx="548">
                  <c:v>-7.0154198902199604E-3</c:v>
                </c:pt>
                <c:pt idx="549">
                  <c:v>-6.9654275752336339E-3</c:v>
                </c:pt>
                <c:pt idx="550">
                  <c:v>-6.9156495524451255E-3</c:v>
                </c:pt>
                <c:pt idx="551">
                  <c:v>-6.8829371247670903E-3</c:v>
                </c:pt>
                <c:pt idx="552">
                  <c:v>-6.8335108264148898E-3</c:v>
                </c:pt>
                <c:pt idx="553">
                  <c:v>-6.7842971851922789E-3</c:v>
                </c:pt>
                <c:pt idx="554">
                  <c:v>-6.7352955819200248E-3</c:v>
                </c:pt>
                <c:pt idx="555">
                  <c:v>-6.7030852374338904E-3</c:v>
                </c:pt>
                <c:pt idx="556">
                  <c:v>-6.6544317603071798E-3</c:v>
                </c:pt>
                <c:pt idx="557">
                  <c:v>-6.6059887243759396E-3</c:v>
                </c:pt>
                <c:pt idx="558">
                  <c:v>-6.5741398551637199E-3</c:v>
                </c:pt>
                <c:pt idx="559">
                  <c:v>-6.5260423961616678E-3</c:v>
                </c:pt>
                <c:pt idx="560">
                  <c:v>-6.4781538087059403E-3</c:v>
                </c:pt>
                <c:pt idx="561">
                  <c:v>-6.4466639118132092E-3</c:v>
                </c:pt>
                <c:pt idx="562">
                  <c:v>-6.3991183952137754E-3</c:v>
                </c:pt>
                <c:pt idx="563">
                  <c:v>-6.3517802071434495E-3</c:v>
                </c:pt>
                <c:pt idx="564">
                  <c:v>-6.3046487633260729E-3</c:v>
                </c:pt>
                <c:pt idx="565">
                  <c:v>-6.2736492408085156E-3</c:v>
                </c:pt>
                <c:pt idx="566">
                  <c:v>-6.226857471600223E-3</c:v>
                </c:pt>
                <c:pt idx="567">
                  <c:v>-6.1802709397237128E-3</c:v>
                </c:pt>
                <c:pt idx="568">
                  <c:v>-6.1496245940609526E-3</c:v>
                </c:pt>
                <c:pt idx="569">
                  <c:v>-6.1033753305806031E-3</c:v>
                </c:pt>
                <c:pt idx="570">
                  <c:v>-6.0573298230599103E-3</c:v>
                </c:pt>
                <c:pt idx="571">
                  <c:v>-6.0270342908132603E-3</c:v>
                </c:pt>
                <c:pt idx="572">
                  <c:v>-5.9813236861629955E-3</c:v>
                </c:pt>
                <c:pt idx="573">
                  <c:v>-5.9358153812160228E-3</c:v>
                </c:pt>
                <c:pt idx="574">
                  <c:v>-5.8905088245997496E-3</c:v>
                </c:pt>
                <c:pt idx="575">
                  <c:v>-5.8606926110610731E-3</c:v>
                </c:pt>
                <c:pt idx="576">
                  <c:v>-5.8157177515949995E-3</c:v>
                </c:pt>
                <c:pt idx="577">
                  <c:v>-5.7709432182586843E-3</c:v>
                </c:pt>
                <c:pt idx="578">
                  <c:v>-5.7414723457519931E-3</c:v>
                </c:pt>
                <c:pt idx="579">
                  <c:v>-5.6970272382788701E-3</c:v>
                </c:pt>
                <c:pt idx="580">
                  <c:v>-5.6527810588538402E-3</c:v>
                </c:pt>
                <c:pt idx="581">
                  <c:v>-5.6236532956760914E-3</c:v>
                </c:pt>
                <c:pt idx="582">
                  <c:v>-5.5797343092523731E-3</c:v>
                </c:pt>
                <c:pt idx="583">
                  <c:v>-5.5360128765129897E-3</c:v>
                </c:pt>
                <c:pt idx="584">
                  <c:v>-5.4924884771468301E-3</c:v>
                </c:pt>
                <c:pt idx="585">
                  <c:v>-5.4638295936929142E-3</c:v>
                </c:pt>
                <c:pt idx="586">
                  <c:v>-5.4206293615337141E-3</c:v>
                </c:pt>
                <c:pt idx="587">
                  <c:v>-5.3776248205607497E-3</c:v>
                </c:pt>
                <c:pt idx="588">
                  <c:v>-5.3493038793279496E-3</c:v>
                </c:pt>
                <c:pt idx="589">
                  <c:v>-5.3066213617622929E-3</c:v>
                </c:pt>
                <c:pt idx="590">
                  <c:v>-5.2641332159973804E-3</c:v>
                </c:pt>
                <c:pt idx="591">
                  <c:v>-5.2361481098519248E-3</c:v>
                </c:pt>
                <c:pt idx="592">
                  <c:v>-5.1939798800361703E-3</c:v>
                </c:pt>
                <c:pt idx="593">
                  <c:v>-5.1520047250679874E-3</c:v>
                </c:pt>
                <c:pt idx="594">
                  <c:v>-5.1102221540012642E-3</c:v>
                </c:pt>
                <c:pt idx="595">
                  <c:v>-5.0826960716876231E-3</c:v>
                </c:pt>
                <c:pt idx="596">
                  <c:v>-5.0412305609338253E-3</c:v>
                </c:pt>
                <c:pt idx="597">
                  <c:v>-4.9999563675724602E-3</c:v>
                </c:pt>
                <c:pt idx="598">
                  <c:v>-4.9727612421049654E-3</c:v>
                </c:pt>
                <c:pt idx="599">
                  <c:v>-4.9318020858898793E-3</c:v>
                </c:pt>
                <c:pt idx="600">
                  <c:v>-4.8910330021449729E-3</c:v>
                </c:pt>
                <c:pt idx="601">
                  <c:v>-4.8641668443530897E-3</c:v>
                </c:pt>
                <c:pt idx="602">
                  <c:v>-4.8237108090088601E-3</c:v>
                </c:pt>
                <c:pt idx="603">
                  <c:v>-4.783443622457543E-3</c:v>
                </c:pt>
                <c:pt idx="604">
                  <c:v>-4.7433648215565423E-3</c:v>
                </c:pt>
                <c:pt idx="605">
                  <c:v>-4.7169483838353354E-3</c:v>
                </c:pt>
                <c:pt idx="606">
                  <c:v>-4.6771799368509085E-3</c:v>
                </c:pt>
                <c:pt idx="607">
                  <c:v>-4.6375986806878903E-3</c:v>
                </c:pt>
                <c:pt idx="608">
                  <c:v>-4.6115066061393475E-3</c:v>
                </c:pt>
                <c:pt idx="609">
                  <c:v>-4.5722337950394668E-3</c:v>
                </c:pt>
                <c:pt idx="610">
                  <c:v>-4.5331470003980622E-3</c:v>
                </c:pt>
                <c:pt idx="611">
                  <c:v>-4.5073774117197814E-3</c:v>
                </c:pt>
                <c:pt idx="612">
                  <c:v>-4.4685971859362633E-3</c:v>
                </c:pt>
                <c:pt idx="613">
                  <c:v>-4.4300018224000129E-3</c:v>
                </c:pt>
                <c:pt idx="614">
                  <c:v>-4.4045528742602397E-3</c:v>
                </c:pt>
                <c:pt idx="615">
                  <c:v>-4.3662622355278742E-3</c:v>
                </c:pt>
                <c:pt idx="616">
                  <c:v>-4.3281553246764873E-3</c:v>
                </c:pt>
                <c:pt idx="617">
                  <c:v>-4.2902317124536068E-3</c:v>
                </c:pt>
                <c:pt idx="618">
                  <c:v>-4.2652212047992232E-3</c:v>
                </c:pt>
                <c:pt idx="619">
                  <c:v>-4.2275998194237097E-3</c:v>
                </c:pt>
                <c:pt idx="620">
                  <c:v>-4.1901606252727226E-3</c:v>
                </c:pt>
                <c:pt idx="621">
                  <c:v>-4.1654664877060002E-3</c:v>
                </c:pt>
                <c:pt idx="622">
                  <c:v>-4.1283277510431428E-3</c:v>
                </c:pt>
                <c:pt idx="623">
                  <c:v>-4.0913701173419404E-3</c:v>
                </c:pt>
                <c:pt idx="624">
                  <c:v>-4.0669906091979399E-3</c:v>
                </c:pt>
                <c:pt idx="625">
                  <c:v>-4.0303316941794126E-3</c:v>
                </c:pt>
                <c:pt idx="626">
                  <c:v>-3.99385281271871E-3</c:v>
                </c:pt>
                <c:pt idx="627">
                  <c:v>-3.9575535602190725E-3</c:v>
                </c:pt>
                <c:pt idx="628">
                  <c:v>-3.9336043518048312E-3</c:v>
                </c:pt>
                <c:pt idx="629">
                  <c:v>-3.89760146306316E-3</c:v>
                </c:pt>
                <c:pt idx="630">
                  <c:v>-3.8617771595135316E-3</c:v>
                </c:pt>
                <c:pt idx="631">
                  <c:v>-3.8381385533486499E-3</c:v>
                </c:pt>
                <c:pt idx="632">
                  <c:v>-3.8026089457850313E-3</c:v>
                </c:pt>
                <c:pt idx="633">
                  <c:v>-3.767256897854562E-3</c:v>
                </c:pt>
                <c:pt idx="634">
                  <c:v>-3.7439272528688949E-3</c:v>
                </c:pt>
                <c:pt idx="635">
                  <c:v>-3.7088682622322933E-3</c:v>
                </c:pt>
                <c:pt idx="636">
                  <c:v>-3.6739858236157913E-3</c:v>
                </c:pt>
                <c:pt idx="637">
                  <c:v>-3.650963527266602E-3</c:v>
                </c:pt>
                <c:pt idx="638">
                  <c:v>-3.6163725359192002E-3</c:v>
                </c:pt>
                <c:pt idx="639">
                  <c:v>-3.5819571066719133E-3</c:v>
                </c:pt>
                <c:pt idx="640">
                  <c:v>-3.5477168651022626E-3</c:v>
                </c:pt>
                <c:pt idx="641">
                  <c:v>-3.5251150108012315E-3</c:v>
                </c:pt>
                <c:pt idx="642">
                  <c:v>-3.4911640366829927E-3</c:v>
                </c:pt>
                <c:pt idx="643">
                  <c:v>-3.4573872843876334E-3</c:v>
                </c:pt>
                <c:pt idx="644">
                  <c:v>-3.4350890495874115E-3</c:v>
                </c:pt>
                <c:pt idx="645">
                  <c:v>-3.401600021424E-3</c:v>
                </c:pt>
                <c:pt idx="646">
                  <c:v>-3.3682842663353826E-3</c:v>
                </c:pt>
                <c:pt idx="647">
                  <c:v>-3.34628813208835E-3</c:v>
                </c:pt>
                <c:pt idx="648">
                  <c:v>-3.3132585851482787E-3</c:v>
                </c:pt>
                <c:pt idx="649">
                  <c:v>-3.2804013794066815E-3</c:v>
                </c:pt>
                <c:pt idx="650">
                  <c:v>-3.2587058536097499E-3</c:v>
                </c:pt>
                <c:pt idx="651">
                  <c:v>-3.2261333669954344E-3</c:v>
                </c:pt>
                <c:pt idx="652">
                  <c:v>-3.1937323063436413E-3</c:v>
                </c:pt>
                <c:pt idx="653">
                  <c:v>-3.1615023255877526E-3</c:v>
                </c:pt>
                <c:pt idx="654">
                  <c:v>-3.1402181194290701E-3</c:v>
                </c:pt>
                <c:pt idx="655">
                  <c:v>-3.1082708426236226E-3</c:v>
                </c:pt>
                <c:pt idx="656">
                  <c:v>-3.0764937531277412E-3</c:v>
                </c:pt>
                <c:pt idx="657">
                  <c:v>-3.0555067067151412E-3</c:v>
                </c:pt>
                <c:pt idx="658">
                  <c:v>-3.0240108949509126E-3</c:v>
                </c:pt>
                <c:pt idx="659">
                  <c:v>-2.9926843940221801E-3</c:v>
                </c:pt>
                <c:pt idx="660">
                  <c:v>-2.9719931034354898E-3</c:v>
                </c:pt>
                <c:pt idx="661">
                  <c:v>-2.9409464797819913E-3</c:v>
                </c:pt>
                <c:pt idx="662">
                  <c:v>-2.9100683063903914E-3</c:v>
                </c:pt>
                <c:pt idx="663">
                  <c:v>-2.8896713930338289E-3</c:v>
                </c:pt>
                <c:pt idx="664">
                  <c:v>-2.859071721887662E-3</c:v>
                </c:pt>
                <c:pt idx="665">
                  <c:v>-2.8286396561209614E-3</c:v>
                </c:pt>
                <c:pt idx="666">
                  <c:v>-2.8085357663978528E-3</c:v>
                </c:pt>
                <c:pt idx="667">
                  <c:v>-2.7783808529438726E-3</c:v>
                </c:pt>
                <c:pt idx="668">
                  <c:v>-2.7483927154765345E-3</c:v>
                </c:pt>
                <c:pt idx="669">
                  <c:v>-2.7185710405317133E-3</c:v>
                </c:pt>
                <c:pt idx="670">
                  <c:v>-2.6988682101621113E-3</c:v>
                </c:pt>
                <c:pt idx="671">
                  <c:v>-2.6693218617360945E-3</c:v>
                </c:pt>
                <c:pt idx="672">
                  <c:v>-2.6399411675390714E-3</c:v>
                </c:pt>
                <c:pt idx="673">
                  <c:v>-2.6205282349461914E-3</c:v>
                </c:pt>
                <c:pt idx="674">
                  <c:v>-2.5914215758629528E-3</c:v>
                </c:pt>
                <c:pt idx="675">
                  <c:v>-2.5624797777394812E-3</c:v>
                </c:pt>
                <c:pt idx="676">
                  <c:v>-2.5433554715820115E-3</c:v>
                </c:pt>
                <c:pt idx="677">
                  <c:v>-2.5146864412082686E-3</c:v>
                </c:pt>
                <c:pt idx="678">
                  <c:v>-2.4861814933623116E-3</c:v>
                </c:pt>
                <c:pt idx="679">
                  <c:v>-2.4673445659599727E-3</c:v>
                </c:pt>
                <c:pt idx="680">
                  <c:v>-2.4391111422438099E-3</c:v>
                </c:pt>
                <c:pt idx="681">
                  <c:v>-2.4110410372768999E-3</c:v>
                </c:pt>
                <c:pt idx="682">
                  <c:v>-2.3924902643248686E-3</c:v>
                </c:pt>
                <c:pt idx="683">
                  <c:v>-2.36469046332276E-3</c:v>
                </c:pt>
                <c:pt idx="684">
                  <c:v>-2.33705323176804E-3</c:v>
                </c:pt>
                <c:pt idx="685">
                  <c:v>-2.309578286622422E-3</c:v>
                </c:pt>
                <c:pt idx="686">
                  <c:v>-2.2914192874743614E-3</c:v>
                </c:pt>
                <c:pt idx="687">
                  <c:v>-2.2642129973369316E-3</c:v>
                </c:pt>
                <c:pt idx="688">
                  <c:v>-2.2371682640417515E-3</c:v>
                </c:pt>
                <c:pt idx="689">
                  <c:v>-2.2192925952198798E-3</c:v>
                </c:pt>
                <c:pt idx="690">
                  <c:v>-2.1925153515339499E-3</c:v>
                </c:pt>
                <c:pt idx="691">
                  <c:v>-2.16589894918928E-3</c:v>
                </c:pt>
                <c:pt idx="692">
                  <c:v>-2.1483054634239113E-3</c:v>
                </c:pt>
                <c:pt idx="693">
                  <c:v>-2.1219554078148301E-3</c:v>
                </c:pt>
                <c:pt idx="694">
                  <c:v>-2.0957654919490686E-3</c:v>
                </c:pt>
                <c:pt idx="695">
                  <c:v>-2.0784530641683513E-3</c:v>
                </c:pt>
                <c:pt idx="696">
                  <c:v>-2.0525283744294198E-3</c:v>
                </c:pt>
                <c:pt idx="697">
                  <c:v>-2.0267631365761801E-3</c:v>
                </c:pt>
                <c:pt idx="698">
                  <c:v>-2.0097306636560315E-3</c:v>
                </c:pt>
                <c:pt idx="699">
                  <c:v>-1.9842295533314801E-3</c:v>
                </c:pt>
                <c:pt idx="700">
                  <c:v>-1.9588872206205915E-3</c:v>
                </c:pt>
                <c:pt idx="701">
                  <c:v>-1.9337034109991301E-3</c:v>
                </c:pt>
                <c:pt idx="702">
                  <c:v>-1.9170543391188019E-3</c:v>
                </c:pt>
                <c:pt idx="703">
                  <c:v>-1.8921331738747814E-3</c:v>
                </c:pt>
                <c:pt idx="704">
                  <c:v>-1.8673698759843506E-3</c:v>
                </c:pt>
                <c:pt idx="705" formatCode="0.00E+00">
                  <c:v>-1.85099821799723E-3</c:v>
                </c:pt>
                <c:pt idx="706" formatCode="0.00E+00">
                  <c:v>-1.8264965173464007E-3</c:v>
                </c:pt>
                <c:pt idx="707" formatCode="0.00E+00">
                  <c:v>-1.8021520415396513E-3</c:v>
                </c:pt>
                <c:pt idx="708" formatCode="0.00E+00">
                  <c:v>-1.7860567667687623E-3</c:v>
                </c:pt>
                <c:pt idx="709" formatCode="0.00E+00">
                  <c:v>-1.76197286225933E-3</c:v>
                </c:pt>
                <c:pt idx="710" formatCode="0.00E+00">
                  <c:v>-1.7380455531660313E-3</c:v>
                </c:pt>
                <c:pt idx="711" formatCode="0.00E+00">
                  <c:v>-1.7222256518470899E-3</c:v>
                </c:pt>
                <c:pt idx="712" formatCode="0.00E+00">
                  <c:v>-1.6985579090752626E-3</c:v>
                </c:pt>
                <c:pt idx="713" formatCode="0.00E+00">
                  <c:v>-1.6750461452324206E-3</c:v>
                </c:pt>
                <c:pt idx="714" formatCode="0.00E+00">
                  <c:v>-1.6595006282929701E-3</c:v>
                </c:pt>
                <c:pt idx="715" formatCode="0.00E+00">
                  <c:v>-1.6362474465405914E-3</c:v>
                </c:pt>
                <c:pt idx="716" formatCode="0.00E+00">
                  <c:v>-1.61314964003286E-3</c:v>
                </c:pt>
                <c:pt idx="717" formatCode="0.00E+00">
                  <c:v>-1.5978775388784912E-3</c:v>
                </c:pt>
                <c:pt idx="718" formatCode="0.00E+00">
                  <c:v>-1.5750373507566501E-3</c:v>
                </c:pt>
                <c:pt idx="719" formatCode="0.00E+00">
                  <c:v>-1.5523519468660916E-3</c:v>
                </c:pt>
                <c:pt idx="720" formatCode="0.00E+00">
                  <c:v>-1.5298211043340299E-3</c:v>
                </c:pt>
                <c:pt idx="721" formatCode="0.00E+00">
                  <c:v>-1.5149235842753701E-3</c:v>
                </c:pt>
                <c:pt idx="722" formatCode="0.00E+00">
                  <c:v>-1.492649061137271E-3</c:v>
                </c:pt>
                <c:pt idx="723" formatCode="0.00E+00">
                  <c:v>-1.4705285256505507E-3</c:v>
                </c:pt>
                <c:pt idx="724" formatCode="0.00E+00">
                  <c:v>-1.4559021952122899E-3</c:v>
                </c:pt>
                <c:pt idx="725" formatCode="0.00E+00">
                  <c:v>-1.4340370634826907E-3</c:v>
                </c:pt>
                <c:pt idx="726" formatCode="0.00E+00">
                  <c:v>-1.4123253580613001E-3</c:v>
                </c:pt>
                <c:pt idx="727" formatCode="0.00E+00">
                  <c:v>-1.3979693163867306E-3</c:v>
                </c:pt>
                <c:pt idx="728" formatCode="0.00E+00">
                  <c:v>-1.3765121189172414E-3</c:v>
                </c:pt>
                <c:pt idx="729">
                  <c:v>-1.3552077986534201E-3</c:v>
                </c:pt>
                <c:pt idx="730">
                  <c:v>-1.3411211644816607E-3</c:v>
                </c:pt>
                <c:pt idx="731">
                  <c:v>-1.3200704760011213E-3</c:v>
                </c:pt>
                <c:pt idx="732">
                  <c:v>-1.2991721277458013E-3</c:v>
                </c:pt>
                <c:pt idx="733">
                  <c:v>-1.2853540392240201E-3</c:v>
                </c:pt>
                <c:pt idx="734">
                  <c:v>-1.264708466031231E-3</c:v>
                </c:pt>
                <c:pt idx="735">
                  <c:v>-1.2442147080876499E-3</c:v>
                </c:pt>
                <c:pt idx="736">
                  <c:v>-1.23066432258891E-3</c:v>
                </c:pt>
                <c:pt idx="737">
                  <c:v>-1.21042250225054E-3</c:v>
                </c:pt>
                <c:pt idx="738">
                  <c:v>-1.1903319840760812E-3</c:v>
                </c:pt>
                <c:pt idx="739">
                  <c:v>-1.1703925748305119E-3</c:v>
                </c:pt>
                <c:pt idx="740">
                  <c:v>-1.1572090790782207E-3</c:v>
                </c:pt>
                <c:pt idx="741">
                  <c:v>-1.1375204809952206E-3</c:v>
                </c:pt>
                <c:pt idx="742">
                  <c:v>-1.11798249501712E-3</c:v>
                </c:pt>
                <c:pt idx="743">
                  <c:v>-1.10506477136238E-3</c:v>
                </c:pt>
                <c:pt idx="744">
                  <c:v>-1.0857768042742506E-3</c:v>
                </c:pt>
                <c:pt idx="745">
                  <c:v>-1.0666389641006413E-3</c:v>
                </c:pt>
                <c:pt idx="746">
                  <c:v>-1.0539862336493299E-3</c:v>
                </c:pt>
                <c:pt idx="747">
                  <c:v>-1.03509763876725E-3</c:v>
                </c:pt>
                <c:pt idx="748">
                  <c:v>-1.0163586971373298E-3</c:v>
                </c:pt>
                <c:pt idx="749">
                  <c:v>-1.0039701994744798E-3</c:v>
                </c:pt>
                <c:pt idx="750">
                  <c:v>-9.8547974804915998E-4</c:v>
                </c:pt>
                <c:pt idx="751">
                  <c:v>-9.6713848764044385E-4</c:v>
                </c:pt>
                <c:pt idx="752">
                  <c:v>-9.5501348067318582E-4</c:v>
                </c:pt>
                <c:pt idx="753">
                  <c:v>-9.3691997373353611E-4</c:v>
                </c:pt>
                <c:pt idx="754">
                  <c:v>-9.1897520690483413E-4</c:v>
                </c:pt>
                <c:pt idx="755">
                  <c:v>-9.0711296670567705E-4</c:v>
                </c:pt>
                <c:pt idx="756">
                  <c:v>-8.8941523480740795E-4</c:v>
                </c:pt>
                <c:pt idx="757">
                  <c:v>-8.7186580334772524E-4</c:v>
                </c:pt>
                <c:pt idx="758">
                  <c:v>-8.5446450702847247E-4</c:v>
                </c:pt>
                <c:pt idx="759">
                  <c:v>-8.4296252698567249E-4</c:v>
                </c:pt>
                <c:pt idx="760">
                  <c:v>-8.2580730187134586E-4</c:v>
                </c:pt>
                <c:pt idx="761">
                  <c:v>-8.0879978760760502E-4</c:v>
                </c:pt>
                <c:pt idx="762">
                  <c:v>-7.9755892208299131E-4</c:v>
                </c:pt>
                <c:pt idx="763">
                  <c:v>-7.8079680324052937E-4</c:v>
                </c:pt>
                <c:pt idx="764">
                  <c:v>-7.6418198197621937E-4</c:v>
                </c:pt>
                <c:pt idx="765">
                  <c:v>-7.5320156740284899E-4</c:v>
                </c:pt>
                <c:pt idx="766">
                  <c:v>-7.3683148348037712E-4</c:v>
                </c:pt>
                <c:pt idx="767">
                  <c:v>-7.2060829479401935E-4</c:v>
                </c:pt>
                <c:pt idx="768">
                  <c:v>-7.0988768514706829E-4</c:v>
                </c:pt>
                <c:pt idx="769">
                  <c:v>-6.9390859328950533E-4</c:v>
                </c:pt>
                <c:pt idx="770">
                  <c:v>-6.7807600517332282E-4</c:v>
                </c:pt>
                <c:pt idx="771">
                  <c:v>-6.6761457183810938E-4</c:v>
                </c:pt>
                <c:pt idx="772">
                  <c:v>-6.5202545747197499E-4</c:v>
                </c:pt>
                <c:pt idx="773">
                  <c:v>-6.3658246611774305E-4</c:v>
                </c:pt>
                <c:pt idx="774">
                  <c:v>-6.2637959776273302E-4</c:v>
                </c:pt>
                <c:pt idx="775">
                  <c:v>-6.111794743861727E-4</c:v>
                </c:pt>
                <c:pt idx="776">
                  <c:v>-5.9612510397817652E-4</c:v>
                </c:pt>
                <c:pt idx="777">
                  <c:v>-5.8618020642964904E-4</c:v>
                </c:pt>
                <c:pt idx="778">
                  <c:v>-5.7136811540836282E-4</c:v>
                </c:pt>
                <c:pt idx="779">
                  <c:v>-5.5670141792243802E-4</c:v>
                </c:pt>
                <c:pt idx="780">
                  <c:v>-5.470139140454506E-4</c:v>
                </c:pt>
                <c:pt idx="781">
                  <c:v>-5.3258892441617703E-4</c:v>
                </c:pt>
                <c:pt idx="782">
                  <c:v>-5.1830897942482747E-4</c:v>
                </c:pt>
                <c:pt idx="783">
                  <c:v>-5.0417394833629785E-4</c:v>
                </c:pt>
                <c:pt idx="784">
                  <c:v>-4.9483951728438379E-4</c:v>
                </c:pt>
                <c:pt idx="785">
                  <c:v>-4.8094543176767498E-4</c:v>
                </c:pt>
                <c:pt idx="786">
                  <c:v>-4.6719592570626728E-4</c:v>
                </c:pt>
                <c:pt idx="787">
                  <c:v>-4.5811758140175228E-4</c:v>
                </c:pt>
                <c:pt idx="788">
                  <c:v>-4.4460848956512643E-4</c:v>
                </c:pt>
                <c:pt idx="789">
                  <c:v>-4.31243653105122E-4</c:v>
                </c:pt>
                <c:pt idx="790">
                  <c:v>-4.2242087519845739E-4</c:v>
                </c:pt>
                <c:pt idx="791">
                  <c:v>-4.0929593829574812E-4</c:v>
                </c:pt>
                <c:pt idx="792">
                  <c:v>-3.9631494299347214E-4</c:v>
                </c:pt>
                <c:pt idx="793">
                  <c:v>-3.8774722769181015E-4</c:v>
                </c:pt>
                <c:pt idx="794">
                  <c:v>-3.7500563385612317E-4</c:v>
                </c:pt>
                <c:pt idx="795">
                  <c:v>-3.6240767808312733E-4</c:v>
                </c:pt>
                <c:pt idx="796">
                  <c:v>-3.5409453804797201E-4</c:v>
                </c:pt>
                <c:pt idx="797">
                  <c:v>-3.4173550212642298E-4</c:v>
                </c:pt>
                <c:pt idx="798">
                  <c:v>-3.2951981090578611E-4</c:v>
                </c:pt>
                <c:pt idx="799">
                  <c:v>-3.2146077515920438E-4</c:v>
                </c:pt>
                <c:pt idx="800">
                  <c:v>-3.0948353855283123E-4</c:v>
                </c:pt>
                <c:pt idx="801">
                  <c:v>-2.9764936340395101E-4</c:v>
                </c:pt>
                <c:pt idx="802">
                  <c:v>-2.8984397723251016E-4</c:v>
                </c:pt>
                <c:pt idx="803">
                  <c:v>-2.7824780774508601E-4</c:v>
                </c:pt>
                <c:pt idx="804" formatCode="0.00E+00">
                  <c:v>-2.6679442653159145E-4</c:v>
                </c:pt>
                <c:pt idx="805" formatCode="0.00E+00">
                  <c:v>-2.5548373170667814E-4</c:v>
                </c:pt>
                <c:pt idx="806" formatCode="0.00E+00">
                  <c:v>-2.4802644308812802E-4</c:v>
                </c:pt>
                <c:pt idx="807" formatCode="0.00E+00">
                  <c:v>-2.3695315987321144E-4</c:v>
                </c:pt>
                <c:pt idx="808" formatCode="0.00E+00">
                  <c:v>-2.260223036821842E-4</c:v>
                </c:pt>
                <c:pt idx="809" formatCode="0.00E+00">
                  <c:v>-2.1881764636799125E-4</c:v>
                </c:pt>
                <c:pt idx="810" formatCode="0.00E+00">
                  <c:v>-2.0812379127565421E-4</c:v>
                </c:pt>
                <c:pt idx="811" formatCode="0.00E+00">
                  <c:v>-1.9757211377390701E-4</c:v>
                </c:pt>
                <c:pt idx="812" formatCode="0.00E+00">
                  <c:v>-1.9061968741481116E-4</c:v>
                </c:pt>
                <c:pt idx="813" formatCode="0.00E+00">
                  <c:v>-1.8030461649397322E-4</c:v>
                </c:pt>
                <c:pt idx="814" formatCode="0.00E+00">
                  <c:v>-1.7013148361355801E-4</c:v>
                </c:pt>
                <c:pt idx="815" formatCode="0.00E+00">
                  <c:v>-1.634309037561481E-4</c:v>
                </c:pt>
                <c:pt idx="816" formatCode="0.00E+00">
                  <c:v>-1.5349399885435609E-4</c:v>
                </c:pt>
                <c:pt idx="817" formatCode="0.00E+00">
                  <c:v>-1.4369880227623903E-4</c:v>
                </c:pt>
                <c:pt idx="818" formatCode="0.00E+00">
                  <c:v>-1.3724970028913117E-4</c:v>
                </c:pt>
                <c:pt idx="819" formatCode="0.00E+00">
                  <c:v>-1.2769036892736901E-4</c:v>
                </c:pt>
                <c:pt idx="820" formatCode="0.00E+00">
                  <c:v>-1.1827252596145106E-4</c:v>
                </c:pt>
                <c:pt idx="821" formatCode="0.00E+00">
                  <c:v>-1.1207454896196508E-4</c:v>
                </c:pt>
                <c:pt idx="822" formatCode="0.00E+00">
                  <c:v>-1.0289222421932401E-4</c:v>
                </c:pt>
                <c:pt idx="823" formatCode="0.00E+00">
                  <c:v>-9.3851177688741874E-5</c:v>
                </c:pt>
                <c:pt idx="824" formatCode="0.00E+00">
                  <c:v>-8.7903988474239854E-5</c:v>
                </c:pt>
                <c:pt idx="825" formatCode="0.00E+00">
                  <c:v>-7.9098128872892779E-5</c:v>
                </c:pt>
                <c:pt idx="826" formatCode="0.00E+00">
                  <c:v>-7.0433347003553937E-5</c:v>
                </c:pt>
                <c:pt idx="827" formatCode="0.00E+00">
                  <c:v>-6.4736623986838733E-5</c:v>
                </c:pt>
                <c:pt idx="828" formatCode="0.00E+00">
                  <c:v>-5.6306713387308048E-5</c:v>
                </c:pt>
                <c:pt idx="829" formatCode="0.00E+00">
                  <c:v>-4.8017689701828281E-5</c:v>
                </c:pt>
                <c:pt idx="830" formatCode="0.00E+00">
                  <c:v>-4.2571126848315525E-5</c:v>
                </c:pt>
                <c:pt idx="831" formatCode="0.00E+00">
                  <c:v>-3.4516674346338101E-5</c:v>
                </c:pt>
                <c:pt idx="832" formatCode="0.00E+00">
                  <c:v>-2.6602927566133044E-5</c:v>
                </c:pt>
                <c:pt idx="833" formatCode="0.00E+00">
                  <c:v>-1.8829819706649717E-5</c:v>
                </c:pt>
                <c:pt idx="834" formatCode="0.00E+00">
                  <c:v>-1.3726774164088719E-5</c:v>
                </c:pt>
                <c:pt idx="835" formatCode="0.00E+00">
                  <c:v>-6.1878481135850353E-6</c:v>
                </c:pt>
                <c:pt idx="836" formatCode="0.00E+00">
                  <c:v>1.2106069591674906E-6</c:v>
                </c:pt>
                <c:pt idx="837" formatCode="0.00E+00">
                  <c:v>6.064159156943543E-6</c:v>
                </c:pt>
                <c:pt idx="838" formatCode="0.00E+00">
                  <c:v>1.3228695639805119E-5</c:v>
                </c:pt>
                <c:pt idx="839" formatCode="0.00E+00">
                  <c:v>2.0252919544407515E-5</c:v>
                </c:pt>
                <c:pt idx="840" formatCode="0.00E+00">
                  <c:v>2.4857232256061923E-5</c:v>
                </c:pt>
                <c:pt idx="841" formatCode="0.00E+00">
                  <c:v>3.1647785403914638E-5</c:v>
                </c:pt>
                <c:pt idx="842" formatCode="0.00E+00">
                  <c:v>3.82981748606826E-5</c:v>
                </c:pt>
                <c:pt idx="843" formatCode="0.00E+00">
                  <c:v>4.265348662921964E-5</c:v>
                </c:pt>
                <c:pt idx="844" formatCode="0.00E+00">
                  <c:v>4.9070437824172868E-5</c:v>
                </c:pt>
                <c:pt idx="845" formatCode="0.00E+00">
                  <c:v>5.534736473225364E-5</c:v>
                </c:pt>
                <c:pt idx="846" formatCode="0.00E+00">
                  <c:v>5.9453898829956781E-5</c:v>
                </c:pt>
                <c:pt idx="847" formatCode="0.00E+00">
                  <c:v>6.5497604679441799E-5</c:v>
                </c:pt>
                <c:pt idx="848" formatCode="0.00E+00">
                  <c:v>7.1401416189145473E-5</c:v>
                </c:pt>
                <c:pt idx="849" formatCode="0.00E+00">
                  <c:v>7.5259380661752694E-5</c:v>
                </c:pt>
                <c:pt idx="850" formatCode="0.00E+00">
                  <c:v>8.0930173065217199E-5</c:v>
                </c:pt>
                <c:pt idx="851" formatCode="0.00E+00">
                  <c:v>8.6461191646053598E-5</c:v>
                </c:pt>
                <c:pt idx="852" formatCode="0.00E+00">
                  <c:v>9.0070779351738794E-5</c:v>
                </c:pt>
                <c:pt idx="853" formatCode="0.00E+00">
                  <c:v>9.5368965566627629E-5</c:v>
                </c:pt>
                <c:pt idx="854">
                  <c:v>1.00527489068477E-4</c:v>
                </c:pt>
                <c:pt idx="855">
                  <c:v>1.0388887771449599E-4</c:v>
                </c:pt>
                <c:pt idx="856">
                  <c:v>1.0881474041550117E-4</c:v>
                </c:pt>
                <c:pt idx="857">
                  <c:v>1.1360104212697119E-4</c:v>
                </c:pt>
                <c:pt idx="858">
                  <c:v>1.1824781931084212E-4</c:v>
                </c:pt>
                <c:pt idx="859">
                  <c:v>1.2126819163576203E-4</c:v>
                </c:pt>
                <c:pt idx="860">
                  <c:v>1.2568252033594797E-4</c:v>
                </c:pt>
                <c:pt idx="861">
                  <c:v>1.29957413287511E-4</c:v>
                </c:pt>
                <c:pt idx="862">
                  <c:v>1.3272994917644301E-4</c:v>
                </c:pt>
                <c:pt idx="863">
                  <c:v>1.3677252918281401E-4</c:v>
                </c:pt>
                <c:pt idx="864">
                  <c:v>1.4067575287690117E-4</c:v>
                </c:pt>
                <c:pt idx="865">
                  <c:v>1.4320057903123001E-4</c:v>
                </c:pt>
                <c:pt idx="866">
                  <c:v>1.4687161024256405E-4</c:v>
                </c:pt>
                <c:pt idx="867">
                  <c:v>1.5040335525038208E-4</c:v>
                </c:pt>
                <c:pt idx="868">
                  <c:v>1.5268058334710216E-4</c:v>
                </c:pt>
                <c:pt idx="869">
                  <c:v>1.5598024127970702E-4</c:v>
                </c:pt>
                <c:pt idx="870">
                  <c:v>1.5914067380405308E-4</c:v>
                </c:pt>
                <c:pt idx="871">
                  <c:v>1.6117040051548301E-4</c:v>
                </c:pt>
                <c:pt idx="872">
                  <c:v>1.6409883633874213E-4</c:v>
                </c:pt>
                <c:pt idx="873">
                  <c:v>1.6688809824591511E-4</c:v>
                </c:pt>
                <c:pt idx="874">
                  <c:v>1.6867040525809105E-4</c:v>
                </c:pt>
                <c:pt idx="875">
                  <c:v>1.7122774582041905E-4</c:v>
                </c:pt>
                <c:pt idx="876">
                  <c:v>1.7364595466516717E-4</c:v>
                </c:pt>
                <c:pt idx="877">
                  <c:v>1.7518090869343201E-4</c:v>
                </c:pt>
                <c:pt idx="878">
                  <c:v>1.7736725654590808E-4</c:v>
                </c:pt>
                <c:pt idx="879">
                  <c:v>1.7941450559423011E-4</c:v>
                </c:pt>
                <c:pt idx="880">
                  <c:v>1.8070215839381207E-4</c:v>
                </c:pt>
                <c:pt idx="881">
                  <c:v>1.8251759181032217E-4</c:v>
                </c:pt>
                <c:pt idx="882">
                  <c:v>1.8419395005428408E-4</c:v>
                </c:pt>
                <c:pt idx="883">
                  <c:v>1.8523433843174909E-4</c:v>
                </c:pt>
                <c:pt idx="884">
                  <c:v>1.8667891141914016E-4</c:v>
                </c:pt>
                <c:pt idx="885">
                  <c:v>1.8798442359172407E-4</c:v>
                </c:pt>
                <c:pt idx="886">
                  <c:v>1.8915087801787714E-4</c:v>
                </c:pt>
                <c:pt idx="887">
                  <c:v>1.8985131171865718E-4</c:v>
                </c:pt>
                <c:pt idx="888">
                  <c:v>1.9078599829702017E-4</c:v>
                </c:pt>
                <c:pt idx="889">
                  <c:v>1.9158162866553409E-4</c:v>
                </c:pt>
                <c:pt idx="890">
                  <c:v>1.9203482560731412E-4</c:v>
                </c:pt>
                <c:pt idx="891">
                  <c:v>1.9259868281740411E-4</c:v>
                </c:pt>
                <c:pt idx="892">
                  <c:v>1.9302347607974015E-4</c:v>
                </c:pt>
                <c:pt idx="893">
                  <c:v>1.9322942253874008E-4</c:v>
                </c:pt>
                <c:pt idx="894">
                  <c:v>1.9342242235235915E-4</c:v>
                </c:pt>
                <c:pt idx="895">
                  <c:v>1.9346341155074701E-4</c:v>
                </c:pt>
                <c:pt idx="896">
                  <c:v>1.9339117015782517E-4</c:v>
                </c:pt>
                <c:pt idx="897">
                  <c:v>1.9316689892552615E-4</c:v>
                </c:pt>
                <c:pt idx="898">
                  <c:v>1.9280351585658517E-4</c:v>
                </c:pt>
                <c:pt idx="899">
                  <c:v>1.9248394463089612E-4</c:v>
                </c:pt>
                <c:pt idx="900">
                  <c:v>1.9188867417098515E-4</c:v>
                </c:pt>
                <c:pt idx="901">
                  <c:v>1.9115425492182222E-4</c:v>
                </c:pt>
                <c:pt idx="902">
                  <c:v>1.9058729310666522E-4</c:v>
                </c:pt>
                <c:pt idx="903">
                  <c:v>1.896209189857782E-4</c:v>
                </c:pt>
                <c:pt idx="904">
                  <c:v>1.8851534982758608E-4</c:v>
                </c:pt>
                <c:pt idx="905">
                  <c:v>1.8770092169203008E-4</c:v>
                </c:pt>
                <c:pt idx="906">
                  <c:v>1.8636331515910714E-4</c:v>
                </c:pt>
                <c:pt idx="907">
                  <c:v>1.8488645803483707E-4</c:v>
                </c:pt>
                <c:pt idx="908" formatCode="0.00E+00">
                  <c:v>1.8382447285850012E-4</c:v>
                </c:pt>
                <c:pt idx="909" formatCode="0.00E+00">
                  <c:v>1.8211548081845707E-4</c:v>
                </c:pt>
                <c:pt idx="910" formatCode="0.00E+00">
                  <c:v>1.802671733165251E-4</c:v>
                </c:pt>
                <c:pt idx="911" formatCode="0.00E+00">
                  <c:v>1.7895752536890402E-4</c:v>
                </c:pt>
                <c:pt idx="912" formatCode="0.00E+00">
                  <c:v>1.76876970349719E-4</c:v>
                </c:pt>
                <c:pt idx="913" formatCode="0.00E+00">
                  <c:v>1.7465702566600807E-4</c:v>
                </c:pt>
                <c:pt idx="914" formatCode="0.00E+00">
                  <c:v>1.7229766049070601E-4</c:v>
                </c:pt>
                <c:pt idx="915" formatCode="0.00E+00">
                  <c:v>1.7064727430415514E-4</c:v>
                </c:pt>
                <c:pt idx="916" formatCode="0.00E+00">
                  <c:v>1.6805548120579008E-4</c:v>
                </c:pt>
                <c:pt idx="917" formatCode="0.00E+00">
                  <c:v>1.653241804864341E-4</c:v>
                </c:pt>
                <c:pt idx="918" formatCode="0.00E+00">
                  <c:v>1.634258192930562E-4</c:v>
                </c:pt>
                <c:pt idx="919" formatCode="0.00E+00">
                  <c:v>1.604619420732431E-4</c:v>
                </c:pt>
                <c:pt idx="920" formatCode="0.00E+00">
                  <c:v>1.57358460731317E-4</c:v>
                </c:pt>
                <c:pt idx="921" formatCode="0.00E+00">
                  <c:v>1.5521196786986709E-4</c:v>
                </c:pt>
                <c:pt idx="922" formatCode="0.00E+00">
                  <c:v>1.5187574629893014E-4</c:v>
                </c:pt>
                <c:pt idx="923" formatCode="0.00E+00">
                  <c:v>1.4839981471359098E-4</c:v>
                </c:pt>
                <c:pt idx="924" formatCode="0.00E+00">
                  <c:v>1.4600501839709615E-4</c:v>
                </c:pt>
                <c:pt idx="925" formatCode="0.00E+00">
                  <c:v>1.4229616767110802E-4</c:v>
                </c:pt>
                <c:pt idx="926" formatCode="0.00E+00">
                  <c:v>1.3844749162286111E-4</c:v>
                </c:pt>
                <c:pt idx="927" formatCode="0.00E+00">
                  <c:v>1.3580420490700218E-4</c:v>
                </c:pt>
                <c:pt idx="928" formatCode="0.00E+00">
                  <c:v>1.31722415584688E-4</c:v>
                </c:pt>
                <c:pt idx="929" formatCode="0.00E+00">
                  <c:v>1.2750067619703311E-4</c:v>
                </c:pt>
                <c:pt idx="930" formatCode="0.00E+00">
                  <c:v>1.2460869694059316E-4</c:v>
                </c:pt>
                <c:pt idx="931" formatCode="0.00E+00">
                  <c:v>1.2015363488403399E-4</c:v>
                </c:pt>
                <c:pt idx="932" formatCode="0.00E+00">
                  <c:v>1.15558488554249E-4</c:v>
                </c:pt>
                <c:pt idx="933" formatCode="0.00E+00">
                  <c:v>1.1241759938030113E-4</c:v>
                </c:pt>
                <c:pt idx="934" formatCode="0.00E+00">
                  <c:v>1.0758890568337107E-4</c:v>
                </c:pt>
                <c:pt idx="935" formatCode="0.00E+00">
                  <c:v>1.0261998401504799E-4</c:v>
                </c:pt>
                <c:pt idx="936" formatCode="0.00E+00">
                  <c:v>9.9229952266253639E-5</c:v>
                </c:pt>
                <c:pt idx="937" formatCode="0.00E+00">
                  <c:v>9.4027243182874445E-5</c:v>
                </c:pt>
                <c:pt idx="938" formatCode="0.00E+00">
                  <c:v>8.8684152908623134E-5</c:v>
                </c:pt>
                <c:pt idx="939" formatCode="0.00E+00">
                  <c:v>8.5044730601687866E-5</c:v>
                </c:pt>
                <c:pt idx="940" formatCode="0.00E+00">
                  <c:v>7.9467597466203292E-5</c:v>
                </c:pt>
                <c:pt idx="941" formatCode="0.00E+00">
                  <c:v>7.3749920368568929E-5</c:v>
                </c:pt>
                <c:pt idx="942" formatCode="0.00E+00">
                  <c:v>6.7891634537354482E-5</c:v>
                </c:pt>
                <c:pt idx="943" formatCode="0.00E+00">
                  <c:v>6.3908853287557798E-5</c:v>
                </c:pt>
                <c:pt idx="944" formatCode="0.00E+00">
                  <c:v>5.7816146110872042E-5</c:v>
                </c:pt>
                <c:pt idx="945" formatCode="0.00E+00">
                  <c:v>5.1582654166546468E-5</c:v>
                </c:pt>
                <c:pt idx="946" formatCode="0.00E+00">
                  <c:v>4.7349829843705041E-5</c:v>
                </c:pt>
                <c:pt idx="947" formatCode="0.00E+00">
                  <c:v>4.0881624205115951E-5</c:v>
                </c:pt>
                <c:pt idx="948" formatCode="0.00E+00">
                  <c:v>3.427244812962654E-5</c:v>
                </c:pt>
                <c:pt idx="949" formatCode="0.00E+00">
                  <c:v>2.9789280532849821E-5</c:v>
                </c:pt>
                <c:pt idx="950" formatCode="0.00E+00">
                  <c:v>2.2945082826796919E-5</c:v>
                </c:pt>
                <c:pt idx="951" formatCode="0.00E+00">
                  <c:v>1.5959719339956912E-5</c:v>
                </c:pt>
                <c:pt idx="952" formatCode="0.00E+00">
                  <c:v>1.1225892703461007E-5</c:v>
                </c:pt>
                <c:pt idx="953" formatCode="0.00E+00">
                  <c:v>4.0051839980835242E-6</c:v>
                </c:pt>
                <c:pt idx="954" formatCode="0.00E+00">
                  <c:v>-3.3568955457609624E-6</c:v>
                </c:pt>
                <c:pt idx="955" formatCode="0.00E+00">
                  <c:v>-8.3417126176468804E-6</c:v>
                </c:pt>
                <c:pt idx="956" formatCode="0.00E+00">
                  <c:v>-1.5939476684504509E-5</c:v>
                </c:pt>
                <c:pt idx="957" formatCode="0.00E+00">
                  <c:v>-2.3678826404626723E-5</c:v>
                </c:pt>
                <c:pt idx="958" formatCode="0.00E+00">
                  <c:v>-2.8914981002660512E-5</c:v>
                </c:pt>
                <c:pt idx="959" formatCode="0.00E+00">
                  <c:v>-3.6890370336959139E-5</c:v>
                </c:pt>
                <c:pt idx="960" formatCode="0.00E+00">
                  <c:v>-4.5007569939843568E-5</c:v>
                </c:pt>
                <c:pt idx="961" formatCode="0.00E+00">
                  <c:v>-5.0495424920262689E-5</c:v>
                </c:pt>
                <c:pt idx="962" formatCode="0.00E+00">
                  <c:v>-5.8849035088749423E-5</c:v>
                </c:pt>
                <c:pt idx="963" formatCode="0.00E+00">
                  <c:v>-6.7344689988331727E-5</c:v>
                </c:pt>
                <c:pt idx="964" formatCode="0.00E+00">
                  <c:v>-7.3084624044797696E-5</c:v>
                </c:pt>
                <c:pt idx="965" formatCode="0.00E+00">
                  <c:v>-8.181707639591018E-5</c:v>
                </c:pt>
                <c:pt idx="966" formatCode="0.00E+00">
                  <c:v>-9.0691817837395967E-5</c:v>
                </c:pt>
                <c:pt idx="967" formatCode="0.00E+00">
                  <c:v>-9.9708944450902279E-5</c:v>
                </c:pt>
                <c:pt idx="968">
                  <c:v>-1.0579616737103999E-4</c:v>
                </c:pt>
                <c:pt idx="969">
                  <c:v>-1.1505065256105315E-4</c:v>
                </c:pt>
                <c:pt idx="970">
                  <c:v>-1.2444778104806108E-4</c:v>
                </c:pt>
                <c:pt idx="971">
                  <c:v>-1.3078804912633807E-4</c:v>
                </c:pt>
                <c:pt idx="972">
                  <c:v>-1.4042296136772199E-4</c:v>
                </c:pt>
                <c:pt idx="973">
                  <c:v>-1.5020078505241705E-4</c:v>
                </c:pt>
                <c:pt idx="974" formatCode="0.00E+00">
                  <c:v>-1.5679453112897108E-4</c:v>
                </c:pt>
                <c:pt idx="975" formatCode="0.00E+00">
                  <c:v>-1.6681057996347716E-4</c:v>
                </c:pt>
                <c:pt idx="976" formatCode="0.00E+00">
                  <c:v>-1.7696981846360515E-4</c:v>
                </c:pt>
                <c:pt idx="977" formatCode="0.00E+00">
                  <c:v>-1.838174915742031E-4</c:v>
                </c:pt>
                <c:pt idx="978" formatCode="0.00E+00">
                  <c:v>-1.9421541292933723E-4</c:v>
                </c:pt>
                <c:pt idx="979" formatCode="0.00E+00">
                  <c:v>-2.0475681230532988E-4</c:v>
                </c:pt>
                <c:pt idx="980" formatCode="0.00E+00">
                  <c:v>-2.1185887777251821E-4</c:v>
                </c:pt>
                <c:pt idx="981" formatCode="0.00E+00">
                  <c:v>-2.2263943411231227E-4</c:v>
                </c:pt>
                <c:pt idx="982" formatCode="0.00E+00">
                  <c:v>-2.3356376702290499E-4</c:v>
                </c:pt>
                <c:pt idx="983" formatCode="0.00E+00">
                  <c:v>-2.4092070654991202E-4</c:v>
                </c:pt>
                <c:pt idx="984" formatCode="0.00E+00">
                  <c:v>-2.5208468703457698E-4</c:v>
                </c:pt>
                <c:pt idx="985" formatCode="0.00E+00">
                  <c:v>-2.6339275289604839E-4</c:v>
                </c:pt>
                <c:pt idx="986" formatCode="0.00E+00">
                  <c:v>-2.7100506466452915E-4</c:v>
                </c:pt>
                <c:pt idx="987" formatCode="0.00E+00">
                  <c:v>-2.825532853135761E-4</c:v>
                </c:pt>
                <c:pt idx="988" formatCode="0.00E+00">
                  <c:v>-2.94245910466934E-4</c:v>
                </c:pt>
                <c:pt idx="989" formatCode="0.00E+00">
                  <c:v>-3.0608306493506624E-4</c:v>
                </c:pt>
                <c:pt idx="990" formatCode="0.00E+00">
                  <c:v>-3.1404741310201215E-4</c:v>
                </c:pt>
                <c:pt idx="991" formatCode="0.00E+00">
                  <c:v>-3.2612545098465926E-4</c:v>
                </c:pt>
                <c:pt idx="992" formatCode="0.00E+00">
                  <c:v>-3.3834835169184425E-4</c:v>
                </c:pt>
                <c:pt idx="993" formatCode="0.00E+00">
                  <c:v>-3.4656932553782214E-4</c:v>
                </c:pt>
                <c:pt idx="994" formatCode="0.00E+00">
                  <c:v>-3.5903365686269361E-4</c:v>
                </c:pt>
                <c:pt idx="995" formatCode="0.00E+00">
                  <c:v>-3.7164319500632815E-4</c:v>
                </c:pt>
                <c:pt idx="996" formatCode="0.00E+00">
                  <c:v>-3.8012134921595712E-4</c:v>
                </c:pt>
                <c:pt idx="997" formatCode="0.00E+00">
                  <c:v>-3.9297288215515031E-4</c:v>
                </c:pt>
                <c:pt idx="998" formatCode="0.00E+00">
                  <c:v>-4.0596997646393776E-4</c:v>
                </c:pt>
                <c:pt idx="999" formatCode="0.00E+00">
                  <c:v>-4.1470588267127388E-4</c:v>
                </c:pt>
                <c:pt idx="1000" formatCode="0.00E+00">
                  <c:v>-4.2794555304654004E-4</c:v>
                </c:pt>
                <c:pt idx="1001" formatCode="0.00E+00">
                  <c:v>-4.4133114997417934E-4</c:v>
                </c:pt>
                <c:pt idx="1002" formatCode="0.00E+00">
                  <c:v>-4.5032539687895733E-4</c:v>
                </c:pt>
                <c:pt idx="1003" formatCode="0.00E+00">
                  <c:v>-4.6395416835896163E-4</c:v>
                </c:pt>
                <c:pt idx="1004" formatCode="0.00E+00">
                  <c:v>-4.7772924228326705E-4</c:v>
                </c:pt>
                <c:pt idx="1005" formatCode="0.00E+00">
                  <c:v>-4.8698243577249996E-4</c:v>
                </c:pt>
                <c:pt idx="1006" formatCode="0.00E+00">
                  <c:v>-5.0100130007461234E-4</c:v>
                </c:pt>
                <c:pt idx="1007" formatCode="0.00E+00">
                  <c:v>-5.1516685350304835E-4</c:v>
                </c:pt>
                <c:pt idx="1008" formatCode="0.00E+00">
                  <c:v>-5.2467961677636935E-4</c:v>
                </c:pt>
                <c:pt idx="1009" formatCode="0.00E+00">
                  <c:v>-5.3908959387826804E-4</c:v>
                </c:pt>
                <c:pt idx="1010" formatCode="0.00E+00">
                  <c:v>-5.5364665765874905E-4</c:v>
                </c:pt>
                <c:pt idx="1011" formatCode="0.00E+00">
                  <c:v>-5.6835096309727231E-4</c:v>
                </c:pt>
                <c:pt idx="1012" formatCode="0.00E+00">
                  <c:v>-5.7822176971072828E-4</c:v>
                </c:pt>
                <c:pt idx="1013" formatCode="0.00E+00">
                  <c:v>-5.931714032519727E-4</c:v>
                </c:pt>
                <c:pt idx="1014" formatCode="0.00E+00">
                  <c:v>-6.0826869117655427E-4</c:v>
                </c:pt>
                <c:pt idx="1015" formatCode="0.00E+00">
                  <c:v>-6.1840062234480597E-4</c:v>
                </c:pt>
                <c:pt idx="1016" formatCode="0.00E+00">
                  <c:v>-6.3374391383967199E-4</c:v>
                </c:pt>
                <c:pt idx="1017" formatCode="0.00E+00">
                  <c:v>-6.4923528352198363E-4</c:v>
                </c:pt>
                <c:pt idx="1018" formatCode="0.00E+00">
                  <c:v>-6.5962902197486345E-4</c:v>
                </c:pt>
                <c:pt idx="1019" formatCode="0.00E+00">
                  <c:v>-6.753670886347513E-4</c:v>
                </c:pt>
                <c:pt idx="1020">
                  <c:v>-6.9125366845331773E-4</c:v>
                </c:pt>
                <c:pt idx="1021">
                  <c:v>-7.0190991482850539E-4</c:v>
                </c:pt>
                <c:pt idx="1022">
                  <c:v>-7.1804390311853332E-4</c:v>
                </c:pt>
                <c:pt idx="1023">
                  <c:v>-7.343268508021015E-4</c:v>
                </c:pt>
                <c:pt idx="1024">
                  <c:v>-7.452463237898314E-4</c:v>
                </c:pt>
                <c:pt idx="1025">
                  <c:v>-7.6177740967756829E-4</c:v>
                </c:pt>
                <c:pt idx="1026">
                  <c:v>-7.7845791255203879E-4</c:v>
                </c:pt>
                <c:pt idx="1027">
                  <c:v>-7.896413490464558E-4</c:v>
                </c:pt>
                <c:pt idx="1028">
                  <c:v>-8.0657073825371657E-4</c:v>
                </c:pt>
                <c:pt idx="1029">
                  <c:v>-8.2365001349802376E-4</c:v>
                </c:pt>
                <c:pt idx="1030">
                  <c:v>-8.4087935729236388E-4</c:v>
                </c:pt>
                <c:pt idx="1031">
                  <c:v>-8.5242709701445387E-4</c:v>
                </c:pt>
                <c:pt idx="1032" formatCode="0.00E+00">
                  <c:v>-8.6990639192396772E-4</c:v>
                </c:pt>
                <c:pt idx="1033" formatCode="0.00E+00">
                  <c:v>-8.8753624044716052E-4</c:v>
                </c:pt>
                <c:pt idx="1034" formatCode="0.00E+00">
                  <c:v>-8.9934977304268089E-4</c:v>
                </c:pt>
                <c:pt idx="1035" formatCode="0.00E+00">
                  <c:v>-9.1723036529847072E-4</c:v>
                </c:pt>
                <c:pt idx="1036" formatCode="0.00E+00">
                  <c:v>-9.3526200793726637E-4</c:v>
                </c:pt>
                <c:pt idx="1037" formatCode="0.00E+00">
                  <c:v>-9.4734213304607361E-4</c:v>
                </c:pt>
                <c:pt idx="1038" formatCode="0.00E+00">
                  <c:v>-9.6562533099246088E-4</c:v>
                </c:pt>
                <c:pt idx="1039" formatCode="0.00E+00">
                  <c:v>-9.8406008790489748E-4</c:v>
                </c:pt>
                <c:pt idx="1040" formatCode="0.00E+00">
                  <c:v>-9.9640762408355647E-4</c:v>
                </c:pt>
                <c:pt idx="1041" formatCode="0.00E+00">
                  <c:v>-1.0150947670140298E-3</c:v>
                </c:pt>
                <c:pt idx="1042" formatCode="0.00E+00">
                  <c:v>-1.0339339894182801E-3</c:v>
                </c:pt>
                <c:pt idx="1043" formatCode="0.00E+00">
                  <c:v>-1.0465497743136012E-3</c:v>
                </c:pt>
                <c:pt idx="1044" formatCode="0.00E+00">
                  <c:v>-1.0656422327622306E-3</c:v>
                </c:pt>
                <c:pt idx="1045" formatCode="0.00E+00">
                  <c:v>-1.0848873032336807E-3</c:v>
                </c:pt>
                <c:pt idx="1046" formatCode="0.00E+00">
                  <c:v>-1.0977721937635208E-3</c:v>
                </c:pt>
                <c:pt idx="1047" formatCode="0.00E+00">
                  <c:v>-1.1172713698064107E-3</c:v>
                </c:pt>
                <c:pt idx="1048" formatCode="0.00E+00">
                  <c:v>-1.1369237025791799E-3</c:v>
                </c:pt>
                <c:pt idx="1049" formatCode="0.00E+00">
                  <c:v>-1.15672940375745E-3</c:v>
                </c:pt>
                <c:pt idx="1050" formatCode="0.00E+00">
                  <c:v>-1.1699859026802412E-3</c:v>
                </c:pt>
                <c:pt idx="1051" formatCode="0.00E+00">
                  <c:v>-1.1900469439597619E-3</c:v>
                </c:pt>
                <c:pt idx="1052" formatCode="0.00E+00">
                  <c:v>-1.2102619153658699E-3</c:v>
                </c:pt>
                <c:pt idx="1053" formatCode="0.00E+00">
                  <c:v>-1.22378963969986E-3</c:v>
                </c:pt>
                <c:pt idx="1054" formatCode="0.00E+00">
                  <c:v>-1.2442608679828007E-3</c:v>
                </c:pt>
                <c:pt idx="1055" formatCode="0.00E+00">
                  <c:v>-1.2648866005652301E-3</c:v>
                </c:pt>
                <c:pt idx="1056" formatCode="0.00E+00">
                  <c:v>-1.2786864738018613E-3</c:v>
                </c:pt>
                <c:pt idx="1057" formatCode="0.00E+00">
                  <c:v>-1.29956940020585E-3</c:v>
                </c:pt>
                <c:pt idx="1058" formatCode="0.00E+00">
                  <c:v>-1.3206074176609407E-3</c:v>
                </c:pt>
                <c:pt idx="1059" formatCode="0.00E+00">
                  <c:v>-1.3346803834074301E-3</c:v>
                </c:pt>
                <c:pt idx="1060" formatCode="0.00E+00">
                  <c:v>-1.3559765520048199E-3</c:v>
                </c:pt>
                <c:pt idx="1061" formatCode="0.00E+00">
                  <c:v>-1.3774284111170701E-3</c:v>
                </c:pt>
                <c:pt idx="1062" formatCode="0.00E+00">
                  <c:v>-1.3917754333004407E-3</c:v>
                </c:pt>
                <c:pt idx="1063" formatCode="0.00E+00">
                  <c:v>-1.4134864214665212E-3</c:v>
                </c:pt>
                <c:pt idx="1064" formatCode="0.00E+00">
                  <c:v>-1.43535371245776E-3</c:v>
                </c:pt>
                <c:pt idx="1065" formatCode="0.00E+00">
                  <c:v>-1.4573775440319707E-3</c:v>
                </c:pt>
                <c:pt idx="1066" formatCode="0.00E+00">
                  <c:v>-1.4721031943030107E-3</c:v>
                </c:pt>
                <c:pt idx="1067" formatCode="0.00E+00">
                  <c:v>-1.4943875411896513E-3</c:v>
                </c:pt>
                <c:pt idx="1068" formatCode="0.00E+00">
                  <c:v>-1.5168290589666401E-3</c:v>
                </c:pt>
                <c:pt idx="1069" formatCode="0.00E+00">
                  <c:v>-1.531831144788761E-3</c:v>
                </c:pt>
                <c:pt idx="1070" formatCode="0.00E+00">
                  <c:v>-1.5545342057480306E-3</c:v>
                </c:pt>
                <c:pt idx="1071" formatCode="0.00E+00">
                  <c:v>-1.5773950810886706E-3</c:v>
                </c:pt>
                <c:pt idx="1072" formatCode="0.00E+00">
                  <c:v>-1.59267463672246E-3</c:v>
                </c:pt>
                <c:pt idx="1073" formatCode="0.00E+00">
                  <c:v>-1.6157981044695408E-3</c:v>
                </c:pt>
                <c:pt idx="1074" formatCode="0.00E+00">
                  <c:v>-1.6390800434185413E-3</c:v>
                </c:pt>
                <c:pt idx="1075" formatCode="0.00E+00">
                  <c:v>-1.6546381244114019E-3</c:v>
                </c:pt>
                <c:pt idx="1076" formatCode="0.00E+00">
                  <c:v>-1.6781837265844913E-3</c:v>
                </c:pt>
                <c:pt idx="1077" formatCode="0.00E+00">
                  <c:v>-1.7018884702603701E-3</c:v>
                </c:pt>
                <c:pt idx="1078" formatCode="0.00E+00">
                  <c:v>-1.7177261536841298E-3</c:v>
                </c:pt>
                <c:pt idx="1079" formatCode="0.00E+00">
                  <c:v>-1.74169565323837E-3</c:v>
                </c:pt>
                <c:pt idx="1080" formatCode="0.00E+00">
                  <c:v>-1.76582497823199E-3</c:v>
                </c:pt>
                <c:pt idx="1081" formatCode="0.00E+00">
                  <c:v>-1.7901143940782707E-3</c:v>
                </c:pt>
                <c:pt idx="1082" formatCode="0.00E+00">
                  <c:v>-1.806338558535781E-3</c:v>
                </c:pt>
                <c:pt idx="1083" formatCode="0.00E+00">
                  <c:v>-1.83089427731817E-3</c:v>
                </c:pt>
                <c:pt idx="1084" formatCode="0.00E+00">
                  <c:v>-1.8556107900116407E-3</c:v>
                </c:pt>
                <c:pt idx="1085" formatCode="0.00E+00">
                  <c:v>-1.8721172106120113E-3</c:v>
                </c:pt>
                <c:pt idx="1086" formatCode="0.00E+00">
                  <c:v>-1.8971011719540612E-3</c:v>
                </c:pt>
                <c:pt idx="1087" formatCode="0.00E+00">
                  <c:v>-1.922246644284431E-3</c:v>
                </c:pt>
                <c:pt idx="1088" formatCode="0.00E+00">
                  <c:v>-1.9390364727288607E-3</c:v>
                </c:pt>
                <c:pt idx="1089" formatCode="0.00E+00">
                  <c:v>-1.9644505621296115E-3</c:v>
                </c:pt>
                <c:pt idx="1090" formatCode="0.00E+00">
                  <c:v>-1.9900268937827212E-3</c:v>
                </c:pt>
                <c:pt idx="1091" formatCode="0.00E+00">
                  <c:v>-2.0071013044000415E-3</c:v>
                </c:pt>
                <c:pt idx="1092" formatCode="0.00E+00">
                  <c:v>-2.0329474445263699E-3</c:v>
                </c:pt>
                <c:pt idx="1093" formatCode="0.00E+00">
                  <c:v>-2.0589565725268114E-3</c:v>
                </c:pt>
                <c:pt idx="1094" formatCode="0.00E+00">
                  <c:v>-2.0851289776516115E-3</c:v>
                </c:pt>
                <c:pt idx="1095" formatCode="0.00E+00">
                  <c:v>-2.1025969136780399E-3</c:v>
                </c:pt>
                <c:pt idx="1096" formatCode="0.00E+00">
                  <c:v>-2.1290408128459516E-3</c:v>
                </c:pt>
                <c:pt idx="1097" formatCode="0.00E+00">
                  <c:v>-2.1556487549130197E-3</c:v>
                </c:pt>
                <c:pt idx="1098" formatCode="0.00E+00">
                  <c:v>-2.1734041631623715E-3</c:v>
                </c:pt>
                <c:pt idx="1099" formatCode="0.00E+00">
                  <c:v>-2.2002848465758626E-3</c:v>
                </c:pt>
                <c:pt idx="1100" formatCode="0.00E+00">
                  <c:v>-2.2273303534485539E-3</c:v>
                </c:pt>
                <c:pt idx="1101" formatCode="0.00E+00">
                  <c:v>-2.2453744868196116E-3</c:v>
                </c:pt>
                <c:pt idx="1102" formatCode="0.00E+00">
                  <c:v>-2.2726940062919826E-3</c:v>
                </c:pt>
                <c:pt idx="1103" formatCode="0.00E+00">
                  <c:v>-2.3001791447561713E-3</c:v>
                </c:pt>
                <c:pt idx="1104" formatCode="0.00E+00">
                  <c:v>-2.31851327999968E-3</c:v>
                </c:pt>
                <c:pt idx="1105" formatCode="0.00E+00">
                  <c:v>-2.3462737265694013E-3</c:v>
                </c:pt>
                <c:pt idx="1106" formatCode="0.00E+00">
                  <c:v>-2.37420060282512E-3</c:v>
                </c:pt>
                <c:pt idx="1107" formatCode="0.00E+00">
                  <c:v>-2.3928260408443802E-3</c:v>
                </c:pt>
                <c:pt idx="1108" formatCode="0.00E+00">
                  <c:v>-2.4210295452723428E-3</c:v>
                </c:pt>
                <c:pt idx="1109" formatCode="0.00E+00">
                  <c:v>-2.4494003054389402E-3</c:v>
                </c:pt>
                <c:pt idx="1110" formatCode="0.00E+00">
                  <c:v>-2.4779386416922127E-3</c:v>
                </c:pt>
                <c:pt idx="1111" formatCode="0.00E+00">
                  <c:v>-2.4969671048764713E-3</c:v>
                </c:pt>
                <c:pt idx="1112" formatCode="0.00E+00">
                  <c:v>-2.5257839355084513E-3</c:v>
                </c:pt>
                <c:pt idx="1113" formatCode="0.00E+00">
                  <c:v>-2.5547691898566201E-3</c:v>
                </c:pt>
                <c:pt idx="1114" formatCode="0.00E+00">
                  <c:v>-2.5740921538228898E-3</c:v>
                </c:pt>
                <c:pt idx="1115" formatCode="0.00E+00">
                  <c:v>-2.6033572824399939E-3</c:v>
                </c:pt>
                <c:pt idx="1116" formatCode="0.00E+00">
                  <c:v>-2.6327916982444915E-3</c:v>
                </c:pt>
                <c:pt idx="1117" formatCode="0.00E+00">
                  <c:v>-2.6524105479019534E-3</c:v>
                </c:pt>
                <c:pt idx="1118" formatCode="0.00E+00">
                  <c:v>-2.6821262435291916E-3</c:v>
                </c:pt>
                <c:pt idx="1119" formatCode="0.00E+00">
                  <c:v>-2.7120121058706397E-3</c:v>
                </c:pt>
                <c:pt idx="1120" formatCode="0.00E+00">
                  <c:v>-2.7319282516734414E-3</c:v>
                </c:pt>
                <c:pt idx="1121" formatCode="0.00E+00">
                  <c:v>-2.7620968253970527E-3</c:v>
                </c:pt>
                <c:pt idx="1122" formatCode="0.00E+00">
                  <c:v>-2.79243646163323E-3</c:v>
                </c:pt>
                <c:pt idx="1123" formatCode="0.00E+00">
                  <c:v>-2.8229475077166614E-3</c:v>
                </c:pt>
                <c:pt idx="1124" formatCode="0.00E+00">
                  <c:v>-2.8432751454539802E-3</c:v>
                </c:pt>
                <c:pt idx="1125" formatCode="0.00E+00">
                  <c:v>-2.8740709257924499E-3</c:v>
                </c:pt>
                <c:pt idx="1126" formatCode="0.00E+00">
                  <c:v>-2.9050390346542902E-3</c:v>
                </c:pt>
                <c:pt idx="1127" formatCode="0.00E+00">
                  <c:v>-2.9256674334007088E-3</c:v>
                </c:pt>
                <c:pt idx="1128" formatCode="0.00E+00">
                  <c:v>-2.956921771487102E-3</c:v>
                </c:pt>
                <c:pt idx="1129" formatCode="0.00E+00">
                  <c:v>-2.9883493735819726E-3</c:v>
                </c:pt>
                <c:pt idx="1130" formatCode="0.00E+00">
                  <c:v>-3.0092800327647913E-3</c:v>
                </c:pt>
                <c:pt idx="1131" formatCode="0.00E+00">
                  <c:v>-3.0409953862819135E-3</c:v>
                </c:pt>
                <c:pt idx="1132" formatCode="0.00E+00">
                  <c:v>-3.0728849563373727E-3</c:v>
                </c:pt>
                <c:pt idx="1133" formatCode="0.00E+00">
                  <c:v>-3.1049491122297802E-3</c:v>
                </c:pt>
                <c:pt idx="1134" formatCode="0.00E+00">
                  <c:v>-3.1262982737585913E-3</c:v>
                </c:pt>
                <c:pt idx="1135" formatCode="0.00E+00">
                  <c:v>-3.1586523313953713E-3</c:v>
                </c:pt>
                <c:pt idx="1136" formatCode="0.00E+00">
                  <c:v>-3.1911819513769134E-3</c:v>
                </c:pt>
                <c:pt idx="1137" formatCode="0.00E+00">
                  <c:v>-3.2128370551400926E-3</c:v>
                </c:pt>
                <c:pt idx="1138" formatCode="0.00E+00">
                  <c:v>-3.2456581655067114E-3</c:v>
                </c:pt>
                <c:pt idx="1139" formatCode="0.00E+00">
                  <c:v>-3.2786558323537498E-3</c:v>
                </c:pt>
                <c:pt idx="1140" formatCode="0.00E+00">
                  <c:v>-3.30061847095356E-3</c:v>
                </c:pt>
                <c:pt idx="1141" formatCode="0.00E+00">
                  <c:v>-3.3339092453780602E-3</c:v>
                </c:pt>
                <c:pt idx="1142" formatCode="0.00E+00">
                  <c:v>-3.3673775883004639E-3</c:v>
                </c:pt>
                <c:pt idx="1143" formatCode="0.00E+00">
                  <c:v>-3.3896493827353601E-3</c:v>
                </c:pt>
                <c:pt idx="1144" formatCode="0.00E+00">
                  <c:v>-3.4234124793909313E-3</c:v>
                </c:pt>
                <c:pt idx="1145" formatCode="0.00E+00">
                  <c:v>-3.4573541747031601E-3</c:v>
                </c:pt>
                <c:pt idx="1146" formatCode="0.00E+00">
                  <c:v>-3.4914748680398913E-3</c:v>
                </c:pt>
                <c:pt idx="1147" formatCode="0.00E+00">
                  <c:v>-3.5141748993618317E-3</c:v>
                </c:pt>
                <c:pt idx="1148" formatCode="0.00E+00">
                  <c:v>-3.5485926711726428E-3</c:v>
                </c:pt>
                <c:pt idx="1149" formatCode="0.00E+00">
                  <c:v>-3.5831904967080414E-3</c:v>
                </c:pt>
                <c:pt idx="1150" formatCode="0.00E+00">
                  <c:v>-3.6062036623450526E-3</c:v>
                </c:pt>
                <c:pt idx="1151" formatCode="0.00E+00">
                  <c:v>-3.6411002832597013E-3</c:v>
                </c:pt>
                <c:pt idx="1152" formatCode="0.00E+00">
                  <c:v>-3.6761780323884613E-3</c:v>
                </c:pt>
                <c:pt idx="1153" formatCode="0.00E+00">
                  <c:v>-3.6995060524766727E-3</c:v>
                </c:pt>
                <c:pt idx="1154" formatCode="0.00E+00">
                  <c:v>-3.7348843443209927E-3</c:v>
                </c:pt>
                <c:pt idx="1155" formatCode="0.00E+00">
                  <c:v>-3.7704448579384026E-3</c:v>
                </c:pt>
                <c:pt idx="1156" formatCode="0.00E+00">
                  <c:v>-3.806188017267482E-3</c:v>
                </c:pt>
                <c:pt idx="1157" formatCode="0.00E+00">
                  <c:v>-3.8299523174221699E-3</c:v>
                </c:pt>
                <c:pt idx="1158" formatCode="0.00E+00">
                  <c:v>-3.8659984866699715E-3</c:v>
                </c:pt>
                <c:pt idx="1159" formatCode="0.00E+00">
                  <c:v>-3.9022284220530086E-3</c:v>
                </c:pt>
                <c:pt idx="1160" formatCode="0.00E+00">
                  <c:v>-3.9263117972906927E-3</c:v>
                </c:pt>
                <c:pt idx="1161" formatCode="0.00E+00">
                  <c:v>-3.9628465643212311E-3</c:v>
                </c:pt>
                <c:pt idx="1162" formatCode="0.00E+00">
                  <c:v>-3.9995662376799499E-3</c:v>
                </c:pt>
                <c:pt idx="1163" formatCode="0.00E+00">
                  <c:v>-4.0239705123155571E-3</c:v>
                </c:pt>
                <c:pt idx="1164" formatCode="0.00E+00">
                  <c:v>-4.0609968710711474E-3</c:v>
                </c:pt>
                <c:pt idx="1165" formatCode="0.00E+00">
                  <c:v>-4.0982092964242352E-3</c:v>
                </c:pt>
                <c:pt idx="1166" formatCode="0.00E+00">
                  <c:v>-4.1356082381797301E-3</c:v>
                </c:pt>
                <c:pt idx="1167" formatCode="0.00E+00">
                  <c:v>-4.1604573236069774E-3</c:v>
                </c:pt>
                <c:pt idx="1168" formatCode="0.00E+00">
                  <c:v>-4.1981655678770156E-3</c:v>
                </c:pt>
                <c:pt idx="1169" formatCode="0.00E+00">
                  <c:v>-4.2360615171152726E-3</c:v>
                </c:pt>
                <c:pt idx="1170" formatCode="0.00E+00">
                  <c:v>-4.2612359772371397E-3</c:v>
                </c:pt>
                <c:pt idx="1171" formatCode="0.00E+00">
                  <c:v>-4.2994431610783356E-3</c:v>
                </c:pt>
                <c:pt idx="1172" formatCode="0.00E+00">
                  <c:v>-4.3378392592874071E-3</c:v>
                </c:pt>
                <c:pt idx="1173" formatCode="0.00E+00">
                  <c:v>-4.3633410280579698E-3</c:v>
                </c:pt>
                <c:pt idx="1174" formatCode="0.00E+00">
                  <c:v>-4.4020503267011403E-3</c:v>
                </c:pt>
                <c:pt idx="1175" formatCode="0.00E+00">
                  <c:v>-4.4409497702787024E-3</c:v>
                </c:pt>
                <c:pt idx="1176" formatCode="0.00E+00">
                  <c:v>-4.4667808151711633E-3</c:v>
                </c:pt>
                <c:pt idx="1177" formatCode="0.00E+00">
                  <c:v>-4.5059954592926226E-3</c:v>
                </c:pt>
                <c:pt idx="1178" formatCode="0.00E+00">
                  <c:v>-4.5454015004194898E-3</c:v>
                </c:pt>
                <c:pt idx="1179" formatCode="0.00E+00">
                  <c:v>-4.5849994239693529E-3</c:v>
                </c:pt>
                <c:pt idx="1180" formatCode="0.00E+00">
                  <c:v>-4.6112870995628531E-3</c:v>
                </c:pt>
                <c:pt idx="1181" formatCode="0.00E+00">
                  <c:v>-4.6512030471005826E-3</c:v>
                </c:pt>
                <c:pt idx="1182" formatCode="0.00E+00">
                  <c:v>-4.6913121594654075E-3</c:v>
                </c:pt>
                <c:pt idx="1183" formatCode="0.00E+00">
                  <c:v>-4.7179339367343399E-3</c:v>
                </c:pt>
                <c:pt idx="1184" formatCode="0.00E+00">
                  <c:v>-4.7583631571433867E-3</c:v>
                </c:pt>
                <c:pt idx="1185" formatCode="0.00E+00">
                  <c:v>-4.7989868471302374E-3</c:v>
                </c:pt>
                <c:pt idx="1186" formatCode="0.00E+00">
                  <c:v>-4.8398055125575502E-3</c:v>
                </c:pt>
                <c:pt idx="1187" formatCode="0.00E+00">
                  <c:v>-4.8668907292237313E-3</c:v>
                </c:pt>
                <c:pt idx="1188" formatCode="0.00E+00">
                  <c:v>-4.9080324445467741E-3</c:v>
                </c:pt>
                <c:pt idx="1189" formatCode="0.00E+00">
                  <c:v>-4.9493704715947153E-3</c:v>
                </c:pt>
                <c:pt idx="1190" formatCode="0.00E+00">
                  <c:v>-4.9767948163604424E-3</c:v>
                </c:pt>
                <c:pt idx="1191" formatCode="0.00E+00">
                  <c:v>-5.0184580646123727E-3</c:v>
                </c:pt>
                <c:pt idx="1192" formatCode="0.00E+00">
                  <c:v>-5.0603189841132643E-3</c:v>
                </c:pt>
                <c:pt idx="1193" formatCode="0.00E+00">
                  <c:v>-5.0880846284597474E-3</c:v>
                </c:pt>
                <c:pt idx="1194" formatCode="0.00E+00">
                  <c:v>-5.1302729781088525E-3</c:v>
                </c:pt>
                <c:pt idx="1195" formatCode="0.00E+00">
                  <c:v>-5.1726603821589754E-3</c:v>
                </c:pt>
                <c:pt idx="1196" formatCode="0.00E+00">
                  <c:v>-5.2152473769138128E-3</c:v>
                </c:pt>
                <c:pt idx="1197" formatCode="0.00E+00">
                  <c:v>-5.2434866163311904E-3</c:v>
                </c:pt>
                <c:pt idx="1198" formatCode="0.00E+00">
                  <c:v>-5.2864041593217804E-3</c:v>
                </c:pt>
                <c:pt idx="1199" formatCode="0.00E+00">
                  <c:v>-5.3295227095298825E-3</c:v>
                </c:pt>
                <c:pt idx="1200" formatCode="0.00E+00">
                  <c:v>-5.35810857378972E-3</c:v>
                </c:pt>
                <c:pt idx="1201" formatCode="0.00E+00">
                  <c:v>-5.4015599734607341E-3</c:v>
                </c:pt>
                <c:pt idx="1202" formatCode="0.00E+00">
                  <c:v>-5.4452138214593441E-3</c:v>
                </c:pt>
                <c:pt idx="1203" formatCode="0.00E+00">
                  <c:v>-5.4741486109690252E-3</c:v>
                </c:pt>
                <c:pt idx="1204" formatCode="0.00E+00">
                  <c:v>-5.5181376494908996E-3</c:v>
                </c:pt>
                <c:pt idx="1205" formatCode="0.00E+00">
                  <c:v>-5.5623306024705724E-3</c:v>
                </c:pt>
                <c:pt idx="1206" formatCode="0.00E+00">
                  <c:v>-5.6067280384431732E-3</c:v>
                </c:pt>
                <c:pt idx="1207" formatCode="0.00E+00">
                  <c:v>-5.6361471822409352E-3</c:v>
                </c:pt>
                <c:pt idx="1208" formatCode="0.00E+00">
                  <c:v>-5.6808831133645429E-3</c:v>
                </c:pt>
                <c:pt idx="1209" formatCode="0.00E+00">
                  <c:v>-5.7258250289551598E-3</c:v>
                </c:pt>
                <c:pt idx="1210" formatCode="0.00E+00">
                  <c:v>-5.7555987393847728E-3</c:v>
                </c:pt>
                <c:pt idx="1211" formatCode="0.00E+00">
                  <c:v>-5.8008815889311824E-3</c:v>
                </c:pt>
                <c:pt idx="1212" formatCode="0.00E+00">
                  <c:v>-5.8463719504918254E-3</c:v>
                </c:pt>
                <c:pt idx="1213" formatCode="0.00E+00">
                  <c:v>-5.8920704164648124E-3</c:v>
                </c:pt>
                <c:pt idx="1214" formatCode="0.00E+00">
                  <c:v>-5.9223364409783227E-3</c:v>
                </c:pt>
                <c:pt idx="1215" formatCode="0.00E+00">
                  <c:v>-5.9683792836119137E-3</c:v>
                </c:pt>
                <c:pt idx="1216" formatCode="0.00E+00">
                  <c:v>-6.0146317950482654E-3</c:v>
                </c:pt>
                <c:pt idx="1217" formatCode="0.00E+00">
                  <c:v>-6.0452582614364701E-3</c:v>
                </c:pt>
                <c:pt idx="1218" formatCode="0.00E+00">
                  <c:v>-6.0918576902124428E-3</c:v>
                </c:pt>
                <c:pt idx="1219" formatCode="0.00E+00">
                  <c:v>-6.1386683793695027E-3</c:v>
                </c:pt>
                <c:pt idx="1220" formatCode="0.00E+00">
                  <c:v>-6.1696578255410923E-3</c:v>
                </c:pt>
                <c:pt idx="1221" formatCode="0.00E+00">
                  <c:v>-6.2168180167412003E-3</c:v>
                </c:pt>
                <c:pt idx="1222" formatCode="0.00E+00">
                  <c:v>-6.2641910875755723E-3</c:v>
                </c:pt>
                <c:pt idx="1223" formatCode="0.00E+00">
                  <c:v>-6.3117776660916126E-3</c:v>
                </c:pt>
                <c:pt idx="1224" formatCode="0.00E+00">
                  <c:v>-6.3432712974899426E-3</c:v>
                </c:pt>
                <c:pt idx="1225" formatCode="0.00E+00">
                  <c:v>-6.3912110269474503E-3</c:v>
                </c:pt>
                <c:pt idx="1226" formatCode="0.00E+00">
                  <c:v>-6.4393659224700967E-3</c:v>
                </c:pt>
                <c:pt idx="1227" formatCode="0.00E+00">
                  <c:v>-6.4712287579692853E-3</c:v>
                </c:pt>
                <c:pt idx="1228" formatCode="0.00E+00">
                  <c:v>-6.5197394973064027E-3</c:v>
                </c:pt>
                <c:pt idx="1229" formatCode="0.00E+00">
                  <c:v>-6.5684670899801255E-3</c:v>
                </c:pt>
                <c:pt idx="1230" formatCode="0.00E+00">
                  <c:v>-6.6174121904882897E-3</c:v>
                </c:pt>
                <c:pt idx="1231" formatCode="0.00E+00">
                  <c:v>-6.6497879945105753E-3</c:v>
                </c:pt>
                <c:pt idx="1232" formatCode="0.00E+00">
                  <c:v>-6.6990927406763842E-3</c:v>
                </c:pt>
                <c:pt idx="1233" formatCode="0.00E+00">
                  <c:v>-6.748616722810327E-3</c:v>
                </c:pt>
                <c:pt idx="1234" formatCode="0.00E+00">
                  <c:v>-6.7813682140376377E-3</c:v>
                </c:pt>
                <c:pt idx="1235" formatCode="0.00E+00">
                  <c:v>-6.8312546476359502E-3</c:v>
                </c:pt>
                <c:pt idx="1236" formatCode="0.00E+00">
                  <c:v>-6.881362075512678E-3</c:v>
                </c:pt>
                <c:pt idx="1237" formatCode="0.00E+00">
                  <c:v>-6.9316911797967142E-3</c:v>
                </c:pt>
                <c:pt idx="1238" formatCode="0.00E+00">
                  <c:v>-6.9649647886691028E-3</c:v>
                </c:pt>
                <c:pt idx="1239" formatCode="0.00E+00">
                  <c:v>-7.0156603060064901E-3</c:v>
                </c:pt>
                <c:pt idx="1240" formatCode="0.00E+00">
                  <c:v>-7.0665793007623941E-3</c:v>
                </c:pt>
                <c:pt idx="1241" formatCode="0.00E+00">
                  <c:v>-7.1002353501235229E-3</c:v>
                </c:pt>
                <c:pt idx="1242" formatCode="0.00E+00">
                  <c:v>-7.1515236817338377E-3</c:v>
                </c:pt>
                <c:pt idx="1243" formatCode="0.00E+00">
                  <c:v>-7.2030373233164325E-3</c:v>
                </c:pt>
                <c:pt idx="1244" formatCode="0.00E+00">
                  <c:v>-7.2547769858916054E-3</c:v>
                </c:pt>
                <c:pt idx="1245" formatCode="0.00E+00">
                  <c:v>-7.2889646841046577E-3</c:v>
                </c:pt>
                <c:pt idx="1246" formatCode="0.00E+00">
                  <c:v>-7.3410778120901353E-3</c:v>
                </c:pt>
                <c:pt idx="1247" formatCode="0.00E+00">
                  <c:v>-7.3934188382758399E-3</c:v>
                </c:pt>
                <c:pt idx="1248" formatCode="0.00E+00">
                  <c:v>-7.427996012544083E-3</c:v>
                </c:pt>
                <c:pt idx="1249" formatCode="0.00E+00">
                  <c:v>-7.480713551311473E-3</c:v>
                </c:pt>
                <c:pt idx="1250" formatCode="0.00E+00">
                  <c:v>-7.5336608984863931E-3</c:v>
                </c:pt>
                <c:pt idx="1251" formatCode="0.00E+00">
                  <c:v>-7.5686305886390227E-3</c:v>
                </c:pt>
                <c:pt idx="1252" formatCode="0.00E+00">
                  <c:v>-7.6219575489961172E-3</c:v>
                </c:pt>
                <c:pt idx="1253" formatCode="0.00E+00">
                  <c:v>-7.6755162616032498E-3</c:v>
                </c:pt>
                <c:pt idx="1254" formatCode="0.00E+00">
                  <c:v>-7.7293074807993477E-3</c:v>
                </c:pt>
                <c:pt idx="1255" formatCode="0.00E+00">
                  <c:v>-7.7648230412434528E-3</c:v>
                </c:pt>
                <c:pt idx="1256" formatCode="0.00E+00">
                  <c:v>-7.8189982524759592E-3</c:v>
                </c:pt>
                <c:pt idx="1257" formatCode="0.00E+00">
                  <c:v>-7.8734079617799723E-3</c:v>
                </c:pt>
                <c:pt idx="1258" formatCode="0.00E+00">
                  <c:v>-7.909323496648921E-3</c:v>
                </c:pt>
                <c:pt idx="1259" formatCode="0.00E+00">
                  <c:v>-7.9641204301785801E-3</c:v>
                </c:pt>
                <c:pt idx="1260" formatCode="0.00E+00">
                  <c:v>-8.0191538884841155E-3</c:v>
                </c:pt>
                <c:pt idx="1261" formatCode="0.00E+00">
                  <c:v>-8.0744246581716164E-3</c:v>
                </c:pt>
                <c:pt idx="1262" formatCode="0.00E+00">
                  <c:v>-8.1108965925811068E-3</c:v>
                </c:pt>
                <c:pt idx="1263" formatCode="0.00E+00">
                  <c:v>-8.166559151729506E-3</c:v>
                </c:pt>
                <c:pt idx="1264" formatCode="0.00E+00">
                  <c:v>-8.2224610988717098E-3</c:v>
                </c:pt>
                <c:pt idx="1265" formatCode="0.00E+00">
                  <c:v>-8.2786032400530753E-3</c:v>
                </c:pt>
                <c:pt idx="1266" formatCode="0.00E+00">
                  <c:v>-8.3156378876629959E-3</c:v>
                </c:pt>
                <c:pt idx="1267" formatCode="0.00E+00">
                  <c:v>-8.3721764957995857E-3</c:v>
                </c:pt>
                <c:pt idx="1268" formatCode="0.00E+00">
                  <c:v>-8.4289574258780992E-3</c:v>
                </c:pt>
                <c:pt idx="1269" formatCode="0.00E+00">
                  <c:v>-8.4664044826283907E-3</c:v>
                </c:pt>
                <c:pt idx="1270" formatCode="0.00E+00">
                  <c:v>-8.5235853327140561E-3</c:v>
                </c:pt>
                <c:pt idx="1271" formatCode="0.00E+00">
                  <c:v>-8.5810106705873964E-3</c:v>
                </c:pt>
                <c:pt idx="1272" formatCode="0.00E+00">
                  <c:v>-8.6386813370579549E-3</c:v>
                </c:pt>
                <c:pt idx="1273" formatCode="0.00E+00">
                  <c:v>-8.6767023505270411E-3</c:v>
                </c:pt>
                <c:pt idx="1274" formatCode="0.00E+00">
                  <c:v>-8.7347778152349394E-3</c:v>
                </c:pt>
                <c:pt idx="1275" formatCode="0.00E+00">
                  <c:v>-8.7931008281799863E-3</c:v>
                </c:pt>
                <c:pt idx="1276" formatCode="0.00E+00">
                  <c:v>-8.8315425524841604E-3</c:v>
                </c:pt>
                <c:pt idx="1277" formatCode="0.00E+00">
                  <c:v>-8.8902739652423693E-3</c:v>
                </c:pt>
                <c:pt idx="1278" formatCode="0.00E+00">
                  <c:v>-8.9492551856869568E-3</c:v>
                </c:pt>
                <c:pt idx="1279" formatCode="0.00E+00">
                  <c:v>-9.0084870911072736E-3</c:v>
                </c:pt>
                <c:pt idx="1280" formatCode="0.00E+00">
                  <c:v>-9.0475144957783797E-3</c:v>
                </c:pt>
                <c:pt idx="1281" formatCode="0.00E+00">
                  <c:v>-9.1071598898279059E-3</c:v>
                </c:pt>
                <c:pt idx="1282" formatCode="0.00E+00">
                  <c:v>-9.1670582847665546E-3</c:v>
                </c:pt>
                <c:pt idx="1283" formatCode="0.00E+00">
                  <c:v>-9.2065150572831159E-3</c:v>
                </c:pt>
                <c:pt idx="1284" formatCode="0.00E+00">
                  <c:v>-9.2668306982915897E-3</c:v>
                </c:pt>
                <c:pt idx="1285" formatCode="0.00E+00">
                  <c:v>-9.3274016979009305E-3</c:v>
                </c:pt>
                <c:pt idx="1286" formatCode="0.00E+00">
                  <c:v>-9.3882289717089461E-3</c:v>
                </c:pt>
                <c:pt idx="1287" formatCode="0.00E+00">
                  <c:v>-9.4282836519389655E-3</c:v>
                </c:pt>
                <c:pt idx="1288" formatCode="0.00E+00">
                  <c:v>-9.4895334817196655E-3</c:v>
                </c:pt>
                <c:pt idx="1289" formatCode="0.00E+00">
                  <c:v>-9.5510420027217404E-3</c:v>
                </c:pt>
                <c:pt idx="1290" formatCode="0.00E+00">
                  <c:v>-9.5915350806991956E-3</c:v>
                </c:pt>
                <c:pt idx="1291" formatCode="0.00E+00">
                  <c:v>-9.6534700788104555E-3</c:v>
                </c:pt>
                <c:pt idx="1292" formatCode="0.00E+00">
                  <c:v>-9.7156662290884734E-3</c:v>
                </c:pt>
                <c:pt idx="1293" formatCode="0.00E+00">
                  <c:v>-9.7781244873864186E-3</c:v>
                </c:pt>
                <c:pt idx="1294" formatCode="0.00E+00">
                  <c:v>-9.8192282292559954E-3</c:v>
                </c:pt>
                <c:pt idx="1295" formatCode="0.00E+00">
                  <c:v>-9.8821185068579762E-3</c:v>
                </c:pt>
                <c:pt idx="1296" formatCode="0.00E+00">
                  <c:v>-9.9452734157751202E-3</c:v>
                </c:pt>
                <c:pt idx="1297" formatCode="0.00E+00">
                  <c:v>-1.0008693936182799E-2</c:v>
                </c:pt>
                <c:pt idx="1298" formatCode="0.00E+00">
                  <c:v>-1.00504159983365E-2</c:v>
                </c:pt>
                <c:pt idx="1299" formatCode="0.00E+00">
                  <c:v>-1.0114274220545099E-2</c:v>
                </c:pt>
                <c:pt idx="1300" formatCode="0.00E+00">
                  <c:v>-1.0178400641746301E-2</c:v>
                </c:pt>
                <c:pt idx="1301" formatCode="0.00E+00">
                  <c:v>-1.022057617861731E-2</c:v>
                </c:pt>
                <c:pt idx="1302" formatCode="0.00E+00">
                  <c:v>-1.0285144498758001E-2</c:v>
                </c:pt>
                <c:pt idx="1303" formatCode="0.00E+00">
                  <c:v>-1.0349983652969401E-2</c:v>
                </c:pt>
                <c:pt idx="1304" formatCode="0.00E+00">
                  <c:v>-1.0415094665042E-2</c:v>
                </c:pt>
                <c:pt idx="1305" formatCode="0.00E+00">
                  <c:v>-1.0457902169618699E-2</c:v>
                </c:pt>
                <c:pt idx="1306" formatCode="0.00E+00">
                  <c:v>-1.0523461014697609E-2</c:v>
                </c:pt>
                <c:pt idx="1307" formatCode="0.00E+00">
                  <c:v>-1.0589294420296292E-2</c:v>
                </c:pt>
                <c:pt idx="1308" formatCode="0.00E+00">
                  <c:v>-1.0632565481458803E-2</c:v>
                </c:pt>
                <c:pt idx="1309" formatCode="0.00E+00">
                  <c:v>-1.0698851103643001E-2</c:v>
                </c:pt>
                <c:pt idx="1310" formatCode="0.00E+00">
                  <c:v>-1.0765414039100503E-2</c:v>
                </c:pt>
                <c:pt idx="1311" formatCode="0.00E+00">
                  <c:v>-1.08322553575493E-2</c:v>
                </c:pt>
                <c:pt idx="1312" formatCode="0.00E+00">
                  <c:v>-1.0876172635647507E-2</c:v>
                </c:pt>
                <c:pt idx="1313" formatCode="0.00E+00">
                  <c:v>-1.0943472369605012E-2</c:v>
                </c:pt>
                <c:pt idx="1314" formatCode="0.00E+00">
                  <c:v>-1.1011053310494999E-2</c:v>
                </c:pt>
                <c:pt idx="1315" formatCode="0.00E+00">
                  <c:v>-1.107891655582929E-2</c:v>
                </c:pt>
                <c:pt idx="1316" formatCode="0.00E+00">
                  <c:v>-1.112348860948712E-2</c:v>
                </c:pt>
                <c:pt idx="1317" formatCode="0.00E+00">
                  <c:v>-1.11918166294903E-2</c:v>
                </c:pt>
                <c:pt idx="1318" formatCode="0.00E+00">
                  <c:v>-1.126042985127741E-2</c:v>
                </c:pt>
                <c:pt idx="1319" formatCode="0.00E+00">
                  <c:v>-1.13054823137246E-2</c:v>
                </c:pt>
                <c:pt idx="1320" formatCode="0.00E+00">
                  <c:v>-1.1374565008954306E-2</c:v>
                </c:pt>
                <c:pt idx="1321" formatCode="0.00E+00">
                  <c:v>-1.14439358577497E-2</c:v>
                </c:pt>
                <c:pt idx="1322" formatCode="0.00E+00">
                  <c:v>-1.1513596007541598E-2</c:v>
                </c:pt>
                <c:pt idx="1323" formatCode="0.00E+00">
                  <c:v>-1.1559318511741098E-2</c:v>
                </c:pt>
                <c:pt idx="1324" formatCode="0.00E+00">
                  <c:v>-1.1629454781917115E-2</c:v>
                </c:pt>
                <c:pt idx="1325" formatCode="0.00E+00">
                  <c:v>-1.1699883382287609E-2</c:v>
                </c:pt>
                <c:pt idx="1326" formatCode="0.00E+00">
                  <c:v>-1.1770605490525107E-2</c:v>
                </c:pt>
                <c:pt idx="1327" formatCode="0.00E+00">
                  <c:v>-1.1817007210470605E-2</c:v>
                </c:pt>
                <c:pt idx="1328" formatCode="0.00E+00">
                  <c:v>-1.1888212260322301E-2</c:v>
                </c:pt>
                <c:pt idx="1329" formatCode="0.00E+00">
                  <c:v>-1.1959713927122199E-2</c:v>
                </c:pt>
                <c:pt idx="1330" formatCode="0.00E+00">
                  <c:v>-1.2006614118784599E-2</c:v>
                </c:pt>
                <c:pt idx="1331" formatCode="0.00E+00">
                  <c:v>-1.2078603768795099E-2</c:v>
                </c:pt>
                <c:pt idx="1332" formatCode="0.00E+00">
                  <c:v>-1.2150893204119701E-2</c:v>
                </c:pt>
                <c:pt idx="1333" formatCode="0.00E+00">
                  <c:v>-1.2223483656803301E-2</c:v>
                </c:pt>
                <c:pt idx="1334" formatCode="0.00E+00">
                  <c:v>-1.2271079435958706E-2</c:v>
                </c:pt>
                <c:pt idx="1335" formatCode="0.00E+00">
                  <c:v>-1.2344165006428301E-2</c:v>
                </c:pt>
                <c:pt idx="1336" formatCode="0.00E+00">
                  <c:v>-1.2417554846992003E-2</c:v>
                </c:pt>
                <c:pt idx="1337" formatCode="0.00E+00">
                  <c:v>-1.2491250222669699E-2</c:v>
                </c:pt>
                <c:pt idx="1338" formatCode="0.00E+00">
                  <c:v>-1.2539551433004901E-2</c:v>
                </c:pt>
                <c:pt idx="1339" formatCode="0.00E+00">
                  <c:v>-1.2613749251018803E-2</c:v>
                </c:pt>
                <c:pt idx="1340" formatCode="0.00E+00">
                  <c:v>-1.2688255944004899E-2</c:v>
                </c:pt>
                <c:pt idx="1341" formatCode="0.00E+00">
                  <c:v>-1.2763072811039201E-2</c:v>
                </c:pt>
                <c:pt idx="1342" formatCode="0.00E+00">
                  <c:v>-1.2812089557113005E-2</c:v>
                </c:pt>
                <c:pt idx="1343" formatCode="0.00E+00">
                  <c:v>-1.28874163872289E-2</c:v>
                </c:pt>
                <c:pt idx="1344" formatCode="0.00E+00">
                  <c:v>-1.29630568212473E-2</c:v>
                </c:pt>
                <c:pt idx="1345" formatCode="0.00E+00">
                  <c:v>-1.3012598891123E-2</c:v>
                </c:pt>
                <c:pt idx="1346" formatCode="0.00E+00">
                  <c:v>-1.3088754849200907E-2</c:v>
                </c:pt>
                <c:pt idx="1347" formatCode="0.00E+00">
                  <c:v>-1.3165227907887201E-2</c:v>
                </c:pt>
                <c:pt idx="1348" formatCode="0.00E+00">
                  <c:v>-1.3242019427583206E-2</c:v>
                </c:pt>
                <c:pt idx="1349" formatCode="0.00E+00">
                  <c:v>-1.32922950788835E-2</c:v>
                </c:pt>
                <c:pt idx="1350" formatCode="0.00E+00">
                  <c:v>-1.3369609996630201E-2</c:v>
                </c:pt>
                <c:pt idx="1351" formatCode="0.00E+00">
                  <c:v>-1.3447246967322699E-2</c:v>
                </c:pt>
                <c:pt idx="1352" formatCode="0.00E+00">
                  <c:v>-1.3525207388608506E-2</c:v>
                </c:pt>
                <c:pt idx="1353" formatCode="0.00E+00">
                  <c:v>-1.3576227480354499E-2</c:v>
                </c:pt>
                <c:pt idx="1354" formatCode="0.00E+00">
                  <c:v>-1.3654719388179601E-2</c:v>
                </c:pt>
                <c:pt idx="1355" formatCode="0.00E+00">
                  <c:v>-1.3733538436985909E-2</c:v>
                </c:pt>
                <c:pt idx="1356" formatCode="0.00E+00">
                  <c:v>-1.3812686062935601E-2</c:v>
                </c:pt>
                <c:pt idx="1357" formatCode="0.00E+00">
                  <c:v>-1.3864461748653214E-2</c:v>
                </c:pt>
                <c:pt idx="1358" formatCode="0.00E+00">
                  <c:v>-1.3944149171399E-2</c:v>
                </c:pt>
                <c:pt idx="1359" formatCode="0.00E+00">
                  <c:v>-1.4024168963487803E-2</c:v>
                </c:pt>
                <c:pt idx="1360" formatCode="0.00E+00">
                  <c:v>-1.4104522600917111E-2</c:v>
                </c:pt>
                <c:pt idx="1361" formatCode="0.00E+00">
                  <c:v>-1.41570653386141E-2</c:v>
                </c:pt>
                <c:pt idx="1362" formatCode="0.00E+00">
                  <c:v>-1.4237967312457999E-2</c:v>
                </c:pt>
                <c:pt idx="1363" formatCode="0.00E+00">
                  <c:v>-1.4319207029163799E-2</c:v>
                </c:pt>
                <c:pt idx="1364" formatCode="0.00E+00">
                  <c:v>-1.4372313197134898E-2</c:v>
                </c:pt>
                <c:pt idx="1365" formatCode="0.00E+00">
                  <c:v>-1.4454107568526699E-2</c:v>
                </c:pt>
                <c:pt idx="1366" formatCode="0.00E+00">
                  <c:v>-1.4536243658628798E-2</c:v>
                </c:pt>
                <c:pt idx="1367">
                  <c:v>-1.4618723015316503E-2</c:v>
                </c:pt>
                <c:pt idx="1368">
                  <c:v>-1.4672616719829498E-2</c:v>
                </c:pt>
                <c:pt idx="1369">
                  <c:v>-1.4755659684600703E-2</c:v>
                </c:pt>
                <c:pt idx="1370">
                  <c:v>-1.48390500035392E-2</c:v>
                </c:pt>
                <c:pt idx="1371">
                  <c:v>-1.4922789268263915E-2</c:v>
                </c:pt>
                <c:pt idx="1372">
                  <c:v>-1.4977482850333698E-2</c:v>
                </c:pt>
                <c:pt idx="1373">
                  <c:v>-1.5061794928312201E-2</c:v>
                </c:pt>
                <c:pt idx="1374">
                  <c:v>-1.5146460155344894E-2</c:v>
                </c:pt>
                <c:pt idx="1375">
                  <c:v>-1.5231480168351101E-2</c:v>
                </c:pt>
                <c:pt idx="1376">
                  <c:v>-1.5286986314641499E-2</c:v>
                </c:pt>
                <c:pt idx="1377">
                  <c:v>-1.5372588606777907E-2</c:v>
                </c:pt>
                <c:pt idx="1378">
                  <c:v>-1.54585500079747E-2</c:v>
                </c:pt>
                <c:pt idx="1379">
                  <c:v>-1.5544872202083013E-2</c:v>
                </c:pt>
                <c:pt idx="1380">
                  <c:v>-1.5601203957165403E-2</c:v>
                </c:pt>
                <c:pt idx="1381">
                  <c:v>-1.56881181663256E-2</c:v>
                </c:pt>
                <c:pt idx="1382">
                  <c:v>-1.5775397615625502E-2</c:v>
                </c:pt>
                <c:pt idx="1383">
                  <c:v>-1.58630440375499E-2</c:v>
                </c:pt>
                <c:pt idx="1384">
                  <c:v>-1.5920214816723701E-2</c:v>
                </c:pt>
                <c:pt idx="1385">
                  <c:v>-1.6008463269440401E-2</c:v>
                </c:pt>
                <c:pt idx="1386">
                  <c:v>-1.6097083270675102E-2</c:v>
                </c:pt>
                <c:pt idx="1387">
                  <c:v>-1.6186076603328509E-2</c:v>
                </c:pt>
                <c:pt idx="1388">
                  <c:v>-1.6244100206033712E-2</c:v>
                </c:pt>
                <c:pt idx="1389">
                  <c:v>-1.6333705875264899E-2</c:v>
                </c:pt>
                <c:pt idx="1390">
                  <c:v>-1.6423689585208609E-2</c:v>
                </c:pt>
                <c:pt idx="1391">
                  <c:v>-1.6482340115350901E-2</c:v>
                </c:pt>
                <c:pt idx="1392">
                  <c:v>-1.6572943794904201E-2</c:v>
                </c:pt>
                <c:pt idx="1393">
                  <c:v>-1.6663930323858607E-2</c:v>
                </c:pt>
                <c:pt idx="1394">
                  <c:v>-1.6755301576363003E-2</c:v>
                </c:pt>
                <c:pt idx="1395">
                  <c:v>-1.681482964456902E-2</c:v>
                </c:pt>
                <c:pt idx="1396">
                  <c:v>-1.6906831697339218E-2</c:v>
                </c:pt>
                <c:pt idx="1397">
                  <c:v>-1.6999223424430599E-2</c:v>
                </c:pt>
                <c:pt idx="1398">
                  <c:v>-1.70920067557001E-2</c:v>
                </c:pt>
                <c:pt idx="1399">
                  <c:v>-1.7152427280188603E-2</c:v>
                </c:pt>
                <c:pt idx="1400">
                  <c:v>-1.7245852562771599E-2</c:v>
                </c:pt>
                <c:pt idx="1401">
                  <c:v>-1.7339674547761599E-2</c:v>
                </c:pt>
                <c:pt idx="1402">
                  <c:v>-1.7433895222844199E-2</c:v>
                </c:pt>
                <c:pt idx="1403">
                  <c:v>-1.74952235616785E-2</c:v>
                </c:pt>
                <c:pt idx="1404">
                  <c:v>-1.7590097671669299E-2</c:v>
                </c:pt>
                <c:pt idx="1405">
                  <c:v>-1.7685375723071901E-2</c:v>
                </c:pt>
                <c:pt idx="1406">
                  <c:v>-1.7781059763627115E-2</c:v>
                </c:pt>
                <c:pt idx="1407">
                  <c:v>-1.7843311731409402E-2</c:v>
                </c:pt>
                <c:pt idx="1408">
                  <c:v>-1.7939661035761102E-2</c:v>
                </c:pt>
                <c:pt idx="1409">
                  <c:v>-1.8036421739584203E-2</c:v>
                </c:pt>
                <c:pt idx="1410">
                  <c:v>-1.8133595953005403E-2</c:v>
                </c:pt>
                <c:pt idx="1411">
                  <c:v>-1.8196787838387109E-2</c:v>
                </c:pt>
                <c:pt idx="1412">
                  <c:v>-1.8294639503162801E-2</c:v>
                </c:pt>
                <c:pt idx="1413">
                  <c:v>-1.8392910253057001E-2</c:v>
                </c:pt>
                <c:pt idx="1414">
                  <c:v>-1.8491602263032311E-2</c:v>
                </c:pt>
                <c:pt idx="1415">
                  <c:v>-1.855575084708401E-2</c:v>
                </c:pt>
                <c:pt idx="1416">
                  <c:v>-1.8655132868679602E-2</c:v>
                </c:pt>
                <c:pt idx="1417">
                  <c:v>-1.8754941897588501E-2</c:v>
                </c:pt>
                <c:pt idx="1418">
                  <c:v>-1.8855180176182301E-2</c:v>
                </c:pt>
                <c:pt idx="1419">
                  <c:v>-1.8920302751681103E-2</c:v>
                </c:pt>
                <c:pt idx="1420">
                  <c:v>-1.90212439896097E-2</c:v>
                </c:pt>
                <c:pt idx="1421">
                  <c:v>-1.912262040300761E-2</c:v>
                </c:pt>
                <c:pt idx="1422">
                  <c:v>-1.9224434304355911E-2</c:v>
                </c:pt>
                <c:pt idx="1423">
                  <c:v>-1.9326688026127109E-2</c:v>
                </c:pt>
                <c:pt idx="1424">
                  <c:v>-1.9393078907375412E-2</c:v>
                </c:pt>
                <c:pt idx="1425">
                  <c:v>-1.949605271818591E-2</c:v>
                </c:pt>
                <c:pt idx="1426">
                  <c:v>-1.9599472513904301E-2</c:v>
                </c:pt>
                <c:pt idx="1427">
                  <c:v>-1.9703340700769911E-2</c:v>
                </c:pt>
                <c:pt idx="1428">
                  <c:v>-1.97707469753329E-2</c:v>
                </c:pt>
                <c:pt idx="1429">
                  <c:v>-1.9875349140639403E-2</c:v>
                </c:pt>
                <c:pt idx="1430">
                  <c:v>-1.9980406057047415E-2</c:v>
                </c:pt>
                <c:pt idx="1431">
                  <c:v>-2.0085920207596114E-2</c:v>
                </c:pt>
                <c:pt idx="1432">
                  <c:v>-2.0154360993154197E-2</c:v>
                </c:pt>
                <c:pt idx="1433">
                  <c:v>-2.0260623452805701E-2</c:v>
                </c:pt>
                <c:pt idx="1434">
                  <c:v>-2.0367349710087201E-2</c:v>
                </c:pt>
                <c:pt idx="1435">
                  <c:v>-2.0474542328023929E-2</c:v>
                </c:pt>
                <c:pt idx="1436">
                  <c:v>-2.054403734817941E-2</c:v>
                </c:pt>
                <c:pt idx="1437">
                  <c:v>-2.0651993065420222E-2</c:v>
                </c:pt>
                <c:pt idx="1438">
                  <c:v>-2.0760421918830471E-2</c:v>
                </c:pt>
                <c:pt idx="1439">
                  <c:v>-2.08693265547828E-2</c:v>
                </c:pt>
                <c:pt idx="1440">
                  <c:v>-2.0939896164190806E-2</c:v>
                </c:pt>
                <c:pt idx="1441">
                  <c:v>-2.1049579168431511E-2</c:v>
                </c:pt>
                <c:pt idx="1442">
                  <c:v>-2.1159744951696285E-2</c:v>
                </c:pt>
                <c:pt idx="1443">
                  <c:v>-2.1270396247243518E-2</c:v>
                </c:pt>
                <c:pt idx="1444">
                  <c:v>-2.1342061458075011E-2</c:v>
                </c:pt>
                <c:pt idx="1445">
                  <c:v>-2.1453506889953126E-2</c:v>
                </c:pt>
                <c:pt idx="1446">
                  <c:v>-2.1565445060987599E-2</c:v>
                </c:pt>
                <c:pt idx="1447">
                  <c:v>-2.1677878795054627E-2</c:v>
                </c:pt>
                <c:pt idx="1448">
                  <c:v>-2.1750661304884279E-2</c:v>
                </c:pt>
                <c:pt idx="1449">
                  <c:v>-2.1863905463756824E-2</c:v>
                </c:pt>
                <c:pt idx="1450">
                  <c:v>-2.1977652652866612E-2</c:v>
                </c:pt>
                <c:pt idx="1451">
                  <c:v>-2.2091905790641412E-2</c:v>
                </c:pt>
                <c:pt idx="1452">
                  <c:v>-2.2206667822531299E-2</c:v>
                </c:pt>
                <c:pt idx="1453">
                  <c:v>-2.2280908405880821E-2</c:v>
                </c:pt>
                <c:pt idx="1454">
                  <c:v>-2.2396502466599414E-2</c:v>
                </c:pt>
                <c:pt idx="1455">
                  <c:v>-2.2512613211139402E-2</c:v>
                </c:pt>
                <c:pt idx="1456">
                  <c:v>-2.2629243684852526E-2</c:v>
                </c:pt>
                <c:pt idx="1457">
                  <c:v>-2.2704653700946199E-2</c:v>
                </c:pt>
                <c:pt idx="1458">
                  <c:v>-2.2822133763693915E-2</c:v>
                </c:pt>
                <c:pt idx="1459">
                  <c:v>-2.2940141610399322E-2</c:v>
                </c:pt>
                <c:pt idx="1460">
                  <c:v>-2.3058680390772184E-2</c:v>
                </c:pt>
                <c:pt idx="1461">
                  <c:v>-2.3135283998840399E-2</c:v>
                </c:pt>
                <c:pt idx="1462">
                  <c:v>-2.32546905275881E-2</c:v>
                </c:pt>
                <c:pt idx="1463">
                  <c:v>-2.3374636321741197E-2</c:v>
                </c:pt>
                <c:pt idx="1464">
                  <c:v>-2.3495124640075301E-2</c:v>
                </c:pt>
                <c:pt idx="1465">
                  <c:v>-2.3616158772569715E-2</c:v>
                </c:pt>
                <c:pt idx="1466">
                  <c:v>-2.3694321674614299E-2</c:v>
                </c:pt>
                <c:pt idx="1467">
                  <c:v>-2.3816247672190722E-2</c:v>
                </c:pt>
                <c:pt idx="1468">
                  <c:v>-2.3938728188015714E-2</c:v>
                </c:pt>
                <c:pt idx="1469">
                  <c:v>-2.406176662755061E-2</c:v>
                </c:pt>
                <c:pt idx="1470">
                  <c:v>-2.41411812770107E-2</c:v>
                </c:pt>
                <c:pt idx="1471">
                  <c:v>-2.4265131208991993E-2</c:v>
                </c:pt>
                <c:pt idx="1472">
                  <c:v>-2.4389648075397299E-2</c:v>
                </c:pt>
                <c:pt idx="1473">
                  <c:v>-2.4514735402522601E-2</c:v>
                </c:pt>
                <c:pt idx="1474">
                  <c:v>-2.459542879882411E-2</c:v>
                </c:pt>
                <c:pt idx="1475">
                  <c:v>-2.4721447939257998E-2</c:v>
                </c:pt>
                <c:pt idx="1476">
                  <c:v>-2.4848046872040206E-2</c:v>
                </c:pt>
                <c:pt idx="1477">
                  <c:v>-2.4975229249973811E-2</c:v>
                </c:pt>
                <c:pt idx="1478">
                  <c:v>-2.5102998762100606E-2</c:v>
                </c:pt>
                <c:pt idx="1479">
                  <c:v>-2.5185364583683617E-2</c:v>
                </c:pt>
                <c:pt idx="1480">
                  <c:v>-2.5314092934589798E-2</c:v>
                </c:pt>
                <c:pt idx="1481">
                  <c:v>-2.5443418183648318E-2</c:v>
                </c:pt>
                <c:pt idx="1482">
                  <c:v>-2.5573344154156321E-2</c:v>
                </c:pt>
                <c:pt idx="1483">
                  <c:v>-2.5657053845337997E-2</c:v>
                </c:pt>
                <c:pt idx="1484">
                  <c:v>-2.578796067969092E-2</c:v>
                </c:pt>
                <c:pt idx="1485">
                  <c:v>-2.5919478356197997E-2</c:v>
                </c:pt>
                <c:pt idx="1486">
                  <c:v>-2.6051610838890699E-2</c:v>
                </c:pt>
                <c:pt idx="1487">
                  <c:v>-2.6136694694621501E-2</c:v>
                </c:pt>
                <c:pt idx="1488">
                  <c:v>-2.626983087366052E-2</c:v>
                </c:pt>
                <c:pt idx="1489">
                  <c:v>-2.6403592353653416E-2</c:v>
                </c:pt>
                <c:pt idx="1490">
                  <c:v>-2.6537983246249206E-2</c:v>
                </c:pt>
                <c:pt idx="1491">
                  <c:v>-2.6673007705439535E-2</c:v>
                </c:pt>
                <c:pt idx="1492">
                  <c:v>-2.675989093986051E-2</c:v>
                </c:pt>
                <c:pt idx="1493">
                  <c:v>-2.6895949507961928E-2</c:v>
                </c:pt>
                <c:pt idx="1494">
                  <c:v>-2.7032652642467611E-2</c:v>
                </c:pt>
                <c:pt idx="1495">
                  <c:v>-2.7170004654415214E-2</c:v>
                </c:pt>
                <c:pt idx="1496">
                  <c:v>-2.7258335285108813E-2</c:v>
                </c:pt>
                <c:pt idx="1497">
                  <c:v>-2.7396746228945511E-2</c:v>
                </c:pt>
                <c:pt idx="1498">
                  <c:v>-2.7535817467697735E-2</c:v>
                </c:pt>
                <c:pt idx="1499">
                  <c:v>-2.7675553477356223E-2</c:v>
                </c:pt>
                <c:pt idx="1500">
                  <c:v>-2.7815958781278134E-2</c:v>
                </c:pt>
                <c:pt idx="1501">
                  <c:v>-2.7906186357160599E-2</c:v>
                </c:pt>
                <c:pt idx="1502">
                  <c:v>-2.80476836949617E-2</c:v>
                </c:pt>
                <c:pt idx="1503">
                  <c:v>-2.8189862309329215E-2</c:v>
                </c:pt>
                <c:pt idx="1504">
                  <c:v>-2.8332726899432979E-2</c:v>
                </c:pt>
                <c:pt idx="1505">
                  <c:v>-2.8476282214953009E-2</c:v>
                </c:pt>
                <c:pt idx="1506">
                  <c:v>-2.8568465212092876E-2</c:v>
                </c:pt>
                <c:pt idx="1507">
                  <c:v>-2.8713147310842901E-2</c:v>
                </c:pt>
                <c:pt idx="1508">
                  <c:v>-2.8858532719624717E-2</c:v>
                </c:pt>
                <c:pt idx="1509">
                  <c:v>-2.90046263757077E-2</c:v>
                </c:pt>
                <c:pt idx="1510">
                  <c:v>-2.90983842284624E-2</c:v>
                </c:pt>
                <c:pt idx="1511">
                  <c:v>-2.9245633081821716E-2</c:v>
                </c:pt>
                <c:pt idx="1512">
                  <c:v>-2.9393603266504899E-2</c:v>
                </c:pt>
                <c:pt idx="1513">
                  <c:v>-2.9542299917286501E-2</c:v>
                </c:pt>
                <c:pt idx="1514">
                  <c:v>-2.9691728225741201E-2</c:v>
                </c:pt>
                <c:pt idx="1515">
                  <c:v>-2.9787553102912593E-2</c:v>
                </c:pt>
                <c:pt idx="1516">
                  <c:v>-2.9938174573442299E-2</c:v>
                </c:pt>
                <c:pt idx="1517">
                  <c:v>-3.008954146291442E-2</c:v>
                </c:pt>
                <c:pt idx="1518">
                  <c:v>-3.0241659174064614E-2</c:v>
                </c:pt>
                <c:pt idx="1519">
                  <c:v>-3.0394533170395088E-2</c:v>
                </c:pt>
                <c:pt idx="1520">
                  <c:v>-3.0492492162030701E-2</c:v>
                </c:pt>
                <c:pt idx="1521">
                  <c:v>-3.0646599263219099E-2</c:v>
                </c:pt>
                <c:pt idx="1522">
                  <c:v>-3.0801477135330012E-2</c:v>
                </c:pt>
                <c:pt idx="1523">
                  <c:v>-3.0957131467896314E-2</c:v>
                </c:pt>
                <c:pt idx="1524">
                  <c:v>-3.1056811554297802E-2</c:v>
                </c:pt>
                <c:pt idx="1525">
                  <c:v>-3.1213731718016724E-2</c:v>
                </c:pt>
                <c:pt idx="1526">
                  <c:v>-3.1371443430363424E-2</c:v>
                </c:pt>
                <c:pt idx="1527">
                  <c:v>-3.1529952619463918E-2</c:v>
                </c:pt>
                <c:pt idx="1528">
                  <c:v>-3.1689265282188024E-2</c:v>
                </c:pt>
                <c:pt idx="1529">
                  <c:v>-3.1791207934339601E-2</c:v>
                </c:pt>
                <c:pt idx="1530">
                  <c:v>-3.1951830249397004E-2</c:v>
                </c:pt>
                <c:pt idx="1531">
                  <c:v>-3.2113271945694098E-2</c:v>
                </c:pt>
                <c:pt idx="1532">
                  <c:v>-3.2275539276067612E-2</c:v>
                </c:pt>
                <c:pt idx="1533">
                  <c:v>-3.2438638567153143E-2</c:v>
                </c:pt>
                <c:pt idx="1534">
                  <c:v>-3.2542921260971101E-2</c:v>
                </c:pt>
                <c:pt idx="1535">
                  <c:v>-3.270737642261435E-2</c:v>
                </c:pt>
                <c:pt idx="1536">
                  <c:v>-3.28726803322422E-2</c:v>
                </c:pt>
                <c:pt idx="1537">
                  <c:v>-3.3038839591461699E-2</c:v>
                </c:pt>
                <c:pt idx="1538">
                  <c:v>-3.3205860881212121E-2</c:v>
                </c:pt>
                <c:pt idx="1539">
                  <c:v>-3.3312565347178878E-2</c:v>
                </c:pt>
                <c:pt idx="1540">
                  <c:v>-3.34809913004556E-2</c:v>
                </c:pt>
                <c:pt idx="1541">
                  <c:v>-3.3650297017105424E-2</c:v>
                </c:pt>
                <c:pt idx="1542">
                  <c:v>-3.3820489473857199E-2</c:v>
                </c:pt>
                <c:pt idx="1543">
                  <c:v>-3.3991575732844802E-2</c:v>
                </c:pt>
                <c:pt idx="1544">
                  <c:v>-3.4100788273717403E-2</c:v>
                </c:pt>
                <c:pt idx="1545">
                  <c:v>-3.4273330758628519E-2</c:v>
                </c:pt>
                <c:pt idx="1546">
                  <c:v>-3.4446785796460898E-2</c:v>
                </c:pt>
                <c:pt idx="1547">
                  <c:v>-3.4621160767990121E-2</c:v>
                </c:pt>
                <c:pt idx="1548">
                  <c:v>-3.47964631460611E-2</c:v>
                </c:pt>
                <c:pt idx="1549">
                  <c:v>-3.4908274985209924E-2</c:v>
                </c:pt>
                <c:pt idx="1550">
                  <c:v>-3.5085088134698399E-2</c:v>
                </c:pt>
                <c:pt idx="1551">
                  <c:v>-3.5262848538659422E-2</c:v>
                </c:pt>
                <c:pt idx="1552">
                  <c:v>-3.54415640137088E-2</c:v>
                </c:pt>
                <c:pt idx="1553">
                  <c:v>-3.5621242475873151E-2</c:v>
                </c:pt>
                <c:pt idx="1554">
                  <c:v>-3.5735750139897701E-2</c:v>
                </c:pt>
                <c:pt idx="1555">
                  <c:v>-3.5916997137012803E-2</c:v>
                </c:pt>
                <c:pt idx="1556">
                  <c:v>-3.6099228153808498E-2</c:v>
                </c:pt>
                <c:pt idx="1557">
                  <c:v>-3.6282451477765612E-2</c:v>
                </c:pt>
                <c:pt idx="1558">
                  <c:v>-3.6466675503871122E-2</c:v>
                </c:pt>
                <c:pt idx="1559">
                  <c:v>-3.6583981243677802E-2</c:v>
                </c:pt>
                <c:pt idx="1560">
                  <c:v>-3.6769835045145603E-2</c:v>
                </c:pt>
                <c:pt idx="1561">
                  <c:v>-3.6956711862342298E-2</c:v>
                </c:pt>
                <c:pt idx="1562">
                  <c:v>-3.7144620492272205E-2</c:v>
                </c:pt>
                <c:pt idx="1563">
                  <c:v>-3.7333569848391798E-2</c:v>
                </c:pt>
                <c:pt idx="1564">
                  <c:v>-3.7453782103506521E-2</c:v>
                </c:pt>
                <c:pt idx="1565">
                  <c:v>-3.7644426238016497E-2</c:v>
                </c:pt>
                <c:pt idx="1566">
                  <c:v>-3.7836134799823423E-2</c:v>
                </c:pt>
                <c:pt idx="1567">
                  <c:v>-3.8028917138212603E-2</c:v>
                </c:pt>
                <c:pt idx="1568">
                  <c:v>-3.8222782728831402E-2</c:v>
                </c:pt>
                <c:pt idx="1569">
                  <c:v>-3.8346016640453E-2</c:v>
                </c:pt>
                <c:pt idx="1570">
                  <c:v>-3.85416460912162E-2</c:v>
                </c:pt>
                <c:pt idx="1571">
                  <c:v>-3.8738384000803198E-2</c:v>
                </c:pt>
                <c:pt idx="1572">
                  <c:v>-3.8936240318180604E-2</c:v>
                </c:pt>
                <c:pt idx="1573">
                  <c:v>-3.9135225129675037E-2</c:v>
                </c:pt>
                <c:pt idx="1574">
                  <c:v>-3.9261603108819321E-2</c:v>
                </c:pt>
                <c:pt idx="1575">
                  <c:v>-3.9462425291410003E-2</c:v>
                </c:pt>
                <c:pt idx="1576">
                  <c:v>-3.9664402811138678E-2</c:v>
                </c:pt>
                <c:pt idx="1577">
                  <c:v>-3.9867546269315414E-2</c:v>
                </c:pt>
                <c:pt idx="1578">
                  <c:v>-4.0071866416846895E-2</c:v>
                </c:pt>
                <c:pt idx="1579">
                  <c:v>-4.0201518774904847E-2</c:v>
                </c:pt>
                <c:pt idx="1580">
                  <c:v>-4.0407754623158404E-2</c:v>
                </c:pt>
                <c:pt idx="1581">
                  <c:v>-4.0615195785902072E-2</c:v>
                </c:pt>
                <c:pt idx="1582">
                  <c:v>-4.0823853575440487E-2</c:v>
                </c:pt>
                <c:pt idx="1583">
                  <c:v>-4.1033739467325712E-2</c:v>
                </c:pt>
                <c:pt idx="1584">
                  <c:v>-4.1244865103537663E-2</c:v>
                </c:pt>
                <c:pt idx="1585">
                  <c:v>-4.13786902923391E-2</c:v>
                </c:pt>
                <c:pt idx="1586">
                  <c:v>-4.1591834139205912E-2</c:v>
                </c:pt>
                <c:pt idx="1587">
                  <c:v>-4.180624874695487E-2</c:v>
                </c:pt>
                <c:pt idx="1588">
                  <c:v>-4.2021946382884562E-2</c:v>
                </c:pt>
                <c:pt idx="1589">
                  <c:v>-4.2238939496368214E-2</c:v>
                </c:pt>
                <c:pt idx="1590">
                  <c:v>-4.2376359860868712E-2</c:v>
                </c:pt>
                <c:pt idx="1591">
                  <c:v>-4.2595461823190045E-2</c:v>
                </c:pt>
                <c:pt idx="1592">
                  <c:v>-4.2815892448355097E-2</c:v>
                </c:pt>
                <c:pt idx="1593">
                  <c:v>-4.3037664870574727E-2</c:v>
                </c:pt>
                <c:pt idx="1594">
                  <c:v>-4.3260792423689701E-2</c:v>
                </c:pt>
                <c:pt idx="1595">
                  <c:v>-4.34852886452783E-2</c:v>
                </c:pt>
                <c:pt idx="1596">
                  <c:v>-4.3627302326443698E-2</c:v>
                </c:pt>
                <c:pt idx="1597">
                  <c:v>-4.3854026466846913E-2</c:v>
                </c:pt>
                <c:pt idx="1598">
                  <c:v>-4.4082155386722312E-2</c:v>
                </c:pt>
                <c:pt idx="1599">
                  <c:v>-4.4311703391011745E-2</c:v>
                </c:pt>
                <c:pt idx="1600">
                  <c:v>-4.4542685008672513E-2</c:v>
                </c:pt>
                <c:pt idx="1601">
                  <c:v>-4.4688666297803631E-2</c:v>
                </c:pt>
                <c:pt idx="1602">
                  <c:v>-4.4921981531778329E-2</c:v>
                </c:pt>
                <c:pt idx="1603">
                  <c:v>-4.5156769158124999E-2</c:v>
                </c:pt>
                <c:pt idx="1604">
                  <c:v>-4.5393044550553527E-2</c:v>
                </c:pt>
                <c:pt idx="1605">
                  <c:v>-4.5630823329694495E-2</c:v>
                </c:pt>
                <c:pt idx="1606">
                  <c:v>-4.5870121368476402E-2</c:v>
                </c:pt>
                <c:pt idx="1607">
                  <c:v>-4.6021186114266602E-2</c:v>
                </c:pt>
                <c:pt idx="1608">
                  <c:v>-4.6262957214628732E-2</c:v>
                </c:pt>
                <c:pt idx="1609">
                  <c:v>-4.6506289974298724E-2</c:v>
                </c:pt>
                <c:pt idx="1610">
                  <c:v>-4.6751201219084985E-2</c:v>
                </c:pt>
                <c:pt idx="1611">
                  <c:v>-4.6997708053779397E-2</c:v>
                </c:pt>
                <c:pt idx="1612">
                  <c:v>-4.7153176360189571E-2</c:v>
                </c:pt>
                <c:pt idx="1613">
                  <c:v>-4.7402280592080029E-2</c:v>
                </c:pt>
                <c:pt idx="1614">
                  <c:v>-4.7653026135870413E-2</c:v>
                </c:pt>
                <c:pt idx="1615">
                  <c:v>-4.7905431151435453E-2</c:v>
                </c:pt>
                <c:pt idx="1616">
                  <c:v>-4.8159514107996799E-2</c:v>
                </c:pt>
                <c:pt idx="1617">
                  <c:v>-4.8415293791288998E-2</c:v>
                </c:pt>
                <c:pt idx="1618">
                  <c:v>-4.8576421894923144E-2</c:v>
                </c:pt>
                <c:pt idx="1619">
                  <c:v>-4.8834963797944199E-2</c:v>
                </c:pt>
                <c:pt idx="1620">
                  <c:v>-4.9095252688557696E-2</c:v>
                </c:pt>
                <c:pt idx="1621">
                  <c:v>-4.9357308551611342E-2</c:v>
                </c:pt>
                <c:pt idx="1622">
                  <c:v>-4.9621151724180169E-2</c:v>
                </c:pt>
                <c:pt idx="1623">
                  <c:v>-4.9886802904017639E-2</c:v>
                </c:pt>
                <c:pt idx="1624">
                  <c:v>-5.0053951540714618E-2</c:v>
                </c:pt>
                <c:pt idx="1625">
                  <c:v>-5.0322546401235325E-2</c:v>
                </c:pt>
                <c:pt idx="1626">
                  <c:v>-5.0593004699927627E-2</c:v>
                </c:pt>
                <c:pt idx="1627">
                  <c:v>-5.0865348503570162E-2</c:v>
                </c:pt>
                <c:pt idx="1628">
                  <c:v>-5.1139600281879471E-2</c:v>
                </c:pt>
                <c:pt idx="1629">
                  <c:v>-5.1415782917536929E-2</c:v>
                </c:pt>
                <c:pt idx="1630">
                  <c:v>-5.1589349784616066E-2</c:v>
                </c:pt>
                <c:pt idx="1631">
                  <c:v>-5.18686765578548E-2</c:v>
                </c:pt>
                <c:pt idx="1632">
                  <c:v>-5.2149995536235214E-2</c:v>
                </c:pt>
                <c:pt idx="1633">
                  <c:v>-5.2433331173132827E-2</c:v>
                </c:pt>
                <c:pt idx="1634">
                  <c:v>-5.2718708385202998E-2</c:v>
                </c:pt>
                <c:pt idx="1635">
                  <c:v>-5.3006152564357957E-2</c:v>
                </c:pt>
                <c:pt idx="1636">
                  <c:v>-5.3186577653675904E-2</c:v>
                </c:pt>
                <c:pt idx="1637">
                  <c:v>-5.3477388221630312E-2</c:v>
                </c:pt>
                <c:pt idx="1638">
                  <c:v>-5.3770333910682901E-2</c:v>
                </c:pt>
                <c:pt idx="1639">
                  <c:v>-5.4065441924368247E-2</c:v>
                </c:pt>
                <c:pt idx="1640">
                  <c:v>-5.4362740001794925E-2</c:v>
                </c:pt>
                <c:pt idx="1641">
                  <c:v>-5.4662256432055724E-2</c:v>
                </c:pt>
                <c:pt idx="1642">
                  <c:v>-5.4964020069132029E-2</c:v>
                </c:pt>
                <c:pt idx="1643">
                  <c:v>-5.515315858869347E-2</c:v>
                </c:pt>
                <c:pt idx="1644">
                  <c:v>-5.5458583176139303E-2</c:v>
                </c:pt>
                <c:pt idx="1645">
                  <c:v>-5.5766332533460514E-2</c:v>
                </c:pt>
                <c:pt idx="1646">
                  <c:v>-5.6076437674062896E-2</c:v>
                </c:pt>
                <c:pt idx="1647">
                  <c:v>-5.6388930251643259E-2</c:v>
                </c:pt>
                <c:pt idx="1648">
                  <c:v>-5.6703842578279554E-2</c:v>
                </c:pt>
                <c:pt idx="1649">
                  <c:v>-5.6900976861143503E-2</c:v>
                </c:pt>
                <c:pt idx="1650">
                  <c:v>-5.7219832390645403E-2</c:v>
                </c:pt>
                <c:pt idx="1651">
                  <c:v>-5.7541194650426113E-2</c:v>
                </c:pt>
                <c:pt idx="1652">
                  <c:v>-5.7865098476073101E-2</c:v>
                </c:pt>
                <c:pt idx="1653">
                  <c:v>-5.8191579453476902E-2</c:v>
                </c:pt>
                <c:pt idx="1654">
                  <c:v>-5.8520673940982627E-2</c:v>
                </c:pt>
                <c:pt idx="1655">
                  <c:v>-5.8726427160319027E-2</c:v>
                </c:pt>
                <c:pt idx="1656">
                  <c:v>-5.905978212307323E-2</c:v>
                </c:pt>
                <c:pt idx="1657">
                  <c:v>-5.9395848620819099E-2</c:v>
                </c:pt>
                <c:pt idx="1658">
                  <c:v>-5.9734665981233941E-2</c:v>
                </c:pt>
                <c:pt idx="1659">
                  <c:v>-6.0076274417504023E-2</c:v>
                </c:pt>
                <c:pt idx="1660">
                  <c:v>-6.0420715055694997E-2</c:v>
                </c:pt>
                <c:pt idx="1661">
                  <c:v>-6.0768029963216348E-2</c:v>
                </c:pt>
                <c:pt idx="1662">
                  <c:v>-6.0984848889071297E-2</c:v>
                </c:pt>
                <c:pt idx="1663">
                  <c:v>-6.1336851755561902E-2</c:v>
                </c:pt>
                <c:pt idx="1664">
                  <c:v>-6.1691842538633974E-2</c:v>
                </c:pt>
                <c:pt idx="1665">
                  <c:v>-6.2049866937962085E-2</c:v>
                </c:pt>
                <c:pt idx="1666">
                  <c:v>-6.2410971740665927E-2</c:v>
                </c:pt>
                <c:pt idx="1667">
                  <c:v>-6.2775204856901953E-2</c:v>
                </c:pt>
                <c:pt idx="1668">
                  <c:v>-6.3142615356955006E-2</c:v>
                </c:pt>
                <c:pt idx="1669">
                  <c:v>-6.337163148327192E-2</c:v>
                </c:pt>
                <c:pt idx="1670">
                  <c:v>-6.3744227583996199E-2</c:v>
                </c:pt>
                <c:pt idx="1671">
                  <c:v>-6.4120133938274898E-2</c:v>
                </c:pt>
                <c:pt idx="1672">
                  <c:v>-6.4499404111961672E-2</c:v>
                </c:pt>
                <c:pt idx="1673">
                  <c:v>-6.4882093022724935E-2</c:v>
                </c:pt>
                <c:pt idx="1674">
                  <c:v>-6.5268256987063095E-2</c:v>
                </c:pt>
                <c:pt idx="1675">
                  <c:v>-6.5657953769416202E-2</c:v>
                </c:pt>
                <c:pt idx="1676">
                  <c:v>-6.590048971501164E-2</c:v>
                </c:pt>
                <c:pt idx="1677">
                  <c:v>-6.6295956604419157E-2</c:v>
                </c:pt>
                <c:pt idx="1678">
                  <c:v>-6.6695113130537803E-2</c:v>
                </c:pt>
                <c:pt idx="1679">
                  <c:v>-6.7098022695796414E-2</c:v>
                </c:pt>
                <c:pt idx="1680">
                  <c:v>-6.7504750406369898E-2</c:v>
                </c:pt>
                <c:pt idx="1681">
                  <c:v>-6.7915363135400197E-2</c:v>
                </c:pt>
                <c:pt idx="1682">
                  <c:v>-6.8329929589229593E-2</c:v>
                </c:pt>
                <c:pt idx="1683">
                  <c:v>-6.8587546155067597E-2</c:v>
                </c:pt>
                <c:pt idx="1684">
                  <c:v>-6.9008576211779193E-2</c:v>
                </c:pt>
                <c:pt idx="1685">
                  <c:v>-6.9433747073334023E-2</c:v>
                </c:pt>
                <c:pt idx="1686">
                  <c:v>-6.986313462353054E-2</c:v>
                </c:pt>
                <c:pt idx="1687">
                  <c:v>-7.0296816927375244E-2</c:v>
                </c:pt>
                <c:pt idx="1688">
                  <c:v>-7.0734874317836274E-2</c:v>
                </c:pt>
                <c:pt idx="1689">
                  <c:v>-7.1177389487048395E-2</c:v>
                </c:pt>
                <c:pt idx="1690">
                  <c:v>-7.1451948551155386E-2</c:v>
                </c:pt>
                <c:pt idx="1691">
                  <c:v>-7.1901759650452687E-2</c:v>
                </c:pt>
                <c:pt idx="1692">
                  <c:v>-7.2356254466063336E-2</c:v>
                </c:pt>
                <c:pt idx="1693">
                  <c:v>-7.2815524985504934E-2</c:v>
                </c:pt>
                <c:pt idx="1694">
                  <c:v>-7.3279666039473404E-2</c:v>
                </c:pt>
                <c:pt idx="1695">
                  <c:v>-7.374877542371909E-2</c:v>
                </c:pt>
                <c:pt idx="1696">
                  <c:v>-7.4222954027652721E-2</c:v>
                </c:pt>
                <c:pt idx="1697">
                  <c:v>-7.470230597016711E-2</c:v>
                </c:pt>
                <c:pt idx="1698">
                  <c:v>-7.4999191074143448E-2</c:v>
                </c:pt>
                <c:pt idx="1699">
                  <c:v>-7.5487023854730675E-2</c:v>
                </c:pt>
                <c:pt idx="1700">
                  <c:v>-7.5980315789498695E-2</c:v>
                </c:pt>
                <c:pt idx="1701">
                  <c:v>-7.6479183831600614E-2</c:v>
                </c:pt>
                <c:pt idx="1702">
                  <c:v>-7.6983748894367002E-2</c:v>
                </c:pt>
                <c:pt idx="1703">
                  <c:v>-7.7494136037793038E-2</c:v>
                </c:pt>
                <c:pt idx="1704">
                  <c:v>-7.8010474666384694E-2</c:v>
                </c:pt>
                <c:pt idx="1705">
                  <c:v>-7.8532898739216414E-2</c:v>
                </c:pt>
                <c:pt idx="1706">
                  <c:v>-7.8855890349517094E-2</c:v>
                </c:pt>
                <c:pt idx="1707">
                  <c:v>-7.9388311100685435E-2</c:v>
                </c:pt>
                <c:pt idx="1708" formatCode="0.00E+00">
                  <c:v>-7.9927187119300094E-2</c:v>
                </c:pt>
                <c:pt idx="1709" formatCode="0.00E+00">
                  <c:v>-8.0472670653775447E-2</c:v>
                </c:pt>
                <c:pt idx="1710" formatCode="0.00E+00">
                  <c:v>-8.1024919656027955E-2</c:v>
                </c:pt>
                <c:pt idx="1711" formatCode="0.00E+00">
                  <c:v>-8.1584098079542575E-2</c:v>
                </c:pt>
                <c:pt idx="1712" formatCode="0.00E+00">
                  <c:v>-8.2150376197626995E-2</c:v>
                </c:pt>
                <c:pt idx="1713" formatCode="0.00E+00">
                  <c:v>-8.2723930943545743E-2</c:v>
                </c:pt>
                <c:pt idx="1714" formatCode="0.00E+00">
                  <c:v>-8.3077924838406161E-2</c:v>
                </c:pt>
                <c:pt idx="1715" formatCode="0.00E+00">
                  <c:v>-8.3663464754431663E-2</c:v>
                </c:pt>
                <c:pt idx="1716" formatCode="0.00E+00">
                  <c:v>-8.4256773203546645E-2</c:v>
                </c:pt>
                <c:pt idx="1717" formatCode="0.00E+00">
                  <c:v>-8.4858054208012665E-2</c:v>
                </c:pt>
                <c:pt idx="1718" formatCode="0.00E+00">
                  <c:v>-8.5467520348819562E-2</c:v>
                </c:pt>
                <c:pt idx="1719" formatCode="0.00E+00">
                  <c:v>-8.6085393268306207E-2</c:v>
                </c:pt>
                <c:pt idx="1720" formatCode="0.00E+00">
                  <c:v>-8.67119042111439E-2</c:v>
                </c:pt>
                <c:pt idx="1721" formatCode="0.00E+00">
                  <c:v>-8.7347294607301396E-2</c:v>
                </c:pt>
                <c:pt idx="1722" formatCode="0.00E+00">
                  <c:v>-8.7738811576200643E-2</c:v>
                </c:pt>
                <c:pt idx="1723" formatCode="0.00E+00">
                  <c:v>-8.8388877888844003E-2</c:v>
                </c:pt>
                <c:pt idx="1724" formatCode="0.00E+00">
                  <c:v>-8.9048500871269476E-2</c:v>
                </c:pt>
                <c:pt idx="1725" formatCode="0.00E+00">
                  <c:v>-8.9717964059350244E-2</c:v>
                </c:pt>
                <c:pt idx="1726" formatCode="0.00E+00">
                  <c:v>-9.0397564513819681E-2</c:v>
                </c:pt>
                <c:pt idx="1727" formatCode="0.00E+00">
                  <c:v>-9.108761372710085E-2</c:v>
                </c:pt>
                <c:pt idx="1728" formatCode="0.00E+00">
                  <c:v>-9.1788438609394382E-2</c:v>
                </c:pt>
                <c:pt idx="1729" formatCode="0.00E+00">
                  <c:v>-9.2500382562636513E-2</c:v>
                </c:pt>
                <c:pt idx="1730" formatCode="0.00E+00">
                  <c:v>-9.3223806652052266E-2</c:v>
                </c:pt>
                <c:pt idx="1731" formatCode="0.00E+00">
                  <c:v>-9.366882647933357E-2</c:v>
                </c:pt>
                <c:pt idx="1732" formatCode="0.00E+00">
                  <c:v>-9.4411327172310003E-2</c:v>
                </c:pt>
                <c:pt idx="1733" formatCode="0.00E+00">
                  <c:v>-9.5166334486738002E-2</c:v>
                </c:pt>
                <c:pt idx="1734" formatCode="0.00E+00">
                  <c:v>-9.5934284316483223E-2</c:v>
                </c:pt>
                <c:pt idx="1735" formatCode="0.00E+00">
                  <c:v>-9.6715637197390597E-2</c:v>
                </c:pt>
                <c:pt idx="1736" formatCode="0.00E+00">
                  <c:v>-9.7510880276461306E-2</c:v>
                </c:pt>
                <c:pt idx="1737" formatCode="0.00E+00">
                  <c:v>-9.8320529487075356E-2</c:v>
                </c:pt>
                <c:pt idx="1738" formatCode="0.00E+00">
                  <c:v>-9.9145131957183524E-2</c:v>
                </c:pt>
                <c:pt idx="1739" formatCode="0.00E+00">
                  <c:v>-9.9985268681644549E-2</c:v>
                </c:pt>
                <c:pt idx="1740" formatCode="0.00E+00">
                  <c:v>-0.10050142232284701</c:v>
                </c:pt>
                <c:pt idx="1741" formatCode="0.00E+00">
                  <c:v>-0.10136757598913304</c:v>
                </c:pt>
                <c:pt idx="1742" formatCode="0.00E+00">
                  <c:v>-0.10225094759959</c:v>
                </c:pt>
                <c:pt idx="1743" formatCode="0.00E+00">
                  <c:v>-0.10315226672451304</c:v>
                </c:pt>
                <c:pt idx="1744" formatCode="0.00E+00">
                  <c:v>-0.10407231363589298</c:v>
                </c:pt>
                <c:pt idx="1745" formatCode="0.00E+00">
                  <c:v>-0.10501192432520202</c:v>
                </c:pt>
                <c:pt idx="1746" formatCode="0.00E+00">
                  <c:v>-0.105971996175636</c:v>
                </c:pt>
                <c:pt idx="1747" formatCode="0.00E+00">
                  <c:v>-0.10695349439602198</c:v>
                </c:pt>
                <c:pt idx="1748" formatCode="0.00E+00">
                  <c:v>-0.10795745934505796</c:v>
                </c:pt>
                <c:pt idx="1749" formatCode="0.00E+00">
                  <c:v>-0.10898501490093104</c:v>
                </c:pt>
                <c:pt idx="1750" formatCode="0.00E+00">
                  <c:v>-0.109616016102164</c:v>
                </c:pt>
                <c:pt idx="1751" formatCode="0.00E+00">
                  <c:v>-0.11068364685895908</c:v>
                </c:pt>
                <c:pt idx="1752" formatCode="0.00E+00">
                  <c:v>-0.11177823793201402</c:v>
                </c:pt>
                <c:pt idx="1753" formatCode="0.00E+00">
                  <c:v>-0.11290130312842596</c:v>
                </c:pt>
                <c:pt idx="1754" formatCode="0.00E+00">
                  <c:v>-0.11405449806284396</c:v>
                </c:pt>
                <c:pt idx="1755" formatCode="0.00E+00">
                  <c:v>-0.11523963931236496</c:v>
                </c:pt>
                <c:pt idx="1756" formatCode="0.00E+00">
                  <c:v>-0.116458727021228</c:v>
                </c:pt>
                <c:pt idx="1757" formatCode="0.00E+00">
                  <c:v>-0.11771397174536399</c:v>
                </c:pt>
                <c:pt idx="1758" formatCode="0.00E+00">
                  <c:v>-0.11900782654973796</c:v>
                </c:pt>
                <c:pt idx="1759" formatCode="0.00E+00">
                  <c:v>-0.12034302567036401</c:v>
                </c:pt>
                <c:pt idx="1760" formatCode="0.00E+00">
                  <c:v>-0.12116467527241409</c:v>
                </c:pt>
                <c:pt idx="1761" formatCode="0.00E+00">
                  <c:v>-0.122572055332748</c:v>
                </c:pt>
                <c:pt idx="1762" formatCode="0.00E+00">
                  <c:v>-0.12402952638684804</c:v>
                </c:pt>
                <c:pt idx="1763" formatCode="0.00E+00">
                  <c:v>-0.125541301753649</c:v>
                </c:pt>
                <c:pt idx="1764" formatCode="0.00E+00">
                  <c:v>-0.12711220307829901</c:v>
                </c:pt>
                <c:pt idx="1765" formatCode="0.00E+00">
                  <c:v>-0.128747790063585</c:v>
                </c:pt>
                <c:pt idx="1766" formatCode="0.00E+00">
                  <c:v>-0.13045452801341692</c:v>
                </c:pt>
                <c:pt idx="1767" formatCode="0.00E+00">
                  <c:v>-0.13224000758394699</c:v>
                </c:pt>
                <c:pt idx="1768" formatCode="0.00E+00">
                  <c:v>-0.13411323809713113</c:v>
                </c:pt>
              </c:numCache>
            </c:numRef>
          </c:xVal>
          <c:yVal>
            <c:numRef>
              <c:f>Sheet3!$E$12:$E$4719</c:f>
              <c:numCache>
                <c:formatCode>General</c:formatCode>
                <c:ptCount val="4708"/>
                <c:pt idx="0">
                  <c:v>-0.32965831071199908</c:v>
                </c:pt>
                <c:pt idx="1">
                  <c:v>-0.32750589600810098</c:v>
                </c:pt>
                <c:pt idx="2">
                  <c:v>-0.32544276157398633</c:v>
                </c:pt>
                <c:pt idx="3">
                  <c:v>-0.32345925544969617</c:v>
                </c:pt>
                <c:pt idx="4">
                  <c:v>-0.32154734701473398</c:v>
                </c:pt>
                <c:pt idx="5">
                  <c:v>-0.31970026941925533</c:v>
                </c:pt>
                <c:pt idx="6">
                  <c:v>-0.31791225744864232</c:v>
                </c:pt>
                <c:pt idx="7">
                  <c:v>-0.31617835142020018</c:v>
                </c:pt>
                <c:pt idx="8">
                  <c:v>-0.31449424785168717</c:v>
                </c:pt>
                <c:pt idx="9">
                  <c:v>-0.31350493949419717</c:v>
                </c:pt>
                <c:pt idx="10">
                  <c:v>-0.31189239922304041</c:v>
                </c:pt>
                <c:pt idx="11">
                  <c:v>-0.31032081657700833</c:v>
                </c:pt>
                <c:pt idx="12">
                  <c:v>-0.30878745175580824</c:v>
                </c:pt>
                <c:pt idx="13">
                  <c:v>-0.30728985647850993</c:v>
                </c:pt>
                <c:pt idx="14">
                  <c:v>-0.30582583230825933</c:v>
                </c:pt>
                <c:pt idx="15">
                  <c:v>-0.30439339633936524</c:v>
                </c:pt>
                <c:pt idx="16">
                  <c:v>-0.30299075271672399</c:v>
                </c:pt>
                <c:pt idx="17">
                  <c:v>-0.30161626881969933</c:v>
                </c:pt>
                <c:pt idx="18">
                  <c:v>-0.30080001148437724</c:v>
                </c:pt>
                <c:pt idx="19">
                  <c:v>-0.29946724934436025</c:v>
                </c:pt>
                <c:pt idx="20">
                  <c:v>-0.29815904489628903</c:v>
                </c:pt>
                <c:pt idx="21">
                  <c:v>-0.29687420643583118</c:v>
                </c:pt>
                <c:pt idx="22">
                  <c:v>-0.29561163506748417</c:v>
                </c:pt>
                <c:pt idx="23">
                  <c:v>-0.29437031488748033</c:v>
                </c:pt>
                <c:pt idx="24">
                  <c:v>-0.29314930446309684</c:v>
                </c:pt>
                <c:pt idx="25">
                  <c:v>-0.29194772940505098</c:v>
                </c:pt>
                <c:pt idx="26">
                  <c:v>-0.29076477586628124</c:v>
                </c:pt>
                <c:pt idx="27">
                  <c:v>-0.29005708343882602</c:v>
                </c:pt>
                <c:pt idx="28">
                  <c:v>-0.28890216993811918</c:v>
                </c:pt>
                <c:pt idx="29">
                  <c:v>-0.28776401376958216</c:v>
                </c:pt>
                <c:pt idx="30">
                  <c:v>-0.28664197585101908</c:v>
                </c:pt>
                <c:pt idx="31">
                  <c:v>-0.28553545635581601</c:v>
                </c:pt>
                <c:pt idx="32">
                  <c:v>-0.28444389141746618</c:v>
                </c:pt>
                <c:pt idx="33">
                  <c:v>-0.28336675018156698</c:v>
                </c:pt>
                <c:pt idx="34">
                  <c:v>-0.28230353216151999</c:v>
                </c:pt>
                <c:pt idx="35">
                  <c:v>-0.28166423017486925</c:v>
                </c:pt>
                <c:pt idx="36">
                  <c:v>-0.28062216810259416</c:v>
                </c:pt>
                <c:pt idx="37">
                  <c:v>-0.27959285854610083</c:v>
                </c:pt>
                <c:pt idx="38">
                  <c:v>-0.27857589200538602</c:v>
                </c:pt>
                <c:pt idx="39">
                  <c:v>-0.27757088017952436</c:v>
                </c:pt>
                <c:pt idx="40">
                  <c:v>-0.27657745446143384</c:v>
                </c:pt>
                <c:pt idx="41">
                  <c:v>-0.275595264567356</c:v>
                </c:pt>
                <c:pt idx="42">
                  <c:v>-0.27462397728661225</c:v>
                </c:pt>
                <c:pt idx="43">
                  <c:v>-0.27403743240590284</c:v>
                </c:pt>
                <c:pt idx="44">
                  <c:v>-0.27308281754435232</c:v>
                </c:pt>
                <c:pt idx="45">
                  <c:v>-0.27213831424796808</c:v>
                </c:pt>
                <c:pt idx="46">
                  <c:v>-0.271203641824526</c:v>
                </c:pt>
                <c:pt idx="47">
                  <c:v>-0.270278532140032</c:v>
                </c:pt>
                <c:pt idx="48">
                  <c:v>-0.26936272884613399</c:v>
                </c:pt>
                <c:pt idx="49">
                  <c:v>-0.26845598666759501</c:v>
                </c:pt>
                <c:pt idx="50">
                  <c:v>-0.26755807074423998</c:v>
                </c:pt>
                <c:pt idx="51">
                  <c:v>-0.267013776671019</c:v>
                </c:pt>
                <c:pt idx="52">
                  <c:v>-0.26612942230800202</c:v>
                </c:pt>
                <c:pt idx="53">
                  <c:v>-0.26525333046345984</c:v>
                </c:pt>
                <c:pt idx="54">
                  <c:v>-0.2643852989494534</c:v>
                </c:pt>
                <c:pt idx="55">
                  <c:v>-0.263525133543556</c:v>
                </c:pt>
                <c:pt idx="56">
                  <c:v>-0.26267264755654701</c:v>
                </c:pt>
                <c:pt idx="57">
                  <c:v>-0.2618276614298074</c:v>
                </c:pt>
                <c:pt idx="58">
                  <c:v>-0.26131392311311902</c:v>
                </c:pt>
                <c:pt idx="59">
                  <c:v>-0.26048049795692724</c:v>
                </c:pt>
                <c:pt idx="60">
                  <c:v>-0.259654138419881</c:v>
                </c:pt>
                <c:pt idx="61">
                  <c:v>-0.258834687613338</c:v>
                </c:pt>
                <c:pt idx="62">
                  <c:v>-0.25802199424927325</c:v>
                </c:pt>
                <c:pt idx="63">
                  <c:v>-0.25721591236453201</c:v>
                </c:pt>
                <c:pt idx="64">
                  <c:v>-0.25641630106227026</c:v>
                </c:pt>
                <c:pt idx="65">
                  <c:v>-0.25592880548846636</c:v>
                </c:pt>
                <c:pt idx="66">
                  <c:v>-0.25513919505309385</c:v>
                </c:pt>
                <c:pt idx="67">
                  <c:v>-0.25435571236099502</c:v>
                </c:pt>
                <c:pt idx="68">
                  <c:v>-0.25357823279969416</c:v>
                </c:pt>
                <c:pt idx="69">
                  <c:v>-0.25280663582367824</c:v>
                </c:pt>
                <c:pt idx="70">
                  <c:v>-0.25204080477114599</c:v>
                </c:pt>
                <c:pt idx="71">
                  <c:v>-0.25128062669123286</c:v>
                </c:pt>
                <c:pt idx="72">
                  <c:v>-0.25081597264269118</c:v>
                </c:pt>
                <c:pt idx="73">
                  <c:v>-0.25006455112258202</c:v>
                </c:pt>
                <c:pt idx="74">
                  <c:v>-0.24931850632748309</c:v>
                </c:pt>
                <c:pt idx="75">
                  <c:v>-0.24857773734371691</c:v>
                </c:pt>
                <c:pt idx="76">
                  <c:v>-0.24784214629121312</c:v>
                </c:pt>
                <c:pt idx="77">
                  <c:v>-0.24711163819750112</c:v>
                </c:pt>
                <c:pt idx="78">
                  <c:v>-0.24638612087835901</c:v>
                </c:pt>
                <c:pt idx="79">
                  <c:v>-0.24594157021870797</c:v>
                </c:pt>
                <c:pt idx="80">
                  <c:v>-0.24522379823888391</c:v>
                </c:pt>
                <c:pt idx="81">
                  <c:v>-0.24451079059877309</c:v>
                </c:pt>
                <c:pt idx="82">
                  <c:v>-0.24380246422853297</c:v>
                </c:pt>
                <c:pt idx="83">
                  <c:v>-0.24309873837301799</c:v>
                </c:pt>
                <c:pt idx="84">
                  <c:v>-0.24239953450260912</c:v>
                </c:pt>
                <c:pt idx="85">
                  <c:v>-0.24170477622841097</c:v>
                </c:pt>
                <c:pt idx="86">
                  <c:v>-0.24127808612662913</c:v>
                </c:pt>
                <c:pt idx="87">
                  <c:v>-0.24059023825656808</c:v>
                </c:pt>
                <c:pt idx="88">
                  <c:v>-0.23990664764987901</c:v>
                </c:pt>
                <c:pt idx="89">
                  <c:v>-0.23922724496185899</c:v>
                </c:pt>
                <c:pt idx="90">
                  <c:v>-0.23855196264857492</c:v>
                </c:pt>
                <c:pt idx="91">
                  <c:v>-0.23788073490218001</c:v>
                </c:pt>
                <c:pt idx="92">
                  <c:v>-0.23721349758918717</c:v>
                </c:pt>
                <c:pt idx="93">
                  <c:v>-0.23680280365189901</c:v>
                </c:pt>
                <c:pt idx="94">
                  <c:v>-0.236141777927071</c:v>
                </c:pt>
                <c:pt idx="95">
                  <c:v>-0.23548458400940409</c:v>
                </c:pt>
                <c:pt idx="96">
                  <c:v>-0.23483116330670301</c:v>
                </c:pt>
                <c:pt idx="97">
                  <c:v>-0.23418145865146309</c:v>
                </c:pt>
                <c:pt idx="98">
                  <c:v>-0.23353541425292612</c:v>
                </c:pt>
                <c:pt idx="99">
                  <c:v>-0.23313704903609309</c:v>
                </c:pt>
                <c:pt idx="100">
                  <c:v>-0.23249670827143312</c:v>
                </c:pt>
                <c:pt idx="101">
                  <c:v>-0.231859889439646</c:v>
                </c:pt>
                <c:pt idx="102">
                  <c:v>-0.23122654132596099</c:v>
                </c:pt>
                <c:pt idx="103">
                  <c:v>-0.23059661389716413</c:v>
                </c:pt>
                <c:pt idx="104">
                  <c:v>-0.22997005826386197</c:v>
                </c:pt>
                <c:pt idx="105">
                  <c:v>-0.22958303809134009</c:v>
                </c:pt>
                <c:pt idx="106">
                  <c:v>-0.22896174158358401</c:v>
                </c:pt>
                <c:pt idx="107">
                  <c:v>-0.22834369539606508</c:v>
                </c:pt>
                <c:pt idx="108">
                  <c:v>-0.22772885445589308</c:v>
                </c:pt>
                <c:pt idx="109">
                  <c:v>-0.22711717467943299</c:v>
                </c:pt>
                <c:pt idx="110">
                  <c:v>-0.226508612942243</c:v>
                </c:pt>
                <c:pt idx="111">
                  <c:v>-0.22590312705017199</c:v>
                </c:pt>
                <c:pt idx="112">
                  <c:v>-0.225528379898284</c:v>
                </c:pt>
                <c:pt idx="113">
                  <c:v>-0.22492769635641299</c:v>
                </c:pt>
                <c:pt idx="114">
                  <c:v>-0.22432998358052708</c:v>
                </c:pt>
                <c:pt idx="115">
                  <c:v>-0.22373520249320009</c:v>
                </c:pt>
                <c:pt idx="116">
                  <c:v>-0.22314331482816499</c:v>
                </c:pt>
                <c:pt idx="117">
                  <c:v>-0.22255428310699912</c:v>
                </c:pt>
                <c:pt idx="118">
                  <c:v>-0.222189126885456</c:v>
                </c:pt>
                <c:pt idx="119">
                  <c:v>-0.22160455761906889</c:v>
                </c:pt>
                <c:pt idx="120">
                  <c:v>-0.22102275079852593</c:v>
                </c:pt>
                <c:pt idx="121">
                  <c:v>-0.22044367159310199</c:v>
                </c:pt>
                <c:pt idx="122">
                  <c:v>-0.21986728586331217</c:v>
                </c:pt>
                <c:pt idx="123">
                  <c:v>-0.21929356014190407</c:v>
                </c:pt>
                <c:pt idx="124">
                  <c:v>-0.21893733028858309</c:v>
                </c:pt>
                <c:pt idx="125">
                  <c:v>-0.21836776380563999</c:v>
                </c:pt>
                <c:pt idx="126">
                  <c:v>-0.217800773706879</c:v>
                </c:pt>
                <c:pt idx="127">
                  <c:v>-0.21723632879065699</c:v>
                </c:pt>
                <c:pt idx="128">
                  <c:v>-0.21667439844850001</c:v>
                </c:pt>
                <c:pt idx="129">
                  <c:v>-0.21632505124953791</c:v>
                </c:pt>
                <c:pt idx="130">
                  <c:v>-0.2157670548515212</c:v>
                </c:pt>
                <c:pt idx="131">
                  <c:v>-0.21521149645429025</c:v>
                </c:pt>
                <c:pt idx="132">
                  <c:v>-0.21465834745279713</c:v>
                </c:pt>
                <c:pt idx="133">
                  <c:v>-0.2141075797676539</c:v>
                </c:pt>
                <c:pt idx="134">
                  <c:v>-0.21355916583174009</c:v>
                </c:pt>
                <c:pt idx="135">
                  <c:v>-0.21321770817367508</c:v>
                </c:pt>
                <c:pt idx="136">
                  <c:v>-0.21267297881860292</c:v>
                </c:pt>
                <c:pt idx="137">
                  <c:v>-0.21213053415411001</c:v>
                </c:pt>
                <c:pt idx="138">
                  <c:v>-0.21159034834748217</c:v>
                </c:pt>
                <c:pt idx="139">
                  <c:v>-0.21105239602217812</c:v>
                </c:pt>
                <c:pt idx="140">
                  <c:v>-0.21051665224667099</c:v>
                </c:pt>
                <c:pt idx="141">
                  <c:v>-0.21018259341673001</c:v>
                </c:pt>
                <c:pt idx="142">
                  <c:v>-0.209650308873604</c:v>
                </c:pt>
                <c:pt idx="143">
                  <c:v>-0.20912017034558789</c:v>
                </c:pt>
                <c:pt idx="144">
                  <c:v>-0.20859215441121312</c:v>
                </c:pt>
                <c:pt idx="145">
                  <c:v>-0.20806623804707017</c:v>
                </c:pt>
                <c:pt idx="146">
                  <c:v>-0.20754239861843213</c:v>
                </c:pt>
                <c:pt idx="147">
                  <c:v>-0.20721529429398108</c:v>
                </c:pt>
                <c:pt idx="148">
                  <c:v>-0.20669470965478892</c:v>
                </c:pt>
                <c:pt idx="149">
                  <c:v>-0.20617614511134999</c:v>
                </c:pt>
                <c:pt idx="150">
                  <c:v>-0.20565957935058685</c:v>
                </c:pt>
                <c:pt idx="151">
                  <c:v>-0.20514499140854001</c:v>
                </c:pt>
                <c:pt idx="152">
                  <c:v>-0.20482329424191301</c:v>
                </c:pt>
                <c:pt idx="153">
                  <c:v>-0.20431180700951393</c:v>
                </c:pt>
                <c:pt idx="154">
                  <c:v>-0.20380224490471197</c:v>
                </c:pt>
                <c:pt idx="155">
                  <c:v>-0.20329458815254309</c:v>
                </c:pt>
                <c:pt idx="156">
                  <c:v>-0.20278881729261897</c:v>
                </c:pt>
                <c:pt idx="157">
                  <c:v>-0.20228491317219016</c:v>
                </c:pt>
                <c:pt idx="158">
                  <c:v>-0.20196946184462217</c:v>
                </c:pt>
                <c:pt idx="159">
                  <c:v>-0.20146848564160216</c:v>
                </c:pt>
                <c:pt idx="160">
                  <c:v>-0.20096932799025599</c:v>
                </c:pt>
                <c:pt idx="161">
                  <c:v>-0.20047197078745399</c:v>
                </c:pt>
                <c:pt idx="162">
                  <c:v>-0.19997639620827601</c:v>
                </c:pt>
                <c:pt idx="163">
                  <c:v>-0.199665816476052</c:v>
                </c:pt>
                <c:pt idx="164">
                  <c:v>-0.19917303887794899</c:v>
                </c:pt>
                <c:pt idx="165">
                  <c:v>-0.19868199902125</c:v>
                </c:pt>
                <c:pt idx="166">
                  <c:v>-0.19819268003155791</c:v>
                </c:pt>
                <c:pt idx="167">
                  <c:v>-0.19770506528676801</c:v>
                </c:pt>
                <c:pt idx="168">
                  <c:v>-0.19739914225015201</c:v>
                </c:pt>
                <c:pt idx="169">
                  <c:v>-0.19691420241311899</c:v>
                </c:pt>
                <c:pt idx="170">
                  <c:v>-0.19643092493632508</c:v>
                </c:pt>
                <c:pt idx="171">
                  <c:v>-0.19594929406078512</c:v>
                </c:pt>
                <c:pt idx="172">
                  <c:v>-0.19546929425691009</c:v>
                </c:pt>
                <c:pt idx="173">
                  <c:v>-0.19499091021987</c:v>
                </c:pt>
                <c:pt idx="174">
                  <c:v>-0.19469038844848008</c:v>
                </c:pt>
                <c:pt idx="175">
                  <c:v>-0.19421454143906108</c:v>
                </c:pt>
                <c:pt idx="176">
                  <c:v>-0.19374027159821408</c:v>
                </c:pt>
                <c:pt idx="177">
                  <c:v>-0.19326756439121101</c:v>
                </c:pt>
                <c:pt idx="178">
                  <c:v>-0.19279640548830207</c:v>
                </c:pt>
                <c:pt idx="179">
                  <c:v>-0.19250011313443899</c:v>
                </c:pt>
                <c:pt idx="180">
                  <c:v>-0.192031386068542</c:v>
                </c:pt>
                <c:pt idx="181">
                  <c:v>-0.1915641711437179</c:v>
                </c:pt>
                <c:pt idx="182">
                  <c:v>-0.19109845473336509</c:v>
                </c:pt>
                <c:pt idx="183">
                  <c:v>-0.190634223398261</c:v>
                </c:pt>
                <c:pt idx="184">
                  <c:v>-0.19034198731204299</c:v>
                </c:pt>
                <c:pt idx="185">
                  <c:v>-0.18988008917874499</c:v>
                </c:pt>
                <c:pt idx="186">
                  <c:v>-0.18941964218371612</c:v>
                </c:pt>
                <c:pt idx="187">
                  <c:v>-0.1889606335312152</c:v>
                </c:pt>
                <c:pt idx="188">
                  <c:v>-0.18850305059716718</c:v>
                </c:pt>
                <c:pt idx="189">
                  <c:v>-0.18821470828643216</c:v>
                </c:pt>
                <c:pt idx="190">
                  <c:v>-0.18775936591787512</c:v>
                </c:pt>
                <c:pt idx="191">
                  <c:v>-0.18730541737013709</c:v>
                </c:pt>
                <c:pt idx="192">
                  <c:v>-0.18685285060929899</c:v>
                </c:pt>
                <c:pt idx="193">
                  <c:v>-0.18640165375904999</c:v>
                </c:pt>
                <c:pt idx="194">
                  <c:v>-0.18611705249500712</c:v>
                </c:pt>
                <c:pt idx="195">
                  <c:v>-0.18566800907546813</c:v>
                </c:pt>
                <c:pt idx="196">
                  <c:v>-0.18522030554114113</c:v>
                </c:pt>
                <c:pt idx="197">
                  <c:v>-0.18477393055807709</c:v>
                </c:pt>
                <c:pt idx="198">
                  <c:v>-0.18432887293731801</c:v>
                </c:pt>
                <c:pt idx="199">
                  <c:v>-0.18404786895419709</c:v>
                </c:pt>
                <c:pt idx="200">
                  <c:v>-0.18360488268520109</c:v>
                </c:pt>
                <c:pt idx="201">
                  <c:v>-0.18316318547545712</c:v>
                </c:pt>
                <c:pt idx="202">
                  <c:v>-0.18272276663542708</c:v>
                </c:pt>
                <c:pt idx="203">
                  <c:v>-0.182283615609212</c:v>
                </c:pt>
                <c:pt idx="204">
                  <c:v>-0.18200607338611299</c:v>
                </c:pt>
                <c:pt idx="205">
                  <c:v>-0.18156891628809499</c:v>
                </c:pt>
                <c:pt idx="206">
                  <c:v>-0.18113300028827201</c:v>
                </c:pt>
                <c:pt idx="207">
                  <c:v>-0.18069831529148708</c:v>
                </c:pt>
                <c:pt idx="208">
                  <c:v>-0.18026485132598399</c:v>
                </c:pt>
                <c:pt idx="209">
                  <c:v>-0.17999064294084699</c:v>
                </c:pt>
                <c:pt idx="210">
                  <c:v>-0.179559099774657</c:v>
                </c:pt>
                <c:pt idx="211">
                  <c:v>-0.17912875238991791</c:v>
                </c:pt>
                <c:pt idx="212">
                  <c:v>-0.1786995912406889</c:v>
                </c:pt>
                <c:pt idx="213">
                  <c:v>-0.17827160689518001</c:v>
                </c:pt>
                <c:pt idx="214">
                  <c:v>-0.17800061144220808</c:v>
                </c:pt>
                <c:pt idx="215">
                  <c:v>-0.17757447873615301</c:v>
                </c:pt>
                <c:pt idx="216">
                  <c:v>-0.17714949893981799</c:v>
                </c:pt>
                <c:pt idx="217">
                  <c:v>-0.17672566301562301</c:v>
                </c:pt>
                <c:pt idx="218">
                  <c:v>-0.17630296203175</c:v>
                </c:pt>
                <c:pt idx="219">
                  <c:v>-0.17603506509484701</c:v>
                </c:pt>
                <c:pt idx="220">
                  <c:v>-0.17561415026490401</c:v>
                </c:pt>
                <c:pt idx="221">
                  <c:v>-0.17519434773750708</c:v>
                </c:pt>
                <c:pt idx="222">
                  <c:v>-0.174775648946386</c:v>
                </c:pt>
                <c:pt idx="223">
                  <c:v>-0.17451010006413309</c:v>
                </c:pt>
                <c:pt idx="224">
                  <c:v>-0.1740931385991932</c:v>
                </c:pt>
                <c:pt idx="225">
                  <c:v>-0.17367725915172699</c:v>
                </c:pt>
                <c:pt idx="226">
                  <c:v>-0.1732624535004372</c:v>
                </c:pt>
                <c:pt idx="227">
                  <c:v>-0.17284871351670608</c:v>
                </c:pt>
                <c:pt idx="228">
                  <c:v>-0.17258607386969399</c:v>
                </c:pt>
                <c:pt idx="229">
                  <c:v>-0.17217401162785692</c:v>
                </c:pt>
                <c:pt idx="230">
                  <c:v>-0.17176299443558299</c:v>
                </c:pt>
                <c:pt idx="231">
                  <c:v>-0.17135301448501997</c:v>
                </c:pt>
                <c:pt idx="232">
                  <c:v>-0.17094406405456308</c:v>
                </c:pt>
                <c:pt idx="233">
                  <c:v>-0.17068423490653201</c:v>
                </c:pt>
                <c:pt idx="234">
                  <c:v>-0.170276905623237</c:v>
                </c:pt>
                <c:pt idx="235">
                  <c:v>-0.16987058626635892</c:v>
                </c:pt>
                <c:pt idx="236">
                  <c:v>-0.16946526941298212</c:v>
                </c:pt>
                <c:pt idx="237">
                  <c:v>-0.16920757325560293</c:v>
                </c:pt>
                <c:pt idx="238">
                  <c:v>-0.16880383523748299</c:v>
                </c:pt>
                <c:pt idx="239">
                  <c:v>-0.16840108088125413</c:v>
                </c:pt>
                <c:pt idx="240">
                  <c:v>-0.16799930304676913</c:v>
                </c:pt>
                <c:pt idx="241">
                  <c:v>-0.16759849467000312</c:v>
                </c:pt>
                <c:pt idx="242">
                  <c:v>-0.16734344498497708</c:v>
                </c:pt>
                <c:pt idx="243">
                  <c:v>-0.16694416367770012</c:v>
                </c:pt>
                <c:pt idx="244">
                  <c:v>-0.16654583389059813</c:v>
                </c:pt>
                <c:pt idx="245">
                  <c:v>-0.16614844882359908</c:v>
                </c:pt>
                <c:pt idx="246">
                  <c:v>-0.16575200174773599</c:v>
                </c:pt>
                <c:pt idx="247">
                  <c:v>-0.16549951262708501</c:v>
                </c:pt>
                <c:pt idx="248">
                  <c:v>-0.16510454331484492</c:v>
                </c:pt>
                <c:pt idx="249">
                  <c:v>-0.16471049490064901</c:v>
                </c:pt>
                <c:pt idx="250">
                  <c:v>-0.16431736090223709</c:v>
                </c:pt>
                <c:pt idx="251">
                  <c:v>-0.164066817666988</c:v>
                </c:pt>
                <c:pt idx="252">
                  <c:v>-0.16367512448075686</c:v>
                </c:pt>
                <c:pt idx="253">
                  <c:v>-0.16328432923927791</c:v>
                </c:pt>
                <c:pt idx="254">
                  <c:v>-0.16289442569450691</c:v>
                </c:pt>
                <c:pt idx="255">
                  <c:v>-0.16250540766156299</c:v>
                </c:pt>
                <c:pt idx="256">
                  <c:v>-0.16225728173775408</c:v>
                </c:pt>
                <c:pt idx="257">
                  <c:v>-0.16186965920487192</c:v>
                </c:pt>
                <c:pt idx="258">
                  <c:v>-0.16148290646291599</c:v>
                </c:pt>
                <c:pt idx="259">
                  <c:v>-0.16109701754639613</c:v>
                </c:pt>
                <c:pt idx="260">
                  <c:v>-0.16085073005953993</c:v>
                </c:pt>
                <c:pt idx="261">
                  <c:v>-0.16046620263645608</c:v>
                </c:pt>
                <c:pt idx="262">
                  <c:v>-0.16008252387154392</c:v>
                </c:pt>
                <c:pt idx="263">
                  <c:v>-0.15969968800794312</c:v>
                </c:pt>
                <c:pt idx="264">
                  <c:v>-0.15931768934511309</c:v>
                </c:pt>
                <c:pt idx="265">
                  <c:v>-0.159073687328079</c:v>
                </c:pt>
                <c:pt idx="266">
                  <c:v>-0.15869300840084199</c:v>
                </c:pt>
                <c:pt idx="267">
                  <c:v>-0.15831315217596817</c:v>
                </c:pt>
                <c:pt idx="268">
                  <c:v>-0.15793411314874009</c:v>
                </c:pt>
                <c:pt idx="269">
                  <c:v>-0.15769185054255599</c:v>
                </c:pt>
                <c:pt idx="270">
                  <c:v>-0.15731409986993913</c:v>
                </c:pt>
                <c:pt idx="271">
                  <c:v>-0.15693715239109823</c:v>
                </c:pt>
                <c:pt idx="272">
                  <c:v>-0.1565610027878202</c:v>
                </c:pt>
                <c:pt idx="273">
                  <c:v>-0.15632043855511513</c:v>
                </c:pt>
                <c:pt idx="274">
                  <c:v>-0.15594554698822016</c:v>
                </c:pt>
                <c:pt idx="275">
                  <c:v>-0.15557143976417012</c:v>
                </c:pt>
                <c:pt idx="276">
                  <c:v>-0.15519811174248907</c:v>
                </c:pt>
                <c:pt idx="277">
                  <c:v>-0.154825557830748</c:v>
                </c:pt>
                <c:pt idx="278">
                  <c:v>-0.15458710693402308</c:v>
                </c:pt>
                <c:pt idx="279">
                  <c:v>-0.15421577376211709</c:v>
                </c:pt>
                <c:pt idx="280">
                  <c:v>-0.15384520173803412</c:v>
                </c:pt>
                <c:pt idx="281">
                  <c:v>-0.15347538593663013</c:v>
                </c:pt>
                <c:pt idx="282">
                  <c:v>-0.15323854495846309</c:v>
                </c:pt>
                <c:pt idx="283">
                  <c:v>-0.15286992181847309</c:v>
                </c:pt>
                <c:pt idx="284">
                  <c:v>-0.15250204236194209</c:v>
                </c:pt>
                <c:pt idx="285">
                  <c:v>-0.15213490182337508</c:v>
                </c:pt>
                <c:pt idx="286">
                  <c:v>-0.15189963401259313</c:v>
                </c:pt>
                <c:pt idx="287">
                  <c:v>-0.15153365896672999</c:v>
                </c:pt>
                <c:pt idx="288">
                  <c:v>-0.15116841070332712</c:v>
                </c:pt>
                <c:pt idx="289">
                  <c:v>-0.15080388460933808</c:v>
                </c:pt>
                <c:pt idx="290">
                  <c:v>-0.15044007611298812</c:v>
                </c:pt>
                <c:pt idx="291">
                  <c:v>-0.15020676749492809</c:v>
                </c:pt>
                <c:pt idx="292">
                  <c:v>-0.14984409101316709</c:v>
                </c:pt>
                <c:pt idx="293">
                  <c:v>-0.14948212048355997</c:v>
                </c:pt>
                <c:pt idx="294">
                  <c:v>-0.14912085147817</c:v>
                </c:pt>
                <c:pt idx="295">
                  <c:v>-0.14888903661998801</c:v>
                </c:pt>
                <c:pt idx="296">
                  <c:v>-0.1485288743839</c:v>
                </c:pt>
                <c:pt idx="297">
                  <c:v>-0.14816940239051499</c:v>
                </c:pt>
                <c:pt idx="298">
                  <c:v>-0.14781061634942799</c:v>
                </c:pt>
                <c:pt idx="299">
                  <c:v>-0.14758026218044809</c:v>
                </c:pt>
                <c:pt idx="300">
                  <c:v>-0.14722255844704699</c:v>
                </c:pt>
                <c:pt idx="301">
                  <c:v>-0.146865529732535</c:v>
                </c:pt>
                <c:pt idx="302">
                  <c:v>-0.14650917187807899</c:v>
                </c:pt>
                <c:pt idx="303">
                  <c:v>-0.14628024634631709</c:v>
                </c:pt>
                <c:pt idx="304">
                  <c:v>-0.14592494708763909</c:v>
                </c:pt>
                <c:pt idx="305">
                  <c:v>-0.14557030808871591</c:v>
                </c:pt>
                <c:pt idx="306">
                  <c:v>-0.14521632531665199</c:v>
                </c:pt>
                <c:pt idx="307">
                  <c:v>-0.14486299477269313</c:v>
                </c:pt>
                <c:pt idx="308">
                  <c:v>-0.14463585017432112</c:v>
                </c:pt>
                <c:pt idx="309">
                  <c:v>-0.14428354894920001</c:v>
                </c:pt>
                <c:pt idx="310">
                  <c:v>-0.1439318897572692</c:v>
                </c:pt>
                <c:pt idx="311">
                  <c:v>-0.14358086871894291</c:v>
                </c:pt>
                <c:pt idx="312">
                  <c:v>-0.14335508330409008</c:v>
                </c:pt>
                <c:pt idx="313">
                  <c:v>-0.14300506946382199</c:v>
                </c:pt>
                <c:pt idx="314">
                  <c:v>-0.14265568388412508</c:v>
                </c:pt>
                <c:pt idx="315">
                  <c:v>-0.14230692279961391</c:v>
                </c:pt>
                <c:pt idx="316">
                  <c:v>-0.14208246756071399</c:v>
                </c:pt>
                <c:pt idx="317">
                  <c:v>-0.14173469220417501</c:v>
                </c:pt>
                <c:pt idx="318">
                  <c:v>-0.14138753173914001</c:v>
                </c:pt>
                <c:pt idx="319">
                  <c:v>-0.14104098250971209</c:v>
                </c:pt>
                <c:pt idx="320">
                  <c:v>-0.140817829285945</c:v>
                </c:pt>
                <c:pt idx="321">
                  <c:v>-0.14047224493824101</c:v>
                </c:pt>
                <c:pt idx="322">
                  <c:v>-0.14012726249994101</c:v>
                </c:pt>
                <c:pt idx="323">
                  <c:v>-0.13978287842016399</c:v>
                </c:pt>
                <c:pt idx="324">
                  <c:v>-0.13956099986270312</c:v>
                </c:pt>
                <c:pt idx="325">
                  <c:v>-0.13921756041677999</c:v>
                </c:pt>
                <c:pt idx="326">
                  <c:v>-0.13887471026939097</c:v>
                </c:pt>
                <c:pt idx="327">
                  <c:v>-0.13853244597043407</c:v>
                </c:pt>
                <c:pt idx="328">
                  <c:v>-0.13831181550947899</c:v>
                </c:pt>
                <c:pt idx="329">
                  <c:v>-0.13797047617072208</c:v>
                </c:pt>
                <c:pt idx="330">
                  <c:v>-0.13762971387593301</c:v>
                </c:pt>
                <c:pt idx="331">
                  <c:v>-0.137289525271763</c:v>
                </c:pt>
                <c:pt idx="332">
                  <c:v>-0.13707011708525191</c:v>
                </c:pt>
                <c:pt idx="333">
                  <c:v>-0.13673083431890601</c:v>
                </c:pt>
                <c:pt idx="334">
                  <c:v>-0.13639211668408691</c:v>
                </c:pt>
                <c:pt idx="335">
                  <c:v>-0.136053960920373</c:v>
                </c:pt>
                <c:pt idx="336">
                  <c:v>-0.13583574990427497</c:v>
                </c:pt>
                <c:pt idx="337">
                  <c:v>-0.13549848138549925</c:v>
                </c:pt>
                <c:pt idx="338">
                  <c:v>-0.13516176641446301</c:v>
                </c:pt>
                <c:pt idx="339">
                  <c:v>-0.13482560182004</c:v>
                </c:pt>
                <c:pt idx="340">
                  <c:v>-0.13460856356011697</c:v>
                </c:pt>
                <c:pt idx="341">
                  <c:v>-0.13427326812652299</c:v>
                </c:pt>
                <c:pt idx="342">
                  <c:v>-0.13393851497272899</c:v>
                </c:pt>
                <c:pt idx="343">
                  <c:v>-0.133604301013445</c:v>
                </c:pt>
                <c:pt idx="344">
                  <c:v>-0.13338841175841201</c:v>
                </c:pt>
                <c:pt idx="345">
                  <c:v>-0.13305504936493001</c:v>
                </c:pt>
                <c:pt idx="346">
                  <c:v>-0.132722218286972</c:v>
                </c:pt>
                <c:pt idx="347">
                  <c:v>-0.13238991552179699</c:v>
                </c:pt>
                <c:pt idx="348">
                  <c:v>-0.132175152157787</c:v>
                </c:pt>
                <c:pt idx="349">
                  <c:v>-0.13184368383372408</c:v>
                </c:pt>
                <c:pt idx="350">
                  <c:v>-0.13151273615298009</c:v>
                </c:pt>
                <c:pt idx="351">
                  <c:v>-0.13118230619222909</c:v>
                </c:pt>
                <c:pt idx="352">
                  <c:v>-0.130968646218485</c:v>
                </c:pt>
                <c:pt idx="353">
                  <c:v>-0.130639034026649</c:v>
                </c:pt>
                <c:pt idx="354">
                  <c:v>-0.13030993208695399</c:v>
                </c:pt>
                <c:pt idx="355">
                  <c:v>-0.12998133755250912</c:v>
                </c:pt>
                <c:pt idx="356">
                  <c:v>-0.12976875905823601</c:v>
                </c:pt>
                <c:pt idx="357">
                  <c:v>-0.12944096605600108</c:v>
                </c:pt>
                <c:pt idx="358">
                  <c:v>-0.12911367318523601</c:v>
                </c:pt>
                <c:pt idx="359">
                  <c:v>-0.12878687767264091</c:v>
                </c:pt>
                <c:pt idx="360">
                  <c:v>-0.12857535931495592</c:v>
                </c:pt>
                <c:pt idx="361">
                  <c:v>-0.12824934951715716</c:v>
                </c:pt>
                <c:pt idx="362">
                  <c:v>-0.12792382999063592</c:v>
                </c:pt>
                <c:pt idx="363">
                  <c:v>-0.12759879803297408</c:v>
                </c:pt>
                <c:pt idx="364">
                  <c:v>-0.12738831901587</c:v>
                </c:pt>
                <c:pt idx="365">
                  <c:v>-0.12706405735942999</c:v>
                </c:pt>
                <c:pt idx="366">
                  <c:v>-0.12674027636499008</c:v>
                </c:pt>
                <c:pt idx="367">
                  <c:v>-0.12641697339842409</c:v>
                </c:pt>
                <c:pt idx="368">
                  <c:v>-0.12620751345272199</c:v>
                </c:pt>
                <c:pt idx="369">
                  <c:v>-0.12588496576290201</c:v>
                </c:pt>
                <c:pt idx="370">
                  <c:v>-0.12556288936759299</c:v>
                </c:pt>
                <c:pt idx="371">
                  <c:v>-0.12524128169848708</c:v>
                </c:pt>
                <c:pt idx="372">
                  <c:v>-0.12503282106269201</c:v>
                </c:pt>
                <c:pt idx="373">
                  <c:v>-0.12471195402088704</c:v>
                </c:pt>
                <c:pt idx="374">
                  <c:v>-0.12439154913917502</c:v>
                </c:pt>
                <c:pt idx="375">
                  <c:v>-0.12407160391271208</c:v>
                </c:pt>
                <c:pt idx="376">
                  <c:v>-0.12386412331474</c:v>
                </c:pt>
                <c:pt idx="377">
                  <c:v>-0.12354490442772302</c:v>
                </c:pt>
                <c:pt idx="378">
                  <c:v>-0.12322613879112806</c:v>
                </c:pt>
                <c:pt idx="379">
                  <c:v>-0.12290782396132402</c:v>
                </c:pt>
                <c:pt idx="380">
                  <c:v>-0.12270130460104904</c:v>
                </c:pt>
                <c:pt idx="381">
                  <c:v>-0.12238370217159004</c:v>
                </c:pt>
                <c:pt idx="382">
                  <c:v>-0.12206654429967805</c:v>
                </c:pt>
                <c:pt idx="383">
                  <c:v>-0.12186070745164909</c:v>
                </c:pt>
                <c:pt idx="384">
                  <c:v>-0.12154425213330899</c:v>
                </c:pt>
                <c:pt idx="385">
                  <c:v>-0.12122823523209304</c:v>
                </c:pt>
                <c:pt idx="386">
                  <c:v>-0.12091265440473904</c:v>
                </c:pt>
                <c:pt idx="387">
                  <c:v>-0.12070774748457407</c:v>
                </c:pt>
                <c:pt idx="388">
                  <c:v>-0.120392855843563</c:v>
                </c:pt>
                <c:pt idx="389">
                  <c:v>-0.12007839428234098</c:v>
                </c:pt>
                <c:pt idx="390">
                  <c:v>-0.11976436051321308</c:v>
                </c:pt>
                <c:pt idx="391">
                  <c:v>-0.119560365922807</c:v>
                </c:pt>
                <c:pt idx="392">
                  <c:v>-0.119247008289387</c:v>
                </c:pt>
                <c:pt idx="393">
                  <c:v>-0.11893407259528804</c:v>
                </c:pt>
                <c:pt idx="394">
                  <c:v>-0.11862155660647304</c:v>
                </c:pt>
                <c:pt idx="395">
                  <c:v>-0.11841845716119601</c:v>
                </c:pt>
                <c:pt idx="396">
                  <c:v>-0.11810660456316908</c:v>
                </c:pt>
                <c:pt idx="397">
                  <c:v>-0.11779516595411509</c:v>
                </c:pt>
                <c:pt idx="398">
                  <c:v>-0.117484139151828</c:v>
                </c:pt>
                <c:pt idx="399">
                  <c:v>-0.117281918066377</c:v>
                </c:pt>
                <c:pt idx="400">
                  <c:v>-0.11697154220525605</c:v>
                </c:pt>
                <c:pt idx="401">
                  <c:v>-0.11666157256642506</c:v>
                </c:pt>
                <c:pt idx="402">
                  <c:v>-0.11645997539454692</c:v>
                </c:pt>
                <c:pt idx="403">
                  <c:v>-0.116150647892606</c:v>
                </c:pt>
                <c:pt idx="404">
                  <c:v>-0.115841721120801</c:v>
                </c:pt>
                <c:pt idx="405">
                  <c:v>-0.11553319298207899</c:v>
                </c:pt>
                <c:pt idx="406">
                  <c:v>-0.115332446167422</c:v>
                </c:pt>
                <c:pt idx="407">
                  <c:v>-0.11502454820113309</c:v>
                </c:pt>
                <c:pt idx="408">
                  <c:v>-0.11471704350008602</c:v>
                </c:pt>
                <c:pt idx="409">
                  <c:v>-0.11440993001445796</c:v>
                </c:pt>
                <c:pt idx="410">
                  <c:v>-0.114210017791479</c:v>
                </c:pt>
                <c:pt idx="411">
                  <c:v>-0.11390352278293704</c:v>
                </c:pt>
                <c:pt idx="412">
                  <c:v>-0.11359741374215999</c:v>
                </c:pt>
                <c:pt idx="413">
                  <c:v>-0.11329168866500004</c:v>
                </c:pt>
                <c:pt idx="414">
                  <c:v>-0.11309259561985598</c:v>
                </c:pt>
                <c:pt idx="415">
                  <c:v>-0.112787477584646</c:v>
                </c:pt>
                <c:pt idx="416">
                  <c:v>-0.11248273838162905</c:v>
                </c:pt>
                <c:pt idx="417">
                  <c:v>-0.112284227364345</c:v>
                </c:pt>
                <c:pt idx="418">
                  <c:v>-0.11198008710980094</c:v>
                </c:pt>
                <c:pt idx="419">
                  <c:v>-0.111676320637497</c:v>
                </c:pt>
                <c:pt idx="420">
                  <c:v>-0.111372926018421</c:v>
                </c:pt>
                <c:pt idx="421">
                  <c:v>-0.11117520843133608</c:v>
                </c:pt>
                <c:pt idx="422">
                  <c:v>-0.110872401753716</c:v>
                </c:pt>
                <c:pt idx="423">
                  <c:v>-0.110569961989162</c:v>
                </c:pt>
                <c:pt idx="424">
                  <c:v>-0.1102678872504</c:v>
                </c:pt>
                <c:pt idx="425">
                  <c:v>-0.11007094857951702</c:v>
                </c:pt>
                <c:pt idx="426">
                  <c:v>-0.10976945101298106</c:v>
                </c:pt>
                <c:pt idx="427">
                  <c:v>-0.10946831363832496</c:v>
                </c:pt>
                <c:pt idx="428">
                  <c:v>-0.10927192847991009</c:v>
                </c:pt>
                <c:pt idx="429">
                  <c:v>-0.108971360650917</c:v>
                </c:pt>
                <c:pt idx="430">
                  <c:v>-0.10867114825441108</c:v>
                </c:pt>
                <c:pt idx="431">
                  <c:v>-0.10837128947184604</c:v>
                </c:pt>
                <c:pt idx="432">
                  <c:v>-0.10817565896327212</c:v>
                </c:pt>
                <c:pt idx="433">
                  <c:v>-0.10787635934873402</c:v>
                </c:pt>
                <c:pt idx="434">
                  <c:v>-0.107577408689226</c:v>
                </c:pt>
                <c:pt idx="435">
                  <c:v>-0.107278805204415</c:v>
                </c:pt>
                <c:pt idx="436">
                  <c:v>-0.10708391565475998</c:v>
                </c:pt>
                <c:pt idx="437">
                  <c:v>-0.10678586117803907</c:v>
                </c:pt>
                <c:pt idx="438">
                  <c:v>-0.106488149314413</c:v>
                </c:pt>
                <c:pt idx="439">
                  <c:v>-0.10629378637828214</c:v>
                </c:pt>
                <c:pt idx="440">
                  <c:v>-0.10599661632365008</c:v>
                </c:pt>
                <c:pt idx="441">
                  <c:v>-0.10569978438879404</c:v>
                </c:pt>
                <c:pt idx="442">
                  <c:v>-0.10540328885635702</c:v>
                </c:pt>
                <c:pt idx="443">
                  <c:v>-0.10520964396891914</c:v>
                </c:pt>
                <c:pt idx="444">
                  <c:v>-0.10491368044436999</c:v>
                </c:pt>
                <c:pt idx="445">
                  <c:v>-0.10461804892105007</c:v>
                </c:pt>
                <c:pt idx="446">
                  <c:v>-0.10432274771664708</c:v>
                </c:pt>
                <c:pt idx="447">
                  <c:v>-0.10412980794118912</c:v>
                </c:pt>
                <c:pt idx="448">
                  <c:v>-0.10383502914322602</c:v>
                </c:pt>
                <c:pt idx="449">
                  <c:v>-0.10354057635225906</c:v>
                </c:pt>
                <c:pt idx="450">
                  <c:v>-0.103348137772577</c:v>
                </c:pt>
                <c:pt idx="451">
                  <c:v>-0.10305420058098808</c:v>
                </c:pt>
                <c:pt idx="452">
                  <c:v>-0.10276058514715104</c:v>
                </c:pt>
                <c:pt idx="453">
                  <c:v>-0.102467289846563</c:v>
                </c:pt>
                <c:pt idx="454">
                  <c:v>-0.10227553471237004</c:v>
                </c:pt>
                <c:pt idx="455">
                  <c:v>-0.10198274573907302</c:v>
                </c:pt>
                <c:pt idx="456">
                  <c:v>-0.10169027273438506</c:v>
                </c:pt>
                <c:pt idx="457">
                  <c:v>-0.10149900342601705</c:v>
                </c:pt>
                <c:pt idx="458">
                  <c:v>-0.101207030172854</c:v>
                </c:pt>
                <c:pt idx="459">
                  <c:v>-0.100915368783078</c:v>
                </c:pt>
                <c:pt idx="460">
                  <c:v>-0.10062401768698707</c:v>
                </c:pt>
                <c:pt idx="461">
                  <c:v>-0.10043341089142598</c:v>
                </c:pt>
                <c:pt idx="462">
                  <c:v>-0.10014255058701504</c:v>
                </c:pt>
                <c:pt idx="463">
                  <c:v>-9.9851996551299629E-2</c:v>
                </c:pt>
                <c:pt idx="464">
                  <c:v>-9.9561747245109827E-2</c:v>
                </c:pt>
                <c:pt idx="465">
                  <c:v>-9.9371791126627307E-2</c:v>
                </c:pt>
                <c:pt idx="466">
                  <c:v>-9.9082023826231491E-2</c:v>
                </c:pt>
                <c:pt idx="467">
                  <c:v>-9.8792557308187243E-2</c:v>
                </c:pt>
                <c:pt idx="468">
                  <c:v>-9.8603063759981999E-2</c:v>
                </c:pt>
                <c:pt idx="469">
                  <c:v>-9.8314073013530803E-2</c:v>
                </c:pt>
                <c:pt idx="470">
                  <c:v>-9.8025379156932935E-2</c:v>
                </c:pt>
                <c:pt idx="471">
                  <c:v>-9.7736980701446985E-2</c:v>
                </c:pt>
                <c:pt idx="472">
                  <c:v>-9.7548117981277702E-2</c:v>
                </c:pt>
                <c:pt idx="473">
                  <c:v>-9.7260186798817802E-2</c:v>
                </c:pt>
                <c:pt idx="474">
                  <c:v>-9.6972547198832248E-2</c:v>
                </c:pt>
                <c:pt idx="475">
                  <c:v>-9.6784132955983052E-2</c:v>
                </c:pt>
                <c:pt idx="476">
                  <c:v>-9.649695459674569E-2</c:v>
                </c:pt>
                <c:pt idx="477">
                  <c:v>-9.6210064053256508E-2</c:v>
                </c:pt>
                <c:pt idx="478">
                  <c:v>-9.5923459884652701E-2</c:v>
                </c:pt>
                <c:pt idx="479">
                  <c:v>-9.5735657261430726E-2</c:v>
                </c:pt>
                <c:pt idx="480">
                  <c:v>-9.5449506107797497E-2</c:v>
                </c:pt>
                <c:pt idx="481">
                  <c:v>-9.5163637632467379E-2</c:v>
                </c:pt>
                <c:pt idx="482">
                  <c:v>-9.4976269843971395E-2</c:v>
                </c:pt>
                <c:pt idx="483">
                  <c:v>-9.4690848543099046E-2</c:v>
                </c:pt>
                <c:pt idx="484">
                  <c:v>-9.4405706273260628E-2</c:v>
                </c:pt>
                <c:pt idx="485">
                  <c:v>-9.4120841639074554E-2</c:v>
                </c:pt>
                <c:pt idx="486">
                  <c:v>-9.393406687020471E-2</c:v>
                </c:pt>
                <c:pt idx="487">
                  <c:v>-9.3649641443831297E-2</c:v>
                </c:pt>
                <c:pt idx="488">
                  <c:v>-9.3365490072491217E-2</c:v>
                </c:pt>
                <c:pt idx="489">
                  <c:v>-9.3179136923573505E-2</c:v>
                </c:pt>
                <c:pt idx="490">
                  <c:v>-9.2895419101743149E-2</c:v>
                </c:pt>
                <c:pt idx="491">
                  <c:v>-9.2611971801193779E-2</c:v>
                </c:pt>
                <c:pt idx="492">
                  <c:v>-9.2328793669769427E-2</c:v>
                </c:pt>
                <c:pt idx="493">
                  <c:v>-9.2143015518577481E-2</c:v>
                </c:pt>
                <c:pt idx="494">
                  <c:v>-9.1860263216302002E-2</c:v>
                </c:pt>
                <c:pt idx="495">
                  <c:v>-9.1577776612759607E-2</c:v>
                </c:pt>
                <c:pt idx="496">
                  <c:v>-9.1392407273359094E-2</c:v>
                </c:pt>
                <c:pt idx="497">
                  <c:v>-9.1110341013880047E-2</c:v>
                </c:pt>
                <c:pt idx="498">
                  <c:v>-9.0828537027307601E-2</c:v>
                </c:pt>
                <c:pt idx="499">
                  <c:v>-9.0546994002586728E-2</c:v>
                </c:pt>
                <c:pt idx="500">
                  <c:v>-9.0362182188584703E-2</c:v>
                </c:pt>
                <c:pt idx="501">
                  <c:v>-9.0081052021749097E-2</c:v>
                </c:pt>
                <c:pt idx="502">
                  <c:v>-8.9800179451199225E-2</c:v>
                </c:pt>
                <c:pt idx="503">
                  <c:v>-8.9615764027466752E-2</c:v>
                </c:pt>
                <c:pt idx="504">
                  <c:v>-8.9335298994461076E-2</c:v>
                </c:pt>
                <c:pt idx="505">
                  <c:v>-8.9055088234569493E-2</c:v>
                </c:pt>
                <c:pt idx="506">
                  <c:v>-8.8775130475836836E-2</c:v>
                </c:pt>
                <c:pt idx="507">
                  <c:v>-8.859125562787136E-2</c:v>
                </c:pt>
                <c:pt idx="508">
                  <c:v>-8.8311698143281728E-2</c:v>
                </c:pt>
                <c:pt idx="509">
                  <c:v>-8.8032390394017529E-2</c:v>
                </c:pt>
                <c:pt idx="510">
                  <c:v>-8.7848899882613005E-2</c:v>
                </c:pt>
                <c:pt idx="511">
                  <c:v>-8.7569987243904981E-2</c:v>
                </c:pt>
                <c:pt idx="512">
                  <c:v>-8.7291321115035306E-2</c:v>
                </c:pt>
                <c:pt idx="513">
                  <c:v>-8.7012900261259712E-2</c:v>
                </c:pt>
                <c:pt idx="514">
                  <c:v>-8.6829933873340495E-2</c:v>
                </c:pt>
                <c:pt idx="515">
                  <c:v>-8.6551901078736296E-2</c:v>
                </c:pt>
                <c:pt idx="516">
                  <c:v>-8.6274110388318406E-2</c:v>
                </c:pt>
                <c:pt idx="517">
                  <c:v>-8.6091516633303486E-2</c:v>
                </c:pt>
                <c:pt idx="518">
                  <c:v>-8.5814108987683491E-2</c:v>
                </c:pt>
                <c:pt idx="519">
                  <c:v>-8.5536940313754875E-2</c:v>
                </c:pt>
                <c:pt idx="520">
                  <c:v>-8.5260009412201201E-2</c:v>
                </c:pt>
                <c:pt idx="521">
                  <c:v>-8.5077923801817598E-2</c:v>
                </c:pt>
                <c:pt idx="522">
                  <c:v>-8.4801369095532084E-2</c:v>
                </c:pt>
                <c:pt idx="523">
                  <c:v>-8.4525049081099771E-2</c:v>
                </c:pt>
                <c:pt idx="524">
                  <c:v>-8.4343324733244449E-2</c:v>
                </c:pt>
                <c:pt idx="525">
                  <c:v>-8.4067376041795552E-2</c:v>
                </c:pt>
                <c:pt idx="526">
                  <c:v>-8.3791658998264212E-2</c:v>
                </c:pt>
                <c:pt idx="527">
                  <c:v>-8.3516172437075362E-2</c:v>
                </c:pt>
                <c:pt idx="528">
                  <c:v>-8.3334940705826824E-2</c:v>
                </c:pt>
                <c:pt idx="529">
                  <c:v>-8.3059818810344202E-2</c:v>
                </c:pt>
                <c:pt idx="530">
                  <c:v>-8.2784924402777779E-2</c:v>
                </c:pt>
                <c:pt idx="531">
                  <c:v>-8.2604042881111936E-2</c:v>
                </c:pt>
                <c:pt idx="532">
                  <c:v>-8.2329508402320686E-2</c:v>
                </c:pt>
                <c:pt idx="533">
                  <c:v>-8.2055198451875672E-2</c:v>
                </c:pt>
                <c:pt idx="534">
                  <c:v>-8.1874662596524747E-2</c:v>
                </c:pt>
                <c:pt idx="535">
                  <c:v>-8.160070789272908E-2</c:v>
                </c:pt>
                <c:pt idx="536">
                  <c:v>-8.1326974791870746E-2</c:v>
                </c:pt>
                <c:pt idx="537">
                  <c:v>-8.10534621735398E-2</c:v>
                </c:pt>
                <c:pt idx="538">
                  <c:v>-8.0873397628994689E-2</c:v>
                </c:pt>
                <c:pt idx="539">
                  <c:v>-8.06002338573793E-2</c:v>
                </c:pt>
                <c:pt idx="540">
                  <c:v>-8.0327287689119981E-2</c:v>
                </c:pt>
                <c:pt idx="541">
                  <c:v>-8.0147558182869713E-2</c:v>
                </c:pt>
                <c:pt idx="542">
                  <c:v>-7.9874956305610423E-2</c:v>
                </c:pt>
                <c:pt idx="543">
                  <c:v>-7.9602569185097019E-2</c:v>
                </c:pt>
                <c:pt idx="544">
                  <c:v>-7.9330395730949244E-2</c:v>
                </c:pt>
                <c:pt idx="545">
                  <c:v>-7.9151123011945823E-2</c:v>
                </c:pt>
                <c:pt idx="546">
                  <c:v>-7.8879287619967597E-2</c:v>
                </c:pt>
                <c:pt idx="547">
                  <c:v>-7.8607663091823599E-2</c:v>
                </c:pt>
                <c:pt idx="548">
                  <c:v>-7.8428715065616703E-2</c:v>
                </c:pt>
                <c:pt idx="549">
                  <c:v>-7.8157424164434802E-2</c:v>
                </c:pt>
                <c:pt idx="550">
                  <c:v>-7.7886341355600339E-2</c:v>
                </c:pt>
                <c:pt idx="551">
                  <c:v>-7.7707713765477721E-2</c:v>
                </c:pt>
                <c:pt idx="552">
                  <c:v>-7.7436960197216853E-2</c:v>
                </c:pt>
                <c:pt idx="553">
                  <c:v>-7.7166411980248886E-2</c:v>
                </c:pt>
                <c:pt idx="554">
                  <c:v>-7.6896068064423811E-2</c:v>
                </c:pt>
                <c:pt idx="555">
                  <c:v>-7.6717877300947104E-2</c:v>
                </c:pt>
                <c:pt idx="556">
                  <c:v>-7.6447856626094962E-2</c:v>
                </c:pt>
                <c:pt idx="557">
                  <c:v>-7.617803755253702E-2</c:v>
                </c:pt>
                <c:pt idx="558">
                  <c:v>-7.6000157258165404E-2</c:v>
                </c:pt>
                <c:pt idx="559">
                  <c:v>-7.5730657151844655E-2</c:v>
                </c:pt>
                <c:pt idx="560">
                  <c:v>-7.5461355975994598E-2</c:v>
                </c:pt>
                <c:pt idx="561">
                  <c:v>-7.5283782047393832E-2</c:v>
                </c:pt>
                <c:pt idx="562">
                  <c:v>-7.5014795610692409E-2</c:v>
                </c:pt>
                <c:pt idx="563">
                  <c:v>-7.4746005462096018E-2</c:v>
                </c:pt>
                <c:pt idx="564">
                  <c:v>-7.44774105890708E-2</c:v>
                </c:pt>
                <c:pt idx="565">
                  <c:v>-7.4300254246514846E-2</c:v>
                </c:pt>
                <c:pt idx="566">
                  <c:v>-7.4031968327373104E-2</c:v>
                </c:pt>
                <c:pt idx="567">
                  <c:v>-7.3763875079972896E-2</c:v>
                </c:pt>
                <c:pt idx="568">
                  <c:v>-7.3587015490143196E-2</c:v>
                </c:pt>
                <c:pt idx="569">
                  <c:v>-7.3319227073894419E-2</c:v>
                </c:pt>
                <c:pt idx="570">
                  <c:v>-7.3051628752706599E-2</c:v>
                </c:pt>
                <c:pt idx="571">
                  <c:v>-7.2875061955715942E-2</c:v>
                </c:pt>
                <c:pt idx="572">
                  <c:v>-7.2607764385646534E-2</c:v>
                </c:pt>
                <c:pt idx="573">
                  <c:v>-7.2340654360578099E-2</c:v>
                </c:pt>
                <c:pt idx="574">
                  <c:v>-7.2073730903162742E-2</c:v>
                </c:pt>
                <c:pt idx="575">
                  <c:v>-7.1897563124992001E-2</c:v>
                </c:pt>
                <c:pt idx="576">
                  <c:v>-7.1630934833920745E-2</c:v>
                </c:pt>
                <c:pt idx="577">
                  <c:v>-7.1364490596495522E-2</c:v>
                </c:pt>
                <c:pt idx="578">
                  <c:v>-7.1188606329200294E-2</c:v>
                </c:pt>
                <c:pt idx="579">
                  <c:v>-7.0922453276654196E-2</c:v>
                </c:pt>
                <c:pt idx="580">
                  <c:v>-7.0656481789149503E-2</c:v>
                </c:pt>
                <c:pt idx="581">
                  <c:v>-7.0480877207050902E-2</c:v>
                </c:pt>
                <c:pt idx="582">
                  <c:v>-7.0215192962913897E-2</c:v>
                </c:pt>
                <c:pt idx="583">
                  <c:v>-6.9949687820123674E-2</c:v>
                </c:pt>
                <c:pt idx="584">
                  <c:v>-6.9684360834254694E-2</c:v>
                </c:pt>
                <c:pt idx="585">
                  <c:v>-6.9509137333750221E-2</c:v>
                </c:pt>
                <c:pt idx="586">
                  <c:v>-6.9244092194074167E-2</c:v>
                </c:pt>
                <c:pt idx="587">
                  <c:v>-6.8979222781363786E-2</c:v>
                </c:pt>
                <c:pt idx="588">
                  <c:v>-6.8804269993893594E-2</c:v>
                </c:pt>
                <c:pt idx="589">
                  <c:v>-6.85396785781065E-2</c:v>
                </c:pt>
                <c:pt idx="590">
                  <c:v>-6.8275260483102465E-2</c:v>
                </c:pt>
                <c:pt idx="591">
                  <c:v>-6.8100574708585895E-2</c:v>
                </c:pt>
                <c:pt idx="592">
                  <c:v>-6.7836430798629443E-2</c:v>
                </c:pt>
                <c:pt idx="593">
                  <c:v>-6.7572457826587343E-2</c:v>
                </c:pt>
                <c:pt idx="594">
                  <c:v>-6.7308654878847143E-2</c:v>
                </c:pt>
                <c:pt idx="595">
                  <c:v>-6.7134332838274594E-2</c:v>
                </c:pt>
                <c:pt idx="596">
                  <c:v>-6.687079885398281E-2</c:v>
                </c:pt>
                <c:pt idx="597">
                  <c:v>-6.6607432542702794E-2</c:v>
                </c:pt>
                <c:pt idx="598">
                  <c:v>-6.6433368832875497E-2</c:v>
                </c:pt>
                <c:pt idx="599">
                  <c:v>-6.6170267759504797E-2</c:v>
                </c:pt>
                <c:pt idx="600">
                  <c:v>-6.5907332030108443E-2</c:v>
                </c:pt>
                <c:pt idx="601">
                  <c:v>-6.5733523068507022E-2</c:v>
                </c:pt>
                <c:pt idx="602">
                  <c:v>-6.5470848886482205E-2</c:v>
                </c:pt>
                <c:pt idx="603">
                  <c:v>-6.5208337741216246E-2</c:v>
                </c:pt>
                <c:pt idx="604">
                  <c:v>-6.4945988747937902E-2</c:v>
                </c:pt>
                <c:pt idx="605">
                  <c:v>-6.4772526724474644E-2</c:v>
                </c:pt>
                <c:pt idx="606">
                  <c:v>-6.4510434221312266E-2</c:v>
                </c:pt>
                <c:pt idx="607">
                  <c:v>-6.424850159248098E-2</c:v>
                </c:pt>
                <c:pt idx="608">
                  <c:v>-6.4075285906448134E-2</c:v>
                </c:pt>
                <c:pt idx="609">
                  <c:v>-6.3813606158011071E-2</c:v>
                </c:pt>
                <c:pt idx="610">
                  <c:v>-6.355208402707814E-2</c:v>
                </c:pt>
                <c:pt idx="611">
                  <c:v>-6.3379111206003105E-2</c:v>
                </c:pt>
                <c:pt idx="612">
                  <c:v>-6.3117838378505708E-2</c:v>
                </c:pt>
                <c:pt idx="613">
                  <c:v>-6.2856720932111781E-2</c:v>
                </c:pt>
                <c:pt idx="614">
                  <c:v>-6.2683987534656524E-2</c:v>
                </c:pt>
                <c:pt idx="615">
                  <c:v>-6.2423115846869229E-2</c:v>
                </c:pt>
                <c:pt idx="616">
                  <c:v>-6.2162397323816281E-2</c:v>
                </c:pt>
                <c:pt idx="617">
                  <c:v>-6.1901831115358401E-2</c:v>
                </c:pt>
                <c:pt idx="618">
                  <c:v>-6.17294236614069E-2</c:v>
                </c:pt>
                <c:pt idx="619">
                  <c:v>-6.1469098351648328E-2</c:v>
                </c:pt>
                <c:pt idx="620">
                  <c:v>-6.1208923167247312E-2</c:v>
                </c:pt>
                <c:pt idx="621">
                  <c:v>-6.1036747052058429E-2</c:v>
                </c:pt>
                <c:pt idx="622">
                  <c:v>-6.0776809295708813E-2</c:v>
                </c:pt>
                <c:pt idx="623">
                  <c:v>-6.0517019494597112E-2</c:v>
                </c:pt>
                <c:pt idx="624">
                  <c:v>-6.0345071377848628E-2</c:v>
                </c:pt>
                <c:pt idx="625">
                  <c:v>-6.0085515564210983E-2</c:v>
                </c:pt>
                <c:pt idx="626">
                  <c:v>-5.9826105554438527E-2</c:v>
                </c:pt>
                <c:pt idx="627">
                  <c:v>-5.9566840523168803E-2</c:v>
                </c:pt>
                <c:pt idx="628">
                  <c:v>-5.9395202690995512E-2</c:v>
                </c:pt>
                <c:pt idx="629">
                  <c:v>-5.913616692848233E-2</c:v>
                </c:pt>
                <c:pt idx="630">
                  <c:v>-5.8877274018489113E-2</c:v>
                </c:pt>
                <c:pt idx="631">
                  <c:v>-5.87058563330915E-2</c:v>
                </c:pt>
                <c:pt idx="632">
                  <c:v>-5.8447189320697097E-2</c:v>
                </c:pt>
                <c:pt idx="633">
                  <c:v>-5.8188663052728649E-2</c:v>
                </c:pt>
                <c:pt idx="634">
                  <c:v>-5.8017462268320504E-2</c:v>
                </c:pt>
                <c:pt idx="635">
                  <c:v>-5.7759158554929885E-2</c:v>
                </c:pt>
                <c:pt idx="636">
                  <c:v>-5.7500993495411427E-2</c:v>
                </c:pt>
                <c:pt idx="637">
                  <c:v>-5.733000639294393E-2</c:v>
                </c:pt>
                <c:pt idx="638">
                  <c:v>-5.7072060572570499E-2</c:v>
                </c:pt>
                <c:pt idx="639">
                  <c:v>-5.6814251332712923E-2</c:v>
                </c:pt>
                <c:pt idx="640">
                  <c:v>-5.6556577877746352E-2</c:v>
                </c:pt>
                <c:pt idx="641">
                  <c:v>-5.6385881430256503E-2</c:v>
                </c:pt>
                <c:pt idx="642">
                  <c:v>-5.6128422665180686E-2</c:v>
                </c:pt>
                <c:pt idx="643">
                  <c:v>-5.5871097634927022E-2</c:v>
                </c:pt>
                <c:pt idx="644">
                  <c:v>-5.5700607297619331E-2</c:v>
                </c:pt>
                <c:pt idx="645">
                  <c:v>-5.5443493705495714E-2</c:v>
                </c:pt>
                <c:pt idx="646">
                  <c:v>-5.5186511814529646E-2</c:v>
                </c:pt>
                <c:pt idx="647">
                  <c:v>-5.501622445506868E-2</c:v>
                </c:pt>
                <c:pt idx="648">
                  <c:v>-5.4759450776271812E-2</c:v>
                </c:pt>
                <c:pt idx="649">
                  <c:v>-5.4502806781049712E-2</c:v>
                </c:pt>
                <c:pt idx="650">
                  <c:v>-5.4332719291615747E-2</c:v>
                </c:pt>
                <c:pt idx="651">
                  <c:v>-5.407628030789393E-2</c:v>
                </c:pt>
                <c:pt idx="652">
                  <c:v>-5.3819969005928239E-2</c:v>
                </c:pt>
                <c:pt idx="653">
                  <c:v>-5.3563784617357502E-2</c:v>
                </c:pt>
                <c:pt idx="654">
                  <c:v>-5.3393968836392247E-2</c:v>
                </c:pt>
                <c:pt idx="655">
                  <c:v>-5.3137985065440214E-2</c:v>
                </c:pt>
                <c:pt idx="656">
                  <c:v>-5.2882126227405339E-2</c:v>
                </c:pt>
                <c:pt idx="657">
                  <c:v>-5.2712503001353342E-2</c:v>
                </c:pt>
                <c:pt idx="658">
                  <c:v>-5.2456841638619224E-2</c:v>
                </c:pt>
                <c:pt idx="659">
                  <c:v>-5.22013032433533E-2</c:v>
                </c:pt>
                <c:pt idx="660">
                  <c:v>-5.2031869543865496E-2</c:v>
                </c:pt>
                <c:pt idx="661">
                  <c:v>-5.1776525505216414E-2</c:v>
                </c:pt>
                <c:pt idx="662">
                  <c:v>-5.152130248331567E-2</c:v>
                </c:pt>
                <c:pt idx="663">
                  <c:v>-5.1352055304498712E-2</c:v>
                </c:pt>
                <c:pt idx="664">
                  <c:v>-5.1097023543693235E-2</c:v>
                </c:pt>
                <c:pt idx="665">
                  <c:v>-5.0842110863350304E-2</c:v>
                </c:pt>
                <c:pt idx="666">
                  <c:v>-5.0673047221317977E-2</c:v>
                </c:pt>
                <c:pt idx="667">
                  <c:v>-5.0418322729246644E-2</c:v>
                </c:pt>
                <c:pt idx="668">
                  <c:v>-5.0163715395497001E-2</c:v>
                </c:pt>
                <c:pt idx="669">
                  <c:v>-4.9909224482067499E-2</c:v>
                </c:pt>
                <c:pt idx="670">
                  <c:v>-4.9740410131867904E-2</c:v>
                </c:pt>
                <c:pt idx="671">
                  <c:v>-4.9486103185847514E-2</c:v>
                </c:pt>
                <c:pt idx="672">
                  <c:v>-4.9231910757145232E-2</c:v>
                </c:pt>
                <c:pt idx="673">
                  <c:v>-4.9063272914431279E-2</c:v>
                </c:pt>
                <c:pt idx="674">
                  <c:v>-4.8809261432646529E-2</c:v>
                </c:pt>
                <c:pt idx="675">
                  <c:v>-4.8555362578649369E-2</c:v>
                </c:pt>
                <c:pt idx="676">
                  <c:v>-4.8386898330812618E-2</c:v>
                </c:pt>
                <c:pt idx="677">
                  <c:v>-4.8133177424422413E-2</c:v>
                </c:pt>
                <c:pt idx="678">
                  <c:v>-4.7879567269486098E-2</c:v>
                </c:pt>
                <c:pt idx="679">
                  <c:v>-4.7711273724040257E-2</c:v>
                </c:pt>
                <c:pt idx="680">
                  <c:v>-4.7457838538148243E-2</c:v>
                </c:pt>
                <c:pt idx="681">
                  <c:v>-4.7204512240302803E-2</c:v>
                </c:pt>
                <c:pt idx="682">
                  <c:v>-4.7036386524471334E-2</c:v>
                </c:pt>
                <c:pt idx="683">
                  <c:v>-4.6783232237429924E-2</c:v>
                </c:pt>
                <c:pt idx="684">
                  <c:v>-4.6530184987688197E-2</c:v>
                </c:pt>
                <c:pt idx="685">
                  <c:v>-4.6277244064438096E-2</c:v>
                </c:pt>
                <c:pt idx="686">
                  <c:v>-4.6109346070723964E-2</c:v>
                </c:pt>
                <c:pt idx="687">
                  <c:v>-4.5856573092399613E-2</c:v>
                </c:pt>
                <c:pt idx="688">
                  <c:v>-4.5603904606939402E-2</c:v>
                </c:pt>
                <c:pt idx="689">
                  <c:v>-4.5436167669581001E-2</c:v>
                </c:pt>
                <c:pt idx="690">
                  <c:v>-4.5183664217617527E-2</c:v>
                </c:pt>
                <c:pt idx="691">
                  <c:v>-4.4931263436932024E-2</c:v>
                </c:pt>
                <c:pt idx="692">
                  <c:v>-4.476368474691618E-2</c:v>
                </c:pt>
                <c:pt idx="693">
                  <c:v>-4.4511446107225724E-2</c:v>
                </c:pt>
                <c:pt idx="694">
                  <c:v>-4.4259308329015486E-2</c:v>
                </c:pt>
                <c:pt idx="695">
                  <c:v>-4.4091885095305712E-2</c:v>
                </c:pt>
                <c:pt idx="696">
                  <c:v>-4.3839906584117586E-2</c:v>
                </c:pt>
                <c:pt idx="697">
                  <c:v>-4.3588027136151328E-2</c:v>
                </c:pt>
                <c:pt idx="698">
                  <c:v>-4.3420756585308085E-2</c:v>
                </c:pt>
                <c:pt idx="699">
                  <c:v>-4.3169033548526727E-2</c:v>
                </c:pt>
                <c:pt idx="700">
                  <c:v>-4.2917407788002626E-2</c:v>
                </c:pt>
                <c:pt idx="701">
                  <c:v>-4.2665878617210697E-2</c:v>
                </c:pt>
                <c:pt idx="702">
                  <c:v>-4.2498814976381832E-2</c:v>
                </c:pt>
                <c:pt idx="703">
                  <c:v>-4.2247438289298896E-2</c:v>
                </c:pt>
                <c:pt idx="704">
                  <c:v>-4.1996156420241404E-2</c:v>
                </c:pt>
                <c:pt idx="705">
                  <c:v>-4.1829238917685703E-2</c:v>
                </c:pt>
                <c:pt idx="706">
                  <c:v>-4.1578106718222957E-2</c:v>
                </c:pt>
                <c:pt idx="707">
                  <c:v>-4.1327067575800985E-2</c:v>
                </c:pt>
                <c:pt idx="708">
                  <c:v>-4.1160293494915998E-2</c:v>
                </c:pt>
                <c:pt idx="709">
                  <c:v>-4.0909401224821527E-2</c:v>
                </c:pt>
                <c:pt idx="710">
                  <c:v>-4.0658600261271001E-2</c:v>
                </c:pt>
                <c:pt idx="711">
                  <c:v>-4.0491966901449523E-2</c:v>
                </c:pt>
                <c:pt idx="712">
                  <c:v>-4.0241310029437087E-2</c:v>
                </c:pt>
                <c:pt idx="713">
                  <c:v>-3.9990742723728802E-2</c:v>
                </c:pt>
                <c:pt idx="714">
                  <c:v>-3.9824247400007617E-2</c:v>
                </c:pt>
                <c:pt idx="715">
                  <c:v>-3.9573821421161816E-2</c:v>
                </c:pt>
                <c:pt idx="716">
                  <c:v>-3.9323483278409899E-2</c:v>
                </c:pt>
                <c:pt idx="717">
                  <c:v>-3.9157123321122603E-2</c:v>
                </c:pt>
                <c:pt idx="718">
                  <c:v>-3.89069237563123E-2</c:v>
                </c:pt>
                <c:pt idx="719">
                  <c:v>-3.8656810307190204E-2</c:v>
                </c:pt>
                <c:pt idx="720">
                  <c:v>-3.8406782312553601E-2</c:v>
                </c:pt>
                <c:pt idx="721">
                  <c:v>-3.8240605456924419E-2</c:v>
                </c:pt>
                <c:pt idx="722">
                  <c:v>-3.7990712257089318E-2</c:v>
                </c:pt>
                <c:pt idx="723">
                  <c:v>-3.7740902804561022E-2</c:v>
                </c:pt>
                <c:pt idx="724">
                  <c:v>-3.7574855009268202E-2</c:v>
                </c:pt>
                <c:pt idx="725">
                  <c:v>-3.7325177638792312E-2</c:v>
                </c:pt>
                <c:pt idx="726">
                  <c:v>-3.7075582317725023E-2</c:v>
                </c:pt>
                <c:pt idx="727">
                  <c:v>-3.6909660962382497E-2</c:v>
                </c:pt>
                <c:pt idx="728">
                  <c:v>-3.6660195025191411E-2</c:v>
                </c:pt>
                <c:pt idx="729">
                  <c:v>-3.6410809448576519E-2</c:v>
                </c:pt>
                <c:pt idx="730">
                  <c:v>-3.6245011926627338E-2</c:v>
                </c:pt>
                <c:pt idx="731">
                  <c:v>-3.59957530499464E-2</c:v>
                </c:pt>
                <c:pt idx="732">
                  <c:v>-3.5746572853862804E-2</c:v>
                </c:pt>
                <c:pt idx="733">
                  <c:v>-3.5580896572255119E-2</c:v>
                </c:pt>
                <c:pt idx="734">
                  <c:v>-3.5331840406062423E-2</c:v>
                </c:pt>
                <c:pt idx="735">
                  <c:v>-3.5082861249131798E-2</c:v>
                </c:pt>
                <c:pt idx="736">
                  <c:v>-3.4917303628000128E-2</c:v>
                </c:pt>
                <c:pt idx="737">
                  <c:v>-3.4668445844485703E-2</c:v>
                </c:pt>
                <c:pt idx="738">
                  <c:v>-3.4419663407334801E-2</c:v>
                </c:pt>
                <c:pt idx="739">
                  <c:v>-3.4170955677199924E-2</c:v>
                </c:pt>
                <c:pt idx="740">
                  <c:v>-3.4005558172716298E-2</c:v>
                </c:pt>
                <c:pt idx="741">
                  <c:v>-3.3756968157445499E-2</c:v>
                </c:pt>
                <c:pt idx="742">
                  <c:v>-3.3508451197650481E-2</c:v>
                </c:pt>
                <c:pt idx="743">
                  <c:v>-3.3343166253437799E-2</c:v>
                </c:pt>
                <c:pt idx="744">
                  <c:v>-3.3094764383095797E-2</c:v>
                </c:pt>
                <c:pt idx="745">
                  <c:v>-3.2846433924641899E-2</c:v>
                </c:pt>
                <c:pt idx="746">
                  <c:v>-3.2681259003162121E-2</c:v>
                </c:pt>
                <c:pt idx="747">
                  <c:v>-3.2433041021227245E-2</c:v>
                </c:pt>
                <c:pt idx="748">
                  <c:v>-3.2184892815346318E-2</c:v>
                </c:pt>
                <c:pt idx="749">
                  <c:v>-3.20198253908918E-2</c:v>
                </c:pt>
                <c:pt idx="750">
                  <c:v>-3.1771787060758512E-2</c:v>
                </c:pt>
                <c:pt idx="751">
                  <c:v>-3.1523816878401806E-2</c:v>
                </c:pt>
                <c:pt idx="752">
                  <c:v>-3.13588544367953E-2</c:v>
                </c:pt>
                <c:pt idx="753">
                  <c:v>-3.11109915412674E-2</c:v>
                </c:pt>
                <c:pt idx="754">
                  <c:v>-3.0863195172600912E-2</c:v>
                </c:pt>
                <c:pt idx="755">
                  <c:v>-3.0698335210899215E-2</c:v>
                </c:pt>
                <c:pt idx="756">
                  <c:v>-3.0450643551687511E-2</c:v>
                </c:pt>
                <c:pt idx="757">
                  <c:v>-3.0203016805592214E-2</c:v>
                </c:pt>
                <c:pt idx="758">
                  <c:v>-2.9955454351919285E-2</c:v>
                </c:pt>
                <c:pt idx="759">
                  <c:v>-2.9790732229019515E-2</c:v>
                </c:pt>
                <c:pt idx="760">
                  <c:v>-2.9543270932597E-2</c:v>
                </c:pt>
                <c:pt idx="761">
                  <c:v>-2.9295872324477119E-2</c:v>
                </c:pt>
                <c:pt idx="762">
                  <c:v>-2.9131246757056122E-2</c:v>
                </c:pt>
                <c:pt idx="763">
                  <c:v>-2.8883946755139524E-2</c:v>
                </c:pt>
                <c:pt idx="764">
                  <c:v>-2.8636707844125017E-2</c:v>
                </c:pt>
                <c:pt idx="765">
                  <c:v>-2.8472176365119613E-2</c:v>
                </c:pt>
                <c:pt idx="766">
                  <c:v>-2.8225033519790211E-2</c:v>
                </c:pt>
                <c:pt idx="767">
                  <c:v>-2.7977950174495322E-2</c:v>
                </c:pt>
                <c:pt idx="768">
                  <c:v>-2.7813510326813826E-2</c:v>
                </c:pt>
                <c:pt idx="769">
                  <c:v>-2.7566520516921201E-2</c:v>
                </c:pt>
                <c:pt idx="770">
                  <c:v>-2.7319588622545202E-2</c:v>
                </c:pt>
                <c:pt idx="771">
                  <c:v>-2.7155237958787201E-2</c:v>
                </c:pt>
                <c:pt idx="772">
                  <c:v>-2.6908397079475423E-2</c:v>
                </c:pt>
                <c:pt idx="773">
                  <c:v>-2.6661612537329828E-2</c:v>
                </c:pt>
                <c:pt idx="774">
                  <c:v>-2.6497348619508924E-2</c:v>
                </c:pt>
                <c:pt idx="775">
                  <c:v>-2.6250652581746806E-2</c:v>
                </c:pt>
                <c:pt idx="776">
                  <c:v>-2.60040113087875E-2</c:v>
                </c:pt>
                <c:pt idx="777">
                  <c:v>-2.5839831708056614E-2</c:v>
                </c:pt>
                <c:pt idx="778">
                  <c:v>-2.5593276438172413E-2</c:v>
                </c:pt>
                <c:pt idx="779">
                  <c:v>-2.5346774366536193E-2</c:v>
                </c:pt>
                <c:pt idx="780">
                  <c:v>-2.5182676662915411E-2</c:v>
                </c:pt>
                <c:pt idx="781">
                  <c:v>-2.4936258102135688E-2</c:v>
                </c:pt>
                <c:pt idx="782">
                  <c:v>-2.4689891178680898E-2</c:v>
                </c:pt>
                <c:pt idx="783">
                  <c:v>-2.4443575291853509E-2</c:v>
                </c:pt>
                <c:pt idx="784">
                  <c:v>-2.42795870647812E-2</c:v>
                </c:pt>
                <c:pt idx="785">
                  <c:v>-2.4033351250632398E-2</c:v>
                </c:pt>
                <c:pt idx="786">
                  <c:v>-2.3787164919704701E-2</c:v>
                </c:pt>
                <c:pt idx="787">
                  <c:v>-2.3623252853839E-2</c:v>
                </c:pt>
                <c:pt idx="788">
                  <c:v>-2.3377144123935711E-2</c:v>
                </c:pt>
                <c:pt idx="789">
                  <c:v>-2.3131083329062999E-2</c:v>
                </c:pt>
                <c:pt idx="790">
                  <c:v>-2.2967245032460119E-2</c:v>
                </c:pt>
                <c:pt idx="791">
                  <c:v>-2.27212593751096E-2</c:v>
                </c:pt>
                <c:pt idx="792">
                  <c:v>-2.2475320109642614E-2</c:v>
                </c:pt>
                <c:pt idx="793">
                  <c:v>-2.2311553198060798E-2</c:v>
                </c:pt>
                <c:pt idx="794">
                  <c:v>-2.2065686614494512E-2</c:v>
                </c:pt>
                <c:pt idx="795">
                  <c:v>-2.1819864884537712E-2</c:v>
                </c:pt>
                <c:pt idx="796">
                  <c:v>-2.1656166981177602E-2</c:v>
                </c:pt>
                <c:pt idx="797">
                  <c:v>-2.1410415485110624E-2</c:v>
                </c:pt>
                <c:pt idx="798">
                  <c:v>-2.1164707309083198E-2</c:v>
                </c:pt>
                <c:pt idx="799">
                  <c:v>-2.1001076044330314E-2</c:v>
                </c:pt>
                <c:pt idx="800">
                  <c:v>-2.0755435661525202E-2</c:v>
                </c:pt>
                <c:pt idx="801">
                  <c:v>-2.0509837069725822E-2</c:v>
                </c:pt>
                <c:pt idx="802">
                  <c:v>-2.0346270080894721E-2</c:v>
                </c:pt>
                <c:pt idx="803">
                  <c:v>-2.01007368487277E-2</c:v>
                </c:pt>
                <c:pt idx="804">
                  <c:v>-1.9855243882902301E-2</c:v>
                </c:pt>
                <c:pt idx="805">
                  <c:v>-1.9609790596389901E-2</c:v>
                </c:pt>
                <c:pt idx="806">
                  <c:v>-1.9446308781014311E-2</c:v>
                </c:pt>
                <c:pt idx="807">
                  <c:v>-1.9200917493927109E-2</c:v>
                </c:pt>
                <c:pt idx="808">
                  <c:v>-1.8955564367272512E-2</c:v>
                </c:pt>
                <c:pt idx="809">
                  <c:v>-1.8792141220879105E-2</c:v>
                </c:pt>
                <c:pt idx="810">
                  <c:v>-1.85468476758869E-2</c:v>
                </c:pt>
                <c:pt idx="811">
                  <c:v>-1.8301590776423605E-2</c:v>
                </c:pt>
                <c:pt idx="812">
                  <c:v>-1.8138223957914999E-2</c:v>
                </c:pt>
                <c:pt idx="813">
                  <c:v>-1.7893024228543702E-2</c:v>
                </c:pt>
                <c:pt idx="814">
                  <c:v>-1.7647859633611811E-2</c:v>
                </c:pt>
                <c:pt idx="815">
                  <c:v>-1.74845468077197E-2</c:v>
                </c:pt>
                <c:pt idx="816">
                  <c:v>-1.7239436977244591E-2</c:v>
                </c:pt>
                <c:pt idx="817">
                  <c:v>-1.6994360773771498E-2</c:v>
                </c:pt>
                <c:pt idx="818">
                  <c:v>-1.683109961081081E-2</c:v>
                </c:pt>
                <c:pt idx="819">
                  <c:v>-1.6586075771838311E-2</c:v>
                </c:pt>
                <c:pt idx="820">
                  <c:v>-1.6341084055922411E-2</c:v>
                </c:pt>
                <c:pt idx="821">
                  <c:v>-1.6177872231546101E-2</c:v>
                </c:pt>
                <c:pt idx="822">
                  <c:v>-1.5932930485599298E-2</c:v>
                </c:pt>
                <c:pt idx="823">
                  <c:v>-1.5688019362095601E-2</c:v>
                </c:pt>
                <c:pt idx="824">
                  <c:v>-1.55248545570516E-2</c:v>
                </c:pt>
                <c:pt idx="825">
                  <c:v>-1.5279991014157201E-2</c:v>
                </c:pt>
                <c:pt idx="826">
                  <c:v>-1.5035156596265305E-2</c:v>
                </c:pt>
                <c:pt idx="827">
                  <c:v>-1.4872036496154898E-2</c:v>
                </c:pt>
                <c:pt idx="828">
                  <c:v>-1.4627247274432799E-2</c:v>
                </c:pt>
                <c:pt idx="829">
                  <c:v>-1.438248568328781E-2</c:v>
                </c:pt>
                <c:pt idx="830">
                  <c:v>-1.4219407978324388E-2</c:v>
                </c:pt>
                <c:pt idx="831">
                  <c:v>-1.3974689203579901E-2</c:v>
                </c:pt>
                <c:pt idx="832">
                  <c:v>-1.3729996567845E-2</c:v>
                </c:pt>
                <c:pt idx="833">
                  <c:v>-1.3485329496468816E-2</c:v>
                </c:pt>
                <c:pt idx="834">
                  <c:v>-1.3322306757932306E-2</c:v>
                </c:pt>
                <c:pt idx="835">
                  <c:v>-1.3077679213393407E-2</c:v>
                </c:pt>
                <c:pt idx="836">
                  <c:v>-1.2833075745348409E-2</c:v>
                </c:pt>
                <c:pt idx="837">
                  <c:v>-1.2670089911956501E-2</c:v>
                </c:pt>
                <c:pt idx="838">
                  <c:v>-1.2425523601118413E-2</c:v>
                </c:pt>
                <c:pt idx="839">
                  <c:v>-1.21809798813956E-2</c:v>
                </c:pt>
                <c:pt idx="840">
                  <c:v>-1.20180286572081E-2</c:v>
                </c:pt>
                <c:pt idx="841">
                  <c:v>-1.1773519728893705E-2</c:v>
                </c:pt>
                <c:pt idx="842">
                  <c:v>-1.1529031908647003E-2</c:v>
                </c:pt>
                <c:pt idx="843">
                  <c:v>-1.1366113001294699E-2</c:v>
                </c:pt>
                <c:pt idx="844">
                  <c:v>-1.1121657610244301E-2</c:v>
                </c:pt>
                <c:pt idx="845">
                  <c:v>-1.0877221846391099E-2</c:v>
                </c:pt>
                <c:pt idx="846">
                  <c:v>-1.0714332966840998E-2</c:v>
                </c:pt>
                <c:pt idx="847">
                  <c:v>-1.0469927273314399E-2</c:v>
                </c:pt>
                <c:pt idx="848">
                  <c:v>-1.0225539728138311E-2</c:v>
                </c:pt>
                <c:pt idx="849">
                  <c:v>-1.00626785904596E-2</c:v>
                </c:pt>
                <c:pt idx="850">
                  <c:v>-9.8183187598393003E-3</c:v>
                </c:pt>
                <c:pt idx="851">
                  <c:v>-9.5739756005932698E-3</c:v>
                </c:pt>
                <c:pt idx="852">
                  <c:v>-9.4111399217247163E-3</c:v>
                </c:pt>
                <c:pt idx="853">
                  <c:v>-9.1668221241202955E-3</c:v>
                </c:pt>
                <c:pt idx="854">
                  <c:v>-8.922519522632056E-3</c:v>
                </c:pt>
                <c:pt idx="855">
                  <c:v>-8.7597070221496105E-3</c:v>
                </c:pt>
                <c:pt idx="856">
                  <c:v>-8.5154274320035465E-3</c:v>
                </c:pt>
                <c:pt idx="857">
                  <c:v>-8.2711615642817402E-3</c:v>
                </c:pt>
                <c:pt idx="858">
                  <c:v>-8.0269088508865202E-3</c:v>
                </c:pt>
                <c:pt idx="859">
                  <c:v>-7.8641247598618107E-3</c:v>
                </c:pt>
                <c:pt idx="860">
                  <c:v>-7.6198918057034529E-3</c:v>
                </c:pt>
                <c:pt idx="861">
                  <c:v>-7.3756705340992622E-3</c:v>
                </c:pt>
                <c:pt idx="862">
                  <c:v>-7.2129041935789914E-3</c:v>
                </c:pt>
                <c:pt idx="863">
                  <c:v>-6.9687003361778325E-3</c:v>
                </c:pt>
                <c:pt idx="864">
                  <c:v>-6.7245066907634325E-3</c:v>
                </c:pt>
                <c:pt idx="865">
                  <c:v>-6.5617558275373085E-3</c:v>
                </c:pt>
                <c:pt idx="866">
                  <c:v>-6.3175772530931727E-3</c:v>
                </c:pt>
                <c:pt idx="867">
                  <c:v>-6.0734074211226466E-3</c:v>
                </c:pt>
                <c:pt idx="868">
                  <c:v>-5.9106697636066678E-3</c:v>
                </c:pt>
                <c:pt idx="869">
                  <c:v>-5.6665126609355869E-3</c:v>
                </c:pt>
                <c:pt idx="870">
                  <c:v>-5.422362832128773E-3</c:v>
                </c:pt>
                <c:pt idx="871">
                  <c:v>-5.2596361101361127E-3</c:v>
                </c:pt>
                <c:pt idx="872">
                  <c:v>-5.0154966702811903E-3</c:v>
                </c:pt>
                <c:pt idx="873">
                  <c:v>-4.7713630364347457E-3</c:v>
                </c:pt>
                <c:pt idx="874">
                  <c:v>-4.6086449809470331E-3</c:v>
                </c:pt>
                <c:pt idx="875">
                  <c:v>-4.364519396789817E-3</c:v>
                </c:pt>
                <c:pt idx="876">
                  <c:v>-4.1203981513888814E-3</c:v>
                </c:pt>
                <c:pt idx="877">
                  <c:v>-3.95768649432773E-3</c:v>
                </c:pt>
                <c:pt idx="878">
                  <c:v>-3.713570960200242E-3</c:v>
                </c:pt>
                <c:pt idx="879">
                  <c:v>-3.4694582980305099E-3</c:v>
                </c:pt>
                <c:pt idx="880">
                  <c:v>-3.3067507720293625E-3</c:v>
                </c:pt>
                <c:pt idx="881">
                  <c:v>-3.0626414833263499E-3</c:v>
                </c:pt>
                <c:pt idx="882">
                  <c:v>-2.8185336000865913E-3</c:v>
                </c:pt>
                <c:pt idx="883">
                  <c:v>-2.6558279382627114E-3</c:v>
                </c:pt>
                <c:pt idx="884">
                  <c:v>-2.4117210910543116E-3</c:v>
                </c:pt>
                <c:pt idx="885">
                  <c:v>-2.1676141829690015E-3</c:v>
                </c:pt>
                <c:pt idx="886">
                  <c:v>-1.9235066483607706E-3</c:v>
                </c:pt>
                <c:pt idx="887">
                  <c:v>-1.7607999093402307E-3</c:v>
                </c:pt>
                <c:pt idx="888">
                  <c:v>-1.5166901727724799E-3</c:v>
                </c:pt>
                <c:pt idx="889">
                  <c:v>-1.2725783433068607E-3</c:v>
                </c:pt>
                <c:pt idx="890">
                  <c:v>-1.1098680642081507E-3</c:v>
                </c:pt>
                <c:pt idx="891">
                  <c:v>-8.6575169527255708E-4</c:v>
                </c:pt>
                <c:pt idx="892">
                  <c:v>-6.2163176686150603E-4</c:v>
                </c:pt>
                <c:pt idx="893">
                  <c:v>-4.5891568074806822E-4</c:v>
                </c:pt>
                <c:pt idx="894">
                  <c:v>-2.1478887492362925E-4</c:v>
                </c:pt>
                <c:pt idx="895">
                  <c:v>1.1075503391122808E-4</c:v>
                </c:pt>
                <c:pt idx="896">
                  <c:v>2.7348038195554314E-4</c:v>
                </c:pt>
                <c:pt idx="897">
                  <c:v>5.176239651234815E-4</c:v>
                </c:pt>
                <c:pt idx="898">
                  <c:v>7.6177427300236052E-4</c:v>
                </c:pt>
                <c:pt idx="899">
                  <c:v>9.2451031041944885E-4</c:v>
                </c:pt>
                <c:pt idx="900">
                  <c:v>1.1686725390448814E-3</c:v>
                </c:pt>
                <c:pt idx="901">
                  <c:v>1.4128429605869113E-3</c:v>
                </c:pt>
                <c:pt idx="902">
                  <c:v>1.5755919567194698E-3</c:v>
                </c:pt>
                <c:pt idx="903">
                  <c:v>1.8197766398864307E-3</c:v>
                </c:pt>
                <c:pt idx="904">
                  <c:v>2.0639709850015613E-3</c:v>
                </c:pt>
                <c:pt idx="905">
                  <c:v>2.22673521042824E-3</c:v>
                </c:pt>
                <c:pt idx="906">
                  <c:v>2.47094615946949E-3</c:v>
                </c:pt>
                <c:pt idx="907">
                  <c:v>2.7151682404666215E-3</c:v>
                </c:pt>
                <c:pt idx="908">
                  <c:v>2.8779499672308101E-3</c:v>
                </c:pt>
                <c:pt idx="909">
                  <c:v>3.1221909961168526E-3</c:v>
                </c:pt>
                <c:pt idx="910">
                  <c:v>3.36644462809319E-3</c:v>
                </c:pt>
                <c:pt idx="911">
                  <c:v>3.5292461299321599E-3</c:v>
                </c:pt>
                <c:pt idx="912">
                  <c:v>3.7735210556610046E-3</c:v>
                </c:pt>
                <c:pt idx="913">
                  <c:v>4.0178100568920572E-3</c:v>
                </c:pt>
                <c:pt idx="914">
                  <c:v>4.2621137020151401E-3</c:v>
                </c:pt>
                <c:pt idx="915">
                  <c:v>4.4249462524542085E-3</c:v>
                </c:pt>
                <c:pt idx="916">
                  <c:v>4.6692744447846667E-3</c:v>
                </c:pt>
                <c:pt idx="917">
                  <c:v>4.9136187554418755E-3</c:v>
                </c:pt>
                <c:pt idx="918">
                  <c:v>5.0764765103809197E-3</c:v>
                </c:pt>
                <c:pt idx="919">
                  <c:v>5.3208477196163995E-3</c:v>
                </c:pt>
                <c:pt idx="920">
                  <c:v>5.5652365232522196E-3</c:v>
                </c:pt>
                <c:pt idx="921">
                  <c:v>5.7281217638725825E-3</c:v>
                </c:pt>
                <c:pt idx="922">
                  <c:v>5.9725398201725026E-3</c:v>
                </c:pt>
                <c:pt idx="923">
                  <c:v>6.2169769487373204E-3</c:v>
                </c:pt>
                <c:pt idx="924">
                  <c:v>6.3798919589253128E-3</c:v>
                </c:pt>
                <c:pt idx="925">
                  <c:v>6.62436069719681E-3</c:v>
                </c:pt>
                <c:pt idx="926">
                  <c:v>6.8688499875413653E-3</c:v>
                </c:pt>
                <c:pt idx="927">
                  <c:v>7.0317970541205156E-3</c:v>
                </c:pt>
                <c:pt idx="928">
                  <c:v>7.2763203144137079E-3</c:v>
                </c:pt>
                <c:pt idx="929">
                  <c:v>7.5208656086847526E-3</c:v>
                </c:pt>
                <c:pt idx="930">
                  <c:v>7.6838470216488656E-3</c:v>
                </c:pt>
                <c:pt idx="931">
                  <c:v>7.9284286495533932E-3</c:v>
                </c:pt>
                <c:pt idx="932">
                  <c:v>8.1730337955908759E-3</c:v>
                </c:pt>
                <c:pt idx="933">
                  <c:v>8.3360518483378606E-3</c:v>
                </c:pt>
                <c:pt idx="934">
                  <c:v>8.5806956953809726E-3</c:v>
                </c:pt>
                <c:pt idx="935">
                  <c:v>8.8253645471166563E-3</c:v>
                </c:pt>
                <c:pt idx="936">
                  <c:v>8.9884215366832759E-3</c:v>
                </c:pt>
                <c:pt idx="937">
                  <c:v>9.2331314607293005E-3</c:v>
                </c:pt>
                <c:pt idx="938">
                  <c:v>9.4778678785870304E-3</c:v>
                </c:pt>
                <c:pt idx="939">
                  <c:v>9.6409661058846595E-3</c:v>
                </c:pt>
                <c:pt idx="940">
                  <c:v>9.8857459715364759E-3</c:v>
                </c:pt>
                <c:pt idx="941">
                  <c:v>1.0130553822833999E-2</c:v>
                </c:pt>
                <c:pt idx="942">
                  <c:v>1.03753902360734E-2</c:v>
                </c:pt>
                <c:pt idx="943">
                  <c:v>1.0538549271887307E-2</c:v>
                </c:pt>
                <c:pt idx="944">
                  <c:v>1.0783432431240299E-2</c:v>
                </c:pt>
                <c:pt idx="945">
                  <c:v>1.1028345648393703E-2</c:v>
                </c:pt>
                <c:pt idx="946">
                  <c:v>1.1191551425060208E-2</c:v>
                </c:pt>
                <c:pt idx="947">
                  <c:v>1.1436513774787703E-2</c:v>
                </c:pt>
                <c:pt idx="948">
                  <c:v>1.1681507681263413E-2</c:v>
                </c:pt>
                <c:pt idx="949">
                  <c:v>1.18447625145786E-2</c:v>
                </c:pt>
                <c:pt idx="950">
                  <c:v>1.2089807945111103E-2</c:v>
                </c:pt>
                <c:pt idx="951">
                  <c:v>1.2334886434587003E-2</c:v>
                </c:pt>
                <c:pt idx="952">
                  <c:v>1.2498192645268203E-2</c:v>
                </c:pt>
                <c:pt idx="953">
                  <c:v>1.2743325055557409E-2</c:v>
                </c:pt>
                <c:pt idx="954">
                  <c:v>1.2988492030391496E-2</c:v>
                </c:pt>
                <c:pt idx="955">
                  <c:v>1.3151851944319908E-2</c:v>
                </c:pt>
                <c:pt idx="956">
                  <c:v>1.3397075242250813E-2</c:v>
                </c:pt>
                <c:pt idx="957">
                  <c:v>1.3642334613894806E-2</c:v>
                </c:pt>
                <c:pt idx="958">
                  <c:v>1.3805750562358107E-2</c:v>
                </c:pt>
                <c:pt idx="959">
                  <c:v>1.4051068665164201E-2</c:v>
                </c:pt>
                <c:pt idx="960">
                  <c:v>1.4296424354578501E-2</c:v>
                </c:pt>
                <c:pt idx="961">
                  <c:v>1.44598986745164E-2</c:v>
                </c:pt>
                <c:pt idx="962">
                  <c:v>1.4705315509196E-2</c:v>
                </c:pt>
                <c:pt idx="963">
                  <c:v>1.4950771447268415E-2</c:v>
                </c:pt>
                <c:pt idx="964">
                  <c:v>1.51143064815186E-2</c:v>
                </c:pt>
                <c:pt idx="965">
                  <c:v>1.5359825985255201E-2</c:v>
                </c:pt>
                <c:pt idx="966">
                  <c:v>1.5605386113221299E-2</c:v>
                </c:pt>
                <c:pt idx="967">
                  <c:v>1.5850987453295301E-2</c:v>
                </c:pt>
                <c:pt idx="968">
                  <c:v>1.6014610331352101E-2</c:v>
                </c:pt>
                <c:pt idx="969">
                  <c:v>1.6260278601219012E-2</c:v>
                </c:pt>
                <c:pt idx="970">
                  <c:v>1.6505989609922115E-2</c:v>
                </c:pt>
                <c:pt idx="971">
                  <c:v>1.6669678813697211E-2</c:v>
                </c:pt>
                <c:pt idx="972">
                  <c:v>1.6915459188670112E-2</c:v>
                </c:pt>
                <c:pt idx="973">
                  <c:v>1.7161283833653101E-2</c:v>
                </c:pt>
                <c:pt idx="974">
                  <c:v>1.7325041727807303E-2</c:v>
                </c:pt>
                <c:pt idx="975">
                  <c:v>1.7570938182719001E-2</c:v>
                </c:pt>
                <c:pt idx="976">
                  <c:v>1.7816880443427201E-2</c:v>
                </c:pt>
                <c:pt idx="977">
                  <c:v>1.7980709399619522E-2</c:v>
                </c:pt>
                <c:pt idx="978">
                  <c:v>1.8226725921363301E-2</c:v>
                </c:pt>
                <c:pt idx="979">
                  <c:v>1.8472789789470211E-2</c:v>
                </c:pt>
                <c:pt idx="980">
                  <c:v>1.8636692186614099E-2</c:v>
                </c:pt>
                <c:pt idx="981">
                  <c:v>1.8882832774579302E-2</c:v>
                </c:pt>
                <c:pt idx="982">
                  <c:v>1.9129022254424401E-2</c:v>
                </c:pt>
                <c:pt idx="983">
                  <c:v>1.9293000478945201E-2</c:v>
                </c:pt>
                <c:pt idx="984">
                  <c:v>1.9539269145456901E-2</c:v>
                </c:pt>
                <c:pt idx="985">
                  <c:v>1.978558825448622E-2</c:v>
                </c:pt>
                <c:pt idx="986">
                  <c:v>1.9949644700580901E-2</c:v>
                </c:pt>
                <c:pt idx="987">
                  <c:v>2.0196045471342901E-2</c:v>
                </c:pt>
                <c:pt idx="988">
                  <c:v>2.0442498240553001E-2</c:v>
                </c:pt>
                <c:pt idx="989">
                  <c:v>2.0689003610000322E-2</c:v>
                </c:pt>
                <c:pt idx="990">
                  <c:v>2.0853172224993825E-2</c:v>
                </c:pt>
                <c:pt idx="991">
                  <c:v>2.1099762699380402E-2</c:v>
                </c:pt>
                <c:pt idx="992">
                  <c:v>2.1346407337562597E-2</c:v>
                </c:pt>
                <c:pt idx="993">
                  <c:v>2.1510659915738476E-2</c:v>
                </c:pt>
                <c:pt idx="994">
                  <c:v>2.1757392154748201E-2</c:v>
                </c:pt>
                <c:pt idx="995">
                  <c:v>2.2004180126821812E-2</c:v>
                </c:pt>
                <c:pt idx="996">
                  <c:v>2.2168519090651387E-2</c:v>
                </c:pt>
                <c:pt idx="997">
                  <c:v>2.2415397168637524E-2</c:v>
                </c:pt>
                <c:pt idx="998">
                  <c:v>2.2662332554843023E-2</c:v>
                </c:pt>
                <c:pt idx="999">
                  <c:v>2.2826760335735101E-2</c:v>
                </c:pt>
                <c:pt idx="1000">
                  <c:v>2.3073788342417797E-2</c:v>
                </c:pt>
                <c:pt idx="1001">
                  <c:v>2.3320875238541587E-2</c:v>
                </c:pt>
                <c:pt idx="1002">
                  <c:v>2.3485394277114519E-2</c:v>
                </c:pt>
                <c:pt idx="1003">
                  <c:v>2.3732576318045397E-2</c:v>
                </c:pt>
                <c:pt idx="1004">
                  <c:v>2.3979818835885711E-2</c:v>
                </c:pt>
                <c:pt idx="1005">
                  <c:v>2.4144431582242491E-2</c:v>
                </c:pt>
                <c:pt idx="1006">
                  <c:v>2.4391771779273021E-2</c:v>
                </c:pt>
                <c:pt idx="1007">
                  <c:v>2.4639174047110413E-2</c:v>
                </c:pt>
                <c:pt idx="1008">
                  <c:v>2.4803882961115919E-2</c:v>
                </c:pt>
                <c:pt idx="1009">
                  <c:v>2.505138545287082E-2</c:v>
                </c:pt>
                <c:pt idx="1010">
                  <c:v>2.5298951615943512E-2</c:v>
                </c:pt>
                <c:pt idx="1011">
                  <c:v>2.5546582069723402E-2</c:v>
                </c:pt>
                <c:pt idx="1012">
                  <c:v>2.5711428109860001E-2</c:v>
                </c:pt>
                <c:pt idx="1013">
                  <c:v>2.5959162330843701E-2</c:v>
                </c:pt>
                <c:pt idx="1014">
                  <c:v>2.6206962452524935E-2</c:v>
                </c:pt>
                <c:pt idx="1015">
                  <c:v>2.6371910566758625E-2</c:v>
                </c:pt>
                <c:pt idx="1016">
                  <c:v>2.6619817026251127E-2</c:v>
                </c:pt>
                <c:pt idx="1017">
                  <c:v>2.6867791003492198E-2</c:v>
                </c:pt>
                <c:pt idx="1018">
                  <c:v>2.703284368683994E-2</c:v>
                </c:pt>
                <c:pt idx="1019">
                  <c:v>2.7280926583851221E-2</c:v>
                </c:pt>
                <c:pt idx="1020">
                  <c:v>2.7529078622913625E-2</c:v>
                </c:pt>
                <c:pt idx="1021">
                  <c:v>2.7694238381404526E-2</c:v>
                </c:pt>
                <c:pt idx="1022">
                  <c:v>2.79425019338519E-2</c:v>
                </c:pt>
                <c:pt idx="1023">
                  <c:v>2.8190836260096986E-2</c:v>
                </c:pt>
                <c:pt idx="1024">
                  <c:v>2.8356105611065802E-2</c:v>
                </c:pt>
                <c:pt idx="1025">
                  <c:v>2.8604554056274399E-2</c:v>
                </c:pt>
                <c:pt idx="1026">
                  <c:v>2.8853074914666401E-2</c:v>
                </c:pt>
                <c:pt idx="1027">
                  <c:v>2.9018456387049793E-2</c:v>
                </c:pt>
                <c:pt idx="1028">
                  <c:v>2.9267093982258401E-2</c:v>
                </c:pt>
                <c:pt idx="1029">
                  <c:v>2.951580563787241E-2</c:v>
                </c:pt>
                <c:pt idx="1030">
                  <c:v>2.9764591991677979E-2</c:v>
                </c:pt>
                <c:pt idx="1031">
                  <c:v>2.993013279538171E-2</c:v>
                </c:pt>
                <c:pt idx="1032">
                  <c:v>3.0179039533918098E-2</c:v>
                </c:pt>
                <c:pt idx="1033">
                  <c:v>3.0428022629065313E-2</c:v>
                </c:pt>
                <c:pt idx="1034">
                  <c:v>3.0593681632995685E-2</c:v>
                </c:pt>
                <c:pt idx="1035">
                  <c:v>3.0842787761299617E-2</c:v>
                </c:pt>
                <c:pt idx="1036">
                  <c:v>3.1091971912949618E-2</c:v>
                </c:pt>
                <c:pt idx="1037">
                  <c:v>3.1257751687575337E-2</c:v>
                </c:pt>
                <c:pt idx="1038">
                  <c:v>3.1507061534163001E-2</c:v>
                </c:pt>
                <c:pt idx="1039">
                  <c:v>3.1756451079353203E-2</c:v>
                </c:pt>
                <c:pt idx="1040">
                  <c:v>3.1922354208085403E-2</c:v>
                </c:pt>
                <c:pt idx="1041">
                  <c:v>3.2171872123677045E-2</c:v>
                </c:pt>
                <c:pt idx="1042">
                  <c:v>3.2421471421855919E-2</c:v>
                </c:pt>
                <c:pt idx="1043">
                  <c:v>3.2587500501364337E-2</c:v>
                </c:pt>
                <c:pt idx="1044">
                  <c:v>3.2837230859422223E-2</c:v>
                </c:pt>
                <c:pt idx="1045">
                  <c:v>3.3087044292990996E-2</c:v>
                </c:pt>
                <c:pt idx="1046">
                  <c:v>3.3253201933522998E-2</c:v>
                </c:pt>
                <c:pt idx="1047">
                  <c:v>3.3503149130797799E-2</c:v>
                </c:pt>
                <c:pt idx="1048">
                  <c:v>3.3753181105658399E-2</c:v>
                </c:pt>
                <c:pt idx="1049">
                  <c:v>3.4003298517460936E-2</c:v>
                </c:pt>
                <c:pt idx="1050">
                  <c:v>3.4169638388445597E-2</c:v>
                </c:pt>
                <c:pt idx="1051">
                  <c:v>3.4419893334556001E-2</c:v>
                </c:pt>
                <c:pt idx="1052">
                  <c:v>3.4670235432730602E-2</c:v>
                </c:pt>
                <c:pt idx="1053">
                  <c:v>3.4836710145692201E-2</c:v>
                </c:pt>
                <c:pt idx="1054">
                  <c:v>3.5087192517628624E-2</c:v>
                </c:pt>
                <c:pt idx="1055">
                  <c:v>3.5337763766421802E-2</c:v>
                </c:pt>
                <c:pt idx="1056">
                  <c:v>3.5504375980009738E-2</c:v>
                </c:pt>
                <c:pt idx="1057">
                  <c:v>3.5755090257536398E-2</c:v>
                </c:pt>
                <c:pt idx="1058">
                  <c:v>3.6005895146604718E-2</c:v>
                </c:pt>
                <c:pt idx="1059">
                  <c:v>3.6172647534496317E-2</c:v>
                </c:pt>
                <c:pt idx="1060">
                  <c:v>3.6423598223142298E-2</c:v>
                </c:pt>
                <c:pt idx="1061">
                  <c:v>3.6674641268132302E-2</c:v>
                </c:pt>
                <c:pt idx="1062">
                  <c:v>3.6841536519374739E-2</c:v>
                </c:pt>
                <c:pt idx="1063" formatCode="0.00E+00">
                  <c:v>3.709272815101932E-2</c:v>
                </c:pt>
                <c:pt idx="1064">
                  <c:v>3.73440138941558E-2</c:v>
                </c:pt>
                <c:pt idx="1065">
                  <c:v>3.7595394428988606E-2</c:v>
                </c:pt>
                <c:pt idx="1066">
                  <c:v>3.7762491846977997E-2</c:v>
                </c:pt>
                <c:pt idx="1067">
                  <c:v>3.8014024857659999E-2</c:v>
                </c:pt>
                <c:pt idx="1068">
                  <c:v>3.826565442991621E-2</c:v>
                </c:pt>
                <c:pt idx="1069">
                  <c:v>3.8432901187615519E-2</c:v>
                </c:pt>
                <c:pt idx="1070">
                  <c:v>3.86846860630203E-2</c:v>
                </c:pt>
                <c:pt idx="1071">
                  <c:v>3.89365692807805E-2</c:v>
                </c:pt>
                <c:pt idx="1072">
                  <c:v>3.9103968121885699E-2</c:v>
                </c:pt>
                <c:pt idx="1073">
                  <c:v>3.9356009487581597E-2</c:v>
                </c:pt>
                <c:pt idx="1074">
                  <c:v>3.9608150987556406E-2</c:v>
                </c:pt>
                <c:pt idx="1075">
                  <c:v>3.9775704672690898E-2</c:v>
                </c:pt>
                <c:pt idx="1076">
                  <c:v>4.0028007183258996E-2</c:v>
                </c:pt>
                <c:pt idx="1077">
                  <c:v>4.0280411631414104E-2</c:v>
                </c:pt>
                <c:pt idx="1078">
                  <c:v>4.0448122938497998E-2</c:v>
                </c:pt>
                <c:pt idx="1079">
                  <c:v>4.0700691278161928E-2</c:v>
                </c:pt>
                <c:pt idx="1080">
                  <c:v>4.0953363370352068E-2</c:v>
                </c:pt>
                <c:pt idx="1081">
                  <c:v>4.1206139918744014E-2</c:v>
                </c:pt>
                <c:pt idx="1082">
                  <c:v>4.1374073978241513E-2</c:v>
                </c:pt>
                <c:pt idx="1083">
                  <c:v>4.1627018440853474E-2</c:v>
                </c:pt>
                <c:pt idx="1084">
                  <c:v>4.1880069191149401E-2</c:v>
                </c:pt>
                <c:pt idx="1085">
                  <c:v>4.2048167568962465E-2</c:v>
                </c:pt>
                <c:pt idx="1086">
                  <c:v>4.2301389159567999E-2</c:v>
                </c:pt>
                <c:pt idx="1087">
                  <c:v>4.2554718881572487E-2</c:v>
                </c:pt>
                <c:pt idx="1088">
                  <c:v>4.2722984416999836E-2</c:v>
                </c:pt>
                <c:pt idx="1089">
                  <c:v>4.2976487925017549E-2</c:v>
                </c:pt>
                <c:pt idx="1090">
                  <c:v>4.3230101420641404E-2</c:v>
                </c:pt>
                <c:pt idx="1091">
                  <c:v>4.3398536971960229E-2</c:v>
                </c:pt>
                <c:pt idx="1092">
                  <c:v>4.3652327219328636E-2</c:v>
                </c:pt>
                <c:pt idx="1093">
                  <c:v>4.3906229323265003E-2</c:v>
                </c:pt>
                <c:pt idx="1094">
                  <c:v>4.4160244008641041E-2</c:v>
                </c:pt>
                <c:pt idx="1095">
                  <c:v>4.4328919609991121E-2</c:v>
                </c:pt>
                <c:pt idx="1096">
                  <c:v>4.4583115190402298E-2</c:v>
                </c:pt>
                <c:pt idx="1097">
                  <c:v>4.4837425239344128E-2</c:v>
                </c:pt>
                <c:pt idx="1098">
                  <c:v>4.5006277751643259E-2</c:v>
                </c:pt>
                <c:pt idx="1099">
                  <c:v>4.5260771710858599E-2</c:v>
                </c:pt>
                <c:pt idx="1100">
                  <c:v>4.5515382039093624E-2</c:v>
                </c:pt>
                <c:pt idx="1101">
                  <c:v>4.5684414387885897E-2</c:v>
                </c:pt>
                <c:pt idx="1102">
                  <c:v>4.5939211663109887E-2</c:v>
                </c:pt>
                <c:pt idx="1103">
                  <c:v>4.6194127221517597E-2</c:v>
                </c:pt>
                <c:pt idx="1104">
                  <c:v>4.6363342353124198E-2</c:v>
                </c:pt>
                <c:pt idx="1105">
                  <c:v>4.6618447917156414E-2</c:v>
                </c:pt>
                <c:pt idx="1106">
                  <c:v>4.6873673692492887E-2</c:v>
                </c:pt>
                <c:pt idx="1107">
                  <c:v>4.7043074574439098E-2</c:v>
                </c:pt>
                <c:pt idx="1108">
                  <c:v>4.7298493436405645E-2</c:v>
                </c:pt>
                <c:pt idx="1109">
                  <c:v>4.755403445203913E-2</c:v>
                </c:pt>
                <c:pt idx="1110">
                  <c:v>4.7809698374999585E-2</c:v>
                </c:pt>
                <c:pt idx="1111">
                  <c:v>4.7979361279585582E-2</c:v>
                </c:pt>
                <c:pt idx="1112">
                  <c:v>4.8235222596244486E-2</c:v>
                </c:pt>
                <c:pt idx="1113">
                  <c:v>4.8491208782824473E-2</c:v>
                </c:pt>
                <c:pt idx="1114">
                  <c:v>4.8661064602689971E-2</c:v>
                </c:pt>
                <c:pt idx="1115">
                  <c:v>4.8917251319222824E-2</c:v>
                </c:pt>
                <c:pt idx="1116">
                  <c:v>4.9173564883214629E-2</c:v>
                </c:pt>
                <c:pt idx="1117">
                  <c:v>4.9343616660954485E-2</c:v>
                </c:pt>
                <c:pt idx="1118">
                  <c:v>4.9600133915102922E-2</c:v>
                </c:pt>
                <c:pt idx="1119">
                  <c:v>4.9856780009493944E-2</c:v>
                </c:pt>
                <c:pt idx="1120">
                  <c:v>5.0027030810866839E-2</c:v>
                </c:pt>
                <c:pt idx="1121">
                  <c:v>5.0283883780051171E-2</c:v>
                </c:pt>
                <c:pt idx="1122">
                  <c:v>5.0540867597814676E-2</c:v>
                </c:pt>
                <c:pt idx="1123">
                  <c:v>5.0797983043685942E-2</c:v>
                </c:pt>
                <c:pt idx="1124">
                  <c:v>5.0968514414328425E-2</c:v>
                </c:pt>
                <c:pt idx="1125">
                  <c:v>5.1225841189228072E-2</c:v>
                </c:pt>
                <c:pt idx="1126">
                  <c:v>5.1483301622657601E-2</c:v>
                </c:pt>
                <c:pt idx="1127">
                  <c:v>5.1654039424381598E-2</c:v>
                </c:pt>
                <c:pt idx="1128">
                  <c:v>5.1911714431789401E-2</c:v>
                </c:pt>
                <c:pt idx="1129">
                  <c:v>5.2169525144457003E-2</c:v>
                </c:pt>
                <c:pt idx="1130">
                  <c:v>5.2340472524971628E-2</c:v>
                </c:pt>
                <c:pt idx="1131">
                  <c:v>5.2598501082699901E-2</c:v>
                </c:pt>
                <c:pt idx="1132">
                  <c:v>5.2856667409051435E-2</c:v>
                </c:pt>
                <c:pt idx="1133">
                  <c:v>5.3114972305127302E-2</c:v>
                </c:pt>
                <c:pt idx="1134">
                  <c:v>5.3286215010486103E-2</c:v>
                </c:pt>
                <c:pt idx="1135">
                  <c:v>5.3544742328585769E-2</c:v>
                </c:pt>
                <c:pt idx="1136">
                  <c:v>5.3803410303387998E-2</c:v>
                </c:pt>
                <c:pt idx="1137">
                  <c:v>5.3974870197217396E-2</c:v>
                </c:pt>
                <c:pt idx="1138">
                  <c:v>5.423376392961534E-2</c:v>
                </c:pt>
                <c:pt idx="1139">
                  <c:v>5.4492800423127839E-2</c:v>
                </c:pt>
                <c:pt idx="1140">
                  <c:v>5.4664480740762113E-2</c:v>
                </c:pt>
                <c:pt idx="1141">
                  <c:v>5.4923746355377404E-2</c:v>
                </c:pt>
                <c:pt idx="1142">
                  <c:v>5.5183156853298429E-2</c:v>
                </c:pt>
                <c:pt idx="1143">
                  <c:v>5.535506085708513E-2</c:v>
                </c:pt>
                <c:pt idx="1144">
                  <c:v>5.5614703868104499E-2</c:v>
                </c:pt>
                <c:pt idx="1145">
                  <c:v>5.5874493902752023E-2</c:v>
                </c:pt>
                <c:pt idx="1146">
                  <c:v>5.6134431792295901E-2</c:v>
                </c:pt>
                <c:pt idx="1147">
                  <c:v>5.6306650851378648E-2</c:v>
                </c:pt>
                <c:pt idx="1148">
                  <c:v>5.6566826002611426E-2</c:v>
                </c:pt>
                <c:pt idx="1149">
                  <c:v>5.6827151174799181E-2</c:v>
                </c:pt>
                <c:pt idx="1150">
                  <c:v>5.699960181252943E-2</c:v>
                </c:pt>
                <c:pt idx="1151">
                  <c:v>5.7260167708685396E-2</c:v>
                </c:pt>
                <c:pt idx="1152">
                  <c:v>5.75208858108524E-2</c:v>
                </c:pt>
                <c:pt idx="1153">
                  <c:v>5.7693571385074902E-2</c:v>
                </c:pt>
                <c:pt idx="1154">
                  <c:v>5.7954533703927502E-2</c:v>
                </c:pt>
                <c:pt idx="1155">
                  <c:v>5.82156504332179E-2</c:v>
                </c:pt>
                <c:pt idx="1156">
                  <c:v>5.8476922429340827E-2</c:v>
                </c:pt>
                <c:pt idx="1157">
                  <c:v>5.8649938800940223E-2</c:v>
                </c:pt>
                <c:pt idx="1158">
                  <c:v>5.8911459905288122E-2</c:v>
                </c:pt>
                <c:pt idx="1159" formatCode="0.00E+00">
                  <c:v>5.9173138508389699E-2</c:v>
                </c:pt>
                <c:pt idx="1160">
                  <c:v>5.9346397944526792E-2</c:v>
                </c:pt>
                <c:pt idx="1161">
                  <c:v>5.9608329223655401E-2</c:v>
                </c:pt>
                <c:pt idx="1162">
                  <c:v>5.9870420253751645E-2</c:v>
                </c:pt>
                <c:pt idx="1163">
                  <c:v>6.0043926214290999E-2</c:v>
                </c:pt>
                <c:pt idx="1164">
                  <c:v>6.0306273520730258E-2</c:v>
                </c:pt>
                <c:pt idx="1165">
                  <c:v>6.0568782851042537E-2</c:v>
                </c:pt>
                <c:pt idx="1166">
                  <c:v>6.0831455088462577E-2</c:v>
                </c:pt>
                <c:pt idx="1167">
                  <c:v>6.1005308067410169E-2</c:v>
                </c:pt>
                <c:pt idx="1168">
                  <c:v>6.1268241625411002E-2</c:v>
                </c:pt>
                <c:pt idx="1169">
                  <c:v>6.1531340392792275E-2</c:v>
                </c:pt>
                <c:pt idx="1170">
                  <c:v>6.1705448275800295E-2</c:v>
                </c:pt>
                <c:pt idx="1171">
                  <c:v>6.1968812044277885E-2</c:v>
                </c:pt>
                <c:pt idx="1172">
                  <c:v>6.2232343346083199E-2</c:v>
                </c:pt>
                <c:pt idx="1173">
                  <c:v>6.2406709701985114E-2</c:v>
                </c:pt>
                <c:pt idx="1174">
                  <c:v>6.2670509720129705E-2</c:v>
                </c:pt>
                <c:pt idx="1175">
                  <c:v>6.2934479617649794E-2</c:v>
                </c:pt>
                <c:pt idx="1176">
                  <c:v>6.3109108048855486E-2</c:v>
                </c:pt>
                <c:pt idx="1177">
                  <c:v>6.3373350413367197E-2</c:v>
                </c:pt>
                <c:pt idx="1178">
                  <c:v>6.3637765025835999E-2</c:v>
                </c:pt>
                <c:pt idx="1179">
                  <c:v>6.3902352806995411E-2</c:v>
                </c:pt>
                <c:pt idx="1180">
                  <c:v>6.4077350035209105E-2</c:v>
                </c:pt>
                <c:pt idx="1181">
                  <c:v>6.4342215540942133E-2</c:v>
                </c:pt>
                <c:pt idx="1182">
                  <c:v>6.4607256615929601E-2</c:v>
                </c:pt>
                <c:pt idx="1183">
                  <c:v>6.4782524650654941E-2</c:v>
                </c:pt>
                <c:pt idx="1184">
                  <c:v>6.5047847288209698E-2</c:v>
                </c:pt>
                <c:pt idx="1185">
                  <c:v>6.5313347919187914E-2</c:v>
                </c:pt>
                <c:pt idx="1186">
                  <c:v>6.5579027486109706E-2</c:v>
                </c:pt>
                <c:pt idx="1187" formatCode="0.00E+00">
                  <c:v>6.5754676550865504E-2</c:v>
                </c:pt>
                <c:pt idx="1188">
                  <c:v>6.6020643061887166E-2</c:v>
                </c:pt>
                <c:pt idx="1189">
                  <c:v>6.62867909665244E-2</c:v>
                </c:pt>
                <c:pt idx="1190">
                  <c:v>6.6462719773228623E-2</c:v>
                </c:pt>
                <c:pt idx="1191">
                  <c:v>6.6729158551454157E-2</c:v>
                </c:pt>
                <c:pt idx="1192">
                  <c:v>6.6995781205695812E-2</c:v>
                </c:pt>
                <c:pt idx="1193">
                  <c:v>6.717199356387929E-2</c:v>
                </c:pt>
                <c:pt idx="1194">
                  <c:v>6.743891106081952E-2</c:v>
                </c:pt>
                <c:pt idx="1195">
                  <c:v>6.7706014941391682E-2</c:v>
                </c:pt>
                <c:pt idx="1196">
                  <c:v>6.7973306180823312E-2</c:v>
                </c:pt>
                <c:pt idx="1197">
                  <c:v>6.8149917431677198E-2</c:v>
                </c:pt>
                <c:pt idx="1198">
                  <c:v>6.8417509081421343E-2</c:v>
                </c:pt>
                <c:pt idx="1199">
                  <c:v>6.8685290633432233E-2</c:v>
                </c:pt>
                <c:pt idx="1200">
                  <c:v>6.8862194677813432E-2</c:v>
                </c:pt>
                <c:pt idx="1201">
                  <c:v>6.9130280706990913E-2</c:v>
                </c:pt>
                <c:pt idx="1202">
                  <c:v>6.9398559208261643E-2</c:v>
                </c:pt>
                <c:pt idx="1203">
                  <c:v>6.9575759988502697E-2</c:v>
                </c:pt>
                <c:pt idx="1204">
                  <c:v>6.9844347076126898E-2</c:v>
                </c:pt>
                <c:pt idx="1205">
                  <c:v>7.0113129232612814E-2</c:v>
                </c:pt>
                <c:pt idx="1206">
                  <c:v>7.0382107468133143E-2</c:v>
                </c:pt>
                <c:pt idx="1207">
                  <c:v>7.055972562717279E-2</c:v>
                </c:pt>
                <c:pt idx="1208">
                  <c:v>7.0829018215475006E-2</c:v>
                </c:pt>
                <c:pt idx="1209">
                  <c:v>7.1098509517825204E-2</c:v>
                </c:pt>
                <c:pt idx="1210">
                  <c:v>7.1276433982360402E-2</c:v>
                </c:pt>
                <c:pt idx="1211">
                  <c:v>7.1546243851125638E-2</c:v>
                </c:pt>
                <c:pt idx="1212">
                  <c:v>7.1816255097187004E-2</c:v>
                </c:pt>
                <c:pt idx="1213">
                  <c:v>7.2086468756776434E-2</c:v>
                </c:pt>
                <c:pt idx="1214">
                  <c:v>7.2264824022807414E-2</c:v>
                </c:pt>
                <c:pt idx="1215">
                  <c:v>7.2535362163498804E-2</c:v>
                </c:pt>
                <c:pt idx="1216">
                  <c:v>7.2806105421049302E-2</c:v>
                </c:pt>
                <c:pt idx="1217">
                  <c:v>7.298477680648402E-2</c:v>
                </c:pt>
                <c:pt idx="1218">
                  <c:v>7.3255848868235607E-2</c:v>
                </c:pt>
                <c:pt idx="1219">
                  <c:v>7.3527128779771397E-2</c:v>
                </c:pt>
                <c:pt idx="1220">
                  <c:v>7.3706120474678102E-2</c:v>
                </c:pt>
                <c:pt idx="1221">
                  <c:v>7.3977733560937106E-2</c:v>
                </c:pt>
                <c:pt idx="1222">
                  <c:v>7.4249557260090096E-2</c:v>
                </c:pt>
                <c:pt idx="1223">
                  <c:v>7.452159264751651E-2</c:v>
                </c:pt>
                <c:pt idx="1224">
                  <c:v>7.4701034793161675E-2</c:v>
                </c:pt>
                <c:pt idx="1225">
                  <c:v>7.4973409492723242E-2</c:v>
                </c:pt>
                <c:pt idx="1226" formatCode="0.00E+00">
                  <c:v>7.5245998686526802E-2</c:v>
                </c:pt>
                <c:pt idx="1227">
                  <c:v>7.5425771322528049E-2</c:v>
                </c:pt>
                <c:pt idx="1228">
                  <c:v>7.5698704316035342E-2</c:v>
                </c:pt>
                <c:pt idx="1229">
                  <c:v>7.5971854641401507E-2</c:v>
                </c:pt>
                <c:pt idx="1230">
                  <c:v>7.6245223403216794E-2</c:v>
                </c:pt>
                <c:pt idx="1231">
                  <c:v>7.6425460780203888E-2</c:v>
                </c:pt>
                <c:pt idx="1232">
                  <c:v>7.6699179645321802E-2</c:v>
                </c:pt>
                <c:pt idx="1233">
                  <c:v>7.6973119829448031E-2</c:v>
                </c:pt>
                <c:pt idx="1234">
                  <c:v>7.7153698151480141E-2</c:v>
                </c:pt>
                <c:pt idx="1235">
                  <c:v>7.7427993049214147E-2</c:v>
                </c:pt>
                <c:pt idx="1236">
                  <c:v>7.7702512181707414E-2</c:v>
                </c:pt>
                <c:pt idx="1237">
                  <c:v>7.7977256684184398E-2</c:v>
                </c:pt>
                <c:pt idx="1238">
                  <c:v>7.8158314426144196E-2</c:v>
                </c:pt>
                <c:pt idx="1239">
                  <c:v>7.8433420120117545E-2</c:v>
                </c:pt>
                <c:pt idx="1240">
                  <c:v>7.8708754146965723E-2</c:v>
                </c:pt>
                <c:pt idx="1241">
                  <c:v>7.8890163575810204E-2</c:v>
                </c:pt>
                <c:pt idx="1242">
                  <c:v>7.9165863533198599E-2</c:v>
                </c:pt>
                <c:pt idx="1243">
                  <c:v>7.944179482117214E-2</c:v>
                </c:pt>
                <c:pt idx="1244">
                  <c:v>7.9717958607092743E-2</c:v>
                </c:pt>
                <c:pt idx="1245">
                  <c:v>7.9899862542504793E-2</c:v>
                </c:pt>
                <c:pt idx="1246">
                  <c:v>8.0176398919693415E-2</c:v>
                </c:pt>
                <c:pt idx="1247">
                  <c:v>8.0453170841999197E-2</c:v>
                </c:pt>
                <c:pt idx="1248">
                  <c:v>8.0635437507369359E-2</c:v>
                </c:pt>
                <c:pt idx="1249" formatCode="0.00E+00">
                  <c:v>8.0912586895061103E-2</c:v>
                </c:pt>
                <c:pt idx="1250">
                  <c:v>8.118997491157938E-2</c:v>
                </c:pt>
                <c:pt idx="1251">
                  <c:v>8.1372609029758514E-2</c:v>
                </c:pt>
                <c:pt idx="1252">
                  <c:v>8.1650379444347165E-2</c:v>
                </c:pt>
                <c:pt idx="1253">
                  <c:v>8.1928391608759227E-2</c:v>
                </c:pt>
                <c:pt idx="1254">
                  <c:v>8.2206646738704106E-2</c:v>
                </c:pt>
                <c:pt idx="1255">
                  <c:v>8.2389797514176036E-2</c:v>
                </c:pt>
                <c:pt idx="1256">
                  <c:v>8.26684419779872E-2</c:v>
                </c:pt>
                <c:pt idx="1257">
                  <c:v>8.2947332581306654E-2</c:v>
                </c:pt>
                <c:pt idx="1258">
                  <c:v>8.3130862305857395E-2</c:v>
                </c:pt>
                <c:pt idx="1259">
                  <c:v>8.3410147320411701E-2</c:v>
                </c:pt>
                <c:pt idx="1260">
                  <c:v>8.3689681687598563E-2</c:v>
                </c:pt>
                <c:pt idx="1261">
                  <c:v>8.3969466659259584E-2</c:v>
                </c:pt>
                <c:pt idx="1262">
                  <c:v>8.4153529199183577E-2</c:v>
                </c:pt>
                <c:pt idx="1263">
                  <c:v>8.4433715723445199E-2</c:v>
                </c:pt>
                <c:pt idx="1264">
                  <c:v>8.4714156120936968E-2</c:v>
                </c:pt>
                <c:pt idx="1265">
                  <c:v>8.4994851665322058E-2</c:v>
                </c:pt>
                <c:pt idx="1266">
                  <c:v>8.5179456624274993E-2</c:v>
                </c:pt>
                <c:pt idx="1267">
                  <c:v>8.5460560986769685E-2</c:v>
                </c:pt>
                <c:pt idx="1268">
                  <c:v>8.5741923822157895E-2</c:v>
                </c:pt>
                <c:pt idx="1269">
                  <c:v>8.5926926600691469E-2</c:v>
                </c:pt>
                <c:pt idx="1270">
                  <c:v>8.6208703575252454E-2</c:v>
                </c:pt>
                <c:pt idx="1271">
                  <c:v>8.6490742391021044E-2</c:v>
                </c:pt>
                <c:pt idx="1272">
                  <c:v>8.6773044360713897E-2</c:v>
                </c:pt>
                <c:pt idx="1273">
                  <c:v>8.6958606488062362E-2</c:v>
                </c:pt>
                <c:pt idx="1274">
                  <c:v>8.7241330084626895E-2</c:v>
                </c:pt>
                <c:pt idx="1275">
                  <c:v>8.7524320263578578E-2</c:v>
                </c:pt>
                <c:pt idx="1276">
                  <c:v>8.77102926160018E-2</c:v>
                </c:pt>
                <c:pt idx="1277">
                  <c:v>8.7993709907154244E-2</c:v>
                </c:pt>
                <c:pt idx="1278">
                  <c:v>8.8277397253626169E-2</c:v>
                </c:pt>
                <c:pt idx="1279">
                  <c:v>8.8561356009178249E-2</c:v>
                </c:pt>
                <c:pt idx="1280">
                  <c:v>8.8747905160393895E-2</c:v>
                </c:pt>
                <c:pt idx="1281">
                  <c:v>8.9032298749359556E-2</c:v>
                </c:pt>
                <c:pt idx="1282">
                  <c:v>8.9316967283565807E-2</c:v>
                </c:pt>
                <c:pt idx="1283">
                  <c:v>8.9503939450049974E-2</c:v>
                </c:pt>
                <c:pt idx="1284">
                  <c:v>8.9789048475674246E-2</c:v>
                </c:pt>
                <c:pt idx="1285">
                  <c:v>9.0074436029455945E-2</c:v>
                </c:pt>
                <c:pt idx="1286">
                  <c:v>9.0360103508310696E-2</c:v>
                </c:pt>
                <c:pt idx="1287">
                  <c:v>9.0547670470381897E-2</c:v>
                </c:pt>
                <c:pt idx="1288">
                  <c:v>9.0833786407390746E-2</c:v>
                </c:pt>
                <c:pt idx="1289">
                  <c:v>9.1120185918884794E-2</c:v>
                </c:pt>
                <c:pt idx="1290">
                  <c:v>9.1308189090897884E-2</c:v>
                </c:pt>
                <c:pt idx="1291">
                  <c:v>9.1595042900147888E-2</c:v>
                </c:pt>
                <c:pt idx="1292">
                  <c:v>9.1882183982478688E-2</c:v>
                </c:pt>
                <c:pt idx="1293">
                  <c:v>9.2169613780201581E-2</c:v>
                </c:pt>
                <c:pt idx="1294">
                  <c:v>9.2358230319664905E-2</c:v>
                </c:pt>
                <c:pt idx="1295">
                  <c:v>9.2646122640151443E-2</c:v>
                </c:pt>
                <c:pt idx="1296">
                  <c:v>9.2934307444590705E-2</c:v>
                </c:pt>
                <c:pt idx="1297">
                  <c:v>9.3222786202753691E-2</c:v>
                </c:pt>
                <c:pt idx="1298">
                  <c:v>9.3412027172022793E-2</c:v>
                </c:pt>
                <c:pt idx="1299">
                  <c:v>9.3700976834176747E-2</c:v>
                </c:pt>
                <c:pt idx="1300">
                  <c:v>9.399022429069448E-2</c:v>
                </c:pt>
                <c:pt idx="1301">
                  <c:v>9.4179923204633156E-2</c:v>
                </c:pt>
                <c:pt idx="1302">
                  <c:v>9.4469647711412627E-2</c:v>
                </c:pt>
                <c:pt idx="1303">
                  <c:v>9.4759673906532185E-2</c:v>
                </c:pt>
                <c:pt idx="1304">
                  <c:v>9.5050003308990563E-2</c:v>
                </c:pt>
                <c:pt idx="1305">
                  <c:v>9.5240346195697392E-2</c:v>
                </c:pt>
                <c:pt idx="1306">
                  <c:v>9.5531161309720655E-2</c:v>
                </c:pt>
                <c:pt idx="1307">
                  <c:v>9.58222836009614E-2</c:v>
                </c:pt>
                <c:pt idx="1308">
                  <c:v>9.6013098771205702E-2</c:v>
                </c:pt>
                <c:pt idx="1309">
                  <c:v>9.6304713127571384E-2</c:v>
                </c:pt>
                <c:pt idx="1310">
                  <c:v>9.6596638687213354E-2</c:v>
                </c:pt>
                <c:pt idx="1311">
                  <c:v>9.68888770209827E-2</c:v>
                </c:pt>
                <c:pt idx="1312">
                  <c:v>9.7080356363373643E-2</c:v>
                </c:pt>
                <c:pt idx="1313">
                  <c:v>9.7373095718581687E-2</c:v>
                </c:pt>
                <c:pt idx="1314">
                  <c:v>9.7666151953947691E-2</c:v>
                </c:pt>
                <c:pt idx="1315">
                  <c:v>9.7959526671723293E-2</c:v>
                </c:pt>
                <c:pt idx="1316">
                  <c:v>9.8151682233497836E-2</c:v>
                </c:pt>
                <c:pt idx="1317">
                  <c:v>9.8445567107663501E-2</c:v>
                </c:pt>
                <c:pt idx="1318">
                  <c:v>9.8739774652726001E-2</c:v>
                </c:pt>
                <c:pt idx="1319">
                  <c:v>9.8932426166640122E-2</c:v>
                </c:pt>
                <c:pt idx="1320">
                  <c:v>9.9227150572334707E-2</c:v>
                </c:pt>
                <c:pt idx="1321">
                  <c:v>9.9522201898474355E-2</c:v>
                </c:pt>
                <c:pt idx="1322">
                  <c:v>9.9817581803666691E-2</c:v>
                </c:pt>
                <c:pt idx="1323">
                  <c:v>0.10001093084679798</c:v>
                </c:pt>
                <c:pt idx="1324">
                  <c:v>0.10030683706820905</c:v>
                </c:pt>
                <c:pt idx="1325">
                  <c:v>0.10060307620517908</c:v>
                </c:pt>
                <c:pt idx="1326">
                  <c:v>0.100899649950468</c:v>
                </c:pt>
                <c:pt idx="1327">
                  <c:v>0.10109370924266005</c:v>
                </c:pt>
                <c:pt idx="1328">
                  <c:v>0.101390818954053</c:v>
                </c:pt>
                <c:pt idx="1329">
                  <c:v>0.10168826769998196</c:v>
                </c:pt>
                <c:pt idx="1330">
                  <c:v>0.10188284793362302</c:v>
                </c:pt>
                <c:pt idx="1331">
                  <c:v>0.10218083973132798</c:v>
                </c:pt>
                <c:pt idx="1332">
                  <c:v>0.10247917505625107</c:v>
                </c:pt>
                <c:pt idx="1333">
                  <c:v>0.10277785566249598</c:v>
                </c:pt>
                <c:pt idx="1334">
                  <c:v>0.10297316866284098</c:v>
                </c:pt>
                <c:pt idx="1335">
                  <c:v>0.10327240231976198</c:v>
                </c:pt>
                <c:pt idx="1336">
                  <c:v>0.10357198584538904</c:v>
                </c:pt>
                <c:pt idx="1337">
                  <c:v>0.10387192103103304</c:v>
                </c:pt>
                <c:pt idx="1338">
                  <c:v>0.10406798025006</c:v>
                </c:pt>
                <c:pt idx="1339">
                  <c:v>0.10436847869694398</c:v>
                </c:pt>
                <c:pt idx="1340">
                  <c:v>0.10466933348898606</c:v>
                </c:pt>
                <c:pt idx="1341">
                  <c:v>0.10497054645590705</c:v>
                </c:pt>
                <c:pt idx="1342">
                  <c:v>0.10516736563086596</c:v>
                </c:pt>
                <c:pt idx="1343">
                  <c:v>0.10546915228811109</c:v>
                </c:pt>
                <c:pt idx="1344">
                  <c:v>0.10577130190631306</c:v>
                </c:pt>
                <c:pt idx="1345">
                  <c:v>0.10596867854580502</c:v>
                </c:pt>
                <c:pt idx="1346">
                  <c:v>0.10627140951753702</c:v>
                </c:pt>
                <c:pt idx="1347">
                  <c:v>0.10657450831113909</c:v>
                </c:pt>
                <c:pt idx="1348">
                  <c:v>0.106877976825403</c:v>
                </c:pt>
                <c:pt idx="1349">
                  <c:v>0.10707613776720706</c:v>
                </c:pt>
                <c:pt idx="1350">
                  <c:v>0.107380198457062</c:v>
                </c:pt>
                <c:pt idx="1351">
                  <c:v>0.10768463383520208</c:v>
                </c:pt>
                <c:pt idx="1352">
                  <c:v>0.10798944584235902</c:v>
                </c:pt>
                <c:pt idx="1353">
                  <c:v>0.108188405648078</c:v>
                </c:pt>
                <c:pt idx="1354">
                  <c:v>0.10849382089149499</c:v>
                </c:pt>
                <c:pt idx="1355">
                  <c:v>0.10879961784180305</c:v>
                </c:pt>
                <c:pt idx="1356">
                  <c:v>0.10910579848307109</c:v>
                </c:pt>
                <c:pt idx="1357">
                  <c:v>0.10930557203603208</c:v>
                </c:pt>
                <c:pt idx="1358">
                  <c:v>0.109612367220785</c:v>
                </c:pt>
                <c:pt idx="1359">
                  <c:v>0.10991955128831205</c:v>
                </c:pt>
                <c:pt idx="1360">
                  <c:v>0.11022712626747402</c:v>
                </c:pt>
                <c:pt idx="1361">
                  <c:v>0.11042772878348205</c:v>
                </c:pt>
                <c:pt idx="1362">
                  <c:v>0.11073592986819204</c:v>
                </c:pt>
                <c:pt idx="1363">
                  <c:v>0.11104452717413102</c:v>
                </c:pt>
                <c:pt idx="1364">
                  <c:v>0.11124573789984496</c:v>
                </c:pt>
                <c:pt idx="1365">
                  <c:v>0.11155496981501796</c:v>
                </c:pt>
                <c:pt idx="1366">
                  <c:v>0.111864603348428</c:v>
                </c:pt>
                <c:pt idx="1367">
                  <c:v>0.11217464060961604</c:v>
                </c:pt>
                <c:pt idx="1368">
                  <c:v>0.11237670730607904</c:v>
                </c:pt>
                <c:pt idx="1369">
                  <c:v>0.11268739119759291</c:v>
                </c:pt>
                <c:pt idx="1370">
                  <c:v>0.11299848433866801</c:v>
                </c:pt>
                <c:pt idx="1371">
                  <c:v>0.11330998888791501</c:v>
                </c:pt>
                <c:pt idx="1372">
                  <c:v>0.11351292773385302</c:v>
                </c:pt>
                <c:pt idx="1373">
                  <c:v>0.11382509121369599</c:v>
                </c:pt>
                <c:pt idx="1374">
                  <c:v>0.11413767175257004</c:v>
                </c:pt>
                <c:pt idx="1375">
                  <c:v>0.114450671559857</c:v>
                </c:pt>
                <c:pt idx="1376">
                  <c:v>0.114654499110649</c:v>
                </c:pt>
                <c:pt idx="1377">
                  <c:v>0.11496817043764204</c:v>
                </c:pt>
                <c:pt idx="1378">
                  <c:v>0.115282266817472</c:v>
                </c:pt>
                <c:pt idx="1379">
                  <c:v>0.11559679051206199</c:v>
                </c:pt>
                <c:pt idx="1380">
                  <c:v>0.115801523712833</c:v>
                </c:pt>
                <c:pt idx="1381">
                  <c:v>0.116116731815167</c:v>
                </c:pt>
                <c:pt idx="1382">
                  <c:v>0.116432373154934</c:v>
                </c:pt>
                <c:pt idx="1383">
                  <c:v>0.116748450048448</c:v>
                </c:pt>
                <c:pt idx="1384">
                  <c:v>0.116954106247735</c:v>
                </c:pt>
                <c:pt idx="1385">
                  <c:v>0.11727088074648508</c:v>
                </c:pt>
                <c:pt idx="1386">
                  <c:v>0.11758809686479593</c:v>
                </c:pt>
                <c:pt idx="1387">
                  <c:v>0.11790575697530505</c:v>
                </c:pt>
                <c:pt idx="1388">
                  <c:v>0.118112353939325</c:v>
                </c:pt>
                <c:pt idx="1389">
                  <c:v>0.11843072517301306</c:v>
                </c:pt>
                <c:pt idx="1390">
                  <c:v>0.118749546612958</c:v>
                </c:pt>
                <c:pt idx="1391">
                  <c:v>0.11895683409798398</c:v>
                </c:pt>
                <c:pt idx="1392">
                  <c:v>0.119276376617701</c:v>
                </c:pt>
                <c:pt idx="1393">
                  <c:v>0.11959637566794304</c:v>
                </c:pt>
                <c:pt idx="1394">
                  <c:v>0.11991683372306898</c:v>
                </c:pt>
                <c:pt idx="1395">
                  <c:v>0.12012509358098807</c:v>
                </c:pt>
                <c:pt idx="1396">
                  <c:v>0.12044628681257702</c:v>
                </c:pt>
                <c:pt idx="1397">
                  <c:v>0.12076794553090205</c:v>
                </c:pt>
                <c:pt idx="1398">
                  <c:v>0.12109007227235608</c:v>
                </c:pt>
                <c:pt idx="1399">
                  <c:v>0.12129932348346205</c:v>
                </c:pt>
                <c:pt idx="1400">
                  <c:v>0.12162219985101307</c:v>
                </c:pt>
                <c:pt idx="1401">
                  <c:v>0.12194555088689304</c:v>
                </c:pt>
                <c:pt idx="1402">
                  <c:v>0.12226937919180902</c:v>
                </c:pt>
                <c:pt idx="1403">
                  <c:v>0.12247964121305106</c:v>
                </c:pt>
                <c:pt idx="1404">
                  <c:v>0.12280423395961208</c:v>
                </c:pt>
                <c:pt idx="1405">
                  <c:v>0.12312931078978702</c:v>
                </c:pt>
                <c:pt idx="1406">
                  <c:v>0.12345487437098504</c:v>
                </c:pt>
                <c:pt idx="1407">
                  <c:v>0.12366616715356504</c:v>
                </c:pt>
                <c:pt idx="1408">
                  <c:v>0.12399251037144104</c:v>
                </c:pt>
                <c:pt idx="1409">
                  <c:v>0.12431934733060999</c:v>
                </c:pt>
                <c:pt idx="1410">
                  <c:v>0.12464668076768012</c:v>
                </c:pt>
                <c:pt idx="1411">
                  <c:v>0.124859024775473</c:v>
                </c:pt>
                <c:pt idx="1412">
                  <c:v>0.125187153437952</c:v>
                </c:pt>
                <c:pt idx="1413">
                  <c:v>0.12551578575090599</c:v>
                </c:pt>
                <c:pt idx="1414">
                  <c:v>0.125844924522755</c:v>
                </c:pt>
                <c:pt idx="1415">
                  <c:v>0.12605834075160199</c:v>
                </c:pt>
                <c:pt idx="1416">
                  <c:v>0.12638829074618099</c:v>
                </c:pt>
                <c:pt idx="1417">
                  <c:v>0.1267187545614612</c:v>
                </c:pt>
                <c:pt idx="1418">
                  <c:v>0.12704973508041909</c:v>
                </c:pt>
                <c:pt idx="1419">
                  <c:v>0.12726424507834308</c:v>
                </c:pt>
                <c:pt idx="1420">
                  <c:v>0.127596053241541</c:v>
                </c:pt>
                <c:pt idx="1421">
                  <c:v>0.12792838566671699</c:v>
                </c:pt>
                <c:pt idx="1422">
                  <c:v>0.12826124531427799</c:v>
                </c:pt>
                <c:pt idx="1423">
                  <c:v>0.12859463516675601</c:v>
                </c:pt>
                <c:pt idx="1424">
                  <c:v>0.12881057535653892</c:v>
                </c:pt>
                <c:pt idx="1425">
                  <c:v>0.12914481449519899</c:v>
                </c:pt>
                <c:pt idx="1426">
                  <c:v>0.12947959165951092</c:v>
                </c:pt>
                <c:pt idx="1427">
                  <c:v>0.12981490991332201</c:v>
                </c:pt>
                <c:pt idx="1428">
                  <c:v>0.13003199514576899</c:v>
                </c:pt>
                <c:pt idx="1429">
                  <c:v>0.13036818013632917</c:v>
                </c:pt>
                <c:pt idx="1430">
                  <c:v>0.130704914251523</c:v>
                </c:pt>
                <c:pt idx="1431">
                  <c:v>0.13104220063972499</c:v>
                </c:pt>
                <c:pt idx="1432">
                  <c:v>0.13126045442756212</c:v>
                </c:pt>
                <c:pt idx="1433">
                  <c:v>0.13159862548399501</c:v>
                </c:pt>
                <c:pt idx="1434">
                  <c:v>0.13193735707147913</c:v>
                </c:pt>
                <c:pt idx="1435">
                  <c:v>0.132276652426285</c:v>
                </c:pt>
                <c:pt idx="1436">
                  <c:v>0.13249609893268999</c:v>
                </c:pt>
                <c:pt idx="1437">
                  <c:v>0.13283629738730812</c:v>
                </c:pt>
                <c:pt idx="1438">
                  <c:v>0.13317706809913693</c:v>
                </c:pt>
                <c:pt idx="1439">
                  <c:v>0.13351841439588599</c:v>
                </c:pt>
                <c:pt idx="1440">
                  <c:v>0.133739078460577</c:v>
                </c:pt>
                <c:pt idx="1441">
                  <c:v>0.13408134680897901</c:v>
                </c:pt>
                <c:pt idx="1442">
                  <c:v>0.13442419947343409</c:v>
                </c:pt>
                <c:pt idx="1443">
                  <c:v>0.13476763987681509</c:v>
                </c:pt>
                <c:pt idx="1444">
                  <c:v>0.13498954704346508</c:v>
                </c:pt>
                <c:pt idx="1445">
                  <c:v>0.135333928991797</c:v>
                </c:pt>
                <c:pt idx="1446">
                  <c:v>0.13567890766131391</c:v>
                </c:pt>
                <c:pt idx="1447">
                  <c:v>0.13602448657397112</c:v>
                </c:pt>
                <c:pt idx="1448">
                  <c:v>0.13624766311905201</c:v>
                </c:pt>
                <c:pt idx="1449">
                  <c:v>0.13659420363372099</c:v>
                </c:pt>
                <c:pt idx="1450">
                  <c:v>0.13694135363531512</c:v>
                </c:pt>
                <c:pt idx="1451">
                  <c:v>0.13728911674900099</c:v>
                </c:pt>
                <c:pt idx="1452">
                  <c:v>0.13763749662949312</c:v>
                </c:pt>
                <c:pt idx="1453">
                  <c:v>0.13786233507213416</c:v>
                </c:pt>
                <c:pt idx="1454">
                  <c:v>0.13821170306048708</c:v>
                </c:pt>
                <c:pt idx="1455">
                  <c:v>0.138561697409916</c:v>
                </c:pt>
                <c:pt idx="1456">
                  <c:v>0.13891232188394509</c:v>
                </c:pt>
                <c:pt idx="1457">
                  <c:v>0.13913849247785709</c:v>
                </c:pt>
                <c:pt idx="1458">
                  <c:v>0.13949012649123313</c:v>
                </c:pt>
                <c:pt idx="1459">
                  <c:v>0.13984240051082417</c:v>
                </c:pt>
                <c:pt idx="1460">
                  <c:v>0.14019531841361291</c:v>
                </c:pt>
                <c:pt idx="1461">
                  <c:v>0.14042285005956001</c:v>
                </c:pt>
                <c:pt idx="1462">
                  <c:v>0.14077679957874201</c:v>
                </c:pt>
                <c:pt idx="1463">
                  <c:v>0.14113140316243217</c:v>
                </c:pt>
                <c:pt idx="1464">
                  <c:v>0.14148666480597299</c:v>
                </c:pt>
                <c:pt idx="1465">
                  <c:v>0.14184258853862799</c:v>
                </c:pt>
                <c:pt idx="1466">
                  <c:v>0.14207190328970892</c:v>
                </c:pt>
                <c:pt idx="1467">
                  <c:v>0.14242888785404409</c:v>
                </c:pt>
                <c:pt idx="1468">
                  <c:v>0.14278654509114799</c:v>
                </c:pt>
                <c:pt idx="1469">
                  <c:v>0.14314487915531601</c:v>
                </c:pt>
                <c:pt idx="1470">
                  <c:v>0.14337562413709901</c:v>
                </c:pt>
                <c:pt idx="1471">
                  <c:v>0.14373504268783413</c:v>
                </c:pt>
                <c:pt idx="1472">
                  <c:v>0.14409514897974399</c:v>
                </c:pt>
                <c:pt idx="1473">
                  <c:v>0.14445594729770608</c:v>
                </c:pt>
                <c:pt idx="1474">
                  <c:v>0.14468815442378591</c:v>
                </c:pt>
                <c:pt idx="1475">
                  <c:v>0.14505006162622308</c:v>
                </c:pt>
                <c:pt idx="1476">
                  <c:v>0.14541267211404299</c:v>
                </c:pt>
                <c:pt idx="1477">
                  <c:v>0.14577599030857591</c:v>
                </c:pt>
                <c:pt idx="1478">
                  <c:v>0.14614002067029699</c:v>
                </c:pt>
                <c:pt idx="1479">
                  <c:v>0.14637414475328001</c:v>
                </c:pt>
                <c:pt idx="1480">
                  <c:v>0.14673931633348608</c:v>
                </c:pt>
                <c:pt idx="1481">
                  <c:v>0.14710521180455591</c:v>
                </c:pt>
                <c:pt idx="1482">
                  <c:v>0.14747183577141909</c:v>
                </c:pt>
                <c:pt idx="1483">
                  <c:v>0.1477074985511182</c:v>
                </c:pt>
                <c:pt idx="1484">
                  <c:v>0.14807528995543609</c:v>
                </c:pt>
                <c:pt idx="1485">
                  <c:v>0.14844382196135109</c:v>
                </c:pt>
                <c:pt idx="1486">
                  <c:v>0.14881309932492509</c:v>
                </c:pt>
                <c:pt idx="1487">
                  <c:v>0.14905033619236718</c:v>
                </c:pt>
                <c:pt idx="1488">
                  <c:v>0.14942080807233213</c:v>
                </c:pt>
                <c:pt idx="1489">
                  <c:v>0.14979203781566416</c:v>
                </c:pt>
                <c:pt idx="1490">
                  <c:v>0.15016403033663708</c:v>
                </c:pt>
                <c:pt idx="1491">
                  <c:v>0.15053679059495809</c:v>
                </c:pt>
                <c:pt idx="1492">
                  <c:v>0.15077609286639623</c:v>
                </c:pt>
                <c:pt idx="1493">
                  <c:v>0.15115008358503107</c:v>
                </c:pt>
                <c:pt idx="1494">
                  <c:v>0.15152485508574801</c:v>
                </c:pt>
                <c:pt idx="1495">
                  <c:v>0.15190041249614217</c:v>
                </c:pt>
                <c:pt idx="1496">
                  <c:v>0.15214137394319899</c:v>
                </c:pt>
                <c:pt idx="1497">
                  <c:v>0.15251819100687417</c:v>
                </c:pt>
                <c:pt idx="1498">
                  <c:v>0.15289580746949116</c:v>
                </c:pt>
                <c:pt idx="1499">
                  <c:v>0.153274228634624</c:v>
                </c:pt>
                <c:pt idx="1500">
                  <c:v>0.15365345985643317</c:v>
                </c:pt>
                <c:pt idx="1501">
                  <c:v>0.15389659969822508</c:v>
                </c:pt>
                <c:pt idx="1502">
                  <c:v>0.15427712936888291</c:v>
                </c:pt>
                <c:pt idx="1503">
                  <c:v>0.15465848318559317</c:v>
                </c:pt>
                <c:pt idx="1504">
                  <c:v>0.15504066668958891</c:v>
                </c:pt>
                <c:pt idx="1505">
                  <c:v>0.15542368547590707</c:v>
                </c:pt>
                <c:pt idx="1506">
                  <c:v>0.15566907103715399</c:v>
                </c:pt>
                <c:pt idx="1507">
                  <c:v>0.15605342880901699</c:v>
                </c:pt>
                <c:pt idx="1508">
                  <c:v>0.15643863659085516</c:v>
                </c:pt>
                <c:pt idx="1509">
                  <c:v>0.15682470017677899</c:v>
                </c:pt>
                <c:pt idx="1510">
                  <c:v>0.15707189151258008</c:v>
                </c:pt>
                <c:pt idx="1511">
                  <c:v>0.15745932706961899</c:v>
                </c:pt>
                <c:pt idx="1512">
                  <c:v>0.1578476336861222</c:v>
                </c:pt>
                <c:pt idx="1513">
                  <c:v>0.15823681736535308</c:v>
                </c:pt>
                <c:pt idx="1514">
                  <c:v>0.15862688417078499</c:v>
                </c:pt>
                <c:pt idx="1515">
                  <c:v>0.15887644888373709</c:v>
                </c:pt>
                <c:pt idx="1516">
                  <c:v>0.15926793158255817</c:v>
                </c:pt>
                <c:pt idx="1517">
                  <c:v>0.15966031337726416</c:v>
                </c:pt>
                <c:pt idx="1518">
                  <c:v>0.16005360055433299</c:v>
                </c:pt>
                <c:pt idx="1519">
                  <c:v>0.16044779946447707</c:v>
                </c:pt>
                <c:pt idx="1520">
                  <c:v>0.16069981385297008</c:v>
                </c:pt>
                <c:pt idx="1521">
                  <c:v>0.16109547465442609</c:v>
                </c:pt>
                <c:pt idx="1522">
                  <c:v>0.161492063920709</c:v>
                </c:pt>
                <c:pt idx="1523">
                  <c:v>0.16188958824058089</c:v>
                </c:pt>
                <c:pt idx="1524">
                  <c:v>0.16214357455220599</c:v>
                </c:pt>
                <c:pt idx="1525">
                  <c:v>0.16254259827083301</c:v>
                </c:pt>
                <c:pt idx="1526">
                  <c:v>0.16294257440665397</c:v>
                </c:pt>
                <c:pt idx="1527">
                  <c:v>0.16334350979917001</c:v>
                </c:pt>
                <c:pt idx="1528">
                  <c:v>0.16374541136017509</c:v>
                </c:pt>
                <c:pt idx="1529">
                  <c:v>0.16400199249378</c:v>
                </c:pt>
                <c:pt idx="1530">
                  <c:v>0.16440544350540123</c:v>
                </c:pt>
                <c:pt idx="1531">
                  <c:v>0.16480987890687493</c:v>
                </c:pt>
                <c:pt idx="1532">
                  <c:v>0.16521530587823313</c:v>
                </c:pt>
                <c:pt idx="1533">
                  <c:v>0.165621731676897</c:v>
                </c:pt>
                <c:pt idx="1534">
                  <c:v>0.165880994677574</c:v>
                </c:pt>
                <c:pt idx="1535">
                  <c:v>0.16628902247549113</c:v>
                </c:pt>
                <c:pt idx="1536">
                  <c:v>0.166698068240305</c:v>
                </c:pt>
                <c:pt idx="1537">
                  <c:v>0.16710813951677109</c:v>
                </c:pt>
                <c:pt idx="1538">
                  <c:v>0.16751924393259612</c:v>
                </c:pt>
                <c:pt idx="1539">
                  <c:v>0.16778128022803901</c:v>
                </c:pt>
                <c:pt idx="1540">
                  <c:v>0.16819404186631212</c:v>
                </c:pt>
                <c:pt idx="1541">
                  <c:v>0.16860785676779208</c:v>
                </c:pt>
                <c:pt idx="1542">
                  <c:v>0.16902273286838401</c:v>
                </c:pt>
                <c:pt idx="1543">
                  <c:v>0.16943867819303199</c:v>
                </c:pt>
                <c:pt idx="1544">
                  <c:v>0.16970358390880791</c:v>
                </c:pt>
                <c:pt idx="1545">
                  <c:v>0.17012124454796207</c:v>
                </c:pt>
                <c:pt idx="1546">
                  <c:v>0.17053999559149918</c:v>
                </c:pt>
                <c:pt idx="1547">
                  <c:v>0.17095984539540407</c:v>
                </c:pt>
                <c:pt idx="1548">
                  <c:v>0.17138080241137099</c:v>
                </c:pt>
                <c:pt idx="1549">
                  <c:v>0.17164867871578593</c:v>
                </c:pt>
                <c:pt idx="1550">
                  <c:v>0.17207141221990391</c:v>
                </c:pt>
                <c:pt idx="1551">
                  <c:v>0.17249527525203112</c:v>
                </c:pt>
                <c:pt idx="1552">
                  <c:v>0.1729202766199569</c:v>
                </c:pt>
                <c:pt idx="1553">
                  <c:v>0.173346425234502</c:v>
                </c:pt>
                <c:pt idx="1554">
                  <c:v>0.17361737871652799</c:v>
                </c:pt>
                <c:pt idx="1555">
                  <c:v>0.17404536830778608</c:v>
                </c:pt>
                <c:pt idx="1556">
                  <c:v>0.17447452868411692</c:v>
                </c:pt>
                <c:pt idx="1557">
                  <c:v>0.17490486913997699</c:v>
                </c:pt>
                <c:pt idx="1558">
                  <c:v>0.17533639908089713</c:v>
                </c:pt>
                <c:pt idx="1559">
                  <c:v>0.17561054216511199</c:v>
                </c:pt>
                <c:pt idx="1560">
                  <c:v>0.17604398114264516</c:v>
                </c:pt>
                <c:pt idx="1561">
                  <c:v>0.17647863446178599</c:v>
                </c:pt>
                <c:pt idx="1562">
                  <c:v>0.17691451194202512</c:v>
                </c:pt>
                <c:pt idx="1563">
                  <c:v>0.17735162352280401</c:v>
                </c:pt>
                <c:pt idx="1564">
                  <c:v>0.1776290749258739</c:v>
                </c:pt>
                <c:pt idx="1565">
                  <c:v>0.17806816745688309</c:v>
                </c:pt>
                <c:pt idx="1566">
                  <c:v>0.17850852036843601</c:v>
                </c:pt>
                <c:pt idx="1567">
                  <c:v>0.17895014404739323</c:v>
                </c:pt>
                <c:pt idx="1568">
                  <c:v>0.17939304901037409</c:v>
                </c:pt>
                <c:pt idx="1569">
                  <c:v>0.179673934244273</c:v>
                </c:pt>
                <c:pt idx="1570">
                  <c:v>0.18011889623642613</c:v>
                </c:pt>
                <c:pt idx="1571">
                  <c:v>0.18056516733245709</c:v>
                </c:pt>
                <c:pt idx="1572">
                  <c:v>0.18101275853340312</c:v>
                </c:pt>
                <c:pt idx="1573">
                  <c:v>0.18146168098092016</c:v>
                </c:pt>
                <c:pt idx="1574">
                  <c:v>0.18174613290887212</c:v>
                </c:pt>
                <c:pt idx="1575">
                  <c:v>0.18219719297445608</c:v>
                </c:pt>
                <c:pt idx="1576">
                  <c:v>0.18264961377518801</c:v>
                </c:pt>
                <c:pt idx="1577">
                  <c:v>0.183103406978156</c:v>
                </c:pt>
                <c:pt idx="1578">
                  <c:v>0.18355858440311301</c:v>
                </c:pt>
                <c:pt idx="1579">
                  <c:v>0.18384674385515809</c:v>
                </c:pt>
                <c:pt idx="1580">
                  <c:v>0.18430414437905299</c:v>
                </c:pt>
                <c:pt idx="1581">
                  <c:v>0.18476296042526016</c:v>
                </c:pt>
                <c:pt idx="1582">
                  <c:v>0.18522320438454001</c:v>
                </c:pt>
                <c:pt idx="1583">
                  <c:v>0.185684888813719</c:v>
                </c:pt>
                <c:pt idx="1584">
                  <c:v>0.18614802643880601</c:v>
                </c:pt>
                <c:pt idx="1585">
                  <c:v>0.18644090359537818</c:v>
                </c:pt>
                <c:pt idx="1586">
                  <c:v>0.18690637566192916</c:v>
                </c:pt>
                <c:pt idx="1587">
                  <c:v>0.18737333464816799</c:v>
                </c:pt>
                <c:pt idx="1588">
                  <c:v>0.187841793913712</c:v>
                </c:pt>
                <c:pt idx="1589">
                  <c:v>0.18831176700267399</c:v>
                </c:pt>
                <c:pt idx="1590">
                  <c:v>0.18860869601281899</c:v>
                </c:pt>
                <c:pt idx="1591">
                  <c:v>0.18908110146020013</c:v>
                </c:pt>
                <c:pt idx="1592">
                  <c:v>0.18955505664451697</c:v>
                </c:pt>
                <c:pt idx="1593">
                  <c:v>0.19003057580159397</c:v>
                </c:pt>
                <c:pt idx="1594">
                  <c:v>0.1905076733688939</c:v>
                </c:pt>
                <c:pt idx="1595">
                  <c:v>0.19098636398952101</c:v>
                </c:pt>
                <c:pt idx="1596">
                  <c:v>0.19128846002269109</c:v>
                </c:pt>
                <c:pt idx="1597">
                  <c:v>0.19176971102315693</c:v>
                </c:pt>
                <c:pt idx="1598">
                  <c:v>0.19225259393487992</c:v>
                </c:pt>
                <c:pt idx="1599">
                  <c:v>0.19273712417302208</c:v>
                </c:pt>
                <c:pt idx="1600">
                  <c:v>0.19322331737812001</c:v>
                </c:pt>
                <c:pt idx="1601">
                  <c:v>0.19352986119771201</c:v>
                </c:pt>
                <c:pt idx="1602">
                  <c:v>0.19401872781209509</c:v>
                </c:pt>
                <c:pt idx="1603">
                  <c:v>0.19450929892644708</c:v>
                </c:pt>
                <c:pt idx="1604">
                  <c:v>0.195001591028477</c:v>
                </c:pt>
                <c:pt idx="1605">
                  <c:v>0.1954956208535</c:v>
                </c:pt>
                <c:pt idx="1606">
                  <c:v>0.19599140538964399</c:v>
                </c:pt>
                <c:pt idx="1607">
                  <c:v>0.19630363495348591</c:v>
                </c:pt>
                <c:pt idx="1608">
                  <c:v>0.19680224130147608</c:v>
                </c:pt>
                <c:pt idx="1609">
                  <c:v>0.197302647511753</c:v>
                </c:pt>
                <c:pt idx="1610">
                  <c:v>0.197804871524281</c:v>
                </c:pt>
                <c:pt idx="1611">
                  <c:v>0.19830893155765408</c:v>
                </c:pt>
                <c:pt idx="1612">
                  <c:v>0.19862606791400292</c:v>
                </c:pt>
                <c:pt idx="1613">
                  <c:v>0.19913308136365893</c:v>
                </c:pt>
                <c:pt idx="1614">
                  <c:v>0.199641979292836</c:v>
                </c:pt>
                <c:pt idx="1615">
                  <c:v>0.20015278097058692</c:v>
                </c:pt>
                <c:pt idx="1616">
                  <c:v>0.20066550597388785</c:v>
                </c:pt>
                <c:pt idx="1617">
                  <c:v>0.20118017419454293</c:v>
                </c:pt>
                <c:pt idx="1618">
                  <c:v>0.20150360034737799</c:v>
                </c:pt>
                <c:pt idx="1619">
                  <c:v>0.20202139559442517</c:v>
                </c:pt>
                <c:pt idx="1620">
                  <c:v>0.20254118702068999</c:v>
                </c:pt>
                <c:pt idx="1621">
                  <c:v>0.20306299570703112</c:v>
                </c:pt>
                <c:pt idx="1622">
                  <c:v>0.20358684308348199</c:v>
                </c:pt>
                <c:pt idx="1623">
                  <c:v>0.20411275093736608</c:v>
                </c:pt>
                <c:pt idx="1624">
                  <c:v>0.20444284219935613</c:v>
                </c:pt>
                <c:pt idx="1625">
                  <c:v>0.20497206712923399</c:v>
                </c:pt>
                <c:pt idx="1626">
                  <c:v>0.20550341060732813</c:v>
                </c:pt>
                <c:pt idx="1627">
                  <c:v>0.20603689577299217</c:v>
                </c:pt>
                <c:pt idx="1628">
                  <c:v>0.206572546163374</c:v>
                </c:pt>
                <c:pt idx="1629">
                  <c:v>0.20711038572301799</c:v>
                </c:pt>
                <c:pt idx="1630">
                  <c:v>0.20744755363152609</c:v>
                </c:pt>
                <c:pt idx="1631">
                  <c:v>0.20798891901169708</c:v>
                </c:pt>
                <c:pt idx="1632">
                  <c:v>0.20853253745528799</c:v>
                </c:pt>
                <c:pt idx="1633">
                  <c:v>0.20907843445167809</c:v>
                </c:pt>
                <c:pt idx="1634">
                  <c:v>0.20962663594570891</c:v>
                </c:pt>
                <c:pt idx="1635">
                  <c:v>0.21017716834911593</c:v>
                </c:pt>
                <c:pt idx="1636">
                  <c:v>0.2105218657381169</c:v>
                </c:pt>
                <c:pt idx="1637">
                  <c:v>0.21107615407027108</c:v>
                </c:pt>
                <c:pt idx="1638">
                  <c:v>0.21163284387734907</c:v>
                </c:pt>
                <c:pt idx="1639">
                  <c:v>0.21219196334550797</c:v>
                </c:pt>
                <c:pt idx="1640">
                  <c:v>0.21275354118523312</c:v>
                </c:pt>
                <c:pt idx="1641">
                  <c:v>0.21331760664503699</c:v>
                </c:pt>
                <c:pt idx="1642">
                  <c:v>0.21388418952563512</c:v>
                </c:pt>
                <c:pt idx="1643">
                  <c:v>0.21423840970555008</c:v>
                </c:pt>
                <c:pt idx="1644">
                  <c:v>0.21480905161499009</c:v>
                </c:pt>
                <c:pt idx="1645">
                  <c:v>0.21538229069310799</c:v>
                </c:pt>
                <c:pt idx="1646">
                  <c:v>0.21595815884531713</c:v>
                </c:pt>
                <c:pt idx="1647">
                  <c:v>0.21653668860074099</c:v>
                </c:pt>
                <c:pt idx="1648">
                  <c:v>0.21711791312936313</c:v>
                </c:pt>
                <c:pt idx="1649">
                  <c:v>0.21748082326238008</c:v>
                </c:pt>
                <c:pt idx="1650">
                  <c:v>0.21806639536075709</c:v>
                </c:pt>
                <c:pt idx="1651">
                  <c:v>0.21865475112905997</c:v>
                </c:pt>
                <c:pt idx="1652">
                  <c:v>0.21924592618644023</c:v>
                </c:pt>
                <c:pt idx="1653">
                  <c:v>0.21983995687979513</c:v>
                </c:pt>
                <c:pt idx="1654">
                  <c:v>0.220436880304687</c:v>
                </c:pt>
                <c:pt idx="1655">
                  <c:v>0.22080911059889999</c:v>
                </c:pt>
                <c:pt idx="1656">
                  <c:v>0.22141070402210108</c:v>
                </c:pt>
                <c:pt idx="1657">
                  <c:v>0.2220152897564622</c:v>
                </c:pt>
                <c:pt idx="1658">
                  <c:v>0.22262290776712801</c:v>
                </c:pt>
                <c:pt idx="1659">
                  <c:v>0.22323359887441299</c:v>
                </c:pt>
                <c:pt idx="1660">
                  <c:v>0.22384740477956999</c:v>
                </c:pt>
                <c:pt idx="1661">
                  <c:v>0.22446436809155201</c:v>
                </c:pt>
                <c:pt idx="1662">
                  <c:v>0.22484849930769607</c:v>
                </c:pt>
                <c:pt idx="1663">
                  <c:v>0.22547056429414192</c:v>
                </c:pt>
                <c:pt idx="1664">
                  <c:v>0.22609590131066701</c:v>
                </c:pt>
                <c:pt idx="1665">
                  <c:v>0.22672455645872</c:v>
                </c:pt>
                <c:pt idx="1666">
                  <c:v>0.22735657688455285</c:v>
                </c:pt>
                <c:pt idx="1667">
                  <c:v>0.22799201081258699</c:v>
                </c:pt>
                <c:pt idx="1668">
                  <c:v>0.22863090758014901</c:v>
                </c:pt>
                <c:pt idx="1669">
                  <c:v>0.22902807028806993</c:v>
                </c:pt>
                <c:pt idx="1670">
                  <c:v>0.22967256769287689</c:v>
                </c:pt>
                <c:pt idx="1671">
                  <c:v>0.23032066097768489</c:v>
                </c:pt>
                <c:pt idx="1672">
                  <c:v>0.23097240378031209</c:v>
                </c:pt>
                <c:pt idx="1673">
                  <c:v>0.23162785103064992</c:v>
                </c:pt>
                <c:pt idx="1674">
                  <c:v>0.2322870589945509</c:v>
                </c:pt>
                <c:pt idx="1675">
                  <c:v>0.232950085319654</c:v>
                </c:pt>
                <c:pt idx="1676">
                  <c:v>0.233361592129602</c:v>
                </c:pt>
                <c:pt idx="1677">
                  <c:v>0.23403080094912601</c:v>
                </c:pt>
                <c:pt idx="1678">
                  <c:v>0.23470398399924899</c:v>
                </c:pt>
                <c:pt idx="1679">
                  <c:v>0.23538120429308493</c:v>
                </c:pt>
                <c:pt idx="1680">
                  <c:v>0.2360625264636679</c:v>
                </c:pt>
                <c:pt idx="1681">
                  <c:v>0.2367480168227212</c:v>
                </c:pt>
                <c:pt idx="1682">
                  <c:v>0.23743774342221513</c:v>
                </c:pt>
                <c:pt idx="1683">
                  <c:v>0.23786513272526216</c:v>
                </c:pt>
                <c:pt idx="1684">
                  <c:v>0.238561727160083</c:v>
                </c:pt>
                <c:pt idx="1685">
                  <c:v>0.23926274240243717</c:v>
                </c:pt>
                <c:pt idx="1686">
                  <c:v>0.23996825329916913</c:v>
                </c:pt>
                <c:pt idx="1687">
                  <c:v>0.24067833676002212</c:v>
                </c:pt>
                <c:pt idx="1688">
                  <c:v>0.24139307183797012</c:v>
                </c:pt>
                <c:pt idx="1689">
                  <c:v>0.24211253981363001</c:v>
                </c:pt>
                <c:pt idx="1690">
                  <c:v>0.24255763402652708</c:v>
                </c:pt>
                <c:pt idx="1691">
                  <c:v>0.24328478632467801</c:v>
                </c:pt>
                <c:pt idx="1692">
                  <c:v>0.24401689274563909</c:v>
                </c:pt>
                <c:pt idx="1693">
                  <c:v>0.24475404332349712</c:v>
                </c:pt>
                <c:pt idx="1694">
                  <c:v>0.24549633076690525</c:v>
                </c:pt>
                <c:pt idx="1695">
                  <c:v>0.24624385057148318</c:v>
                </c:pt>
                <c:pt idx="1696">
                  <c:v>0.24699670113834812</c:v>
                </c:pt>
                <c:pt idx="1697">
                  <c:v>0.24775498389921713</c:v>
                </c:pt>
                <c:pt idx="1698">
                  <c:v>0.24822320627567801</c:v>
                </c:pt>
                <c:pt idx="1699">
                  <c:v>0.24899032643565108</c:v>
                </c:pt>
                <c:pt idx="1700">
                  <c:v>0.24976315618476813</c:v>
                </c:pt>
                <c:pt idx="1701">
                  <c:v>0.25054180896663703</c:v>
                </c:pt>
                <c:pt idx="1702">
                  <c:v>0.25132640192701533</c:v>
                </c:pt>
                <c:pt idx="1703">
                  <c:v>0.25211705608497281</c:v>
                </c:pt>
                <c:pt idx="1704">
                  <c:v>0.25291389651438401</c:v>
                </c:pt>
                <c:pt idx="1705">
                  <c:v>0.25371705253648069</c:v>
                </c:pt>
                <c:pt idx="1706">
                  <c:v>0.25421204743852677</c:v>
                </c:pt>
                <c:pt idx="1707">
                  <c:v>0.25502550307809402</c:v>
                </c:pt>
                <c:pt idx="1708">
                  <c:v>0.25584563002763799</c:v>
                </c:pt>
                <c:pt idx="1709">
                  <c:v>0.25667257461947424</c:v>
                </c:pt>
                <c:pt idx="1710">
                  <c:v>0.25750648848421098</c:v>
                </c:pt>
                <c:pt idx="1711">
                  <c:v>0.25834752882303386</c:v>
                </c:pt>
                <c:pt idx="1712">
                  <c:v>0.2591958586982297</c:v>
                </c:pt>
                <c:pt idx="1713">
                  <c:v>0.26005164734351099</c:v>
                </c:pt>
                <c:pt idx="1714">
                  <c:v>0.26057809461388898</c:v>
                </c:pt>
                <c:pt idx="1715">
                  <c:v>0.26144608393087332</c:v>
                </c:pt>
                <c:pt idx="1716">
                  <c:v>0.26232200084770624</c:v>
                </c:pt>
                <c:pt idx="1717">
                  <c:v>0.26320603963526001</c:v>
                </c:pt>
                <c:pt idx="1718">
                  <c:v>0.26409840246436</c:v>
                </c:pt>
                <c:pt idx="1719">
                  <c:v>0.26499929986269716</c:v>
                </c:pt>
                <c:pt idx="1720">
                  <c:v>0.26590895120631902</c:v>
                </c:pt>
                <c:pt idx="1721">
                  <c:v>0.26682758524892436</c:v>
                </c:pt>
                <c:pt idx="1722">
                  <c:v>0.26739166456622793</c:v>
                </c:pt>
                <c:pt idx="1723">
                  <c:v>0.26832504831145298</c:v>
                </c:pt>
                <c:pt idx="1724">
                  <c:v>0.26926805419965916</c:v>
                </c:pt>
                <c:pt idx="1725">
                  <c:v>0.27022094965302901</c:v>
                </c:pt>
                <c:pt idx="1726">
                  <c:v>0.27118401449690399</c:v>
                </c:pt>
                <c:pt idx="1727">
                  <c:v>0.272157541780156</c:v>
                </c:pt>
                <c:pt idx="1728">
                  <c:v>0.27314183866670877</c:v>
                </c:pt>
                <c:pt idx="1729">
                  <c:v>0.27413722740586999</c:v>
                </c:pt>
                <c:pt idx="1730">
                  <c:v>0.27514404639018503</c:v>
                </c:pt>
                <c:pt idx="1731">
                  <c:v>0.27576108291412899</c:v>
                </c:pt>
                <c:pt idx="1732">
                  <c:v>0.27678677903768639</c:v>
                </c:pt>
                <c:pt idx="1733">
                  <c:v>0.27782486421286551</c:v>
                </c:pt>
                <c:pt idx="1734">
                  <c:v>0.27887574504987933</c:v>
                </c:pt>
                <c:pt idx="1735">
                  <c:v>0.27993985058991</c:v>
                </c:pt>
                <c:pt idx="1736">
                  <c:v>0.281017634076701</c:v>
                </c:pt>
                <c:pt idx="1737">
                  <c:v>0.28210957491227118</c:v>
                </c:pt>
                <c:pt idx="1738">
                  <c:v>0.28321618082070116</c:v>
                </c:pt>
                <c:pt idx="1739">
                  <c:v>0.28433799024771517</c:v>
                </c:pt>
                <c:pt idx="1740">
                  <c:v>0.28502437568602518</c:v>
                </c:pt>
                <c:pt idx="1741">
                  <c:v>0.28617150122040225</c:v>
                </c:pt>
                <c:pt idx="1742">
                  <c:v>0.28733538558271615</c:v>
                </c:pt>
                <c:pt idx="1743">
                  <c:v>0.28851670166213617</c:v>
                </c:pt>
                <c:pt idx="1744">
                  <c:v>0.28971616815335116</c:v>
                </c:pt>
                <c:pt idx="1745">
                  <c:v>0.29093455404566398</c:v>
                </c:pt>
                <c:pt idx="1746">
                  <c:v>0.29217268369432026</c:v>
                </c:pt>
                <c:pt idx="1747">
                  <c:v>0.29343144256908299</c:v>
                </c:pt>
                <c:pt idx="1748">
                  <c:v>0.29471178379407026</c:v>
                </c:pt>
                <c:pt idx="1749">
                  <c:v>0.29601473561616298</c:v>
                </c:pt>
                <c:pt idx="1750">
                  <c:v>0.29681112530123915</c:v>
                </c:pt>
                <c:pt idx="1751">
                  <c:v>0.29815228025344326</c:v>
                </c:pt>
                <c:pt idx="1752">
                  <c:v>0.29951911904697798</c:v>
                </c:pt>
                <c:pt idx="1753">
                  <c:v>0.30091301979579116</c:v>
                </c:pt>
                <c:pt idx="1754">
                  <c:v>0.30233548763533002</c:v>
                </c:pt>
                <c:pt idx="1755">
                  <c:v>0.30378817175141126</c:v>
                </c:pt>
                <c:pt idx="1756">
                  <c:v>0.30527288546284742</c:v>
                </c:pt>
                <c:pt idx="1757">
                  <c:v>0.30679163005526799</c:v>
                </c:pt>
                <c:pt idx="1758">
                  <c:v>0.30834662325989942</c:v>
                </c:pt>
                <c:pt idx="1759">
                  <c:v>0.30994033353442124</c:v>
                </c:pt>
                <c:pt idx="1760">
                  <c:v>0.3109155777694495</c:v>
                </c:pt>
                <c:pt idx="1761">
                  <c:v>0.31257653832956239</c:v>
                </c:pt>
                <c:pt idx="1762">
                  <c:v>0.3142840880544564</c:v>
                </c:pt>
                <c:pt idx="1763">
                  <c:v>0.31604201109420632</c:v>
                </c:pt>
                <c:pt idx="1764">
                  <c:v>0.31785463176135825</c:v>
                </c:pt>
                <c:pt idx="1765">
                  <c:v>0.31972692912812317</c:v>
                </c:pt>
                <c:pt idx="1766">
                  <c:v>0.32166468492625433</c:v>
                </c:pt>
                <c:pt idx="1767">
                  <c:v>0.3236746774044344</c:v>
                </c:pt>
                <c:pt idx="1768">
                  <c:v>0.32576493990755639</c:v>
                </c:pt>
              </c:numCache>
            </c:numRef>
          </c:yVal>
        </c:ser>
        <c:dLbls/>
        <c:axId val="54186368"/>
        <c:axId val="54187904"/>
      </c:scatterChart>
      <c:valAx>
        <c:axId val="54186368"/>
        <c:scaling>
          <c:orientation val="minMax"/>
        </c:scaling>
        <c:axPos val="b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numFmt formatCode="General" sourceLinked="1"/>
        <c:tickLblPos val="nextTo"/>
        <c:crossAx val="54187904"/>
        <c:crosses val="autoZero"/>
        <c:crossBetween val="midCat"/>
        <c:majorUnit val="0.1"/>
      </c:valAx>
      <c:valAx>
        <c:axId val="54187904"/>
        <c:scaling>
          <c:orientation val="minMax"/>
        </c:scaling>
        <c:axPos val="l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numFmt formatCode="General" sourceLinked="1"/>
        <c:tickLblPos val="nextTo"/>
        <c:crossAx val="54186368"/>
        <c:crosses val="autoZero"/>
        <c:crossBetween val="midCat"/>
        <c:majorUnit val="0.1"/>
      </c:valAx>
      <c:spPr>
        <a:noFill/>
      </c:spPr>
    </c:plotArea>
    <c:plotVisOnly val="1"/>
    <c:dispBlanksAs val="gap"/>
  </c:chart>
  <c:spPr>
    <a:noFill/>
  </c:spPr>
  <c:txPr>
    <a:bodyPr/>
    <a:lstStyle/>
    <a:p>
      <a:pPr>
        <a:defRPr sz="1600">
          <a:solidFill>
            <a:schemeClr val="tx1"/>
          </a:solidFill>
        </a:defRPr>
      </a:pPr>
      <a:endParaRPr lang="sk-SK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667B9-2952-4C5F-BFFC-FEDDF74F8FAF}" type="datetimeFigureOut">
              <a:rPr lang="sk-SK" smtClean="0"/>
              <a:pPr/>
              <a:t>24. 7. 2013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5B39C-95C9-4975-BDA0-32C01BE384A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831177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6FD8D-F58A-447D-9C32-272DEE9A50EB}" type="datetimeFigureOut">
              <a:rPr lang="en-US" smtClean="0"/>
              <a:pPr/>
              <a:t>7/24/2013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F804F-FE92-49E7-A284-F520DE9E9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3882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Diffraction on a small impurity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Diffraction on a small impurity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/>
              <a:t>Pure detergent Not diluted in water – many small bubbles</a:t>
            </a:r>
            <a:endParaRPr lang="sk-SK" sz="105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Obrazok</a:t>
            </a:r>
            <a:r>
              <a:rPr lang="en-US" dirty="0" smtClean="0"/>
              <a:t> s </a:t>
            </a:r>
            <a:r>
              <a:rPr lang="en-US" dirty="0" err="1" smtClean="0"/>
              <a:t>rozptylkou</a:t>
            </a:r>
            <a:r>
              <a:rPr lang="en-US" dirty="0" smtClean="0"/>
              <a:t>, </a:t>
            </a:r>
            <a:r>
              <a:rPr lang="en-US" dirty="0" err="1" smtClean="0"/>
              <a:t>cez</a:t>
            </a:r>
            <a:r>
              <a:rPr lang="en-US" dirty="0" smtClean="0"/>
              <a:t> slit </a:t>
            </a:r>
            <a:r>
              <a:rPr lang="en-US" dirty="0" err="1" smtClean="0"/>
              <a:t>nie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len</a:t>
            </a:r>
            <a:r>
              <a:rPr lang="en-US" baseline="0" dirty="0" smtClean="0"/>
              <a:t> dot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3679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3679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31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Pridat</a:t>
            </a:r>
            <a:r>
              <a:rPr lang="en-US" dirty="0" smtClean="0"/>
              <a:t> </a:t>
            </a:r>
            <a:r>
              <a:rPr lang="en-US" dirty="0" err="1" smtClean="0"/>
              <a:t>fotku</a:t>
            </a:r>
            <a:r>
              <a:rPr lang="en-US" dirty="0" smtClean="0"/>
              <a:t> pattern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kvapaliny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07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ciary</a:t>
            </a:r>
            <a:r>
              <a:rPr lang="en-US" dirty="0" smtClean="0"/>
              <a:t> </a:t>
            </a:r>
            <a:r>
              <a:rPr lang="en-US" dirty="0" err="1" smtClean="0"/>
              <a:t>dozadu</a:t>
            </a:r>
            <a:r>
              <a:rPr lang="en-US" dirty="0" smtClean="0"/>
              <a:t> </a:t>
            </a:r>
            <a:r>
              <a:rPr lang="en-US" dirty="0" err="1" smtClean="0"/>
              <a:t>miesto</a:t>
            </a:r>
            <a:r>
              <a:rPr lang="en-US" dirty="0" smtClean="0"/>
              <a:t> </a:t>
            </a:r>
            <a:r>
              <a:rPr lang="en-US" dirty="0" err="1" smtClean="0"/>
              <a:t>ciarkovaneho</a:t>
            </a:r>
            <a:r>
              <a:rPr lang="en-US" dirty="0" smtClean="0"/>
              <a:t>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0405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Reason!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Aluminium</a:t>
            </a:r>
            <a:r>
              <a:rPr lang="en-US" baseline="0" dirty="0" smtClean="0"/>
              <a:t> foil slit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Saliva </a:t>
            </a:r>
            <a:r>
              <a:rPr lang="en-US" baseline="0" dirty="0" smtClean="0"/>
              <a:t>in a slit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F804F-FE92-49E7-A284-F520DE9E995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Nikola Illášová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600" baseline="0"/>
            </a:lvl1pPr>
          </a:lstStyle>
          <a:p>
            <a:r>
              <a:rPr lang="sk-SK" dirty="0" smtClean="0"/>
              <a:t>15. Meniscus optics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Nikola Illášová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 baseline="0"/>
            </a:lvl1pPr>
          </a:lstStyle>
          <a:p>
            <a:r>
              <a:rPr lang="sk-SK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321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1534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15. Meniscus optics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81000" y="1295400"/>
            <a:ext cx="8153400" cy="4419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05-Jun-13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3733800" cy="44196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95400"/>
            <a:ext cx="3733800" cy="44196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153400" cy="8683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81534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sk-SK" dirty="0" smtClean="0"/>
              <a:t>15. Meniscus optics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BCB4945-1DEF-4F19-A6F0-9971754A6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8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‒"/>
        <a:defRPr sz="28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‒"/>
        <a:defRPr sz="28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8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8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chart" Target="../charts/chart7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Nikola Illášová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15. Meniscus optics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26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0"/>
            <a:ext cx="9144001" cy="686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depend on volume of liquid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 descr="C:\Users\Mišo\Desktop\iypt 2013\15. Meniscus optics\fotky do prezentacie\sample shapes\picture_1 (2)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4" t="9581" r="58455" b="9356"/>
          <a:stretch/>
        </p:blipFill>
        <p:spPr bwMode="auto">
          <a:xfrm>
            <a:off x="279779" y="2057400"/>
            <a:ext cx="2804360" cy="480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šo\Desktop\iypt 2013\15. Meniscus optics\fotky do prezentacie\sample shapes\picture_3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39" t="9581" r="58307" b="9356"/>
          <a:stretch/>
        </p:blipFill>
        <p:spPr bwMode="auto">
          <a:xfrm>
            <a:off x="3152146" y="2057400"/>
            <a:ext cx="2839708" cy="480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šo\Desktop\iypt 2013\15. Meniscus optics\fotky do prezentacie\sample shapes\picture_1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36" t="9581" r="59297" b="9356"/>
          <a:stretch/>
        </p:blipFill>
        <p:spPr bwMode="auto">
          <a:xfrm>
            <a:off x="6096000" y="2057400"/>
            <a:ext cx="2757228" cy="480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431801" y="6629400"/>
            <a:ext cx="246379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1865" y="6127789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1mm</a:t>
            </a:r>
            <a:endParaRPr lang="sk-SK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1295400"/>
            <a:ext cx="8686800" cy="1981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FREE PARAMETER – </a:t>
            </a:r>
            <a:r>
              <a:rPr lang="en-US" sz="2400" dirty="0" smtClean="0"/>
              <a:t>unknown volume of liquid drains due to gravity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1981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</a:t>
            </a:r>
            <a:r>
              <a:rPr lang="en-US" sz="2400" b="1" baseline="-25000" dirty="0" smtClean="0"/>
              <a:t>1</a:t>
            </a:r>
            <a:endParaRPr lang="sk-SK" sz="2400" b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1981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</a:t>
            </a:r>
            <a:r>
              <a:rPr lang="en-US" sz="2400" b="1" baseline="-25000" dirty="0" smtClean="0"/>
              <a:t>2</a:t>
            </a:r>
            <a:endParaRPr lang="sk-SK" sz="24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981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</a:t>
            </a:r>
            <a:r>
              <a:rPr lang="en-US" sz="2400" b="1" baseline="-25000" dirty="0" smtClean="0"/>
              <a:t>3</a:t>
            </a:r>
            <a:endParaRPr lang="sk-SK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248503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153400" cy="868362"/>
          </a:xfrm>
        </p:spPr>
        <p:txBody>
          <a:bodyPr/>
          <a:lstStyle/>
          <a:p>
            <a:r>
              <a:rPr lang="en-US" dirty="0" smtClean="0"/>
              <a:t>Simulation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8" b="4378"/>
          <a:stretch/>
        </p:blipFill>
        <p:spPr bwMode="auto">
          <a:xfrm>
            <a:off x="0" y="914400"/>
            <a:ext cx="9144000" cy="532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26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 of light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1295400"/>
            <a:ext cx="8153400" cy="1371600"/>
          </a:xfrm>
        </p:spPr>
        <p:txBody>
          <a:bodyPr/>
          <a:lstStyle/>
          <a:p>
            <a:r>
              <a:rPr lang="en-US" dirty="0" smtClean="0"/>
              <a:t>We know the shape, </a:t>
            </a:r>
            <a:r>
              <a:rPr lang="en-US" dirty="0" smtClean="0">
                <a:sym typeface="Wingdings" pitchFamily="2" charset="2"/>
              </a:rPr>
              <a:t>Snell’s law of refraction</a:t>
            </a:r>
          </a:p>
        </p:txBody>
      </p:sp>
      <p:pic>
        <p:nvPicPr>
          <p:cNvPr id="3077" name="Picture 5" descr="C:\Users\Mišo\Desktop\iypt 2013\15. Meniscus optics\fotky do prezentacie\sample shapes\picture_5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17" r="36951" b="18324"/>
          <a:stretch/>
        </p:blipFill>
        <p:spPr bwMode="auto">
          <a:xfrm>
            <a:off x="1752600" y="2011614"/>
            <a:ext cx="6639531" cy="470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flipH="1">
            <a:off x="4876800" y="2192740"/>
            <a:ext cx="3276600" cy="136818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Total reflection</a:t>
            </a:r>
            <a:endParaRPr lang="sk-SK" sz="32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flipH="1">
            <a:off x="4267200" y="5181600"/>
            <a:ext cx="2667000" cy="182054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The ray hits the slit</a:t>
            </a:r>
            <a:endParaRPr lang="sk-SK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3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Meniscus vs. lens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1219201"/>
            <a:ext cx="46482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Lenses are…</a:t>
            </a:r>
          </a:p>
          <a:p>
            <a:r>
              <a:rPr lang="en-US" dirty="0" smtClean="0"/>
              <a:t>Thin</a:t>
            </a:r>
          </a:p>
          <a:p>
            <a:r>
              <a:rPr lang="en-US" dirty="0" smtClean="0"/>
              <a:t>Horizontally symmetrical</a:t>
            </a:r>
          </a:p>
          <a:p>
            <a:r>
              <a:rPr lang="en-US" dirty="0" smtClean="0"/>
              <a:t>Radius of curvature &gt;&gt; size</a:t>
            </a:r>
          </a:p>
          <a:p>
            <a:pPr marL="0" indent="0">
              <a:buNone/>
            </a:pPr>
            <a:r>
              <a:rPr lang="en-US" dirty="0" smtClean="0"/>
              <a:t>Meniscus may be…</a:t>
            </a:r>
          </a:p>
          <a:p>
            <a:r>
              <a:rPr lang="en-US" dirty="0" smtClean="0"/>
              <a:t>Thick</a:t>
            </a:r>
          </a:p>
          <a:p>
            <a:r>
              <a:rPr lang="en-US" dirty="0" smtClean="0"/>
              <a:t>Asymmetrical</a:t>
            </a:r>
          </a:p>
          <a:p>
            <a:r>
              <a:rPr lang="en-US" dirty="0" smtClean="0"/>
              <a:t>With small radius of curvature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48" t="7409" r="22971" b="8519"/>
          <a:stretch/>
        </p:blipFill>
        <p:spPr>
          <a:xfrm>
            <a:off x="4952998" y="1051161"/>
            <a:ext cx="3956423" cy="4755677"/>
          </a:xfrm>
          <a:prstGeom prst="rect">
            <a:avLst/>
          </a:prstGeom>
        </p:spPr>
      </p:pic>
      <p:pic>
        <p:nvPicPr>
          <p:cNvPr id="4099" name="Picture 3" descr="C:\Users\Mišo\Desktop\iypt 2013\15. Meniscus optics\fotky do prezentacie\Meniscus vs lenses\picture_3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1" t="22023" r="44787" b="22967"/>
          <a:stretch/>
        </p:blipFill>
        <p:spPr bwMode="auto">
          <a:xfrm>
            <a:off x="4279289" y="1718481"/>
            <a:ext cx="4790364" cy="377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išo\Desktop\iypt 2013\15. Meniscus optics\fotky do prezentacie\Meniscus vs lenses\picture_2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3" t="12433" r="46979" b="12282"/>
          <a:stretch/>
        </p:blipFill>
        <p:spPr bwMode="auto">
          <a:xfrm>
            <a:off x="4279289" y="1190200"/>
            <a:ext cx="4707634" cy="532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išo\Desktop\iypt 2013\15. Meniscus optics\fotky do prezentacie\Meniscus vs lenses\picture_5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0" t="23554" r="54167" b="26329"/>
          <a:stretch/>
        </p:blipFill>
        <p:spPr bwMode="auto">
          <a:xfrm>
            <a:off x="4533151" y="1676400"/>
            <a:ext cx="4610849" cy="426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94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Meniscus vs. Lens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Can still sometimes behave like a lens</a:t>
            </a:r>
          </a:p>
          <a:p>
            <a:pPr lvl="1"/>
            <a:r>
              <a:rPr lang="en-US" dirty="0" smtClean="0"/>
              <a:t>With some aberration, though</a:t>
            </a:r>
            <a:endParaRPr lang="sk-SK" dirty="0"/>
          </a:p>
        </p:txBody>
      </p:sp>
      <p:pic>
        <p:nvPicPr>
          <p:cNvPr id="1027" name="Picture 3" descr="C:\Users\Mišo\Desktop\iypt 2013\15. Meniscus optics\fotky do prezentacie\Meniscus vs lenses\dobre\picture_2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38" b="25388"/>
          <a:stretch/>
        </p:blipFill>
        <p:spPr bwMode="auto">
          <a:xfrm>
            <a:off x="-304800" y="2438398"/>
            <a:ext cx="9686926" cy="35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šo\Desktop\iypt 2013\15. Meniscus optics\fotky do prezentacie\Meniscus vs lenses\dobre\picture_3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38" b="25388"/>
          <a:stretch/>
        </p:blipFill>
        <p:spPr bwMode="auto">
          <a:xfrm>
            <a:off x="-304799" y="2438397"/>
            <a:ext cx="9686926" cy="35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šo\Desktop\iypt 2013\15. Meniscus optics\fotky do prezentacie\Meniscus vs lenses\dobre\picture_4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69" b="25358"/>
          <a:stretch/>
        </p:blipFill>
        <p:spPr bwMode="auto">
          <a:xfrm>
            <a:off x="-304799" y="2438398"/>
            <a:ext cx="9686925" cy="3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1981200" y="3733800"/>
            <a:ext cx="1285164" cy="1206712"/>
          </a:xfrm>
          <a:prstGeom prst="ellipse">
            <a:avLst/>
          </a:prstGeom>
          <a:noFill/>
          <a:ln w="57150">
            <a:solidFill>
              <a:srgbClr val="3D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TextBox 9"/>
          <p:cNvSpPr txBox="1"/>
          <p:nvPr/>
        </p:nvSpPr>
        <p:spPr>
          <a:xfrm>
            <a:off x="1295400" y="5105400"/>
            <a:ext cx="258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exact focal point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xmlns="" val="275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Horizontal slit</a:t>
            </a:r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24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quantity to measure: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3684" y="2830474"/>
            <a:ext cx="4949327" cy="2440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Rectangle 7"/>
          <p:cNvSpPr/>
          <p:nvPr/>
        </p:nvSpPr>
        <p:spPr>
          <a:xfrm>
            <a:off x="3852919" y="4966564"/>
            <a:ext cx="1633479" cy="188478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606832" y="3458737"/>
            <a:ext cx="879566" cy="1256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5400000">
            <a:off x="3727267" y="3207432"/>
            <a:ext cx="1884783" cy="1633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Arc 13"/>
          <p:cNvSpPr/>
          <p:nvPr/>
        </p:nvSpPr>
        <p:spPr>
          <a:xfrm flipH="1" flipV="1">
            <a:off x="5235093" y="2579171"/>
            <a:ext cx="2136091" cy="2918997"/>
          </a:xfrm>
          <a:prstGeom prst="arc">
            <a:avLst>
              <a:gd name="adj1" fmla="val 18716273"/>
              <a:gd name="adj2" fmla="val 308141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Rectangle 14"/>
          <p:cNvSpPr/>
          <p:nvPr/>
        </p:nvSpPr>
        <p:spPr>
          <a:xfrm>
            <a:off x="3852919" y="1349397"/>
            <a:ext cx="1633479" cy="173238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Arc 15"/>
          <p:cNvSpPr/>
          <p:nvPr/>
        </p:nvSpPr>
        <p:spPr>
          <a:xfrm rot="10800000" flipH="1" flipV="1">
            <a:off x="1968135" y="2579171"/>
            <a:ext cx="2136088" cy="2793345"/>
          </a:xfrm>
          <a:prstGeom prst="arc">
            <a:avLst>
              <a:gd name="adj1" fmla="val 18446577"/>
              <a:gd name="adj2" fmla="val 3229416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Rectangle 17"/>
          <p:cNvSpPr/>
          <p:nvPr/>
        </p:nvSpPr>
        <p:spPr>
          <a:xfrm>
            <a:off x="5486398" y="2956128"/>
            <a:ext cx="125652" cy="125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Trapezoid 19"/>
          <p:cNvSpPr/>
          <p:nvPr/>
        </p:nvSpPr>
        <p:spPr>
          <a:xfrm rot="16200000">
            <a:off x="4983792" y="2202213"/>
            <a:ext cx="4649132" cy="3643915"/>
          </a:xfrm>
          <a:prstGeom prst="trapezoid">
            <a:avLst>
              <a:gd name="adj" fmla="val 3789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653316" y="2848587"/>
            <a:ext cx="3435528" cy="132021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424716" y="3787797"/>
            <a:ext cx="4421834" cy="168762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-41368" y="4024171"/>
            <a:ext cx="9296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41368" y="3406797"/>
            <a:ext cx="40589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024916" y="3101997"/>
            <a:ext cx="1461483" cy="30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486398" y="1699604"/>
            <a:ext cx="3643918" cy="14023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-13684" y="4630552"/>
            <a:ext cx="403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024916" y="4630552"/>
            <a:ext cx="1447800" cy="3047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4" idx="0"/>
          </p:cNvCxnSpPr>
          <p:nvPr/>
        </p:nvCxnSpPr>
        <p:spPr>
          <a:xfrm flipH="1" flipV="1">
            <a:off x="5475028" y="4960387"/>
            <a:ext cx="3655288" cy="138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69658" y="1501797"/>
            <a:ext cx="1" cy="50292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c 59"/>
          <p:cNvSpPr/>
          <p:nvPr/>
        </p:nvSpPr>
        <p:spPr>
          <a:xfrm>
            <a:off x="-1226352" y="-260097"/>
            <a:ext cx="8597536" cy="8597532"/>
          </a:xfrm>
          <a:prstGeom prst="arc">
            <a:avLst>
              <a:gd name="adj1" fmla="val 20344725"/>
              <a:gd name="adj2" fmla="val 0"/>
            </a:avLst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1" name="TextBox 60"/>
          <p:cNvSpPr txBox="1"/>
          <p:nvPr/>
        </p:nvSpPr>
        <p:spPr>
          <a:xfrm>
            <a:off x="6357084" y="2772134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i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α</a:t>
            </a:r>
            <a:endParaRPr lang="sk-SK" sz="6000" b="1" i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969990" y="528257"/>
            <a:ext cx="402609" cy="624174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542471" y="1066223"/>
            <a:ext cx="2737287" cy="1266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Angle of the marginal rays</a:t>
            </a:r>
          </a:p>
        </p:txBody>
      </p:sp>
    </p:spTree>
    <p:extLst>
      <p:ext uri="{BB962C8B-B14F-4D97-AF65-F5344CB8AC3E}">
        <p14:creationId xmlns:p14="http://schemas.microsoft.com/office/powerpoint/2010/main" xmlns="" val="34004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88264" y="1545138"/>
            <a:ext cx="3490583" cy="2227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Set parameters</a:t>
            </a:r>
          </a:p>
          <a:p>
            <a:pPr marL="0" indent="0">
              <a:buNone/>
            </a:pPr>
            <a:r>
              <a:rPr lang="en-US" sz="3200" dirty="0" smtClean="0"/>
              <a:t>Measuring</a:t>
            </a:r>
          </a:p>
          <a:p>
            <a:pPr marL="0" indent="0">
              <a:buNone/>
            </a:pPr>
            <a:r>
              <a:rPr lang="en-US" sz="3200" dirty="0" smtClean="0"/>
              <a:t>Calculating</a:t>
            </a:r>
            <a:endParaRPr lang="sk-SK" sz="3200" dirty="0"/>
          </a:p>
        </p:txBody>
      </p:sp>
      <p:sp>
        <p:nvSpPr>
          <p:cNvPr id="7" name="Rectangle 6"/>
          <p:cNvSpPr/>
          <p:nvPr/>
        </p:nvSpPr>
        <p:spPr>
          <a:xfrm>
            <a:off x="4114800" y="1656285"/>
            <a:ext cx="2123842" cy="16346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8" name="Rectangle 7"/>
          <p:cNvSpPr/>
          <p:nvPr/>
        </p:nvSpPr>
        <p:spPr>
          <a:xfrm>
            <a:off x="5513478" y="3086948"/>
            <a:ext cx="1094035" cy="126234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018417" y="2077069"/>
            <a:ext cx="589096" cy="84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5400000">
            <a:off x="5429322" y="1908756"/>
            <a:ext cx="1262348" cy="1094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14" name="Arc 13"/>
          <p:cNvSpPr/>
          <p:nvPr/>
        </p:nvSpPr>
        <p:spPr>
          <a:xfrm flipH="1" flipV="1">
            <a:off x="6439200" y="1487973"/>
            <a:ext cx="1430664" cy="1955021"/>
          </a:xfrm>
          <a:prstGeom prst="arc">
            <a:avLst>
              <a:gd name="adj1" fmla="val 18716273"/>
              <a:gd name="adj2" fmla="val 308141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15" name="Rectangle 14"/>
          <p:cNvSpPr/>
          <p:nvPr/>
        </p:nvSpPr>
        <p:spPr>
          <a:xfrm>
            <a:off x="5513478" y="664322"/>
            <a:ext cx="1094035" cy="116027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16" name="Arc 15"/>
          <p:cNvSpPr/>
          <p:nvPr/>
        </p:nvSpPr>
        <p:spPr>
          <a:xfrm rot="10800000" flipH="1" flipV="1">
            <a:off x="4251130" y="1487973"/>
            <a:ext cx="1430662" cy="1870865"/>
          </a:xfrm>
          <a:prstGeom prst="arc">
            <a:avLst>
              <a:gd name="adj1" fmla="val 18446577"/>
              <a:gd name="adj2" fmla="val 3229416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18" name="Rectangle 17"/>
          <p:cNvSpPr/>
          <p:nvPr/>
        </p:nvSpPr>
        <p:spPr>
          <a:xfrm>
            <a:off x="6607514" y="1740443"/>
            <a:ext cx="84156" cy="84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20" name="Trapezoid 19"/>
          <p:cNvSpPr/>
          <p:nvPr/>
        </p:nvSpPr>
        <p:spPr>
          <a:xfrm rot="16200000">
            <a:off x="6270889" y="1235502"/>
            <a:ext cx="3113792" cy="2440540"/>
          </a:xfrm>
          <a:prstGeom prst="trapezoid">
            <a:avLst>
              <a:gd name="adj" fmla="val 3789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4710035" y="1668416"/>
            <a:ext cx="2300972" cy="88422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556928" y="2297460"/>
            <a:ext cx="2961558" cy="113030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251129" y="2455773"/>
            <a:ext cx="48804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251129" y="2042282"/>
            <a:ext cx="13726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628675" y="1838140"/>
            <a:ext cx="978840" cy="2041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607514" y="898876"/>
            <a:ext cx="2440542" cy="9392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227320" y="2861901"/>
            <a:ext cx="14013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628675" y="2861901"/>
            <a:ext cx="969675" cy="2041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4" idx="0"/>
          </p:cNvCxnSpPr>
          <p:nvPr/>
        </p:nvCxnSpPr>
        <p:spPr>
          <a:xfrm flipH="1" flipV="1">
            <a:off x="6599898" y="3082811"/>
            <a:ext cx="2448158" cy="9298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60496" y="766393"/>
            <a:ext cx="1" cy="3368346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c 59"/>
          <p:cNvSpPr/>
          <p:nvPr/>
        </p:nvSpPr>
        <p:spPr>
          <a:xfrm>
            <a:off x="2111597" y="-413649"/>
            <a:ext cx="5758267" cy="5758264"/>
          </a:xfrm>
          <a:prstGeom prst="arc">
            <a:avLst>
              <a:gd name="adj1" fmla="val 20330607"/>
              <a:gd name="adj2" fmla="val 0"/>
            </a:avLst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sp>
        <p:nvSpPr>
          <p:cNvPr id="61" name="TextBox 60"/>
          <p:cNvSpPr txBox="1"/>
          <p:nvPr/>
        </p:nvSpPr>
        <p:spPr>
          <a:xfrm>
            <a:off x="7154532" y="1523681"/>
            <a:ext cx="561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b="1" i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α</a:t>
            </a:r>
            <a:endParaRPr lang="sk-SK" sz="4800" b="1" i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40676" y="114357"/>
            <a:ext cx="269651" cy="418045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40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996234" y="936934"/>
            <a:ext cx="0" cy="3027264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590760" y="1328292"/>
            <a:ext cx="56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l</a:t>
            </a:r>
            <a:endParaRPr lang="sk-SK" sz="3600" b="1" i="1" dirty="0">
              <a:solidFill>
                <a:srgbClr val="00B050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6086638" y="4071475"/>
            <a:ext cx="2854038" cy="0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257749" y="3449653"/>
            <a:ext cx="56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d</a:t>
            </a:r>
            <a:endParaRPr lang="sk-SK" sz="3600" b="1" i="1" dirty="0">
              <a:solidFill>
                <a:srgbClr val="00B05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39200" y="2354678"/>
            <a:ext cx="56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w</a:t>
            </a:r>
            <a:endParaRPr lang="sk-SK" sz="3600" b="1" i="1" dirty="0">
              <a:solidFill>
                <a:srgbClr val="00B050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6446294" y="1819392"/>
            <a:ext cx="0" cy="1262349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62112" y="940536"/>
            <a:ext cx="56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t</a:t>
            </a:r>
            <a:endParaRPr lang="sk-SK" sz="3600" b="1" i="1" dirty="0">
              <a:solidFill>
                <a:srgbClr val="00B050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5513478" y="1617211"/>
            <a:ext cx="1084872" cy="0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2" name="Rectangle 51"/>
              <p:cNvSpPr/>
              <p:nvPr/>
            </p:nvSpPr>
            <p:spPr>
              <a:xfrm>
                <a:off x="310511" y="3964197"/>
                <a:ext cx="3112085" cy="1704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func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2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𝑑</m:t>
                          </m:r>
                          <m:r>
                            <a:rPr lang="en-US" sz="32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sk-SK" sz="3200" dirty="0"/>
              </a:p>
            </p:txBody>
          </p:sp>
        </mc:Choice>
        <mc:Fallback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1" y="3964197"/>
                <a:ext cx="3112085" cy="17046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2041335" y="2842673"/>
            <a:ext cx="566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i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α</a:t>
            </a:r>
            <a:endParaRPr lang="sk-SK" sz="4000" b="1" i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66554" y="2196342"/>
            <a:ext cx="56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l</a:t>
            </a:r>
            <a:endParaRPr lang="sk-SK" sz="3600" b="1" i="1" dirty="0">
              <a:solidFill>
                <a:srgbClr val="00B05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55119" y="1467966"/>
            <a:ext cx="150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t, w, d</a:t>
            </a:r>
            <a:endParaRPr lang="sk-SK" sz="3600" b="1" i="1" dirty="0">
              <a:solidFill>
                <a:srgbClr val="00B050"/>
              </a:solidFill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6" name="Rectangle 55"/>
              <p:cNvSpPr/>
              <p:nvPr/>
            </p:nvSpPr>
            <p:spPr>
              <a:xfrm>
                <a:off x="3922205" y="4676034"/>
                <a:ext cx="4781520" cy="1337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𝜶</m:t>
                      </m:r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36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3600" b="1" i="0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𝐚𝐫𝐜𝐭𝐚𝐧</m:t>
                          </m:r>
                        </m:fName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𝒍</m:t>
                                  </m:r>
                                  <m:r>
                                    <a:rPr lang="en-US" sz="3600" b="1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3600" b="1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𝒘</m:t>
                                  </m:r>
                                </m:num>
                                <m:den>
                                  <m:r>
                                    <a:rPr lang="en-US" sz="3600" b="1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en-US" sz="3600" b="1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𝒅</m:t>
                                  </m:r>
                                  <m:r>
                                    <a:rPr lang="en-US" sz="3600" b="1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3600" b="1" i="1">
                                      <a:solidFill>
                                        <a:srgbClr val="FFFF00"/>
                                      </a:solidFill>
                                      <a:latin typeface="Cambria Math"/>
                                    </a:rPr>
                                    <m:t>𝒕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sk-SK" sz="36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205" y="4676034"/>
                <a:ext cx="4781520" cy="1337161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77419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5029200"/>
            <a:ext cx="32004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Liquid: soap water</a:t>
            </a:r>
            <a:endParaRPr lang="sk-SK" dirty="0"/>
          </a:p>
        </p:txBody>
      </p:sp>
      <p:sp>
        <p:nvSpPr>
          <p:cNvPr id="6" name="Content Placeholder 18"/>
          <p:cNvSpPr txBox="1">
            <a:spLocks/>
          </p:cNvSpPr>
          <p:nvPr/>
        </p:nvSpPr>
        <p:spPr>
          <a:xfrm>
            <a:off x="1600200" y="2906973"/>
            <a:ext cx="1385052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‒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‒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Width</a:t>
            </a:r>
            <a:endParaRPr lang="sk-SK" dirty="0"/>
          </a:p>
        </p:txBody>
      </p:sp>
      <p:sp>
        <p:nvSpPr>
          <p:cNvPr id="7" name="Content Placeholder 18"/>
          <p:cNvSpPr txBox="1">
            <a:spLocks/>
          </p:cNvSpPr>
          <p:nvPr/>
        </p:nvSpPr>
        <p:spPr>
          <a:xfrm>
            <a:off x="7239000" y="3420864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Thickness</a:t>
            </a:r>
            <a:endParaRPr lang="sk-SK" dirty="0"/>
          </a:p>
        </p:txBody>
      </p:sp>
      <p:grpSp>
        <p:nvGrpSpPr>
          <p:cNvPr id="8" name="Group 7"/>
          <p:cNvGrpSpPr/>
          <p:nvPr/>
        </p:nvGrpSpPr>
        <p:grpSpPr>
          <a:xfrm>
            <a:off x="1752600" y="2002311"/>
            <a:ext cx="4988786" cy="3252084"/>
            <a:chOff x="2514600" y="2997101"/>
            <a:chExt cx="4721076" cy="3077570"/>
          </a:xfrm>
          <a:solidFill>
            <a:schemeClr val="tx1">
              <a:lumMod val="75000"/>
            </a:schemeClr>
          </a:solidFill>
          <a:scene3d>
            <a:camera prst="perspectiveHeroicExtremeLeftFacing" fov="4200000">
              <a:rot lat="1695735" lon="2340179" rev="21564857"/>
            </a:camera>
            <a:lightRig rig="threePt" dir="t"/>
          </a:scene3d>
        </p:grpSpPr>
        <p:sp>
          <p:nvSpPr>
            <p:cNvPr id="9" name="Rectangle 8"/>
            <p:cNvSpPr/>
            <p:nvPr/>
          </p:nvSpPr>
          <p:spPr>
            <a:xfrm>
              <a:off x="2514600" y="2997101"/>
              <a:ext cx="623538" cy="3077570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12138" y="2997101"/>
              <a:ext cx="623538" cy="3077570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14600" y="2997101"/>
              <a:ext cx="4721075" cy="1342430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14600" y="4876503"/>
              <a:ext cx="4721075" cy="1198168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3305033" y="3099179"/>
            <a:ext cx="0" cy="4572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739367" y="3420864"/>
            <a:ext cx="36567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225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0_0330.JPG"/>
          <p:cNvPicPr>
            <a:picLocks noChangeAspect="1"/>
          </p:cNvPicPr>
          <p:nvPr/>
        </p:nvPicPr>
        <p:blipFill>
          <a:blip r:embed="rId2" cstate="print"/>
          <a:srcRect l="6890" t="10499" r="13386" b="6824"/>
          <a:stretch>
            <a:fillRect/>
          </a:stretch>
        </p:blipFill>
        <p:spPr>
          <a:xfrm>
            <a:off x="3581400" y="2209800"/>
            <a:ext cx="5192486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SLITS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1600200"/>
            <a:ext cx="4343400" cy="4114800"/>
          </a:xfrm>
        </p:spPr>
        <p:txBody>
          <a:bodyPr/>
          <a:lstStyle/>
          <a:p>
            <a:r>
              <a:rPr lang="en-US" dirty="0" smtClean="0"/>
              <a:t>5 different thicknesses</a:t>
            </a:r>
          </a:p>
          <a:p>
            <a:r>
              <a:rPr lang="en-US" dirty="0" smtClean="0"/>
              <a:t>5 different widths</a:t>
            </a:r>
          </a:p>
          <a:p>
            <a:r>
              <a:rPr lang="en-US" dirty="0" smtClean="0"/>
              <a:t>+ Optical slit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1600200"/>
            <a:ext cx="8305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Cut a </a:t>
            </a:r>
            <a:r>
              <a:rPr lang="en-US" sz="3200" b="1" dirty="0"/>
              <a:t>narrow slit</a:t>
            </a:r>
            <a:r>
              <a:rPr lang="en-US" sz="3200" dirty="0"/>
              <a:t> in a thin sheet of opaque </a:t>
            </a:r>
            <a:r>
              <a:rPr lang="en-US" sz="3200" dirty="0" smtClean="0"/>
              <a:t>material.</a:t>
            </a:r>
          </a:p>
          <a:p>
            <a:pPr marL="0" indent="0">
              <a:buNone/>
            </a:pPr>
            <a:r>
              <a:rPr lang="en-US" sz="3200" dirty="0" smtClean="0"/>
              <a:t>Immerse </a:t>
            </a:r>
            <a:r>
              <a:rPr lang="en-US" sz="3200" dirty="0"/>
              <a:t>the sheet in a </a:t>
            </a:r>
            <a:r>
              <a:rPr lang="en-US" sz="3200" b="1" dirty="0"/>
              <a:t>liquid</a:t>
            </a:r>
            <a:r>
              <a:rPr lang="en-US" sz="3200" dirty="0"/>
              <a:t> such as </a:t>
            </a:r>
            <a:r>
              <a:rPr lang="en-US" sz="3200" dirty="0" smtClean="0"/>
              <a:t>water.</a:t>
            </a:r>
          </a:p>
          <a:p>
            <a:pPr marL="0" indent="0">
              <a:buNone/>
            </a:pPr>
            <a:r>
              <a:rPr lang="en-US" sz="3200" dirty="0" smtClean="0"/>
              <a:t>After </a:t>
            </a:r>
            <a:r>
              <a:rPr lang="en-US" sz="3200" dirty="0"/>
              <a:t>removing the sheet from the liquid, you will see a liquid film in the </a:t>
            </a:r>
            <a:r>
              <a:rPr lang="en-US" sz="3200" dirty="0" smtClean="0"/>
              <a:t>slit.</a:t>
            </a:r>
          </a:p>
          <a:p>
            <a:pPr marL="0" indent="0">
              <a:buNone/>
            </a:pPr>
            <a:r>
              <a:rPr lang="en-US" sz="3200" dirty="0" smtClean="0"/>
              <a:t>Illuminate </a:t>
            </a:r>
            <a:r>
              <a:rPr lang="en-US" sz="3200" dirty="0"/>
              <a:t>the slit and study the resulting pattern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2418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Width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4" name="Content Placeholder 18"/>
          <p:cNvSpPr txBox="1">
            <a:spLocks/>
          </p:cNvSpPr>
          <p:nvPr/>
        </p:nvSpPr>
        <p:spPr>
          <a:xfrm>
            <a:off x="925596" y="2281899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Width</a:t>
            </a:r>
            <a:endParaRPr lang="sk-SK" dirty="0"/>
          </a:p>
        </p:txBody>
      </p:sp>
      <p:grpSp>
        <p:nvGrpSpPr>
          <p:cNvPr id="15" name="Group 14"/>
          <p:cNvGrpSpPr/>
          <p:nvPr/>
        </p:nvGrpSpPr>
        <p:grpSpPr>
          <a:xfrm>
            <a:off x="1472448" y="1000723"/>
            <a:ext cx="4988786" cy="3252084"/>
            <a:chOff x="2514600" y="2997101"/>
            <a:chExt cx="4721076" cy="3077570"/>
          </a:xfrm>
          <a:solidFill>
            <a:schemeClr val="tx1">
              <a:lumMod val="75000"/>
            </a:schemeClr>
          </a:solidFill>
          <a:scene3d>
            <a:camera prst="perspectiveHeroicExtremeLeftFacing" fov="4200000">
              <a:rot lat="1695735" lon="2340179" rev="21564857"/>
            </a:camera>
            <a:lightRig rig="threePt" dir="t"/>
          </a:scene3d>
        </p:grpSpPr>
        <p:sp>
          <p:nvSpPr>
            <p:cNvPr id="16" name="Rectangle 15"/>
            <p:cNvSpPr/>
            <p:nvPr/>
          </p:nvSpPr>
          <p:spPr>
            <a:xfrm>
              <a:off x="2514600" y="2997101"/>
              <a:ext cx="623538" cy="3077570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12138" y="2997101"/>
              <a:ext cx="623538" cy="3077570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14600" y="2997101"/>
              <a:ext cx="4721075" cy="1342430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14600" y="4876503"/>
              <a:ext cx="4721075" cy="1198168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>
            <a:off x="3125337" y="2093534"/>
            <a:ext cx="0" cy="493165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756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width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86652868"/>
              </p:ext>
            </p:extLst>
          </p:nvPr>
        </p:nvGraphicFramePr>
        <p:xfrm>
          <a:off x="-17060" y="1295400"/>
          <a:ext cx="916106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3657600" y="2543033"/>
            <a:ext cx="0" cy="1524000"/>
          </a:xfrm>
          <a:prstGeom prst="straightConnector1">
            <a:avLst/>
          </a:prstGeom>
          <a:ln w="762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86200" y="3733280"/>
            <a:ext cx="3048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Different volume of liquid inside the slit</a:t>
            </a:r>
            <a:endParaRPr lang="sk-SK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37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width of the slit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1295400"/>
            <a:ext cx="8534400" cy="4419600"/>
          </a:xfrm>
        </p:spPr>
        <p:txBody>
          <a:bodyPr>
            <a:normAutofit/>
          </a:bodyPr>
          <a:lstStyle/>
          <a:p>
            <a:r>
              <a:rPr lang="en-US" b="1" dirty="0" smtClean="0"/>
              <a:t>Very narrow slits</a:t>
            </a:r>
            <a:r>
              <a:rPr lang="en-US" dirty="0" smtClean="0"/>
              <a:t> – hold relatively large amount of liquid</a:t>
            </a:r>
          </a:p>
          <a:p>
            <a:pPr lvl="1"/>
            <a:r>
              <a:rPr lang="en-US" dirty="0" smtClean="0"/>
              <a:t>Low curvature </a:t>
            </a:r>
            <a:r>
              <a:rPr lang="en-US" dirty="0" smtClean="0">
                <a:sym typeface="Wingdings" pitchFamily="2" charset="2"/>
              </a:rPr>
              <a:t> low optical power</a:t>
            </a:r>
          </a:p>
        </p:txBody>
      </p:sp>
      <p:pic>
        <p:nvPicPr>
          <p:cNvPr id="2054" name="Picture 6" descr="C:\Users\Mišo\Desktop\iypt 2013\15. Meniscus optics\fotky do prezentacie\changing width\picture_6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5" t="26966" r="73195" b="29932"/>
          <a:stretch/>
        </p:blipFill>
        <p:spPr bwMode="auto">
          <a:xfrm>
            <a:off x="0" y="2819400"/>
            <a:ext cx="243065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199" y="5438413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1mm</a:t>
            </a:r>
            <a:endParaRPr lang="sk-SK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33400" y="5404513"/>
            <a:ext cx="762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78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width of the slit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1295400"/>
            <a:ext cx="8458200" cy="4419600"/>
          </a:xfrm>
        </p:spPr>
        <p:txBody>
          <a:bodyPr>
            <a:normAutofit/>
          </a:bodyPr>
          <a:lstStyle/>
          <a:p>
            <a:r>
              <a:rPr lang="en-US" b="1" dirty="0" smtClean="0"/>
              <a:t>Wider slits </a:t>
            </a:r>
            <a:r>
              <a:rPr lang="en-US" dirty="0" smtClean="0"/>
              <a:t>– liquid drains down, leaving thinner meniscus</a:t>
            </a:r>
          </a:p>
          <a:p>
            <a:pPr lvl="1"/>
            <a:r>
              <a:rPr lang="en-US" dirty="0" smtClean="0"/>
              <a:t>Higher curvature </a:t>
            </a:r>
            <a:r>
              <a:rPr lang="en-US" dirty="0" smtClean="0">
                <a:sym typeface="Wingdings" pitchFamily="2" charset="2"/>
              </a:rPr>
              <a:t> more diverging</a:t>
            </a:r>
            <a:endParaRPr lang="en-US" dirty="0" smtClean="0"/>
          </a:p>
        </p:txBody>
      </p:sp>
      <p:pic>
        <p:nvPicPr>
          <p:cNvPr id="2054" name="Picture 6" descr="C:\Users\Mišo\Desktop\iypt 2013\15. Meniscus optics\fotky do prezentacie\changing width\picture_6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5" t="26966" r="73195" b="29932"/>
          <a:stretch/>
        </p:blipFill>
        <p:spPr bwMode="auto">
          <a:xfrm>
            <a:off x="0" y="2819400"/>
            <a:ext cx="243065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išo\Desktop\iypt 2013\15. Meniscus optics\fotky do prezentacie\changing width\picture_4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4" t="27037" r="64676" b="29899"/>
          <a:stretch/>
        </p:blipFill>
        <p:spPr bwMode="auto">
          <a:xfrm>
            <a:off x="2525620" y="2819400"/>
            <a:ext cx="32333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199" y="5444100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1mm</a:t>
            </a:r>
            <a:endParaRPr lang="sk-SK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3400" y="5404513"/>
            <a:ext cx="762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 rot="20956242">
            <a:off x="586455" y="2726434"/>
            <a:ext cx="3373087" cy="886726"/>
          </a:xfrm>
          <a:prstGeom prst="rightArrow">
            <a:avLst/>
          </a:prstGeom>
          <a:solidFill>
            <a:srgbClr val="00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Increases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xmlns="" val="12973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width of the slit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1295400"/>
            <a:ext cx="8776648" cy="4419600"/>
          </a:xfrm>
        </p:spPr>
        <p:txBody>
          <a:bodyPr>
            <a:normAutofit/>
          </a:bodyPr>
          <a:lstStyle/>
          <a:p>
            <a:r>
              <a:rPr lang="en-US" b="1" dirty="0" smtClean="0"/>
              <a:t>Too wide slits </a:t>
            </a:r>
            <a:r>
              <a:rPr lang="en-US" dirty="0" smtClean="0"/>
              <a:t>– film must have non-zero thickness</a:t>
            </a:r>
          </a:p>
          <a:p>
            <a:pPr lvl="1"/>
            <a:r>
              <a:rPr lang="en-US" dirty="0" smtClean="0"/>
              <a:t>Curvature is limited </a:t>
            </a:r>
            <a:r>
              <a:rPr lang="en-US" dirty="0" smtClean="0">
                <a:sym typeface="Wingdings" pitchFamily="2" charset="2"/>
              </a:rPr>
              <a:t> divergence falls again</a:t>
            </a:r>
            <a:endParaRPr lang="en-US" dirty="0" smtClean="0"/>
          </a:p>
        </p:txBody>
      </p:sp>
      <p:pic>
        <p:nvPicPr>
          <p:cNvPr id="2054" name="Picture 6" descr="C:\Users\Mišo\Desktop\iypt 2013\15. Meniscus optics\fotky do prezentacie\changing width\picture_6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5" t="26966" r="73195" b="29932"/>
          <a:stretch/>
        </p:blipFill>
        <p:spPr bwMode="auto">
          <a:xfrm>
            <a:off x="0" y="2819400"/>
            <a:ext cx="243065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išo\Desktop\iypt 2013\15. Meniscus optics\fotky do prezentacie\changing width\picture_4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4" t="27037" r="64676" b="29899"/>
          <a:stretch/>
        </p:blipFill>
        <p:spPr bwMode="auto">
          <a:xfrm>
            <a:off x="2525620" y="2819400"/>
            <a:ext cx="32333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išo\Desktop\iypt 2013\15. Meniscus optics\fotky do prezentacie\changing width\picture_2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91" t="25776" r="63662" b="30691"/>
          <a:stretch/>
        </p:blipFill>
        <p:spPr bwMode="auto">
          <a:xfrm>
            <a:off x="5863815" y="2819400"/>
            <a:ext cx="329383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533400" y="5404513"/>
            <a:ext cx="762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199" y="5438413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1mm</a:t>
            </a:r>
            <a:endParaRPr lang="sk-SK" sz="2800" dirty="0"/>
          </a:p>
        </p:txBody>
      </p:sp>
      <p:sp>
        <p:nvSpPr>
          <p:cNvPr id="11" name="Right Arrow 10"/>
          <p:cNvSpPr/>
          <p:nvPr/>
        </p:nvSpPr>
        <p:spPr>
          <a:xfrm rot="707905">
            <a:off x="5401794" y="2572301"/>
            <a:ext cx="2164163" cy="886726"/>
          </a:xfrm>
          <a:prstGeom prst="rightArrow">
            <a:avLst/>
          </a:prstGeom>
          <a:solidFill>
            <a:srgbClr val="00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Decreases</a:t>
            </a:r>
            <a:endParaRPr lang="sk-SK" sz="2800" b="1" dirty="0"/>
          </a:p>
        </p:txBody>
      </p:sp>
      <p:sp>
        <p:nvSpPr>
          <p:cNvPr id="12" name="Right Arrow 11"/>
          <p:cNvSpPr/>
          <p:nvPr/>
        </p:nvSpPr>
        <p:spPr>
          <a:xfrm rot="20956242">
            <a:off x="586455" y="2726434"/>
            <a:ext cx="3373087" cy="886726"/>
          </a:xfrm>
          <a:prstGeom prst="rightArrow">
            <a:avLst/>
          </a:prstGeom>
          <a:solidFill>
            <a:srgbClr val="00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Increases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xmlns="" val="12973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width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31313232"/>
              </p:ext>
            </p:extLst>
          </p:nvPr>
        </p:nvGraphicFramePr>
        <p:xfrm>
          <a:off x="-17060" y="1295400"/>
          <a:ext cx="916106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ight Arrow 4"/>
          <p:cNvSpPr/>
          <p:nvPr/>
        </p:nvSpPr>
        <p:spPr>
          <a:xfrm rot="20956242">
            <a:off x="2822257" y="1210187"/>
            <a:ext cx="3373087" cy="886726"/>
          </a:xfrm>
          <a:prstGeom prst="rightArrow">
            <a:avLst/>
          </a:prstGeom>
          <a:solidFill>
            <a:srgbClr val="00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Increases</a:t>
            </a:r>
            <a:endParaRPr lang="sk-SK" sz="2800" b="1" dirty="0"/>
          </a:p>
        </p:txBody>
      </p:sp>
      <p:sp>
        <p:nvSpPr>
          <p:cNvPr id="11" name="Right Arrow 10"/>
          <p:cNvSpPr/>
          <p:nvPr/>
        </p:nvSpPr>
        <p:spPr>
          <a:xfrm rot="707905">
            <a:off x="6697192" y="1243765"/>
            <a:ext cx="2164163" cy="886726"/>
          </a:xfrm>
          <a:prstGeom prst="rightArrow">
            <a:avLst/>
          </a:prstGeom>
          <a:solidFill>
            <a:srgbClr val="00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Decreases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xmlns="" val="21377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Thickness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Content Placeholder 18"/>
          <p:cNvSpPr txBox="1">
            <a:spLocks/>
          </p:cNvSpPr>
          <p:nvPr/>
        </p:nvSpPr>
        <p:spPr>
          <a:xfrm>
            <a:off x="6861023" y="2924843"/>
            <a:ext cx="1752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Thickness</a:t>
            </a:r>
            <a:endParaRPr lang="sk-SK" dirty="0"/>
          </a:p>
        </p:txBody>
      </p:sp>
      <p:grpSp>
        <p:nvGrpSpPr>
          <p:cNvPr id="15" name="Group 14"/>
          <p:cNvGrpSpPr/>
          <p:nvPr/>
        </p:nvGrpSpPr>
        <p:grpSpPr>
          <a:xfrm>
            <a:off x="1472448" y="1000723"/>
            <a:ext cx="4988786" cy="3252084"/>
            <a:chOff x="2514600" y="2997101"/>
            <a:chExt cx="4721076" cy="3077570"/>
          </a:xfrm>
          <a:solidFill>
            <a:schemeClr val="tx1">
              <a:lumMod val="75000"/>
            </a:schemeClr>
          </a:solidFill>
          <a:scene3d>
            <a:camera prst="perspectiveHeroicExtremeLeftFacing" fov="4200000">
              <a:rot lat="1695735" lon="2340179" rev="21564857"/>
            </a:camera>
            <a:lightRig rig="threePt" dir="t"/>
          </a:scene3d>
        </p:grpSpPr>
        <p:sp>
          <p:nvSpPr>
            <p:cNvPr id="16" name="Rectangle 15"/>
            <p:cNvSpPr/>
            <p:nvPr/>
          </p:nvSpPr>
          <p:spPr>
            <a:xfrm>
              <a:off x="2514600" y="2997101"/>
              <a:ext cx="623538" cy="3077570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12138" y="2997101"/>
              <a:ext cx="623538" cy="3077570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14600" y="2997101"/>
              <a:ext cx="4721075" cy="1342430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14600" y="4876503"/>
              <a:ext cx="4721075" cy="1198168"/>
            </a:xfrm>
            <a:prstGeom prst="rect">
              <a:avLst/>
            </a:prstGeom>
            <a:grpFill/>
            <a:ln>
              <a:noFill/>
            </a:ln>
            <a:sp3d>
              <a:bevelT w="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H="1">
            <a:off x="6395664" y="2778112"/>
            <a:ext cx="36567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911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4889483"/>
              </p:ext>
            </p:extLst>
          </p:nvPr>
        </p:nvGraphicFramePr>
        <p:xfrm>
          <a:off x="0" y="12192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thickness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391400" y="2438400"/>
            <a:ext cx="0" cy="2643116"/>
          </a:xfrm>
          <a:prstGeom prst="straightConnector1">
            <a:avLst/>
          </a:prstGeom>
          <a:ln w="762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34000" y="4191000"/>
            <a:ext cx="185495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Increasing dispersion?</a:t>
            </a:r>
            <a:endParaRPr lang="sk-SK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5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6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5" name="Picture 3" descr="C:\Users\Mišo\Desktop\iypt 2013\15. Meniscus optics\fotky do prezentacie\changing thickness\picture_4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" t="17323" r="29577" b="16898"/>
          <a:stretch/>
        </p:blipFill>
        <p:spPr bwMode="auto">
          <a:xfrm>
            <a:off x="2438400" y="3048000"/>
            <a:ext cx="6093726" cy="40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išo\Desktop\iypt 2013\15. Meniscus optics\fotky do prezentacie\changing thickness\picture_3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" t="17110" r="29492" b="17110"/>
          <a:stretch/>
        </p:blipFill>
        <p:spPr bwMode="auto">
          <a:xfrm>
            <a:off x="2438400" y="3048000"/>
            <a:ext cx="6093725" cy="40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dispersion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1295400"/>
            <a:ext cx="81534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film doesn’t always fill the entire slit</a:t>
            </a:r>
          </a:p>
          <a:p>
            <a:pPr lvl="1"/>
            <a:r>
              <a:rPr lang="en-US" dirty="0" smtClean="0"/>
              <a:t>Film closer to the screen – more diverging</a:t>
            </a:r>
          </a:p>
          <a:p>
            <a:pPr lvl="1"/>
            <a:r>
              <a:rPr lang="en-US" dirty="0" smtClean="0"/>
              <a:t>Film further from the screen – less diverging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šo\Desktop\iypt 2013\15. Meniscus optics\DSC090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35" b="10770"/>
          <a:stretch/>
        </p:blipFill>
        <p:spPr bwMode="auto">
          <a:xfrm>
            <a:off x="3652969" y="0"/>
            <a:ext cx="5491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1" y="4343401"/>
            <a:ext cx="2895599" cy="1981200"/>
          </a:xfrm>
        </p:spPr>
        <p:txBody>
          <a:bodyPr/>
          <a:lstStyle/>
          <a:p>
            <a:r>
              <a:rPr lang="en-US" dirty="0" smtClean="0"/>
              <a:t>Vertically placed slit</a:t>
            </a:r>
            <a:endParaRPr lang="sk-S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1" y="3529013"/>
            <a:ext cx="2895600" cy="738187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10646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apparatus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4800600"/>
            <a:ext cx="219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</a:t>
            </a:r>
            <a:r>
              <a:rPr lang="en-US" sz="3200" b="1" dirty="0" smtClean="0"/>
              <a:t>aser</a:t>
            </a:r>
            <a:endParaRPr lang="sk-SK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5385375"/>
            <a:ext cx="2994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Lenses to enlarge the beam</a:t>
            </a:r>
            <a:endParaRPr lang="sk-SK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87056" y="5163403"/>
            <a:ext cx="3147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Slit – horizontal position</a:t>
            </a:r>
            <a:endParaRPr lang="sk-SK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83680" y="5702012"/>
            <a:ext cx="256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</a:t>
            </a:r>
            <a:r>
              <a:rPr lang="en-US" sz="3200" b="1" dirty="0" smtClean="0"/>
              <a:t>creen</a:t>
            </a:r>
            <a:endParaRPr lang="sk-SK" sz="3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38200" y="2743200"/>
            <a:ext cx="533400" cy="2057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514600" y="3200400"/>
            <a:ext cx="0" cy="19630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105400" y="2514600"/>
            <a:ext cx="0" cy="25783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467600" y="3657600"/>
            <a:ext cx="0" cy="1981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in a vertical slit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688807" y="1195925"/>
            <a:ext cx="3574048" cy="5390074"/>
          </a:xfrm>
        </p:spPr>
        <p:txBody>
          <a:bodyPr>
            <a:normAutofit/>
          </a:bodyPr>
          <a:lstStyle/>
          <a:p>
            <a:r>
              <a:rPr lang="en-US" dirty="0" smtClean="0"/>
              <a:t>No liquid at the top</a:t>
            </a:r>
          </a:p>
          <a:p>
            <a:pPr lvl="1"/>
            <a:r>
              <a:rPr lang="en-US" dirty="0" smtClean="0"/>
              <a:t>Light passes </a:t>
            </a:r>
            <a:r>
              <a:rPr lang="en-US" dirty="0" smtClean="0"/>
              <a:t>trough</a:t>
            </a:r>
            <a:endParaRPr lang="en-US" dirty="0" smtClean="0"/>
          </a:p>
          <a:p>
            <a:r>
              <a:rPr lang="en-US" dirty="0" smtClean="0"/>
              <a:t>The edge</a:t>
            </a:r>
          </a:p>
          <a:p>
            <a:pPr lvl="1"/>
            <a:r>
              <a:rPr lang="en-US" dirty="0" smtClean="0"/>
              <a:t>Refracted/reflected away</a:t>
            </a:r>
            <a:endParaRPr lang="en-US" dirty="0"/>
          </a:p>
          <a:p>
            <a:r>
              <a:rPr lang="en-US" dirty="0" smtClean="0"/>
              <a:t>Lens-like shape</a:t>
            </a:r>
          </a:p>
          <a:p>
            <a:r>
              <a:rPr lang="en-US" dirty="0" smtClean="0"/>
              <a:t>Hydrostatic pressure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Less diverging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at the bottom</a:t>
            </a:r>
            <a:endParaRPr lang="sk-SK" dirty="0"/>
          </a:p>
        </p:txBody>
      </p:sp>
      <p:pic>
        <p:nvPicPr>
          <p:cNvPr id="2050" name="Picture 2" descr="C:\Users\Mišo\Desktop\iypt 2013\15. Meniscus optics\DSC09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93" r="19945" b="27316"/>
          <a:stretch/>
        </p:blipFill>
        <p:spPr bwMode="auto">
          <a:xfrm>
            <a:off x="220638" y="1074097"/>
            <a:ext cx="248385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arallelogram 17"/>
          <p:cNvSpPr/>
          <p:nvPr/>
        </p:nvSpPr>
        <p:spPr>
          <a:xfrm rot="16200000" flipH="1">
            <a:off x="3993677" y="2985753"/>
            <a:ext cx="5414139" cy="530165"/>
          </a:xfrm>
          <a:prstGeom prst="parallelogram">
            <a:avLst>
              <a:gd name="adj" fmla="val 75231"/>
            </a:avLst>
          </a:prstGeom>
          <a:solidFill>
            <a:schemeClr val="bg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Parallelogram 14"/>
          <p:cNvSpPr/>
          <p:nvPr/>
        </p:nvSpPr>
        <p:spPr>
          <a:xfrm rot="8560123" flipH="1">
            <a:off x="6660499" y="5276047"/>
            <a:ext cx="1722021" cy="1363718"/>
          </a:xfrm>
          <a:prstGeom prst="parallelogram">
            <a:avLst>
              <a:gd name="adj" fmla="val 80065"/>
            </a:avLst>
          </a:prstGeom>
          <a:solidFill>
            <a:srgbClr val="E7E9E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Freeform 5"/>
          <p:cNvSpPr/>
          <p:nvPr/>
        </p:nvSpPr>
        <p:spPr>
          <a:xfrm>
            <a:off x="6442618" y="1941310"/>
            <a:ext cx="2172629" cy="4422959"/>
          </a:xfrm>
          <a:custGeom>
            <a:avLst/>
            <a:gdLst>
              <a:gd name="connsiteX0" fmla="*/ 20531 w 1923015"/>
              <a:gd name="connsiteY0" fmla="*/ 2636577 h 2993110"/>
              <a:gd name="connsiteX1" fmla="*/ 1430231 w 1923015"/>
              <a:gd name="connsiteY1" fmla="*/ 2992177 h 2993110"/>
              <a:gd name="connsiteX2" fmla="*/ 1881081 w 1923015"/>
              <a:gd name="connsiteY2" fmla="*/ 2636577 h 2993110"/>
              <a:gd name="connsiteX3" fmla="*/ 1881081 w 1923015"/>
              <a:gd name="connsiteY3" fmla="*/ 636327 h 2993110"/>
              <a:gd name="connsiteX4" fmla="*/ 1684231 w 1923015"/>
              <a:gd name="connsiteY4" fmla="*/ 350577 h 2993110"/>
              <a:gd name="connsiteX5" fmla="*/ 928581 w 1923015"/>
              <a:gd name="connsiteY5" fmla="*/ 553777 h 2993110"/>
              <a:gd name="connsiteX6" fmla="*/ 280881 w 1923015"/>
              <a:gd name="connsiteY6" fmla="*/ 1327 h 2993110"/>
              <a:gd name="connsiteX7" fmla="*/ 14181 w 1923015"/>
              <a:gd name="connsiteY7" fmla="*/ 426777 h 2993110"/>
              <a:gd name="connsiteX8" fmla="*/ 14181 w 1923015"/>
              <a:gd name="connsiteY8" fmla="*/ 1264977 h 2993110"/>
              <a:gd name="connsiteX0" fmla="*/ 20531 w 1923015"/>
              <a:gd name="connsiteY0" fmla="*/ 2636577 h 2993110"/>
              <a:gd name="connsiteX1" fmla="*/ 1430231 w 1923015"/>
              <a:gd name="connsiteY1" fmla="*/ 2992177 h 2993110"/>
              <a:gd name="connsiteX2" fmla="*/ 1881081 w 1923015"/>
              <a:gd name="connsiteY2" fmla="*/ 2636577 h 2993110"/>
              <a:gd name="connsiteX3" fmla="*/ 1881081 w 1923015"/>
              <a:gd name="connsiteY3" fmla="*/ 636327 h 2993110"/>
              <a:gd name="connsiteX4" fmla="*/ 1684231 w 1923015"/>
              <a:gd name="connsiteY4" fmla="*/ 350577 h 2993110"/>
              <a:gd name="connsiteX5" fmla="*/ 928581 w 1923015"/>
              <a:gd name="connsiteY5" fmla="*/ 553777 h 2993110"/>
              <a:gd name="connsiteX6" fmla="*/ 280881 w 1923015"/>
              <a:gd name="connsiteY6" fmla="*/ 1327 h 2993110"/>
              <a:gd name="connsiteX7" fmla="*/ 14181 w 1923015"/>
              <a:gd name="connsiteY7" fmla="*/ 426777 h 2993110"/>
              <a:gd name="connsiteX8" fmla="*/ 14181 w 1923015"/>
              <a:gd name="connsiteY8" fmla="*/ 1264977 h 2993110"/>
              <a:gd name="connsiteX9" fmla="*/ 20531 w 1923015"/>
              <a:gd name="connsiteY9" fmla="*/ 2636577 h 2993110"/>
              <a:gd name="connsiteX0" fmla="*/ 20531 w 1923015"/>
              <a:gd name="connsiteY0" fmla="*/ 2636577 h 2993110"/>
              <a:gd name="connsiteX1" fmla="*/ 1430231 w 1923015"/>
              <a:gd name="connsiteY1" fmla="*/ 2992177 h 2993110"/>
              <a:gd name="connsiteX2" fmla="*/ 1881081 w 1923015"/>
              <a:gd name="connsiteY2" fmla="*/ 2636577 h 2993110"/>
              <a:gd name="connsiteX3" fmla="*/ 1881081 w 1923015"/>
              <a:gd name="connsiteY3" fmla="*/ 636327 h 2993110"/>
              <a:gd name="connsiteX4" fmla="*/ 1684231 w 1923015"/>
              <a:gd name="connsiteY4" fmla="*/ 350577 h 2993110"/>
              <a:gd name="connsiteX5" fmla="*/ 928581 w 1923015"/>
              <a:gd name="connsiteY5" fmla="*/ 553777 h 2993110"/>
              <a:gd name="connsiteX6" fmla="*/ 280881 w 1923015"/>
              <a:gd name="connsiteY6" fmla="*/ 1327 h 2993110"/>
              <a:gd name="connsiteX7" fmla="*/ 14181 w 1923015"/>
              <a:gd name="connsiteY7" fmla="*/ 426777 h 2993110"/>
              <a:gd name="connsiteX8" fmla="*/ 14181 w 1923015"/>
              <a:gd name="connsiteY8" fmla="*/ 1264977 h 2993110"/>
              <a:gd name="connsiteX9" fmla="*/ 20531 w 1923015"/>
              <a:gd name="connsiteY9" fmla="*/ 2636577 h 2993110"/>
              <a:gd name="connsiteX0" fmla="*/ 20531 w 1894149"/>
              <a:gd name="connsiteY0" fmla="*/ 2636577 h 2993110"/>
              <a:gd name="connsiteX1" fmla="*/ 1430231 w 1894149"/>
              <a:gd name="connsiteY1" fmla="*/ 2992177 h 2993110"/>
              <a:gd name="connsiteX2" fmla="*/ 1881081 w 1894149"/>
              <a:gd name="connsiteY2" fmla="*/ 2636577 h 2993110"/>
              <a:gd name="connsiteX3" fmla="*/ 1881081 w 1894149"/>
              <a:gd name="connsiteY3" fmla="*/ 636327 h 2993110"/>
              <a:gd name="connsiteX4" fmla="*/ 1684231 w 1894149"/>
              <a:gd name="connsiteY4" fmla="*/ 350577 h 2993110"/>
              <a:gd name="connsiteX5" fmla="*/ 928581 w 1894149"/>
              <a:gd name="connsiteY5" fmla="*/ 553777 h 2993110"/>
              <a:gd name="connsiteX6" fmla="*/ 280881 w 1894149"/>
              <a:gd name="connsiteY6" fmla="*/ 1327 h 2993110"/>
              <a:gd name="connsiteX7" fmla="*/ 14181 w 1894149"/>
              <a:gd name="connsiteY7" fmla="*/ 426777 h 2993110"/>
              <a:gd name="connsiteX8" fmla="*/ 14181 w 1894149"/>
              <a:gd name="connsiteY8" fmla="*/ 1264977 h 2993110"/>
              <a:gd name="connsiteX9" fmla="*/ 20531 w 1894149"/>
              <a:gd name="connsiteY9" fmla="*/ 2636577 h 2993110"/>
              <a:gd name="connsiteX0" fmla="*/ 20531 w 1894149"/>
              <a:gd name="connsiteY0" fmla="*/ 2636577 h 2992177"/>
              <a:gd name="connsiteX1" fmla="*/ 1430231 w 1894149"/>
              <a:gd name="connsiteY1" fmla="*/ 2992177 h 2992177"/>
              <a:gd name="connsiteX2" fmla="*/ 1881081 w 1894149"/>
              <a:gd name="connsiteY2" fmla="*/ 2636577 h 2992177"/>
              <a:gd name="connsiteX3" fmla="*/ 1881081 w 1894149"/>
              <a:gd name="connsiteY3" fmla="*/ 636327 h 2992177"/>
              <a:gd name="connsiteX4" fmla="*/ 1684231 w 1894149"/>
              <a:gd name="connsiteY4" fmla="*/ 350577 h 2992177"/>
              <a:gd name="connsiteX5" fmla="*/ 928581 w 1894149"/>
              <a:gd name="connsiteY5" fmla="*/ 553777 h 2992177"/>
              <a:gd name="connsiteX6" fmla="*/ 280881 w 1894149"/>
              <a:gd name="connsiteY6" fmla="*/ 1327 h 2992177"/>
              <a:gd name="connsiteX7" fmla="*/ 14181 w 1894149"/>
              <a:gd name="connsiteY7" fmla="*/ 426777 h 2992177"/>
              <a:gd name="connsiteX8" fmla="*/ 14181 w 1894149"/>
              <a:gd name="connsiteY8" fmla="*/ 1264977 h 2992177"/>
              <a:gd name="connsiteX9" fmla="*/ 20531 w 1894149"/>
              <a:gd name="connsiteY9" fmla="*/ 2636577 h 2992177"/>
              <a:gd name="connsiteX0" fmla="*/ 20531 w 1892468"/>
              <a:gd name="connsiteY0" fmla="*/ 2636577 h 2992211"/>
              <a:gd name="connsiteX1" fmla="*/ 1430231 w 1892468"/>
              <a:gd name="connsiteY1" fmla="*/ 2992177 h 2992211"/>
              <a:gd name="connsiteX2" fmla="*/ 1874731 w 1892468"/>
              <a:gd name="connsiteY2" fmla="*/ 2655627 h 2992211"/>
              <a:gd name="connsiteX3" fmla="*/ 1881081 w 1892468"/>
              <a:gd name="connsiteY3" fmla="*/ 636327 h 2992211"/>
              <a:gd name="connsiteX4" fmla="*/ 1684231 w 1892468"/>
              <a:gd name="connsiteY4" fmla="*/ 350577 h 2992211"/>
              <a:gd name="connsiteX5" fmla="*/ 928581 w 1892468"/>
              <a:gd name="connsiteY5" fmla="*/ 553777 h 2992211"/>
              <a:gd name="connsiteX6" fmla="*/ 280881 w 1892468"/>
              <a:gd name="connsiteY6" fmla="*/ 1327 h 2992211"/>
              <a:gd name="connsiteX7" fmla="*/ 14181 w 1892468"/>
              <a:gd name="connsiteY7" fmla="*/ 426777 h 2992211"/>
              <a:gd name="connsiteX8" fmla="*/ 14181 w 1892468"/>
              <a:gd name="connsiteY8" fmla="*/ 1264977 h 2992211"/>
              <a:gd name="connsiteX9" fmla="*/ 20531 w 1892468"/>
              <a:gd name="connsiteY9" fmla="*/ 2636577 h 2992211"/>
              <a:gd name="connsiteX0" fmla="*/ 20531 w 1892468"/>
              <a:gd name="connsiteY0" fmla="*/ 2636577 h 2992211"/>
              <a:gd name="connsiteX1" fmla="*/ 1430231 w 1892468"/>
              <a:gd name="connsiteY1" fmla="*/ 2992177 h 2992211"/>
              <a:gd name="connsiteX2" fmla="*/ 1874731 w 1892468"/>
              <a:gd name="connsiteY2" fmla="*/ 2655627 h 2992211"/>
              <a:gd name="connsiteX3" fmla="*/ 1881081 w 1892468"/>
              <a:gd name="connsiteY3" fmla="*/ 636327 h 2992211"/>
              <a:gd name="connsiteX4" fmla="*/ 1684231 w 1892468"/>
              <a:gd name="connsiteY4" fmla="*/ 350577 h 2992211"/>
              <a:gd name="connsiteX5" fmla="*/ 928581 w 1892468"/>
              <a:gd name="connsiteY5" fmla="*/ 553777 h 2992211"/>
              <a:gd name="connsiteX6" fmla="*/ 280881 w 1892468"/>
              <a:gd name="connsiteY6" fmla="*/ 1327 h 2992211"/>
              <a:gd name="connsiteX7" fmla="*/ 14181 w 1892468"/>
              <a:gd name="connsiteY7" fmla="*/ 426777 h 2992211"/>
              <a:gd name="connsiteX8" fmla="*/ 14181 w 1892468"/>
              <a:gd name="connsiteY8" fmla="*/ 1264977 h 2992211"/>
              <a:gd name="connsiteX9" fmla="*/ 20531 w 1892468"/>
              <a:gd name="connsiteY9" fmla="*/ 2636577 h 2992211"/>
              <a:gd name="connsiteX0" fmla="*/ 20531 w 1892468"/>
              <a:gd name="connsiteY0" fmla="*/ 2636577 h 2992177"/>
              <a:gd name="connsiteX1" fmla="*/ 1430231 w 1892468"/>
              <a:gd name="connsiteY1" fmla="*/ 2992177 h 2992177"/>
              <a:gd name="connsiteX2" fmla="*/ 1874731 w 1892468"/>
              <a:gd name="connsiteY2" fmla="*/ 2655627 h 2992177"/>
              <a:gd name="connsiteX3" fmla="*/ 1881081 w 1892468"/>
              <a:gd name="connsiteY3" fmla="*/ 636327 h 2992177"/>
              <a:gd name="connsiteX4" fmla="*/ 1684231 w 1892468"/>
              <a:gd name="connsiteY4" fmla="*/ 350577 h 2992177"/>
              <a:gd name="connsiteX5" fmla="*/ 928581 w 1892468"/>
              <a:gd name="connsiteY5" fmla="*/ 553777 h 2992177"/>
              <a:gd name="connsiteX6" fmla="*/ 280881 w 1892468"/>
              <a:gd name="connsiteY6" fmla="*/ 1327 h 2992177"/>
              <a:gd name="connsiteX7" fmla="*/ 14181 w 1892468"/>
              <a:gd name="connsiteY7" fmla="*/ 426777 h 2992177"/>
              <a:gd name="connsiteX8" fmla="*/ 14181 w 1892468"/>
              <a:gd name="connsiteY8" fmla="*/ 1264977 h 2992177"/>
              <a:gd name="connsiteX9" fmla="*/ 20531 w 1892468"/>
              <a:gd name="connsiteY9" fmla="*/ 2636577 h 2992177"/>
              <a:gd name="connsiteX0" fmla="*/ 20531 w 1892468"/>
              <a:gd name="connsiteY0" fmla="*/ 2636577 h 2992177"/>
              <a:gd name="connsiteX1" fmla="*/ 1430231 w 1892468"/>
              <a:gd name="connsiteY1" fmla="*/ 2992177 h 2992177"/>
              <a:gd name="connsiteX2" fmla="*/ 1874731 w 1892468"/>
              <a:gd name="connsiteY2" fmla="*/ 2655627 h 2992177"/>
              <a:gd name="connsiteX3" fmla="*/ 1881081 w 1892468"/>
              <a:gd name="connsiteY3" fmla="*/ 636327 h 2992177"/>
              <a:gd name="connsiteX4" fmla="*/ 1684231 w 1892468"/>
              <a:gd name="connsiteY4" fmla="*/ 350577 h 2992177"/>
              <a:gd name="connsiteX5" fmla="*/ 928581 w 1892468"/>
              <a:gd name="connsiteY5" fmla="*/ 553777 h 2992177"/>
              <a:gd name="connsiteX6" fmla="*/ 280881 w 1892468"/>
              <a:gd name="connsiteY6" fmla="*/ 1327 h 2992177"/>
              <a:gd name="connsiteX7" fmla="*/ 14181 w 1892468"/>
              <a:gd name="connsiteY7" fmla="*/ 426777 h 2992177"/>
              <a:gd name="connsiteX8" fmla="*/ 14181 w 1892468"/>
              <a:gd name="connsiteY8" fmla="*/ 1264977 h 2992177"/>
              <a:gd name="connsiteX9" fmla="*/ 20531 w 1892468"/>
              <a:gd name="connsiteY9" fmla="*/ 2636577 h 2992177"/>
              <a:gd name="connsiteX0" fmla="*/ 20531 w 1892468"/>
              <a:gd name="connsiteY0" fmla="*/ 2636577 h 2992177"/>
              <a:gd name="connsiteX1" fmla="*/ 1430231 w 1892468"/>
              <a:gd name="connsiteY1" fmla="*/ 2992177 h 2992177"/>
              <a:gd name="connsiteX2" fmla="*/ 1874731 w 1892468"/>
              <a:gd name="connsiteY2" fmla="*/ 2655627 h 2992177"/>
              <a:gd name="connsiteX3" fmla="*/ 1881081 w 1892468"/>
              <a:gd name="connsiteY3" fmla="*/ 636327 h 2992177"/>
              <a:gd name="connsiteX4" fmla="*/ 1684231 w 1892468"/>
              <a:gd name="connsiteY4" fmla="*/ 350577 h 2992177"/>
              <a:gd name="connsiteX5" fmla="*/ 928581 w 1892468"/>
              <a:gd name="connsiteY5" fmla="*/ 553777 h 2992177"/>
              <a:gd name="connsiteX6" fmla="*/ 280881 w 1892468"/>
              <a:gd name="connsiteY6" fmla="*/ 1327 h 2992177"/>
              <a:gd name="connsiteX7" fmla="*/ 14181 w 1892468"/>
              <a:gd name="connsiteY7" fmla="*/ 426777 h 2992177"/>
              <a:gd name="connsiteX8" fmla="*/ 14181 w 1892468"/>
              <a:gd name="connsiteY8" fmla="*/ 1264977 h 2992177"/>
              <a:gd name="connsiteX9" fmla="*/ 20531 w 1892468"/>
              <a:gd name="connsiteY9" fmla="*/ 2636577 h 2992177"/>
              <a:gd name="connsiteX0" fmla="*/ 20531 w 1892468"/>
              <a:gd name="connsiteY0" fmla="*/ 2636577 h 2992177"/>
              <a:gd name="connsiteX1" fmla="*/ 1430231 w 1892468"/>
              <a:gd name="connsiteY1" fmla="*/ 2992177 h 2992177"/>
              <a:gd name="connsiteX2" fmla="*/ 1874731 w 1892468"/>
              <a:gd name="connsiteY2" fmla="*/ 2655627 h 2992177"/>
              <a:gd name="connsiteX3" fmla="*/ 1881081 w 1892468"/>
              <a:gd name="connsiteY3" fmla="*/ 636327 h 2992177"/>
              <a:gd name="connsiteX4" fmla="*/ 1684231 w 1892468"/>
              <a:gd name="connsiteY4" fmla="*/ 350577 h 2992177"/>
              <a:gd name="connsiteX5" fmla="*/ 928581 w 1892468"/>
              <a:gd name="connsiteY5" fmla="*/ 553777 h 2992177"/>
              <a:gd name="connsiteX6" fmla="*/ 280881 w 1892468"/>
              <a:gd name="connsiteY6" fmla="*/ 1327 h 2992177"/>
              <a:gd name="connsiteX7" fmla="*/ 14181 w 1892468"/>
              <a:gd name="connsiteY7" fmla="*/ 426777 h 2992177"/>
              <a:gd name="connsiteX8" fmla="*/ 14181 w 1892468"/>
              <a:gd name="connsiteY8" fmla="*/ 1264977 h 2992177"/>
              <a:gd name="connsiteX9" fmla="*/ 20531 w 1892468"/>
              <a:gd name="connsiteY9" fmla="*/ 2636577 h 2992177"/>
              <a:gd name="connsiteX0" fmla="*/ 20531 w 1892468"/>
              <a:gd name="connsiteY0" fmla="*/ 2636593 h 2992193"/>
              <a:gd name="connsiteX1" fmla="*/ 1430231 w 1892468"/>
              <a:gd name="connsiteY1" fmla="*/ 2992193 h 2992193"/>
              <a:gd name="connsiteX2" fmla="*/ 1874731 w 1892468"/>
              <a:gd name="connsiteY2" fmla="*/ 2655643 h 2992193"/>
              <a:gd name="connsiteX3" fmla="*/ 1881081 w 1892468"/>
              <a:gd name="connsiteY3" fmla="*/ 636343 h 2992193"/>
              <a:gd name="connsiteX4" fmla="*/ 1684231 w 1892468"/>
              <a:gd name="connsiteY4" fmla="*/ 350593 h 2992193"/>
              <a:gd name="connsiteX5" fmla="*/ 928581 w 1892468"/>
              <a:gd name="connsiteY5" fmla="*/ 553793 h 2992193"/>
              <a:gd name="connsiteX6" fmla="*/ 280881 w 1892468"/>
              <a:gd name="connsiteY6" fmla="*/ 1343 h 2992193"/>
              <a:gd name="connsiteX7" fmla="*/ 14181 w 1892468"/>
              <a:gd name="connsiteY7" fmla="*/ 426793 h 2992193"/>
              <a:gd name="connsiteX8" fmla="*/ 14181 w 1892468"/>
              <a:gd name="connsiteY8" fmla="*/ 1284043 h 2992193"/>
              <a:gd name="connsiteX9" fmla="*/ 20531 w 1892468"/>
              <a:gd name="connsiteY9" fmla="*/ 2636593 h 2992193"/>
              <a:gd name="connsiteX0" fmla="*/ 26584 w 1898521"/>
              <a:gd name="connsiteY0" fmla="*/ 2636593 h 2992193"/>
              <a:gd name="connsiteX1" fmla="*/ 1436284 w 1898521"/>
              <a:gd name="connsiteY1" fmla="*/ 2992193 h 2992193"/>
              <a:gd name="connsiteX2" fmla="*/ 1880784 w 1898521"/>
              <a:gd name="connsiteY2" fmla="*/ 2655643 h 2992193"/>
              <a:gd name="connsiteX3" fmla="*/ 1887134 w 1898521"/>
              <a:gd name="connsiteY3" fmla="*/ 636343 h 2992193"/>
              <a:gd name="connsiteX4" fmla="*/ 1690284 w 1898521"/>
              <a:gd name="connsiteY4" fmla="*/ 350593 h 2992193"/>
              <a:gd name="connsiteX5" fmla="*/ 934634 w 1898521"/>
              <a:gd name="connsiteY5" fmla="*/ 553793 h 2992193"/>
              <a:gd name="connsiteX6" fmla="*/ 286934 w 1898521"/>
              <a:gd name="connsiteY6" fmla="*/ 1343 h 2992193"/>
              <a:gd name="connsiteX7" fmla="*/ 20234 w 1898521"/>
              <a:gd name="connsiteY7" fmla="*/ 426793 h 2992193"/>
              <a:gd name="connsiteX8" fmla="*/ 20234 w 1898521"/>
              <a:gd name="connsiteY8" fmla="*/ 1284043 h 2992193"/>
              <a:gd name="connsiteX9" fmla="*/ 26584 w 1898521"/>
              <a:gd name="connsiteY9" fmla="*/ 2636593 h 2992193"/>
              <a:gd name="connsiteX0" fmla="*/ 25198 w 1897135"/>
              <a:gd name="connsiteY0" fmla="*/ 2636593 h 2992193"/>
              <a:gd name="connsiteX1" fmla="*/ 1434898 w 1897135"/>
              <a:gd name="connsiteY1" fmla="*/ 2992193 h 2992193"/>
              <a:gd name="connsiteX2" fmla="*/ 1879398 w 1897135"/>
              <a:gd name="connsiteY2" fmla="*/ 2655643 h 2992193"/>
              <a:gd name="connsiteX3" fmla="*/ 1885748 w 1897135"/>
              <a:gd name="connsiteY3" fmla="*/ 636343 h 2992193"/>
              <a:gd name="connsiteX4" fmla="*/ 1688898 w 1897135"/>
              <a:gd name="connsiteY4" fmla="*/ 350593 h 2992193"/>
              <a:gd name="connsiteX5" fmla="*/ 933248 w 1897135"/>
              <a:gd name="connsiteY5" fmla="*/ 553793 h 2992193"/>
              <a:gd name="connsiteX6" fmla="*/ 285548 w 1897135"/>
              <a:gd name="connsiteY6" fmla="*/ 1343 h 2992193"/>
              <a:gd name="connsiteX7" fmla="*/ 18848 w 1897135"/>
              <a:gd name="connsiteY7" fmla="*/ 426793 h 2992193"/>
              <a:gd name="connsiteX8" fmla="*/ 18848 w 1897135"/>
              <a:gd name="connsiteY8" fmla="*/ 1284043 h 2992193"/>
              <a:gd name="connsiteX9" fmla="*/ 25198 w 1897135"/>
              <a:gd name="connsiteY9" fmla="*/ 2636593 h 2992193"/>
              <a:gd name="connsiteX0" fmla="*/ 23330 w 1895267"/>
              <a:gd name="connsiteY0" fmla="*/ 2636588 h 2992188"/>
              <a:gd name="connsiteX1" fmla="*/ 1433030 w 1895267"/>
              <a:gd name="connsiteY1" fmla="*/ 2992188 h 2992188"/>
              <a:gd name="connsiteX2" fmla="*/ 1877530 w 1895267"/>
              <a:gd name="connsiteY2" fmla="*/ 2655638 h 2992188"/>
              <a:gd name="connsiteX3" fmla="*/ 1883880 w 1895267"/>
              <a:gd name="connsiteY3" fmla="*/ 636338 h 2992188"/>
              <a:gd name="connsiteX4" fmla="*/ 1687030 w 1895267"/>
              <a:gd name="connsiteY4" fmla="*/ 350588 h 2992188"/>
              <a:gd name="connsiteX5" fmla="*/ 931380 w 1895267"/>
              <a:gd name="connsiteY5" fmla="*/ 553788 h 2992188"/>
              <a:gd name="connsiteX6" fmla="*/ 283680 w 1895267"/>
              <a:gd name="connsiteY6" fmla="*/ 1338 h 2992188"/>
              <a:gd name="connsiteX7" fmla="*/ 16980 w 1895267"/>
              <a:gd name="connsiteY7" fmla="*/ 426788 h 2992188"/>
              <a:gd name="connsiteX8" fmla="*/ 23330 w 1895267"/>
              <a:gd name="connsiteY8" fmla="*/ 1277688 h 2992188"/>
              <a:gd name="connsiteX9" fmla="*/ 23330 w 1895267"/>
              <a:gd name="connsiteY9" fmla="*/ 2636588 h 2992188"/>
              <a:gd name="connsiteX0" fmla="*/ 24531 w 1896468"/>
              <a:gd name="connsiteY0" fmla="*/ 2636588 h 2992188"/>
              <a:gd name="connsiteX1" fmla="*/ 1434231 w 1896468"/>
              <a:gd name="connsiteY1" fmla="*/ 2992188 h 2992188"/>
              <a:gd name="connsiteX2" fmla="*/ 1878731 w 1896468"/>
              <a:gd name="connsiteY2" fmla="*/ 2655638 h 2992188"/>
              <a:gd name="connsiteX3" fmla="*/ 1885081 w 1896468"/>
              <a:gd name="connsiteY3" fmla="*/ 636338 h 2992188"/>
              <a:gd name="connsiteX4" fmla="*/ 1688231 w 1896468"/>
              <a:gd name="connsiteY4" fmla="*/ 350588 h 2992188"/>
              <a:gd name="connsiteX5" fmla="*/ 932581 w 1896468"/>
              <a:gd name="connsiteY5" fmla="*/ 553788 h 2992188"/>
              <a:gd name="connsiteX6" fmla="*/ 284881 w 1896468"/>
              <a:gd name="connsiteY6" fmla="*/ 1338 h 2992188"/>
              <a:gd name="connsiteX7" fmla="*/ 18181 w 1896468"/>
              <a:gd name="connsiteY7" fmla="*/ 426788 h 2992188"/>
              <a:gd name="connsiteX8" fmla="*/ 24531 w 1896468"/>
              <a:gd name="connsiteY8" fmla="*/ 1277688 h 2992188"/>
              <a:gd name="connsiteX9" fmla="*/ 24531 w 1896468"/>
              <a:gd name="connsiteY9" fmla="*/ 2636588 h 2992188"/>
              <a:gd name="connsiteX0" fmla="*/ 24531 w 1896468"/>
              <a:gd name="connsiteY0" fmla="*/ 2636588 h 2992188"/>
              <a:gd name="connsiteX1" fmla="*/ 1434231 w 1896468"/>
              <a:gd name="connsiteY1" fmla="*/ 2992188 h 2992188"/>
              <a:gd name="connsiteX2" fmla="*/ 1878731 w 1896468"/>
              <a:gd name="connsiteY2" fmla="*/ 2655638 h 2992188"/>
              <a:gd name="connsiteX3" fmla="*/ 1885081 w 1896468"/>
              <a:gd name="connsiteY3" fmla="*/ 636338 h 2992188"/>
              <a:gd name="connsiteX4" fmla="*/ 1688231 w 1896468"/>
              <a:gd name="connsiteY4" fmla="*/ 350588 h 2992188"/>
              <a:gd name="connsiteX5" fmla="*/ 932581 w 1896468"/>
              <a:gd name="connsiteY5" fmla="*/ 553788 h 2992188"/>
              <a:gd name="connsiteX6" fmla="*/ 284881 w 1896468"/>
              <a:gd name="connsiteY6" fmla="*/ 1338 h 2992188"/>
              <a:gd name="connsiteX7" fmla="*/ 18181 w 1896468"/>
              <a:gd name="connsiteY7" fmla="*/ 426788 h 2992188"/>
              <a:gd name="connsiteX8" fmla="*/ 24531 w 1896468"/>
              <a:gd name="connsiteY8" fmla="*/ 1277688 h 2992188"/>
              <a:gd name="connsiteX9" fmla="*/ 24531 w 1896468"/>
              <a:gd name="connsiteY9" fmla="*/ 2636588 h 2992188"/>
              <a:gd name="connsiteX0" fmla="*/ 7930 w 1879867"/>
              <a:gd name="connsiteY0" fmla="*/ 2636556 h 2992156"/>
              <a:gd name="connsiteX1" fmla="*/ 1417630 w 1879867"/>
              <a:gd name="connsiteY1" fmla="*/ 2992156 h 2992156"/>
              <a:gd name="connsiteX2" fmla="*/ 1862130 w 1879867"/>
              <a:gd name="connsiteY2" fmla="*/ 2655606 h 2992156"/>
              <a:gd name="connsiteX3" fmla="*/ 1868480 w 1879867"/>
              <a:gd name="connsiteY3" fmla="*/ 636306 h 2992156"/>
              <a:gd name="connsiteX4" fmla="*/ 1671630 w 1879867"/>
              <a:gd name="connsiteY4" fmla="*/ 350556 h 2992156"/>
              <a:gd name="connsiteX5" fmla="*/ 915980 w 1879867"/>
              <a:gd name="connsiteY5" fmla="*/ 553756 h 2992156"/>
              <a:gd name="connsiteX6" fmla="*/ 268280 w 1879867"/>
              <a:gd name="connsiteY6" fmla="*/ 1306 h 2992156"/>
              <a:gd name="connsiteX7" fmla="*/ 1580 w 1879867"/>
              <a:gd name="connsiteY7" fmla="*/ 426756 h 2992156"/>
              <a:gd name="connsiteX8" fmla="*/ 7930 w 1879867"/>
              <a:gd name="connsiteY8" fmla="*/ 1277656 h 2992156"/>
              <a:gd name="connsiteX9" fmla="*/ 7930 w 1879867"/>
              <a:gd name="connsiteY9" fmla="*/ 2636556 h 2992156"/>
              <a:gd name="connsiteX0" fmla="*/ 2352 w 1874289"/>
              <a:gd name="connsiteY0" fmla="*/ 2636409 h 2992009"/>
              <a:gd name="connsiteX1" fmla="*/ 1412052 w 1874289"/>
              <a:gd name="connsiteY1" fmla="*/ 2992009 h 2992009"/>
              <a:gd name="connsiteX2" fmla="*/ 1856552 w 1874289"/>
              <a:gd name="connsiteY2" fmla="*/ 2655459 h 2992009"/>
              <a:gd name="connsiteX3" fmla="*/ 1862902 w 1874289"/>
              <a:gd name="connsiteY3" fmla="*/ 636159 h 2992009"/>
              <a:gd name="connsiteX4" fmla="*/ 1666052 w 1874289"/>
              <a:gd name="connsiteY4" fmla="*/ 350409 h 2992009"/>
              <a:gd name="connsiteX5" fmla="*/ 910402 w 1874289"/>
              <a:gd name="connsiteY5" fmla="*/ 553609 h 2992009"/>
              <a:gd name="connsiteX6" fmla="*/ 262702 w 1874289"/>
              <a:gd name="connsiteY6" fmla="*/ 1159 h 2992009"/>
              <a:gd name="connsiteX7" fmla="*/ 2352 w 1874289"/>
              <a:gd name="connsiteY7" fmla="*/ 432959 h 2992009"/>
              <a:gd name="connsiteX8" fmla="*/ 2352 w 1874289"/>
              <a:gd name="connsiteY8" fmla="*/ 1277509 h 2992009"/>
              <a:gd name="connsiteX9" fmla="*/ 2352 w 1874289"/>
              <a:gd name="connsiteY9" fmla="*/ 2636409 h 2992009"/>
              <a:gd name="connsiteX0" fmla="*/ 2352 w 1874289"/>
              <a:gd name="connsiteY0" fmla="*/ 2637738 h 2993338"/>
              <a:gd name="connsiteX1" fmla="*/ 1412052 w 1874289"/>
              <a:gd name="connsiteY1" fmla="*/ 2993338 h 2993338"/>
              <a:gd name="connsiteX2" fmla="*/ 1856552 w 1874289"/>
              <a:gd name="connsiteY2" fmla="*/ 2656788 h 2993338"/>
              <a:gd name="connsiteX3" fmla="*/ 1862902 w 1874289"/>
              <a:gd name="connsiteY3" fmla="*/ 637488 h 2993338"/>
              <a:gd name="connsiteX4" fmla="*/ 1666052 w 1874289"/>
              <a:gd name="connsiteY4" fmla="*/ 351738 h 2993338"/>
              <a:gd name="connsiteX5" fmla="*/ 910402 w 1874289"/>
              <a:gd name="connsiteY5" fmla="*/ 554938 h 2993338"/>
              <a:gd name="connsiteX6" fmla="*/ 262702 w 1874289"/>
              <a:gd name="connsiteY6" fmla="*/ 2488 h 2993338"/>
              <a:gd name="connsiteX7" fmla="*/ 2352 w 1874289"/>
              <a:gd name="connsiteY7" fmla="*/ 434288 h 2993338"/>
              <a:gd name="connsiteX8" fmla="*/ 2352 w 1874289"/>
              <a:gd name="connsiteY8" fmla="*/ 1278838 h 2993338"/>
              <a:gd name="connsiteX9" fmla="*/ 2352 w 1874289"/>
              <a:gd name="connsiteY9" fmla="*/ 2637738 h 2993338"/>
              <a:gd name="connsiteX0" fmla="*/ 2352 w 1874289"/>
              <a:gd name="connsiteY0" fmla="*/ 2637634 h 2993234"/>
              <a:gd name="connsiteX1" fmla="*/ 1412052 w 1874289"/>
              <a:gd name="connsiteY1" fmla="*/ 2993234 h 2993234"/>
              <a:gd name="connsiteX2" fmla="*/ 1856552 w 1874289"/>
              <a:gd name="connsiteY2" fmla="*/ 2656684 h 2993234"/>
              <a:gd name="connsiteX3" fmla="*/ 1862902 w 1874289"/>
              <a:gd name="connsiteY3" fmla="*/ 637384 h 2993234"/>
              <a:gd name="connsiteX4" fmla="*/ 1666052 w 1874289"/>
              <a:gd name="connsiteY4" fmla="*/ 351634 h 2993234"/>
              <a:gd name="connsiteX5" fmla="*/ 910402 w 1874289"/>
              <a:gd name="connsiteY5" fmla="*/ 554834 h 2993234"/>
              <a:gd name="connsiteX6" fmla="*/ 262702 w 1874289"/>
              <a:gd name="connsiteY6" fmla="*/ 2384 h 2993234"/>
              <a:gd name="connsiteX7" fmla="*/ 2352 w 1874289"/>
              <a:gd name="connsiteY7" fmla="*/ 434184 h 2993234"/>
              <a:gd name="connsiteX8" fmla="*/ 2352 w 1874289"/>
              <a:gd name="connsiteY8" fmla="*/ 1278734 h 2993234"/>
              <a:gd name="connsiteX9" fmla="*/ 2352 w 1874289"/>
              <a:gd name="connsiteY9" fmla="*/ 2637634 h 2993234"/>
              <a:gd name="connsiteX0" fmla="*/ 2352 w 1874289"/>
              <a:gd name="connsiteY0" fmla="*/ 2637634 h 2993234"/>
              <a:gd name="connsiteX1" fmla="*/ 1412052 w 1874289"/>
              <a:gd name="connsiteY1" fmla="*/ 2993234 h 2993234"/>
              <a:gd name="connsiteX2" fmla="*/ 1856552 w 1874289"/>
              <a:gd name="connsiteY2" fmla="*/ 2656684 h 2993234"/>
              <a:gd name="connsiteX3" fmla="*/ 1862902 w 1874289"/>
              <a:gd name="connsiteY3" fmla="*/ 637384 h 2993234"/>
              <a:gd name="connsiteX4" fmla="*/ 1666052 w 1874289"/>
              <a:gd name="connsiteY4" fmla="*/ 351634 h 2993234"/>
              <a:gd name="connsiteX5" fmla="*/ 910402 w 1874289"/>
              <a:gd name="connsiteY5" fmla="*/ 554834 h 2993234"/>
              <a:gd name="connsiteX6" fmla="*/ 262702 w 1874289"/>
              <a:gd name="connsiteY6" fmla="*/ 2384 h 2993234"/>
              <a:gd name="connsiteX7" fmla="*/ 2352 w 1874289"/>
              <a:gd name="connsiteY7" fmla="*/ 434184 h 2993234"/>
              <a:gd name="connsiteX8" fmla="*/ 2352 w 1874289"/>
              <a:gd name="connsiteY8" fmla="*/ 1278734 h 2993234"/>
              <a:gd name="connsiteX9" fmla="*/ 2352 w 1874289"/>
              <a:gd name="connsiteY9" fmla="*/ 2637634 h 2993234"/>
              <a:gd name="connsiteX0" fmla="*/ 2352 w 1862902"/>
              <a:gd name="connsiteY0" fmla="*/ 2637634 h 2993234"/>
              <a:gd name="connsiteX1" fmla="*/ 1412052 w 1862902"/>
              <a:gd name="connsiteY1" fmla="*/ 2993234 h 2993234"/>
              <a:gd name="connsiteX2" fmla="*/ 1856552 w 1862902"/>
              <a:gd name="connsiteY2" fmla="*/ 2656684 h 2993234"/>
              <a:gd name="connsiteX3" fmla="*/ 1862902 w 1862902"/>
              <a:gd name="connsiteY3" fmla="*/ 637384 h 2993234"/>
              <a:gd name="connsiteX4" fmla="*/ 1666052 w 1862902"/>
              <a:gd name="connsiteY4" fmla="*/ 351634 h 2993234"/>
              <a:gd name="connsiteX5" fmla="*/ 910402 w 1862902"/>
              <a:gd name="connsiteY5" fmla="*/ 554834 h 2993234"/>
              <a:gd name="connsiteX6" fmla="*/ 262702 w 1862902"/>
              <a:gd name="connsiteY6" fmla="*/ 2384 h 2993234"/>
              <a:gd name="connsiteX7" fmla="*/ 2352 w 1862902"/>
              <a:gd name="connsiteY7" fmla="*/ 434184 h 2993234"/>
              <a:gd name="connsiteX8" fmla="*/ 2352 w 1862902"/>
              <a:gd name="connsiteY8" fmla="*/ 1278734 h 2993234"/>
              <a:gd name="connsiteX9" fmla="*/ 2352 w 1862902"/>
              <a:gd name="connsiteY9" fmla="*/ 2637634 h 2993234"/>
              <a:gd name="connsiteX0" fmla="*/ 2352 w 1862902"/>
              <a:gd name="connsiteY0" fmla="*/ 2637634 h 2993234"/>
              <a:gd name="connsiteX1" fmla="*/ 1412052 w 1862902"/>
              <a:gd name="connsiteY1" fmla="*/ 2993234 h 2993234"/>
              <a:gd name="connsiteX2" fmla="*/ 1856552 w 1862902"/>
              <a:gd name="connsiteY2" fmla="*/ 2656684 h 2993234"/>
              <a:gd name="connsiteX3" fmla="*/ 1862902 w 1862902"/>
              <a:gd name="connsiteY3" fmla="*/ 637384 h 2993234"/>
              <a:gd name="connsiteX4" fmla="*/ 1666052 w 1862902"/>
              <a:gd name="connsiteY4" fmla="*/ 351634 h 2993234"/>
              <a:gd name="connsiteX5" fmla="*/ 910402 w 1862902"/>
              <a:gd name="connsiteY5" fmla="*/ 554834 h 2993234"/>
              <a:gd name="connsiteX6" fmla="*/ 262702 w 1862902"/>
              <a:gd name="connsiteY6" fmla="*/ 2384 h 2993234"/>
              <a:gd name="connsiteX7" fmla="*/ 2352 w 1862902"/>
              <a:gd name="connsiteY7" fmla="*/ 434184 h 2993234"/>
              <a:gd name="connsiteX8" fmla="*/ 2352 w 1862902"/>
              <a:gd name="connsiteY8" fmla="*/ 1278734 h 2993234"/>
              <a:gd name="connsiteX9" fmla="*/ 2352 w 1862902"/>
              <a:gd name="connsiteY9" fmla="*/ 2637634 h 2993234"/>
              <a:gd name="connsiteX0" fmla="*/ 2352 w 1862902"/>
              <a:gd name="connsiteY0" fmla="*/ 2638326 h 2993926"/>
              <a:gd name="connsiteX1" fmla="*/ 1412052 w 1862902"/>
              <a:gd name="connsiteY1" fmla="*/ 2993926 h 2993926"/>
              <a:gd name="connsiteX2" fmla="*/ 1856552 w 1862902"/>
              <a:gd name="connsiteY2" fmla="*/ 2657376 h 2993926"/>
              <a:gd name="connsiteX3" fmla="*/ 1862902 w 1862902"/>
              <a:gd name="connsiteY3" fmla="*/ 638076 h 2993926"/>
              <a:gd name="connsiteX4" fmla="*/ 1666052 w 1862902"/>
              <a:gd name="connsiteY4" fmla="*/ 352326 h 2993926"/>
              <a:gd name="connsiteX5" fmla="*/ 910402 w 1862902"/>
              <a:gd name="connsiteY5" fmla="*/ 555526 h 2993926"/>
              <a:gd name="connsiteX6" fmla="*/ 262702 w 1862902"/>
              <a:gd name="connsiteY6" fmla="*/ 3076 h 2993926"/>
              <a:gd name="connsiteX7" fmla="*/ 2352 w 1862902"/>
              <a:gd name="connsiteY7" fmla="*/ 434876 h 2993926"/>
              <a:gd name="connsiteX8" fmla="*/ 2352 w 1862902"/>
              <a:gd name="connsiteY8" fmla="*/ 1279426 h 2993926"/>
              <a:gd name="connsiteX9" fmla="*/ 2352 w 1862902"/>
              <a:gd name="connsiteY9" fmla="*/ 2638326 h 2993926"/>
              <a:gd name="connsiteX0" fmla="*/ 2352 w 1862902"/>
              <a:gd name="connsiteY0" fmla="*/ 2638269 h 2993869"/>
              <a:gd name="connsiteX1" fmla="*/ 1412052 w 1862902"/>
              <a:gd name="connsiteY1" fmla="*/ 2993869 h 2993869"/>
              <a:gd name="connsiteX2" fmla="*/ 1856552 w 1862902"/>
              <a:gd name="connsiteY2" fmla="*/ 2657319 h 2993869"/>
              <a:gd name="connsiteX3" fmla="*/ 1862902 w 1862902"/>
              <a:gd name="connsiteY3" fmla="*/ 638019 h 2993869"/>
              <a:gd name="connsiteX4" fmla="*/ 1666052 w 1862902"/>
              <a:gd name="connsiteY4" fmla="*/ 352269 h 2993869"/>
              <a:gd name="connsiteX5" fmla="*/ 910402 w 1862902"/>
              <a:gd name="connsiteY5" fmla="*/ 555469 h 2993869"/>
              <a:gd name="connsiteX6" fmla="*/ 262702 w 1862902"/>
              <a:gd name="connsiteY6" fmla="*/ 3019 h 2993869"/>
              <a:gd name="connsiteX7" fmla="*/ 2352 w 1862902"/>
              <a:gd name="connsiteY7" fmla="*/ 434819 h 2993869"/>
              <a:gd name="connsiteX8" fmla="*/ 2352 w 1862902"/>
              <a:gd name="connsiteY8" fmla="*/ 1279369 h 2993869"/>
              <a:gd name="connsiteX9" fmla="*/ 2352 w 1862902"/>
              <a:gd name="connsiteY9" fmla="*/ 2638269 h 2993869"/>
              <a:gd name="connsiteX0" fmla="*/ 2352 w 1862902"/>
              <a:gd name="connsiteY0" fmla="*/ 2641892 h 2997492"/>
              <a:gd name="connsiteX1" fmla="*/ 1412052 w 1862902"/>
              <a:gd name="connsiteY1" fmla="*/ 2997492 h 2997492"/>
              <a:gd name="connsiteX2" fmla="*/ 1856552 w 1862902"/>
              <a:gd name="connsiteY2" fmla="*/ 2660942 h 2997492"/>
              <a:gd name="connsiteX3" fmla="*/ 1862902 w 1862902"/>
              <a:gd name="connsiteY3" fmla="*/ 641642 h 2997492"/>
              <a:gd name="connsiteX4" fmla="*/ 1666052 w 1862902"/>
              <a:gd name="connsiteY4" fmla="*/ 355892 h 2997492"/>
              <a:gd name="connsiteX5" fmla="*/ 910402 w 1862902"/>
              <a:gd name="connsiteY5" fmla="*/ 559092 h 2997492"/>
              <a:gd name="connsiteX6" fmla="*/ 262702 w 1862902"/>
              <a:gd name="connsiteY6" fmla="*/ 6642 h 2997492"/>
              <a:gd name="connsiteX7" fmla="*/ 2352 w 1862902"/>
              <a:gd name="connsiteY7" fmla="*/ 438442 h 2997492"/>
              <a:gd name="connsiteX8" fmla="*/ 2352 w 1862902"/>
              <a:gd name="connsiteY8" fmla="*/ 1282992 h 2997492"/>
              <a:gd name="connsiteX9" fmla="*/ 2352 w 1862902"/>
              <a:gd name="connsiteY9" fmla="*/ 2641892 h 2997492"/>
              <a:gd name="connsiteX0" fmla="*/ 17926 w 1878476"/>
              <a:gd name="connsiteY0" fmla="*/ 2721673 h 3077273"/>
              <a:gd name="connsiteX1" fmla="*/ 1427626 w 1878476"/>
              <a:gd name="connsiteY1" fmla="*/ 3077273 h 3077273"/>
              <a:gd name="connsiteX2" fmla="*/ 1872126 w 1878476"/>
              <a:gd name="connsiteY2" fmla="*/ 2740723 h 3077273"/>
              <a:gd name="connsiteX3" fmla="*/ 1878476 w 1878476"/>
              <a:gd name="connsiteY3" fmla="*/ 721423 h 3077273"/>
              <a:gd name="connsiteX4" fmla="*/ 1681626 w 1878476"/>
              <a:gd name="connsiteY4" fmla="*/ 435673 h 3077273"/>
              <a:gd name="connsiteX5" fmla="*/ 925976 w 1878476"/>
              <a:gd name="connsiteY5" fmla="*/ 638873 h 3077273"/>
              <a:gd name="connsiteX6" fmla="*/ 259937 w 1878476"/>
              <a:gd name="connsiteY6" fmla="*/ 6349 h 3077273"/>
              <a:gd name="connsiteX7" fmla="*/ 17926 w 1878476"/>
              <a:gd name="connsiteY7" fmla="*/ 518223 h 3077273"/>
              <a:gd name="connsiteX8" fmla="*/ 17926 w 1878476"/>
              <a:gd name="connsiteY8" fmla="*/ 1362773 h 3077273"/>
              <a:gd name="connsiteX9" fmla="*/ 17926 w 1878476"/>
              <a:gd name="connsiteY9" fmla="*/ 2721673 h 3077273"/>
              <a:gd name="connsiteX0" fmla="*/ 941 w 1861491"/>
              <a:gd name="connsiteY0" fmla="*/ 2721673 h 3077273"/>
              <a:gd name="connsiteX1" fmla="*/ 1410641 w 1861491"/>
              <a:gd name="connsiteY1" fmla="*/ 3077273 h 3077273"/>
              <a:gd name="connsiteX2" fmla="*/ 1855141 w 1861491"/>
              <a:gd name="connsiteY2" fmla="*/ 2740723 h 3077273"/>
              <a:gd name="connsiteX3" fmla="*/ 1861491 w 1861491"/>
              <a:gd name="connsiteY3" fmla="*/ 721423 h 3077273"/>
              <a:gd name="connsiteX4" fmla="*/ 1664641 w 1861491"/>
              <a:gd name="connsiteY4" fmla="*/ 435673 h 3077273"/>
              <a:gd name="connsiteX5" fmla="*/ 908991 w 1861491"/>
              <a:gd name="connsiteY5" fmla="*/ 638873 h 3077273"/>
              <a:gd name="connsiteX6" fmla="*/ 242952 w 1861491"/>
              <a:gd name="connsiteY6" fmla="*/ 6349 h 3077273"/>
              <a:gd name="connsiteX7" fmla="*/ 941 w 1861491"/>
              <a:gd name="connsiteY7" fmla="*/ 518223 h 3077273"/>
              <a:gd name="connsiteX8" fmla="*/ 941 w 1861491"/>
              <a:gd name="connsiteY8" fmla="*/ 1362773 h 3077273"/>
              <a:gd name="connsiteX9" fmla="*/ 941 w 1861491"/>
              <a:gd name="connsiteY9" fmla="*/ 2721673 h 3077273"/>
              <a:gd name="connsiteX0" fmla="*/ 941 w 1874193"/>
              <a:gd name="connsiteY0" fmla="*/ 2721506 h 3077106"/>
              <a:gd name="connsiteX1" fmla="*/ 1410641 w 1874193"/>
              <a:gd name="connsiteY1" fmla="*/ 3077106 h 3077106"/>
              <a:gd name="connsiteX2" fmla="*/ 1855141 w 1874193"/>
              <a:gd name="connsiteY2" fmla="*/ 2740556 h 3077106"/>
              <a:gd name="connsiteX3" fmla="*/ 1861491 w 1874193"/>
              <a:gd name="connsiteY3" fmla="*/ 721256 h 3077106"/>
              <a:gd name="connsiteX4" fmla="*/ 1646302 w 1874193"/>
              <a:gd name="connsiteY4" fmla="*/ 319844 h 3077106"/>
              <a:gd name="connsiteX5" fmla="*/ 908991 w 1874193"/>
              <a:gd name="connsiteY5" fmla="*/ 638706 h 3077106"/>
              <a:gd name="connsiteX6" fmla="*/ 242952 w 1874193"/>
              <a:gd name="connsiteY6" fmla="*/ 6182 h 3077106"/>
              <a:gd name="connsiteX7" fmla="*/ 941 w 1874193"/>
              <a:gd name="connsiteY7" fmla="*/ 518056 h 3077106"/>
              <a:gd name="connsiteX8" fmla="*/ 941 w 1874193"/>
              <a:gd name="connsiteY8" fmla="*/ 1362606 h 3077106"/>
              <a:gd name="connsiteX9" fmla="*/ 941 w 1874193"/>
              <a:gd name="connsiteY9" fmla="*/ 2721506 h 3077106"/>
              <a:gd name="connsiteX0" fmla="*/ 941 w 1866477"/>
              <a:gd name="connsiteY0" fmla="*/ 2721506 h 3077106"/>
              <a:gd name="connsiteX1" fmla="*/ 1410641 w 1866477"/>
              <a:gd name="connsiteY1" fmla="*/ 3077106 h 3077106"/>
              <a:gd name="connsiteX2" fmla="*/ 1855141 w 1866477"/>
              <a:gd name="connsiteY2" fmla="*/ 2740556 h 3077106"/>
              <a:gd name="connsiteX3" fmla="*/ 1861491 w 1866477"/>
              <a:gd name="connsiteY3" fmla="*/ 721256 h 3077106"/>
              <a:gd name="connsiteX4" fmla="*/ 1646302 w 1866477"/>
              <a:gd name="connsiteY4" fmla="*/ 319844 h 3077106"/>
              <a:gd name="connsiteX5" fmla="*/ 908991 w 1866477"/>
              <a:gd name="connsiteY5" fmla="*/ 638706 h 3077106"/>
              <a:gd name="connsiteX6" fmla="*/ 242952 w 1866477"/>
              <a:gd name="connsiteY6" fmla="*/ 6182 h 3077106"/>
              <a:gd name="connsiteX7" fmla="*/ 941 w 1866477"/>
              <a:gd name="connsiteY7" fmla="*/ 518056 h 3077106"/>
              <a:gd name="connsiteX8" fmla="*/ 941 w 1866477"/>
              <a:gd name="connsiteY8" fmla="*/ 1362606 h 3077106"/>
              <a:gd name="connsiteX9" fmla="*/ 941 w 1866477"/>
              <a:gd name="connsiteY9" fmla="*/ 2721506 h 3077106"/>
              <a:gd name="connsiteX0" fmla="*/ 941 w 1866477"/>
              <a:gd name="connsiteY0" fmla="*/ 2718120 h 3073720"/>
              <a:gd name="connsiteX1" fmla="*/ 1410641 w 1866477"/>
              <a:gd name="connsiteY1" fmla="*/ 3073720 h 3073720"/>
              <a:gd name="connsiteX2" fmla="*/ 1855141 w 1866477"/>
              <a:gd name="connsiteY2" fmla="*/ 2737170 h 3073720"/>
              <a:gd name="connsiteX3" fmla="*/ 1861491 w 1866477"/>
              <a:gd name="connsiteY3" fmla="*/ 717870 h 3073720"/>
              <a:gd name="connsiteX4" fmla="*/ 1646302 w 1866477"/>
              <a:gd name="connsiteY4" fmla="*/ 316458 h 3073720"/>
              <a:gd name="connsiteX5" fmla="*/ 908991 w 1866477"/>
              <a:gd name="connsiteY5" fmla="*/ 635320 h 3073720"/>
              <a:gd name="connsiteX6" fmla="*/ 242952 w 1866477"/>
              <a:gd name="connsiteY6" fmla="*/ 2796 h 3073720"/>
              <a:gd name="connsiteX7" fmla="*/ 941 w 1866477"/>
              <a:gd name="connsiteY7" fmla="*/ 514670 h 3073720"/>
              <a:gd name="connsiteX8" fmla="*/ 941 w 1866477"/>
              <a:gd name="connsiteY8" fmla="*/ 1359220 h 3073720"/>
              <a:gd name="connsiteX9" fmla="*/ 941 w 1866477"/>
              <a:gd name="connsiteY9" fmla="*/ 2718120 h 3073720"/>
              <a:gd name="connsiteX0" fmla="*/ 941 w 1866477"/>
              <a:gd name="connsiteY0" fmla="*/ 2718359 h 3073959"/>
              <a:gd name="connsiteX1" fmla="*/ 1410641 w 1866477"/>
              <a:gd name="connsiteY1" fmla="*/ 3073959 h 3073959"/>
              <a:gd name="connsiteX2" fmla="*/ 1855141 w 1866477"/>
              <a:gd name="connsiteY2" fmla="*/ 2737409 h 3073959"/>
              <a:gd name="connsiteX3" fmla="*/ 1861491 w 1866477"/>
              <a:gd name="connsiteY3" fmla="*/ 718109 h 3073959"/>
              <a:gd name="connsiteX4" fmla="*/ 1646302 w 1866477"/>
              <a:gd name="connsiteY4" fmla="*/ 316697 h 3073959"/>
              <a:gd name="connsiteX5" fmla="*/ 908991 w 1866477"/>
              <a:gd name="connsiteY5" fmla="*/ 635559 h 3073959"/>
              <a:gd name="connsiteX6" fmla="*/ 242952 w 1866477"/>
              <a:gd name="connsiteY6" fmla="*/ 3035 h 3073959"/>
              <a:gd name="connsiteX7" fmla="*/ 941 w 1866477"/>
              <a:gd name="connsiteY7" fmla="*/ 514909 h 3073959"/>
              <a:gd name="connsiteX8" fmla="*/ 941 w 1866477"/>
              <a:gd name="connsiteY8" fmla="*/ 1359459 h 3073959"/>
              <a:gd name="connsiteX9" fmla="*/ 941 w 1866477"/>
              <a:gd name="connsiteY9" fmla="*/ 2718359 h 3073959"/>
              <a:gd name="connsiteX0" fmla="*/ 941 w 1866477"/>
              <a:gd name="connsiteY0" fmla="*/ 2728449 h 3084049"/>
              <a:gd name="connsiteX1" fmla="*/ 1410641 w 1866477"/>
              <a:gd name="connsiteY1" fmla="*/ 3084049 h 3084049"/>
              <a:gd name="connsiteX2" fmla="*/ 1855141 w 1866477"/>
              <a:gd name="connsiteY2" fmla="*/ 2747499 h 3084049"/>
              <a:gd name="connsiteX3" fmla="*/ 1861491 w 1866477"/>
              <a:gd name="connsiteY3" fmla="*/ 728199 h 3084049"/>
              <a:gd name="connsiteX4" fmla="*/ 1646302 w 1866477"/>
              <a:gd name="connsiteY4" fmla="*/ 326787 h 3084049"/>
              <a:gd name="connsiteX5" fmla="*/ 908991 w 1866477"/>
              <a:gd name="connsiteY5" fmla="*/ 645649 h 3084049"/>
              <a:gd name="connsiteX6" fmla="*/ 242952 w 1866477"/>
              <a:gd name="connsiteY6" fmla="*/ 13125 h 3084049"/>
              <a:gd name="connsiteX7" fmla="*/ 941 w 1866477"/>
              <a:gd name="connsiteY7" fmla="*/ 524999 h 3084049"/>
              <a:gd name="connsiteX8" fmla="*/ 941 w 1866477"/>
              <a:gd name="connsiteY8" fmla="*/ 1369549 h 3084049"/>
              <a:gd name="connsiteX9" fmla="*/ 941 w 1866477"/>
              <a:gd name="connsiteY9" fmla="*/ 2728449 h 3084049"/>
              <a:gd name="connsiteX0" fmla="*/ 941 w 1866477"/>
              <a:gd name="connsiteY0" fmla="*/ 2716293 h 3071893"/>
              <a:gd name="connsiteX1" fmla="*/ 1410641 w 1866477"/>
              <a:gd name="connsiteY1" fmla="*/ 3071893 h 3071893"/>
              <a:gd name="connsiteX2" fmla="*/ 1855141 w 1866477"/>
              <a:gd name="connsiteY2" fmla="*/ 2735343 h 3071893"/>
              <a:gd name="connsiteX3" fmla="*/ 1861491 w 1866477"/>
              <a:gd name="connsiteY3" fmla="*/ 716043 h 3071893"/>
              <a:gd name="connsiteX4" fmla="*/ 1646302 w 1866477"/>
              <a:gd name="connsiteY4" fmla="*/ 314631 h 3071893"/>
              <a:gd name="connsiteX5" fmla="*/ 908991 w 1866477"/>
              <a:gd name="connsiteY5" fmla="*/ 633493 h 3071893"/>
              <a:gd name="connsiteX6" fmla="*/ 242952 w 1866477"/>
              <a:gd name="connsiteY6" fmla="*/ 969 h 3071893"/>
              <a:gd name="connsiteX7" fmla="*/ 941 w 1866477"/>
              <a:gd name="connsiteY7" fmla="*/ 512843 h 3071893"/>
              <a:gd name="connsiteX8" fmla="*/ 941 w 1866477"/>
              <a:gd name="connsiteY8" fmla="*/ 1357393 h 3071893"/>
              <a:gd name="connsiteX9" fmla="*/ 941 w 1866477"/>
              <a:gd name="connsiteY9" fmla="*/ 2716293 h 3071893"/>
              <a:gd name="connsiteX0" fmla="*/ 1625 w 1867161"/>
              <a:gd name="connsiteY0" fmla="*/ 2716349 h 3071949"/>
              <a:gd name="connsiteX1" fmla="*/ 1411325 w 1867161"/>
              <a:gd name="connsiteY1" fmla="*/ 3071949 h 3071949"/>
              <a:gd name="connsiteX2" fmla="*/ 1855825 w 1867161"/>
              <a:gd name="connsiteY2" fmla="*/ 2735399 h 3071949"/>
              <a:gd name="connsiteX3" fmla="*/ 1862175 w 1867161"/>
              <a:gd name="connsiteY3" fmla="*/ 716099 h 3071949"/>
              <a:gd name="connsiteX4" fmla="*/ 1646986 w 1867161"/>
              <a:gd name="connsiteY4" fmla="*/ 314687 h 3071949"/>
              <a:gd name="connsiteX5" fmla="*/ 909675 w 1867161"/>
              <a:gd name="connsiteY5" fmla="*/ 633549 h 3071949"/>
              <a:gd name="connsiteX6" fmla="*/ 243636 w 1867161"/>
              <a:gd name="connsiteY6" fmla="*/ 1025 h 3071949"/>
              <a:gd name="connsiteX7" fmla="*/ 1625 w 1867161"/>
              <a:gd name="connsiteY7" fmla="*/ 512899 h 3071949"/>
              <a:gd name="connsiteX8" fmla="*/ 1625 w 1867161"/>
              <a:gd name="connsiteY8" fmla="*/ 1357449 h 3071949"/>
              <a:gd name="connsiteX9" fmla="*/ 1625 w 1867161"/>
              <a:gd name="connsiteY9" fmla="*/ 2716349 h 3071949"/>
              <a:gd name="connsiteX0" fmla="*/ 1625 w 1867161"/>
              <a:gd name="connsiteY0" fmla="*/ 2732533 h 3088133"/>
              <a:gd name="connsiteX1" fmla="*/ 1411325 w 1867161"/>
              <a:gd name="connsiteY1" fmla="*/ 3088133 h 3088133"/>
              <a:gd name="connsiteX2" fmla="*/ 1855825 w 1867161"/>
              <a:gd name="connsiteY2" fmla="*/ 2751583 h 3088133"/>
              <a:gd name="connsiteX3" fmla="*/ 1862175 w 1867161"/>
              <a:gd name="connsiteY3" fmla="*/ 732283 h 3088133"/>
              <a:gd name="connsiteX4" fmla="*/ 1646986 w 1867161"/>
              <a:gd name="connsiteY4" fmla="*/ 330871 h 3088133"/>
              <a:gd name="connsiteX5" fmla="*/ 909675 w 1867161"/>
              <a:gd name="connsiteY5" fmla="*/ 649733 h 3088133"/>
              <a:gd name="connsiteX6" fmla="*/ 243636 w 1867161"/>
              <a:gd name="connsiteY6" fmla="*/ 17209 h 3088133"/>
              <a:gd name="connsiteX7" fmla="*/ 1625 w 1867161"/>
              <a:gd name="connsiteY7" fmla="*/ 529083 h 3088133"/>
              <a:gd name="connsiteX8" fmla="*/ 1625 w 1867161"/>
              <a:gd name="connsiteY8" fmla="*/ 1373633 h 3088133"/>
              <a:gd name="connsiteX9" fmla="*/ 1625 w 1867161"/>
              <a:gd name="connsiteY9" fmla="*/ 2732533 h 3088133"/>
              <a:gd name="connsiteX0" fmla="*/ 1625 w 1867161"/>
              <a:gd name="connsiteY0" fmla="*/ 2722003 h 3077603"/>
              <a:gd name="connsiteX1" fmla="*/ 1411325 w 1867161"/>
              <a:gd name="connsiteY1" fmla="*/ 3077603 h 3077603"/>
              <a:gd name="connsiteX2" fmla="*/ 1855825 w 1867161"/>
              <a:gd name="connsiteY2" fmla="*/ 2741053 h 3077603"/>
              <a:gd name="connsiteX3" fmla="*/ 1862175 w 1867161"/>
              <a:gd name="connsiteY3" fmla="*/ 721753 h 3077603"/>
              <a:gd name="connsiteX4" fmla="*/ 1646986 w 1867161"/>
              <a:gd name="connsiteY4" fmla="*/ 320341 h 3077603"/>
              <a:gd name="connsiteX5" fmla="*/ 909675 w 1867161"/>
              <a:gd name="connsiteY5" fmla="*/ 639203 h 3077603"/>
              <a:gd name="connsiteX6" fmla="*/ 531519 w 1867161"/>
              <a:gd name="connsiteY6" fmla="*/ 253473 h 3077603"/>
              <a:gd name="connsiteX7" fmla="*/ 243636 w 1867161"/>
              <a:gd name="connsiteY7" fmla="*/ 6679 h 3077603"/>
              <a:gd name="connsiteX8" fmla="*/ 1625 w 1867161"/>
              <a:gd name="connsiteY8" fmla="*/ 518553 h 3077603"/>
              <a:gd name="connsiteX9" fmla="*/ 1625 w 1867161"/>
              <a:gd name="connsiteY9" fmla="*/ 1363103 h 3077603"/>
              <a:gd name="connsiteX10" fmla="*/ 1625 w 1867161"/>
              <a:gd name="connsiteY10" fmla="*/ 2722003 h 3077603"/>
              <a:gd name="connsiteX0" fmla="*/ 1625 w 1867161"/>
              <a:gd name="connsiteY0" fmla="*/ 2722442 h 3078042"/>
              <a:gd name="connsiteX1" fmla="*/ 1411325 w 1867161"/>
              <a:gd name="connsiteY1" fmla="*/ 3078042 h 3078042"/>
              <a:gd name="connsiteX2" fmla="*/ 1855825 w 1867161"/>
              <a:gd name="connsiteY2" fmla="*/ 2741492 h 3078042"/>
              <a:gd name="connsiteX3" fmla="*/ 1862175 w 1867161"/>
              <a:gd name="connsiteY3" fmla="*/ 722192 h 3078042"/>
              <a:gd name="connsiteX4" fmla="*/ 1646986 w 1867161"/>
              <a:gd name="connsiteY4" fmla="*/ 320780 h 3078042"/>
              <a:gd name="connsiteX5" fmla="*/ 909675 w 1867161"/>
              <a:gd name="connsiteY5" fmla="*/ 639642 h 3078042"/>
              <a:gd name="connsiteX6" fmla="*/ 531519 w 1867161"/>
              <a:gd name="connsiteY6" fmla="*/ 253912 h 3078042"/>
              <a:gd name="connsiteX7" fmla="*/ 243636 w 1867161"/>
              <a:gd name="connsiteY7" fmla="*/ 7118 h 3078042"/>
              <a:gd name="connsiteX8" fmla="*/ 1625 w 1867161"/>
              <a:gd name="connsiteY8" fmla="*/ 518992 h 3078042"/>
              <a:gd name="connsiteX9" fmla="*/ 1625 w 1867161"/>
              <a:gd name="connsiteY9" fmla="*/ 1363542 h 3078042"/>
              <a:gd name="connsiteX10" fmla="*/ 1625 w 1867161"/>
              <a:gd name="connsiteY10" fmla="*/ 2722442 h 3078042"/>
              <a:gd name="connsiteX0" fmla="*/ 1625 w 1867161"/>
              <a:gd name="connsiteY0" fmla="*/ 2722442 h 3078042"/>
              <a:gd name="connsiteX1" fmla="*/ 1411325 w 1867161"/>
              <a:gd name="connsiteY1" fmla="*/ 3078042 h 3078042"/>
              <a:gd name="connsiteX2" fmla="*/ 1855825 w 1867161"/>
              <a:gd name="connsiteY2" fmla="*/ 2741492 h 3078042"/>
              <a:gd name="connsiteX3" fmla="*/ 1862175 w 1867161"/>
              <a:gd name="connsiteY3" fmla="*/ 722192 h 3078042"/>
              <a:gd name="connsiteX4" fmla="*/ 1646986 w 1867161"/>
              <a:gd name="connsiteY4" fmla="*/ 320780 h 3078042"/>
              <a:gd name="connsiteX5" fmla="*/ 909675 w 1867161"/>
              <a:gd name="connsiteY5" fmla="*/ 639642 h 3078042"/>
              <a:gd name="connsiteX6" fmla="*/ 531519 w 1867161"/>
              <a:gd name="connsiteY6" fmla="*/ 253912 h 3078042"/>
              <a:gd name="connsiteX7" fmla="*/ 243636 w 1867161"/>
              <a:gd name="connsiteY7" fmla="*/ 7118 h 3078042"/>
              <a:gd name="connsiteX8" fmla="*/ 1625 w 1867161"/>
              <a:gd name="connsiteY8" fmla="*/ 518992 h 3078042"/>
              <a:gd name="connsiteX9" fmla="*/ 1625 w 1867161"/>
              <a:gd name="connsiteY9" fmla="*/ 1363542 h 3078042"/>
              <a:gd name="connsiteX10" fmla="*/ 1625 w 1867161"/>
              <a:gd name="connsiteY10" fmla="*/ 2722442 h 3078042"/>
              <a:gd name="connsiteX0" fmla="*/ 1625 w 1867161"/>
              <a:gd name="connsiteY0" fmla="*/ 2722442 h 3078042"/>
              <a:gd name="connsiteX1" fmla="*/ 1411325 w 1867161"/>
              <a:gd name="connsiteY1" fmla="*/ 3078042 h 3078042"/>
              <a:gd name="connsiteX2" fmla="*/ 1855825 w 1867161"/>
              <a:gd name="connsiteY2" fmla="*/ 2741492 h 3078042"/>
              <a:gd name="connsiteX3" fmla="*/ 1862175 w 1867161"/>
              <a:gd name="connsiteY3" fmla="*/ 722192 h 3078042"/>
              <a:gd name="connsiteX4" fmla="*/ 1646986 w 1867161"/>
              <a:gd name="connsiteY4" fmla="*/ 320780 h 3078042"/>
              <a:gd name="connsiteX5" fmla="*/ 909675 w 1867161"/>
              <a:gd name="connsiteY5" fmla="*/ 639642 h 3078042"/>
              <a:gd name="connsiteX6" fmla="*/ 531519 w 1867161"/>
              <a:gd name="connsiteY6" fmla="*/ 253912 h 3078042"/>
              <a:gd name="connsiteX7" fmla="*/ 243636 w 1867161"/>
              <a:gd name="connsiteY7" fmla="*/ 7118 h 3078042"/>
              <a:gd name="connsiteX8" fmla="*/ 1625 w 1867161"/>
              <a:gd name="connsiteY8" fmla="*/ 518992 h 3078042"/>
              <a:gd name="connsiteX9" fmla="*/ 1625 w 1867161"/>
              <a:gd name="connsiteY9" fmla="*/ 1363542 h 3078042"/>
              <a:gd name="connsiteX10" fmla="*/ 1625 w 1867161"/>
              <a:gd name="connsiteY10" fmla="*/ 2722442 h 3078042"/>
              <a:gd name="connsiteX0" fmla="*/ 1625 w 1867161"/>
              <a:gd name="connsiteY0" fmla="*/ 2727408 h 3083008"/>
              <a:gd name="connsiteX1" fmla="*/ 1411325 w 1867161"/>
              <a:gd name="connsiteY1" fmla="*/ 3083008 h 3083008"/>
              <a:gd name="connsiteX2" fmla="*/ 1855825 w 1867161"/>
              <a:gd name="connsiteY2" fmla="*/ 2746458 h 3083008"/>
              <a:gd name="connsiteX3" fmla="*/ 1862175 w 1867161"/>
              <a:gd name="connsiteY3" fmla="*/ 727158 h 3083008"/>
              <a:gd name="connsiteX4" fmla="*/ 1646986 w 1867161"/>
              <a:gd name="connsiteY4" fmla="*/ 325746 h 3083008"/>
              <a:gd name="connsiteX5" fmla="*/ 909675 w 1867161"/>
              <a:gd name="connsiteY5" fmla="*/ 644608 h 3083008"/>
              <a:gd name="connsiteX6" fmla="*/ 501762 w 1867161"/>
              <a:gd name="connsiteY6" fmla="*/ 208349 h 3083008"/>
              <a:gd name="connsiteX7" fmla="*/ 243636 w 1867161"/>
              <a:gd name="connsiteY7" fmla="*/ 12084 h 3083008"/>
              <a:gd name="connsiteX8" fmla="*/ 1625 w 1867161"/>
              <a:gd name="connsiteY8" fmla="*/ 523958 h 3083008"/>
              <a:gd name="connsiteX9" fmla="*/ 1625 w 1867161"/>
              <a:gd name="connsiteY9" fmla="*/ 1368508 h 3083008"/>
              <a:gd name="connsiteX10" fmla="*/ 1625 w 1867161"/>
              <a:gd name="connsiteY10" fmla="*/ 2727408 h 3083008"/>
              <a:gd name="connsiteX0" fmla="*/ 1625 w 1867161"/>
              <a:gd name="connsiteY0" fmla="*/ 2731483 h 3087083"/>
              <a:gd name="connsiteX1" fmla="*/ 1411325 w 1867161"/>
              <a:gd name="connsiteY1" fmla="*/ 3087083 h 3087083"/>
              <a:gd name="connsiteX2" fmla="*/ 1855825 w 1867161"/>
              <a:gd name="connsiteY2" fmla="*/ 2750533 h 3087083"/>
              <a:gd name="connsiteX3" fmla="*/ 1862175 w 1867161"/>
              <a:gd name="connsiteY3" fmla="*/ 731233 h 3087083"/>
              <a:gd name="connsiteX4" fmla="*/ 1646986 w 1867161"/>
              <a:gd name="connsiteY4" fmla="*/ 329821 h 3087083"/>
              <a:gd name="connsiteX5" fmla="*/ 909675 w 1867161"/>
              <a:gd name="connsiteY5" fmla="*/ 648683 h 3087083"/>
              <a:gd name="connsiteX6" fmla="*/ 472005 w 1867161"/>
              <a:gd name="connsiteY6" fmla="*/ 183550 h 3087083"/>
              <a:gd name="connsiteX7" fmla="*/ 243636 w 1867161"/>
              <a:gd name="connsiteY7" fmla="*/ 16159 h 3087083"/>
              <a:gd name="connsiteX8" fmla="*/ 1625 w 1867161"/>
              <a:gd name="connsiteY8" fmla="*/ 528033 h 3087083"/>
              <a:gd name="connsiteX9" fmla="*/ 1625 w 1867161"/>
              <a:gd name="connsiteY9" fmla="*/ 1372583 h 3087083"/>
              <a:gd name="connsiteX10" fmla="*/ 1625 w 1867161"/>
              <a:gd name="connsiteY10" fmla="*/ 2731483 h 3087083"/>
              <a:gd name="connsiteX0" fmla="*/ 1625 w 1867161"/>
              <a:gd name="connsiteY0" fmla="*/ 2733977 h 3089577"/>
              <a:gd name="connsiteX1" fmla="*/ 1411325 w 1867161"/>
              <a:gd name="connsiteY1" fmla="*/ 3089577 h 3089577"/>
              <a:gd name="connsiteX2" fmla="*/ 1855825 w 1867161"/>
              <a:gd name="connsiteY2" fmla="*/ 2753027 h 3089577"/>
              <a:gd name="connsiteX3" fmla="*/ 1862175 w 1867161"/>
              <a:gd name="connsiteY3" fmla="*/ 733727 h 3089577"/>
              <a:gd name="connsiteX4" fmla="*/ 1646986 w 1867161"/>
              <a:gd name="connsiteY4" fmla="*/ 332315 h 3089577"/>
              <a:gd name="connsiteX5" fmla="*/ 909675 w 1867161"/>
              <a:gd name="connsiteY5" fmla="*/ 651177 h 3089577"/>
              <a:gd name="connsiteX6" fmla="*/ 449687 w 1867161"/>
              <a:gd name="connsiteY6" fmla="*/ 171608 h 3089577"/>
              <a:gd name="connsiteX7" fmla="*/ 243636 w 1867161"/>
              <a:gd name="connsiteY7" fmla="*/ 18653 h 3089577"/>
              <a:gd name="connsiteX8" fmla="*/ 1625 w 1867161"/>
              <a:gd name="connsiteY8" fmla="*/ 530527 h 3089577"/>
              <a:gd name="connsiteX9" fmla="*/ 1625 w 1867161"/>
              <a:gd name="connsiteY9" fmla="*/ 1375077 h 3089577"/>
              <a:gd name="connsiteX10" fmla="*/ 1625 w 1867161"/>
              <a:gd name="connsiteY10" fmla="*/ 2733977 h 3089577"/>
              <a:gd name="connsiteX0" fmla="*/ 1625 w 1867161"/>
              <a:gd name="connsiteY0" fmla="*/ 2733977 h 3089577"/>
              <a:gd name="connsiteX1" fmla="*/ 1411325 w 1867161"/>
              <a:gd name="connsiteY1" fmla="*/ 3089577 h 3089577"/>
              <a:gd name="connsiteX2" fmla="*/ 1855825 w 1867161"/>
              <a:gd name="connsiteY2" fmla="*/ 2753027 h 3089577"/>
              <a:gd name="connsiteX3" fmla="*/ 1862175 w 1867161"/>
              <a:gd name="connsiteY3" fmla="*/ 733727 h 3089577"/>
              <a:gd name="connsiteX4" fmla="*/ 1646986 w 1867161"/>
              <a:gd name="connsiteY4" fmla="*/ 332315 h 3089577"/>
              <a:gd name="connsiteX5" fmla="*/ 909675 w 1867161"/>
              <a:gd name="connsiteY5" fmla="*/ 651177 h 3089577"/>
              <a:gd name="connsiteX6" fmla="*/ 449687 w 1867161"/>
              <a:gd name="connsiteY6" fmla="*/ 171608 h 3089577"/>
              <a:gd name="connsiteX7" fmla="*/ 243636 w 1867161"/>
              <a:gd name="connsiteY7" fmla="*/ 18653 h 3089577"/>
              <a:gd name="connsiteX8" fmla="*/ 1625 w 1867161"/>
              <a:gd name="connsiteY8" fmla="*/ 530527 h 3089577"/>
              <a:gd name="connsiteX9" fmla="*/ 1625 w 1867161"/>
              <a:gd name="connsiteY9" fmla="*/ 1375077 h 3089577"/>
              <a:gd name="connsiteX10" fmla="*/ 1625 w 1867161"/>
              <a:gd name="connsiteY10" fmla="*/ 2733977 h 3089577"/>
              <a:gd name="connsiteX0" fmla="*/ 1625 w 1867161"/>
              <a:gd name="connsiteY0" fmla="*/ 2733977 h 3089577"/>
              <a:gd name="connsiteX1" fmla="*/ 1411325 w 1867161"/>
              <a:gd name="connsiteY1" fmla="*/ 3089577 h 3089577"/>
              <a:gd name="connsiteX2" fmla="*/ 1855825 w 1867161"/>
              <a:gd name="connsiteY2" fmla="*/ 2753027 h 3089577"/>
              <a:gd name="connsiteX3" fmla="*/ 1862175 w 1867161"/>
              <a:gd name="connsiteY3" fmla="*/ 733727 h 3089577"/>
              <a:gd name="connsiteX4" fmla="*/ 1646986 w 1867161"/>
              <a:gd name="connsiteY4" fmla="*/ 332315 h 3089577"/>
              <a:gd name="connsiteX5" fmla="*/ 909675 w 1867161"/>
              <a:gd name="connsiteY5" fmla="*/ 651177 h 3089577"/>
              <a:gd name="connsiteX6" fmla="*/ 449687 w 1867161"/>
              <a:gd name="connsiteY6" fmla="*/ 171608 h 3089577"/>
              <a:gd name="connsiteX7" fmla="*/ 243636 w 1867161"/>
              <a:gd name="connsiteY7" fmla="*/ 18653 h 3089577"/>
              <a:gd name="connsiteX8" fmla="*/ 1625 w 1867161"/>
              <a:gd name="connsiteY8" fmla="*/ 530527 h 3089577"/>
              <a:gd name="connsiteX9" fmla="*/ 1625 w 1867161"/>
              <a:gd name="connsiteY9" fmla="*/ 1375077 h 3089577"/>
              <a:gd name="connsiteX10" fmla="*/ 1625 w 1867161"/>
              <a:gd name="connsiteY10" fmla="*/ 2733977 h 3089577"/>
              <a:gd name="connsiteX0" fmla="*/ 1625 w 1867161"/>
              <a:gd name="connsiteY0" fmla="*/ 2733977 h 3076271"/>
              <a:gd name="connsiteX1" fmla="*/ 1425039 w 1867161"/>
              <a:gd name="connsiteY1" fmla="*/ 3076271 h 3076271"/>
              <a:gd name="connsiteX2" fmla="*/ 1855825 w 1867161"/>
              <a:gd name="connsiteY2" fmla="*/ 2753027 h 3076271"/>
              <a:gd name="connsiteX3" fmla="*/ 1862175 w 1867161"/>
              <a:gd name="connsiteY3" fmla="*/ 733727 h 3076271"/>
              <a:gd name="connsiteX4" fmla="*/ 1646986 w 1867161"/>
              <a:gd name="connsiteY4" fmla="*/ 332315 h 3076271"/>
              <a:gd name="connsiteX5" fmla="*/ 909675 w 1867161"/>
              <a:gd name="connsiteY5" fmla="*/ 651177 h 3076271"/>
              <a:gd name="connsiteX6" fmla="*/ 449687 w 1867161"/>
              <a:gd name="connsiteY6" fmla="*/ 171608 h 3076271"/>
              <a:gd name="connsiteX7" fmla="*/ 243636 w 1867161"/>
              <a:gd name="connsiteY7" fmla="*/ 18653 h 3076271"/>
              <a:gd name="connsiteX8" fmla="*/ 1625 w 1867161"/>
              <a:gd name="connsiteY8" fmla="*/ 530527 h 3076271"/>
              <a:gd name="connsiteX9" fmla="*/ 1625 w 1867161"/>
              <a:gd name="connsiteY9" fmla="*/ 1375077 h 3076271"/>
              <a:gd name="connsiteX10" fmla="*/ 1625 w 1867161"/>
              <a:gd name="connsiteY10" fmla="*/ 2733977 h 3076271"/>
              <a:gd name="connsiteX0" fmla="*/ 1625 w 1867161"/>
              <a:gd name="connsiteY0" fmla="*/ 2733977 h 3076271"/>
              <a:gd name="connsiteX1" fmla="*/ 1425039 w 1867161"/>
              <a:gd name="connsiteY1" fmla="*/ 3076271 h 3076271"/>
              <a:gd name="connsiteX2" fmla="*/ 1855825 w 1867161"/>
              <a:gd name="connsiteY2" fmla="*/ 2753027 h 3076271"/>
              <a:gd name="connsiteX3" fmla="*/ 1862175 w 1867161"/>
              <a:gd name="connsiteY3" fmla="*/ 733727 h 3076271"/>
              <a:gd name="connsiteX4" fmla="*/ 1646986 w 1867161"/>
              <a:gd name="connsiteY4" fmla="*/ 332315 h 3076271"/>
              <a:gd name="connsiteX5" fmla="*/ 909675 w 1867161"/>
              <a:gd name="connsiteY5" fmla="*/ 651177 h 3076271"/>
              <a:gd name="connsiteX6" fmla="*/ 449687 w 1867161"/>
              <a:gd name="connsiteY6" fmla="*/ 171608 h 3076271"/>
              <a:gd name="connsiteX7" fmla="*/ 243636 w 1867161"/>
              <a:gd name="connsiteY7" fmla="*/ 18653 h 3076271"/>
              <a:gd name="connsiteX8" fmla="*/ 1625 w 1867161"/>
              <a:gd name="connsiteY8" fmla="*/ 530527 h 3076271"/>
              <a:gd name="connsiteX9" fmla="*/ 1625 w 1867161"/>
              <a:gd name="connsiteY9" fmla="*/ 1375077 h 3076271"/>
              <a:gd name="connsiteX10" fmla="*/ 1625 w 1867161"/>
              <a:gd name="connsiteY10" fmla="*/ 2733977 h 3076271"/>
              <a:gd name="connsiteX0" fmla="*/ 5188 w 1867296"/>
              <a:gd name="connsiteY0" fmla="*/ 2730650 h 3076271"/>
              <a:gd name="connsiteX1" fmla="*/ 1425174 w 1867296"/>
              <a:gd name="connsiteY1" fmla="*/ 3076271 h 3076271"/>
              <a:gd name="connsiteX2" fmla="*/ 1855960 w 1867296"/>
              <a:gd name="connsiteY2" fmla="*/ 2753027 h 3076271"/>
              <a:gd name="connsiteX3" fmla="*/ 1862310 w 1867296"/>
              <a:gd name="connsiteY3" fmla="*/ 733727 h 3076271"/>
              <a:gd name="connsiteX4" fmla="*/ 1647121 w 1867296"/>
              <a:gd name="connsiteY4" fmla="*/ 332315 h 3076271"/>
              <a:gd name="connsiteX5" fmla="*/ 909810 w 1867296"/>
              <a:gd name="connsiteY5" fmla="*/ 651177 h 3076271"/>
              <a:gd name="connsiteX6" fmla="*/ 449822 w 1867296"/>
              <a:gd name="connsiteY6" fmla="*/ 171608 h 3076271"/>
              <a:gd name="connsiteX7" fmla="*/ 243771 w 1867296"/>
              <a:gd name="connsiteY7" fmla="*/ 18653 h 3076271"/>
              <a:gd name="connsiteX8" fmla="*/ 1760 w 1867296"/>
              <a:gd name="connsiteY8" fmla="*/ 530527 h 3076271"/>
              <a:gd name="connsiteX9" fmla="*/ 1760 w 1867296"/>
              <a:gd name="connsiteY9" fmla="*/ 1375077 h 3076271"/>
              <a:gd name="connsiteX10" fmla="*/ 5188 w 1867296"/>
              <a:gd name="connsiteY10" fmla="*/ 2730650 h 3076271"/>
              <a:gd name="connsiteX0" fmla="*/ 5188 w 1872487"/>
              <a:gd name="connsiteY0" fmla="*/ 3038021 h 3383642"/>
              <a:gd name="connsiteX1" fmla="*/ 1425174 w 1872487"/>
              <a:gd name="connsiteY1" fmla="*/ 3383642 h 3383642"/>
              <a:gd name="connsiteX2" fmla="*/ 1855960 w 1872487"/>
              <a:gd name="connsiteY2" fmla="*/ 3060398 h 3383642"/>
              <a:gd name="connsiteX3" fmla="*/ 1862310 w 1872487"/>
              <a:gd name="connsiteY3" fmla="*/ 1041098 h 3383642"/>
              <a:gd name="connsiteX4" fmla="*/ 1682429 w 1872487"/>
              <a:gd name="connsiteY4" fmla="*/ 157 h 3383642"/>
              <a:gd name="connsiteX5" fmla="*/ 909810 w 1872487"/>
              <a:gd name="connsiteY5" fmla="*/ 958548 h 3383642"/>
              <a:gd name="connsiteX6" fmla="*/ 449822 w 1872487"/>
              <a:gd name="connsiteY6" fmla="*/ 478979 h 3383642"/>
              <a:gd name="connsiteX7" fmla="*/ 243771 w 1872487"/>
              <a:gd name="connsiteY7" fmla="*/ 326024 h 3383642"/>
              <a:gd name="connsiteX8" fmla="*/ 1760 w 1872487"/>
              <a:gd name="connsiteY8" fmla="*/ 837898 h 3383642"/>
              <a:gd name="connsiteX9" fmla="*/ 1760 w 1872487"/>
              <a:gd name="connsiteY9" fmla="*/ 1682448 h 3383642"/>
              <a:gd name="connsiteX10" fmla="*/ 5188 w 1872487"/>
              <a:gd name="connsiteY10" fmla="*/ 3038021 h 3383642"/>
              <a:gd name="connsiteX0" fmla="*/ 5188 w 1882616"/>
              <a:gd name="connsiteY0" fmla="*/ 3075897 h 3421518"/>
              <a:gd name="connsiteX1" fmla="*/ 1425174 w 1882616"/>
              <a:gd name="connsiteY1" fmla="*/ 3421518 h 3421518"/>
              <a:gd name="connsiteX2" fmla="*/ 1855960 w 1882616"/>
              <a:gd name="connsiteY2" fmla="*/ 3098274 h 3421518"/>
              <a:gd name="connsiteX3" fmla="*/ 1874079 w 1882616"/>
              <a:gd name="connsiteY3" fmla="*/ 485127 h 3421518"/>
              <a:gd name="connsiteX4" fmla="*/ 1682429 w 1882616"/>
              <a:gd name="connsiteY4" fmla="*/ 38033 h 3421518"/>
              <a:gd name="connsiteX5" fmla="*/ 909810 w 1882616"/>
              <a:gd name="connsiteY5" fmla="*/ 996424 h 3421518"/>
              <a:gd name="connsiteX6" fmla="*/ 449822 w 1882616"/>
              <a:gd name="connsiteY6" fmla="*/ 516855 h 3421518"/>
              <a:gd name="connsiteX7" fmla="*/ 243771 w 1882616"/>
              <a:gd name="connsiteY7" fmla="*/ 363900 h 3421518"/>
              <a:gd name="connsiteX8" fmla="*/ 1760 w 1882616"/>
              <a:gd name="connsiteY8" fmla="*/ 875774 h 3421518"/>
              <a:gd name="connsiteX9" fmla="*/ 1760 w 1882616"/>
              <a:gd name="connsiteY9" fmla="*/ 1720324 h 3421518"/>
              <a:gd name="connsiteX10" fmla="*/ 5188 w 1882616"/>
              <a:gd name="connsiteY10" fmla="*/ 3075897 h 3421518"/>
              <a:gd name="connsiteX0" fmla="*/ 5188 w 1882616"/>
              <a:gd name="connsiteY0" fmla="*/ 3038198 h 3383819"/>
              <a:gd name="connsiteX1" fmla="*/ 1425174 w 1882616"/>
              <a:gd name="connsiteY1" fmla="*/ 3383819 h 3383819"/>
              <a:gd name="connsiteX2" fmla="*/ 1855960 w 1882616"/>
              <a:gd name="connsiteY2" fmla="*/ 3060575 h 3383819"/>
              <a:gd name="connsiteX3" fmla="*/ 1874079 w 1882616"/>
              <a:gd name="connsiteY3" fmla="*/ 447428 h 3383819"/>
              <a:gd name="connsiteX4" fmla="*/ 1682429 w 1882616"/>
              <a:gd name="connsiteY4" fmla="*/ 334 h 3383819"/>
              <a:gd name="connsiteX5" fmla="*/ 945118 w 1882616"/>
              <a:gd name="connsiteY5" fmla="*/ 376298 h 3383819"/>
              <a:gd name="connsiteX6" fmla="*/ 449822 w 1882616"/>
              <a:gd name="connsiteY6" fmla="*/ 479156 h 3383819"/>
              <a:gd name="connsiteX7" fmla="*/ 243771 w 1882616"/>
              <a:gd name="connsiteY7" fmla="*/ 326201 h 3383819"/>
              <a:gd name="connsiteX8" fmla="*/ 1760 w 1882616"/>
              <a:gd name="connsiteY8" fmla="*/ 838075 h 3383819"/>
              <a:gd name="connsiteX9" fmla="*/ 1760 w 1882616"/>
              <a:gd name="connsiteY9" fmla="*/ 1682625 h 3383819"/>
              <a:gd name="connsiteX10" fmla="*/ 5188 w 1882616"/>
              <a:gd name="connsiteY10" fmla="*/ 3038198 h 3383819"/>
              <a:gd name="connsiteX0" fmla="*/ 5188 w 1882616"/>
              <a:gd name="connsiteY0" fmla="*/ 3038136 h 3383757"/>
              <a:gd name="connsiteX1" fmla="*/ 1425174 w 1882616"/>
              <a:gd name="connsiteY1" fmla="*/ 3383757 h 3383757"/>
              <a:gd name="connsiteX2" fmla="*/ 1855960 w 1882616"/>
              <a:gd name="connsiteY2" fmla="*/ 3060513 h 3383757"/>
              <a:gd name="connsiteX3" fmla="*/ 1874079 w 1882616"/>
              <a:gd name="connsiteY3" fmla="*/ 447366 h 3383757"/>
              <a:gd name="connsiteX4" fmla="*/ 1682429 w 1882616"/>
              <a:gd name="connsiteY4" fmla="*/ 272 h 3383757"/>
              <a:gd name="connsiteX5" fmla="*/ 945118 w 1882616"/>
              <a:gd name="connsiteY5" fmla="*/ 376236 h 3383757"/>
              <a:gd name="connsiteX6" fmla="*/ 508670 w 1882616"/>
              <a:gd name="connsiteY6" fmla="*/ 45128 h 3383757"/>
              <a:gd name="connsiteX7" fmla="*/ 243771 w 1882616"/>
              <a:gd name="connsiteY7" fmla="*/ 326139 h 3383757"/>
              <a:gd name="connsiteX8" fmla="*/ 1760 w 1882616"/>
              <a:gd name="connsiteY8" fmla="*/ 838013 h 3383757"/>
              <a:gd name="connsiteX9" fmla="*/ 1760 w 1882616"/>
              <a:gd name="connsiteY9" fmla="*/ 1682563 h 3383757"/>
              <a:gd name="connsiteX10" fmla="*/ 5188 w 1882616"/>
              <a:gd name="connsiteY10" fmla="*/ 3038136 h 3383757"/>
              <a:gd name="connsiteX0" fmla="*/ 5188 w 1882616"/>
              <a:gd name="connsiteY0" fmla="*/ 3379321 h 3724942"/>
              <a:gd name="connsiteX1" fmla="*/ 1425174 w 1882616"/>
              <a:gd name="connsiteY1" fmla="*/ 3724942 h 3724942"/>
              <a:gd name="connsiteX2" fmla="*/ 1855960 w 1882616"/>
              <a:gd name="connsiteY2" fmla="*/ 3401698 h 3724942"/>
              <a:gd name="connsiteX3" fmla="*/ 1874079 w 1882616"/>
              <a:gd name="connsiteY3" fmla="*/ 788551 h 3724942"/>
              <a:gd name="connsiteX4" fmla="*/ 1682429 w 1882616"/>
              <a:gd name="connsiteY4" fmla="*/ 341457 h 3724942"/>
              <a:gd name="connsiteX5" fmla="*/ 945118 w 1882616"/>
              <a:gd name="connsiteY5" fmla="*/ 717421 h 3724942"/>
              <a:gd name="connsiteX6" fmla="*/ 508670 w 1882616"/>
              <a:gd name="connsiteY6" fmla="*/ 386313 h 3724942"/>
              <a:gd name="connsiteX7" fmla="*/ 208462 w 1882616"/>
              <a:gd name="connsiteY7" fmla="*/ 27795 h 3724942"/>
              <a:gd name="connsiteX8" fmla="*/ 1760 w 1882616"/>
              <a:gd name="connsiteY8" fmla="*/ 1179198 h 3724942"/>
              <a:gd name="connsiteX9" fmla="*/ 1760 w 1882616"/>
              <a:gd name="connsiteY9" fmla="*/ 2023748 h 3724942"/>
              <a:gd name="connsiteX10" fmla="*/ 5188 w 1882616"/>
              <a:gd name="connsiteY10" fmla="*/ 3379321 h 3724942"/>
              <a:gd name="connsiteX0" fmla="*/ 15846 w 1893274"/>
              <a:gd name="connsiteY0" fmla="*/ 3354267 h 3699888"/>
              <a:gd name="connsiteX1" fmla="*/ 1435832 w 1893274"/>
              <a:gd name="connsiteY1" fmla="*/ 3699888 h 3699888"/>
              <a:gd name="connsiteX2" fmla="*/ 1866618 w 1893274"/>
              <a:gd name="connsiteY2" fmla="*/ 3376644 h 3699888"/>
              <a:gd name="connsiteX3" fmla="*/ 1884737 w 1893274"/>
              <a:gd name="connsiteY3" fmla="*/ 763497 h 3699888"/>
              <a:gd name="connsiteX4" fmla="*/ 1693087 w 1893274"/>
              <a:gd name="connsiteY4" fmla="*/ 316403 h 3699888"/>
              <a:gd name="connsiteX5" fmla="*/ 955776 w 1893274"/>
              <a:gd name="connsiteY5" fmla="*/ 692367 h 3699888"/>
              <a:gd name="connsiteX6" fmla="*/ 519328 w 1893274"/>
              <a:gd name="connsiteY6" fmla="*/ 361259 h 3699888"/>
              <a:gd name="connsiteX7" fmla="*/ 219120 w 1893274"/>
              <a:gd name="connsiteY7" fmla="*/ 2741 h 3699888"/>
              <a:gd name="connsiteX8" fmla="*/ 648 w 1893274"/>
              <a:gd name="connsiteY8" fmla="*/ 560295 h 3699888"/>
              <a:gd name="connsiteX9" fmla="*/ 12418 w 1893274"/>
              <a:gd name="connsiteY9" fmla="*/ 1998694 h 3699888"/>
              <a:gd name="connsiteX10" fmla="*/ 15846 w 1893274"/>
              <a:gd name="connsiteY10" fmla="*/ 3354267 h 3699888"/>
              <a:gd name="connsiteX0" fmla="*/ 15846 w 1893274"/>
              <a:gd name="connsiteY0" fmla="*/ 3354737 h 3700358"/>
              <a:gd name="connsiteX1" fmla="*/ 1435832 w 1893274"/>
              <a:gd name="connsiteY1" fmla="*/ 3700358 h 3700358"/>
              <a:gd name="connsiteX2" fmla="*/ 1866618 w 1893274"/>
              <a:gd name="connsiteY2" fmla="*/ 3377114 h 3700358"/>
              <a:gd name="connsiteX3" fmla="*/ 1884737 w 1893274"/>
              <a:gd name="connsiteY3" fmla="*/ 763967 h 3700358"/>
              <a:gd name="connsiteX4" fmla="*/ 1693087 w 1893274"/>
              <a:gd name="connsiteY4" fmla="*/ 316873 h 3700358"/>
              <a:gd name="connsiteX5" fmla="*/ 955776 w 1893274"/>
              <a:gd name="connsiteY5" fmla="*/ 692837 h 3700358"/>
              <a:gd name="connsiteX6" fmla="*/ 519328 w 1893274"/>
              <a:gd name="connsiteY6" fmla="*/ 361729 h 3700358"/>
              <a:gd name="connsiteX7" fmla="*/ 219120 w 1893274"/>
              <a:gd name="connsiteY7" fmla="*/ 3211 h 3700358"/>
              <a:gd name="connsiteX8" fmla="*/ 648 w 1893274"/>
              <a:gd name="connsiteY8" fmla="*/ 560765 h 3700358"/>
              <a:gd name="connsiteX9" fmla="*/ 12418 w 1893274"/>
              <a:gd name="connsiteY9" fmla="*/ 1999164 h 3700358"/>
              <a:gd name="connsiteX10" fmla="*/ 15846 w 1893274"/>
              <a:gd name="connsiteY10" fmla="*/ 3354737 h 3700358"/>
              <a:gd name="connsiteX0" fmla="*/ 15846 w 1893274"/>
              <a:gd name="connsiteY0" fmla="*/ 3356382 h 3702003"/>
              <a:gd name="connsiteX1" fmla="*/ 1435832 w 1893274"/>
              <a:gd name="connsiteY1" fmla="*/ 3702003 h 3702003"/>
              <a:gd name="connsiteX2" fmla="*/ 1866618 w 1893274"/>
              <a:gd name="connsiteY2" fmla="*/ 3378759 h 3702003"/>
              <a:gd name="connsiteX3" fmla="*/ 1884737 w 1893274"/>
              <a:gd name="connsiteY3" fmla="*/ 765612 h 3702003"/>
              <a:gd name="connsiteX4" fmla="*/ 1693087 w 1893274"/>
              <a:gd name="connsiteY4" fmla="*/ 318518 h 3702003"/>
              <a:gd name="connsiteX5" fmla="*/ 955776 w 1893274"/>
              <a:gd name="connsiteY5" fmla="*/ 694482 h 3702003"/>
              <a:gd name="connsiteX6" fmla="*/ 460480 w 1893274"/>
              <a:gd name="connsiteY6" fmla="*/ 329114 h 3702003"/>
              <a:gd name="connsiteX7" fmla="*/ 219120 w 1893274"/>
              <a:gd name="connsiteY7" fmla="*/ 4856 h 3702003"/>
              <a:gd name="connsiteX8" fmla="*/ 648 w 1893274"/>
              <a:gd name="connsiteY8" fmla="*/ 562410 h 3702003"/>
              <a:gd name="connsiteX9" fmla="*/ 12418 w 1893274"/>
              <a:gd name="connsiteY9" fmla="*/ 2000809 h 3702003"/>
              <a:gd name="connsiteX10" fmla="*/ 15846 w 1893274"/>
              <a:gd name="connsiteY10" fmla="*/ 3356382 h 3702003"/>
              <a:gd name="connsiteX0" fmla="*/ 15846 w 1893274"/>
              <a:gd name="connsiteY0" fmla="*/ 3357053 h 3702674"/>
              <a:gd name="connsiteX1" fmla="*/ 1435832 w 1893274"/>
              <a:gd name="connsiteY1" fmla="*/ 3702674 h 3702674"/>
              <a:gd name="connsiteX2" fmla="*/ 1866618 w 1893274"/>
              <a:gd name="connsiteY2" fmla="*/ 3379430 h 3702674"/>
              <a:gd name="connsiteX3" fmla="*/ 1884737 w 1893274"/>
              <a:gd name="connsiteY3" fmla="*/ 766283 h 3702674"/>
              <a:gd name="connsiteX4" fmla="*/ 1693087 w 1893274"/>
              <a:gd name="connsiteY4" fmla="*/ 319189 h 3702674"/>
              <a:gd name="connsiteX5" fmla="*/ 955776 w 1893274"/>
              <a:gd name="connsiteY5" fmla="*/ 695153 h 3702674"/>
              <a:gd name="connsiteX6" fmla="*/ 484019 w 1893274"/>
              <a:gd name="connsiteY6" fmla="*/ 318365 h 3702674"/>
              <a:gd name="connsiteX7" fmla="*/ 219120 w 1893274"/>
              <a:gd name="connsiteY7" fmla="*/ 5527 h 3702674"/>
              <a:gd name="connsiteX8" fmla="*/ 648 w 1893274"/>
              <a:gd name="connsiteY8" fmla="*/ 563081 h 3702674"/>
              <a:gd name="connsiteX9" fmla="*/ 12418 w 1893274"/>
              <a:gd name="connsiteY9" fmla="*/ 2001480 h 3702674"/>
              <a:gd name="connsiteX10" fmla="*/ 15846 w 1893274"/>
              <a:gd name="connsiteY10" fmla="*/ 3357053 h 3702674"/>
              <a:gd name="connsiteX0" fmla="*/ 5189 w 1882617"/>
              <a:gd name="connsiteY0" fmla="*/ 3355416 h 3701037"/>
              <a:gd name="connsiteX1" fmla="*/ 1425175 w 1882617"/>
              <a:gd name="connsiteY1" fmla="*/ 3701037 h 3701037"/>
              <a:gd name="connsiteX2" fmla="*/ 1855961 w 1882617"/>
              <a:gd name="connsiteY2" fmla="*/ 3377793 h 3701037"/>
              <a:gd name="connsiteX3" fmla="*/ 1874080 w 1882617"/>
              <a:gd name="connsiteY3" fmla="*/ 764646 h 3701037"/>
              <a:gd name="connsiteX4" fmla="*/ 1682430 w 1882617"/>
              <a:gd name="connsiteY4" fmla="*/ 317552 h 3701037"/>
              <a:gd name="connsiteX5" fmla="*/ 945119 w 1882617"/>
              <a:gd name="connsiteY5" fmla="*/ 693516 h 3701037"/>
              <a:gd name="connsiteX6" fmla="*/ 473362 w 1882617"/>
              <a:gd name="connsiteY6" fmla="*/ 316728 h 3701037"/>
              <a:gd name="connsiteX7" fmla="*/ 208463 w 1882617"/>
              <a:gd name="connsiteY7" fmla="*/ 3890 h 3701037"/>
              <a:gd name="connsiteX8" fmla="*/ 1760 w 1882617"/>
              <a:gd name="connsiteY8" fmla="*/ 515763 h 3701037"/>
              <a:gd name="connsiteX9" fmla="*/ 1761 w 1882617"/>
              <a:gd name="connsiteY9" fmla="*/ 1999843 h 3701037"/>
              <a:gd name="connsiteX10" fmla="*/ 5189 w 1882617"/>
              <a:gd name="connsiteY10" fmla="*/ 3355416 h 3701037"/>
              <a:gd name="connsiteX0" fmla="*/ 3430 w 1880858"/>
              <a:gd name="connsiteY0" fmla="*/ 3355416 h 3701037"/>
              <a:gd name="connsiteX1" fmla="*/ 1423416 w 1880858"/>
              <a:gd name="connsiteY1" fmla="*/ 3701037 h 3701037"/>
              <a:gd name="connsiteX2" fmla="*/ 1854202 w 1880858"/>
              <a:gd name="connsiteY2" fmla="*/ 3377793 h 3701037"/>
              <a:gd name="connsiteX3" fmla="*/ 1872321 w 1880858"/>
              <a:gd name="connsiteY3" fmla="*/ 764646 h 3701037"/>
              <a:gd name="connsiteX4" fmla="*/ 1680671 w 1880858"/>
              <a:gd name="connsiteY4" fmla="*/ 317552 h 3701037"/>
              <a:gd name="connsiteX5" fmla="*/ 943360 w 1880858"/>
              <a:gd name="connsiteY5" fmla="*/ 693516 h 3701037"/>
              <a:gd name="connsiteX6" fmla="*/ 471603 w 1880858"/>
              <a:gd name="connsiteY6" fmla="*/ 316728 h 3701037"/>
              <a:gd name="connsiteX7" fmla="*/ 206704 w 1880858"/>
              <a:gd name="connsiteY7" fmla="*/ 3890 h 3701037"/>
              <a:gd name="connsiteX8" fmla="*/ 1 w 1880858"/>
              <a:gd name="connsiteY8" fmla="*/ 515763 h 3701037"/>
              <a:gd name="connsiteX9" fmla="*/ 2 w 1880858"/>
              <a:gd name="connsiteY9" fmla="*/ 1999843 h 3701037"/>
              <a:gd name="connsiteX10" fmla="*/ 3430 w 1880858"/>
              <a:gd name="connsiteY10" fmla="*/ 3355416 h 3701037"/>
              <a:gd name="connsiteX0" fmla="*/ 85013 w 1962441"/>
              <a:gd name="connsiteY0" fmla="*/ 3355416 h 3701037"/>
              <a:gd name="connsiteX1" fmla="*/ 1504999 w 1962441"/>
              <a:gd name="connsiteY1" fmla="*/ 3701037 h 3701037"/>
              <a:gd name="connsiteX2" fmla="*/ 1935785 w 1962441"/>
              <a:gd name="connsiteY2" fmla="*/ 3377793 h 3701037"/>
              <a:gd name="connsiteX3" fmla="*/ 1953904 w 1962441"/>
              <a:gd name="connsiteY3" fmla="*/ 764646 h 3701037"/>
              <a:gd name="connsiteX4" fmla="*/ 1762254 w 1962441"/>
              <a:gd name="connsiteY4" fmla="*/ 317552 h 3701037"/>
              <a:gd name="connsiteX5" fmla="*/ 1024943 w 1962441"/>
              <a:gd name="connsiteY5" fmla="*/ 693516 h 3701037"/>
              <a:gd name="connsiteX6" fmla="*/ 553186 w 1962441"/>
              <a:gd name="connsiteY6" fmla="*/ 316728 h 3701037"/>
              <a:gd name="connsiteX7" fmla="*/ 288287 w 1962441"/>
              <a:gd name="connsiteY7" fmla="*/ 3890 h 3701037"/>
              <a:gd name="connsiteX8" fmla="*/ 81584 w 1962441"/>
              <a:gd name="connsiteY8" fmla="*/ 515763 h 3701037"/>
              <a:gd name="connsiteX9" fmla="*/ 81585 w 1962441"/>
              <a:gd name="connsiteY9" fmla="*/ 1999843 h 3701037"/>
              <a:gd name="connsiteX10" fmla="*/ 85013 w 1962441"/>
              <a:gd name="connsiteY10" fmla="*/ 3355416 h 3701037"/>
              <a:gd name="connsiteX0" fmla="*/ 5189 w 1882617"/>
              <a:gd name="connsiteY0" fmla="*/ 3355416 h 3701037"/>
              <a:gd name="connsiteX1" fmla="*/ 1425175 w 1882617"/>
              <a:gd name="connsiteY1" fmla="*/ 3701037 h 3701037"/>
              <a:gd name="connsiteX2" fmla="*/ 1855961 w 1882617"/>
              <a:gd name="connsiteY2" fmla="*/ 3377793 h 3701037"/>
              <a:gd name="connsiteX3" fmla="*/ 1874080 w 1882617"/>
              <a:gd name="connsiteY3" fmla="*/ 764646 h 3701037"/>
              <a:gd name="connsiteX4" fmla="*/ 1682430 w 1882617"/>
              <a:gd name="connsiteY4" fmla="*/ 317552 h 3701037"/>
              <a:gd name="connsiteX5" fmla="*/ 945119 w 1882617"/>
              <a:gd name="connsiteY5" fmla="*/ 693516 h 3701037"/>
              <a:gd name="connsiteX6" fmla="*/ 473362 w 1882617"/>
              <a:gd name="connsiteY6" fmla="*/ 316728 h 3701037"/>
              <a:gd name="connsiteX7" fmla="*/ 208463 w 1882617"/>
              <a:gd name="connsiteY7" fmla="*/ 3890 h 3701037"/>
              <a:gd name="connsiteX8" fmla="*/ 1760 w 1882617"/>
              <a:gd name="connsiteY8" fmla="*/ 515763 h 3701037"/>
              <a:gd name="connsiteX9" fmla="*/ 1761 w 1882617"/>
              <a:gd name="connsiteY9" fmla="*/ 1999843 h 3701037"/>
              <a:gd name="connsiteX10" fmla="*/ 5189 w 1882617"/>
              <a:gd name="connsiteY10" fmla="*/ 3355416 h 3701037"/>
              <a:gd name="connsiteX0" fmla="*/ 3776 w 1881204"/>
              <a:gd name="connsiteY0" fmla="*/ 3355416 h 3701037"/>
              <a:gd name="connsiteX1" fmla="*/ 1423762 w 1881204"/>
              <a:gd name="connsiteY1" fmla="*/ 3701037 h 3701037"/>
              <a:gd name="connsiteX2" fmla="*/ 1854548 w 1881204"/>
              <a:gd name="connsiteY2" fmla="*/ 3377793 h 3701037"/>
              <a:gd name="connsiteX3" fmla="*/ 1872667 w 1881204"/>
              <a:gd name="connsiteY3" fmla="*/ 764646 h 3701037"/>
              <a:gd name="connsiteX4" fmla="*/ 1681017 w 1881204"/>
              <a:gd name="connsiteY4" fmla="*/ 317552 h 3701037"/>
              <a:gd name="connsiteX5" fmla="*/ 943706 w 1881204"/>
              <a:gd name="connsiteY5" fmla="*/ 693516 h 3701037"/>
              <a:gd name="connsiteX6" fmla="*/ 471949 w 1881204"/>
              <a:gd name="connsiteY6" fmla="*/ 316728 h 3701037"/>
              <a:gd name="connsiteX7" fmla="*/ 207050 w 1881204"/>
              <a:gd name="connsiteY7" fmla="*/ 3890 h 3701037"/>
              <a:gd name="connsiteX8" fmla="*/ 347 w 1881204"/>
              <a:gd name="connsiteY8" fmla="*/ 515763 h 3701037"/>
              <a:gd name="connsiteX9" fmla="*/ 348 w 1881204"/>
              <a:gd name="connsiteY9" fmla="*/ 1999843 h 3701037"/>
              <a:gd name="connsiteX10" fmla="*/ 3776 w 1881204"/>
              <a:gd name="connsiteY10" fmla="*/ 3355416 h 3701037"/>
              <a:gd name="connsiteX0" fmla="*/ 3776 w 1873300"/>
              <a:gd name="connsiteY0" fmla="*/ 3355416 h 3701037"/>
              <a:gd name="connsiteX1" fmla="*/ 1423762 w 1873300"/>
              <a:gd name="connsiteY1" fmla="*/ 3701037 h 3701037"/>
              <a:gd name="connsiteX2" fmla="*/ 1854548 w 1873300"/>
              <a:gd name="connsiteY2" fmla="*/ 3377793 h 3701037"/>
              <a:gd name="connsiteX3" fmla="*/ 1872667 w 1873300"/>
              <a:gd name="connsiteY3" fmla="*/ 764646 h 3701037"/>
              <a:gd name="connsiteX4" fmla="*/ 1681017 w 1873300"/>
              <a:gd name="connsiteY4" fmla="*/ 317552 h 3701037"/>
              <a:gd name="connsiteX5" fmla="*/ 943706 w 1873300"/>
              <a:gd name="connsiteY5" fmla="*/ 693516 h 3701037"/>
              <a:gd name="connsiteX6" fmla="*/ 471949 w 1873300"/>
              <a:gd name="connsiteY6" fmla="*/ 316728 h 3701037"/>
              <a:gd name="connsiteX7" fmla="*/ 207050 w 1873300"/>
              <a:gd name="connsiteY7" fmla="*/ 3890 h 3701037"/>
              <a:gd name="connsiteX8" fmla="*/ 347 w 1873300"/>
              <a:gd name="connsiteY8" fmla="*/ 515763 h 3701037"/>
              <a:gd name="connsiteX9" fmla="*/ 348 w 1873300"/>
              <a:gd name="connsiteY9" fmla="*/ 1999843 h 3701037"/>
              <a:gd name="connsiteX10" fmla="*/ 3776 w 1873300"/>
              <a:gd name="connsiteY10" fmla="*/ 3355416 h 3701037"/>
              <a:gd name="connsiteX0" fmla="*/ 3776 w 1873300"/>
              <a:gd name="connsiteY0" fmla="*/ 3355416 h 3701037"/>
              <a:gd name="connsiteX1" fmla="*/ 1423762 w 1873300"/>
              <a:gd name="connsiteY1" fmla="*/ 3701037 h 3701037"/>
              <a:gd name="connsiteX2" fmla="*/ 1854548 w 1873300"/>
              <a:gd name="connsiteY2" fmla="*/ 3377793 h 3701037"/>
              <a:gd name="connsiteX3" fmla="*/ 1872667 w 1873300"/>
              <a:gd name="connsiteY3" fmla="*/ 764646 h 3701037"/>
              <a:gd name="connsiteX4" fmla="*/ 1681017 w 1873300"/>
              <a:gd name="connsiteY4" fmla="*/ 317552 h 3701037"/>
              <a:gd name="connsiteX5" fmla="*/ 943706 w 1873300"/>
              <a:gd name="connsiteY5" fmla="*/ 693516 h 3701037"/>
              <a:gd name="connsiteX6" fmla="*/ 471949 w 1873300"/>
              <a:gd name="connsiteY6" fmla="*/ 316728 h 3701037"/>
              <a:gd name="connsiteX7" fmla="*/ 207050 w 1873300"/>
              <a:gd name="connsiteY7" fmla="*/ 3890 h 3701037"/>
              <a:gd name="connsiteX8" fmla="*/ 347 w 1873300"/>
              <a:gd name="connsiteY8" fmla="*/ 515763 h 3701037"/>
              <a:gd name="connsiteX9" fmla="*/ 348 w 1873300"/>
              <a:gd name="connsiteY9" fmla="*/ 1999843 h 3701037"/>
              <a:gd name="connsiteX10" fmla="*/ 3776 w 1873300"/>
              <a:gd name="connsiteY10" fmla="*/ 3355416 h 3701037"/>
              <a:gd name="connsiteX0" fmla="*/ 3776 w 1873300"/>
              <a:gd name="connsiteY0" fmla="*/ 3355416 h 3701037"/>
              <a:gd name="connsiteX1" fmla="*/ 1423762 w 1873300"/>
              <a:gd name="connsiteY1" fmla="*/ 3701037 h 3701037"/>
              <a:gd name="connsiteX2" fmla="*/ 1854548 w 1873300"/>
              <a:gd name="connsiteY2" fmla="*/ 3377793 h 3701037"/>
              <a:gd name="connsiteX3" fmla="*/ 1872667 w 1873300"/>
              <a:gd name="connsiteY3" fmla="*/ 764646 h 3701037"/>
              <a:gd name="connsiteX4" fmla="*/ 1681017 w 1873300"/>
              <a:gd name="connsiteY4" fmla="*/ 317552 h 3701037"/>
              <a:gd name="connsiteX5" fmla="*/ 943706 w 1873300"/>
              <a:gd name="connsiteY5" fmla="*/ 693516 h 3701037"/>
              <a:gd name="connsiteX6" fmla="*/ 471949 w 1873300"/>
              <a:gd name="connsiteY6" fmla="*/ 316728 h 3701037"/>
              <a:gd name="connsiteX7" fmla="*/ 207050 w 1873300"/>
              <a:gd name="connsiteY7" fmla="*/ 3890 h 3701037"/>
              <a:gd name="connsiteX8" fmla="*/ 347 w 1873300"/>
              <a:gd name="connsiteY8" fmla="*/ 515763 h 3701037"/>
              <a:gd name="connsiteX9" fmla="*/ 348 w 1873300"/>
              <a:gd name="connsiteY9" fmla="*/ 1999843 h 3701037"/>
              <a:gd name="connsiteX10" fmla="*/ 3776 w 1873300"/>
              <a:gd name="connsiteY10" fmla="*/ 3355416 h 3701037"/>
              <a:gd name="connsiteX0" fmla="*/ 3776 w 1872935"/>
              <a:gd name="connsiteY0" fmla="*/ 3355416 h 3701037"/>
              <a:gd name="connsiteX1" fmla="*/ 1423762 w 1872935"/>
              <a:gd name="connsiteY1" fmla="*/ 3701037 h 3701037"/>
              <a:gd name="connsiteX2" fmla="*/ 1854548 w 1872935"/>
              <a:gd name="connsiteY2" fmla="*/ 3377793 h 3701037"/>
              <a:gd name="connsiteX3" fmla="*/ 1872667 w 1872935"/>
              <a:gd name="connsiteY3" fmla="*/ 764646 h 3701037"/>
              <a:gd name="connsiteX4" fmla="*/ 1681017 w 1872935"/>
              <a:gd name="connsiteY4" fmla="*/ 317552 h 3701037"/>
              <a:gd name="connsiteX5" fmla="*/ 943706 w 1872935"/>
              <a:gd name="connsiteY5" fmla="*/ 693516 h 3701037"/>
              <a:gd name="connsiteX6" fmla="*/ 471949 w 1872935"/>
              <a:gd name="connsiteY6" fmla="*/ 316728 h 3701037"/>
              <a:gd name="connsiteX7" fmla="*/ 207050 w 1872935"/>
              <a:gd name="connsiteY7" fmla="*/ 3890 h 3701037"/>
              <a:gd name="connsiteX8" fmla="*/ 347 w 1872935"/>
              <a:gd name="connsiteY8" fmla="*/ 515763 h 3701037"/>
              <a:gd name="connsiteX9" fmla="*/ 348 w 1872935"/>
              <a:gd name="connsiteY9" fmla="*/ 1999843 h 3701037"/>
              <a:gd name="connsiteX10" fmla="*/ 3776 w 1872935"/>
              <a:gd name="connsiteY10" fmla="*/ 3355416 h 3701037"/>
              <a:gd name="connsiteX0" fmla="*/ 3776 w 1873613"/>
              <a:gd name="connsiteY0" fmla="*/ 3355416 h 3701037"/>
              <a:gd name="connsiteX1" fmla="*/ 1423762 w 1873613"/>
              <a:gd name="connsiteY1" fmla="*/ 3701037 h 3701037"/>
              <a:gd name="connsiteX2" fmla="*/ 1854548 w 1873613"/>
              <a:gd name="connsiteY2" fmla="*/ 3377793 h 3701037"/>
              <a:gd name="connsiteX3" fmla="*/ 1872667 w 1873613"/>
              <a:gd name="connsiteY3" fmla="*/ 764646 h 3701037"/>
              <a:gd name="connsiteX4" fmla="*/ 1681017 w 1873613"/>
              <a:gd name="connsiteY4" fmla="*/ 317552 h 3701037"/>
              <a:gd name="connsiteX5" fmla="*/ 943706 w 1873613"/>
              <a:gd name="connsiteY5" fmla="*/ 693516 h 3701037"/>
              <a:gd name="connsiteX6" fmla="*/ 471949 w 1873613"/>
              <a:gd name="connsiteY6" fmla="*/ 316728 h 3701037"/>
              <a:gd name="connsiteX7" fmla="*/ 207050 w 1873613"/>
              <a:gd name="connsiteY7" fmla="*/ 3890 h 3701037"/>
              <a:gd name="connsiteX8" fmla="*/ 347 w 1873613"/>
              <a:gd name="connsiteY8" fmla="*/ 515763 h 3701037"/>
              <a:gd name="connsiteX9" fmla="*/ 348 w 1873613"/>
              <a:gd name="connsiteY9" fmla="*/ 1999843 h 3701037"/>
              <a:gd name="connsiteX10" fmla="*/ 3776 w 1873613"/>
              <a:gd name="connsiteY10" fmla="*/ 3355416 h 370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3613" h="3701037">
                <a:moveTo>
                  <a:pt x="3776" y="3355416"/>
                </a:moveTo>
                <a:cubicBezTo>
                  <a:pt x="502345" y="3406704"/>
                  <a:pt x="931175" y="3521338"/>
                  <a:pt x="1423762" y="3701037"/>
                </a:cubicBezTo>
                <a:cubicBezTo>
                  <a:pt x="1583824" y="3589609"/>
                  <a:pt x="1677806" y="3503735"/>
                  <a:pt x="1854548" y="3377793"/>
                </a:cubicBezTo>
                <a:cubicBezTo>
                  <a:pt x="1858909" y="2332923"/>
                  <a:pt x="1878050" y="1023444"/>
                  <a:pt x="1872667" y="764646"/>
                </a:cubicBezTo>
                <a:cubicBezTo>
                  <a:pt x="1867284" y="505848"/>
                  <a:pt x="1835844" y="329407"/>
                  <a:pt x="1681017" y="317552"/>
                </a:cubicBezTo>
                <a:cubicBezTo>
                  <a:pt x="1526190" y="305697"/>
                  <a:pt x="1145217" y="693653"/>
                  <a:pt x="943706" y="693516"/>
                </a:cubicBezTo>
                <a:cubicBezTo>
                  <a:pt x="742195" y="693379"/>
                  <a:pt x="547647" y="477347"/>
                  <a:pt x="471949" y="316728"/>
                </a:cubicBezTo>
                <a:cubicBezTo>
                  <a:pt x="396251" y="156109"/>
                  <a:pt x="285650" y="-29283"/>
                  <a:pt x="207050" y="3890"/>
                </a:cubicBezTo>
                <a:cubicBezTo>
                  <a:pt x="128450" y="37063"/>
                  <a:pt x="-7765" y="114538"/>
                  <a:pt x="347" y="515763"/>
                </a:cubicBezTo>
                <a:cubicBezTo>
                  <a:pt x="8459" y="916988"/>
                  <a:pt x="-223" y="1526568"/>
                  <a:pt x="348" y="1999843"/>
                </a:cubicBezTo>
                <a:cubicBezTo>
                  <a:pt x="919" y="2473118"/>
                  <a:pt x="1659" y="2898216"/>
                  <a:pt x="3776" y="3355416"/>
                </a:cubicBezTo>
                <a:close/>
              </a:path>
            </a:pathLst>
          </a:custGeom>
          <a:solidFill>
            <a:srgbClr val="6577FF">
              <a:alpha val="8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Parallelogram 12"/>
          <p:cNvSpPr/>
          <p:nvPr/>
        </p:nvSpPr>
        <p:spPr>
          <a:xfrm rot="8560123" flipH="1">
            <a:off x="6650170" y="267556"/>
            <a:ext cx="1722021" cy="1363718"/>
          </a:xfrm>
          <a:prstGeom prst="parallelogram">
            <a:avLst>
              <a:gd name="adj" fmla="val 80065"/>
            </a:avLst>
          </a:prstGeom>
          <a:solidFill>
            <a:srgbClr val="E7E9E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Freeform 18"/>
          <p:cNvSpPr/>
          <p:nvPr/>
        </p:nvSpPr>
        <p:spPr>
          <a:xfrm rot="6042459">
            <a:off x="7226762" y="4893651"/>
            <a:ext cx="589086" cy="2117967"/>
          </a:xfrm>
          <a:custGeom>
            <a:avLst/>
            <a:gdLst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6" fmla="*/ 11229 w 1344403"/>
              <a:gd name="connsiteY6" fmla="*/ 0 h 1772789"/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6" fmla="*/ 11229 w 1344403"/>
              <a:gd name="connsiteY6" fmla="*/ 0 h 1772789"/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6" fmla="*/ 11229 w 1344403"/>
              <a:gd name="connsiteY6" fmla="*/ 0 h 1772789"/>
              <a:gd name="connsiteX0" fmla="*/ 11229 w 1321414"/>
              <a:gd name="connsiteY0" fmla="*/ 0 h 1772789"/>
              <a:gd name="connsiteX1" fmla="*/ 434309 w 1321414"/>
              <a:gd name="connsiteY1" fmla="*/ 764275 h 1772789"/>
              <a:gd name="connsiteX2" fmla="*/ 24877 w 1321414"/>
              <a:gd name="connsiteY2" fmla="*/ 1624084 h 1772789"/>
              <a:gd name="connsiteX3" fmla="*/ 1321414 w 1321414"/>
              <a:gd name="connsiteY3" fmla="*/ 1692322 h 1772789"/>
              <a:gd name="connsiteX4" fmla="*/ 884685 w 1321414"/>
              <a:gd name="connsiteY4" fmla="*/ 791570 h 1772789"/>
              <a:gd name="connsiteX5" fmla="*/ 1280471 w 1321414"/>
              <a:gd name="connsiteY5" fmla="*/ 68239 h 1772789"/>
              <a:gd name="connsiteX6" fmla="*/ 11229 w 1321414"/>
              <a:gd name="connsiteY6" fmla="*/ 0 h 1772789"/>
              <a:gd name="connsiteX0" fmla="*/ 11229 w 1321414"/>
              <a:gd name="connsiteY0" fmla="*/ 0 h 1715400"/>
              <a:gd name="connsiteX1" fmla="*/ 434309 w 1321414"/>
              <a:gd name="connsiteY1" fmla="*/ 764275 h 1715400"/>
              <a:gd name="connsiteX2" fmla="*/ 24877 w 1321414"/>
              <a:gd name="connsiteY2" fmla="*/ 1624084 h 1715400"/>
              <a:gd name="connsiteX3" fmla="*/ 1321414 w 1321414"/>
              <a:gd name="connsiteY3" fmla="*/ 1692322 h 1715400"/>
              <a:gd name="connsiteX4" fmla="*/ 884685 w 1321414"/>
              <a:gd name="connsiteY4" fmla="*/ 791570 h 1715400"/>
              <a:gd name="connsiteX5" fmla="*/ 1280471 w 1321414"/>
              <a:gd name="connsiteY5" fmla="*/ 68239 h 1715400"/>
              <a:gd name="connsiteX6" fmla="*/ 11229 w 1321414"/>
              <a:gd name="connsiteY6" fmla="*/ 0 h 1715400"/>
              <a:gd name="connsiteX0" fmla="*/ 11229 w 1321414"/>
              <a:gd name="connsiteY0" fmla="*/ 0 h 1715400"/>
              <a:gd name="connsiteX1" fmla="*/ 434309 w 1321414"/>
              <a:gd name="connsiteY1" fmla="*/ 764275 h 1715400"/>
              <a:gd name="connsiteX2" fmla="*/ 24877 w 1321414"/>
              <a:gd name="connsiteY2" fmla="*/ 1624084 h 1715400"/>
              <a:gd name="connsiteX3" fmla="*/ 1321414 w 1321414"/>
              <a:gd name="connsiteY3" fmla="*/ 1692322 h 1715400"/>
              <a:gd name="connsiteX4" fmla="*/ 884685 w 1321414"/>
              <a:gd name="connsiteY4" fmla="*/ 791570 h 1715400"/>
              <a:gd name="connsiteX5" fmla="*/ 1280471 w 1321414"/>
              <a:gd name="connsiteY5" fmla="*/ 68239 h 1715400"/>
              <a:gd name="connsiteX6" fmla="*/ 11229 w 1321414"/>
              <a:gd name="connsiteY6" fmla="*/ 0 h 1715400"/>
              <a:gd name="connsiteX0" fmla="*/ 0 w 1310185"/>
              <a:gd name="connsiteY0" fmla="*/ 0 h 1715400"/>
              <a:gd name="connsiteX1" fmla="*/ 423080 w 1310185"/>
              <a:gd name="connsiteY1" fmla="*/ 764275 h 1715400"/>
              <a:gd name="connsiteX2" fmla="*/ 13648 w 1310185"/>
              <a:gd name="connsiteY2" fmla="*/ 1624084 h 1715400"/>
              <a:gd name="connsiteX3" fmla="*/ 1310185 w 1310185"/>
              <a:gd name="connsiteY3" fmla="*/ 1692322 h 1715400"/>
              <a:gd name="connsiteX4" fmla="*/ 873456 w 1310185"/>
              <a:gd name="connsiteY4" fmla="*/ 791570 h 1715400"/>
              <a:gd name="connsiteX5" fmla="*/ 1269242 w 1310185"/>
              <a:gd name="connsiteY5" fmla="*/ 68239 h 1715400"/>
              <a:gd name="connsiteX6" fmla="*/ 0 w 1310185"/>
              <a:gd name="connsiteY6" fmla="*/ 0 h 1715400"/>
              <a:gd name="connsiteX0" fmla="*/ 0 w 1310185"/>
              <a:gd name="connsiteY0" fmla="*/ 0 h 1692322"/>
              <a:gd name="connsiteX1" fmla="*/ 423080 w 1310185"/>
              <a:gd name="connsiteY1" fmla="*/ 764275 h 1692322"/>
              <a:gd name="connsiteX2" fmla="*/ 13648 w 1310185"/>
              <a:gd name="connsiteY2" fmla="*/ 1624084 h 1692322"/>
              <a:gd name="connsiteX3" fmla="*/ 1310185 w 1310185"/>
              <a:gd name="connsiteY3" fmla="*/ 1692322 h 1692322"/>
              <a:gd name="connsiteX4" fmla="*/ 873456 w 1310185"/>
              <a:gd name="connsiteY4" fmla="*/ 791570 h 1692322"/>
              <a:gd name="connsiteX5" fmla="*/ 1269242 w 1310185"/>
              <a:gd name="connsiteY5" fmla="*/ 68239 h 1692322"/>
              <a:gd name="connsiteX6" fmla="*/ 0 w 1310185"/>
              <a:gd name="connsiteY6" fmla="*/ 0 h 1692322"/>
              <a:gd name="connsiteX0" fmla="*/ 17976 w 1296537"/>
              <a:gd name="connsiteY0" fmla="*/ 0 h 1627961"/>
              <a:gd name="connsiteX1" fmla="*/ 409432 w 1296537"/>
              <a:gd name="connsiteY1" fmla="*/ 699914 h 1627961"/>
              <a:gd name="connsiteX2" fmla="*/ 0 w 1296537"/>
              <a:gd name="connsiteY2" fmla="*/ 1559723 h 1627961"/>
              <a:gd name="connsiteX3" fmla="*/ 1296537 w 1296537"/>
              <a:gd name="connsiteY3" fmla="*/ 1627961 h 1627961"/>
              <a:gd name="connsiteX4" fmla="*/ 859808 w 1296537"/>
              <a:gd name="connsiteY4" fmla="*/ 727209 h 1627961"/>
              <a:gd name="connsiteX5" fmla="*/ 1255594 w 1296537"/>
              <a:gd name="connsiteY5" fmla="*/ 3878 h 1627961"/>
              <a:gd name="connsiteX6" fmla="*/ 17976 w 1296537"/>
              <a:gd name="connsiteY6" fmla="*/ 0 h 1627961"/>
              <a:gd name="connsiteX0" fmla="*/ 17976 w 1323902"/>
              <a:gd name="connsiteY0" fmla="*/ 0 h 1627961"/>
              <a:gd name="connsiteX1" fmla="*/ 409432 w 1323902"/>
              <a:gd name="connsiteY1" fmla="*/ 699914 h 1627961"/>
              <a:gd name="connsiteX2" fmla="*/ 0 w 1323902"/>
              <a:gd name="connsiteY2" fmla="*/ 1559723 h 1627961"/>
              <a:gd name="connsiteX3" fmla="*/ 1296537 w 1323902"/>
              <a:gd name="connsiteY3" fmla="*/ 1627961 h 1627961"/>
              <a:gd name="connsiteX4" fmla="*/ 859808 w 1323902"/>
              <a:gd name="connsiteY4" fmla="*/ 727209 h 1627961"/>
              <a:gd name="connsiteX5" fmla="*/ 1322794 w 1323902"/>
              <a:gd name="connsiteY5" fmla="*/ 3878 h 1627961"/>
              <a:gd name="connsiteX6" fmla="*/ 17976 w 1323902"/>
              <a:gd name="connsiteY6" fmla="*/ 0 h 1627961"/>
              <a:gd name="connsiteX0" fmla="*/ 29835 w 1335761"/>
              <a:gd name="connsiteY0" fmla="*/ 0 h 1639206"/>
              <a:gd name="connsiteX1" fmla="*/ 421291 w 1335761"/>
              <a:gd name="connsiteY1" fmla="*/ 699914 h 1639206"/>
              <a:gd name="connsiteX2" fmla="*/ 0 w 1335761"/>
              <a:gd name="connsiteY2" fmla="*/ 1628375 h 1639206"/>
              <a:gd name="connsiteX3" fmla="*/ 1308396 w 1335761"/>
              <a:gd name="connsiteY3" fmla="*/ 1627961 h 1639206"/>
              <a:gd name="connsiteX4" fmla="*/ 871667 w 1335761"/>
              <a:gd name="connsiteY4" fmla="*/ 727209 h 1639206"/>
              <a:gd name="connsiteX5" fmla="*/ 1334653 w 1335761"/>
              <a:gd name="connsiteY5" fmla="*/ 3878 h 1639206"/>
              <a:gd name="connsiteX6" fmla="*/ 29835 w 1335761"/>
              <a:gd name="connsiteY6" fmla="*/ 0 h 1639206"/>
              <a:gd name="connsiteX0" fmla="*/ 29835 w 1335761"/>
              <a:gd name="connsiteY0" fmla="*/ 0 h 1631642"/>
              <a:gd name="connsiteX1" fmla="*/ 421291 w 1335761"/>
              <a:gd name="connsiteY1" fmla="*/ 699914 h 1631642"/>
              <a:gd name="connsiteX2" fmla="*/ 0 w 1335761"/>
              <a:gd name="connsiteY2" fmla="*/ 1628375 h 1631642"/>
              <a:gd name="connsiteX3" fmla="*/ 1308396 w 1335761"/>
              <a:gd name="connsiteY3" fmla="*/ 1627961 h 1631642"/>
              <a:gd name="connsiteX4" fmla="*/ 871667 w 1335761"/>
              <a:gd name="connsiteY4" fmla="*/ 727209 h 1631642"/>
              <a:gd name="connsiteX5" fmla="*/ 1334653 w 1335761"/>
              <a:gd name="connsiteY5" fmla="*/ 3878 h 1631642"/>
              <a:gd name="connsiteX6" fmla="*/ 29835 w 1335761"/>
              <a:gd name="connsiteY6" fmla="*/ 0 h 1631642"/>
              <a:gd name="connsiteX0" fmla="*/ 29835 w 1335754"/>
              <a:gd name="connsiteY0" fmla="*/ 0 h 1632719"/>
              <a:gd name="connsiteX1" fmla="*/ 421291 w 1335754"/>
              <a:gd name="connsiteY1" fmla="*/ 699914 h 1632719"/>
              <a:gd name="connsiteX2" fmla="*/ 0 w 1335754"/>
              <a:gd name="connsiteY2" fmla="*/ 1628375 h 1632719"/>
              <a:gd name="connsiteX3" fmla="*/ 1328161 w 1335754"/>
              <a:gd name="connsiteY3" fmla="*/ 1632252 h 1632719"/>
              <a:gd name="connsiteX4" fmla="*/ 871667 w 1335754"/>
              <a:gd name="connsiteY4" fmla="*/ 727209 h 1632719"/>
              <a:gd name="connsiteX5" fmla="*/ 1334653 w 1335754"/>
              <a:gd name="connsiteY5" fmla="*/ 3878 h 1632719"/>
              <a:gd name="connsiteX6" fmla="*/ 29835 w 1335754"/>
              <a:gd name="connsiteY6" fmla="*/ 0 h 1632719"/>
              <a:gd name="connsiteX0" fmla="*/ 29835 w 1335754"/>
              <a:gd name="connsiteY0" fmla="*/ 0 h 1634154"/>
              <a:gd name="connsiteX1" fmla="*/ 421291 w 1335754"/>
              <a:gd name="connsiteY1" fmla="*/ 699914 h 1634154"/>
              <a:gd name="connsiteX2" fmla="*/ 0 w 1335754"/>
              <a:gd name="connsiteY2" fmla="*/ 1628375 h 1634154"/>
              <a:gd name="connsiteX3" fmla="*/ 1328161 w 1335754"/>
              <a:gd name="connsiteY3" fmla="*/ 1632252 h 1634154"/>
              <a:gd name="connsiteX4" fmla="*/ 871667 w 1335754"/>
              <a:gd name="connsiteY4" fmla="*/ 727209 h 1634154"/>
              <a:gd name="connsiteX5" fmla="*/ 1334653 w 1335754"/>
              <a:gd name="connsiteY5" fmla="*/ 3878 h 1634154"/>
              <a:gd name="connsiteX6" fmla="*/ 29835 w 1335754"/>
              <a:gd name="connsiteY6" fmla="*/ 0 h 1634154"/>
              <a:gd name="connsiteX0" fmla="*/ 29835 w 1335754"/>
              <a:gd name="connsiteY0" fmla="*/ 0 h 1632904"/>
              <a:gd name="connsiteX1" fmla="*/ 421291 w 1335754"/>
              <a:gd name="connsiteY1" fmla="*/ 699914 h 1632904"/>
              <a:gd name="connsiteX2" fmla="*/ 0 w 1335754"/>
              <a:gd name="connsiteY2" fmla="*/ 1628375 h 1632904"/>
              <a:gd name="connsiteX3" fmla="*/ 1328161 w 1335754"/>
              <a:gd name="connsiteY3" fmla="*/ 1632252 h 1632904"/>
              <a:gd name="connsiteX4" fmla="*/ 871667 w 1335754"/>
              <a:gd name="connsiteY4" fmla="*/ 727209 h 1632904"/>
              <a:gd name="connsiteX5" fmla="*/ 1334653 w 1335754"/>
              <a:gd name="connsiteY5" fmla="*/ 3878 h 1632904"/>
              <a:gd name="connsiteX6" fmla="*/ 29835 w 1335754"/>
              <a:gd name="connsiteY6" fmla="*/ 0 h 1632904"/>
              <a:gd name="connsiteX0" fmla="*/ 29835 w 1335754"/>
              <a:gd name="connsiteY0" fmla="*/ 0 h 1632904"/>
              <a:gd name="connsiteX1" fmla="*/ 421291 w 1335754"/>
              <a:gd name="connsiteY1" fmla="*/ 699914 h 1632904"/>
              <a:gd name="connsiteX2" fmla="*/ 0 w 1335754"/>
              <a:gd name="connsiteY2" fmla="*/ 1628375 h 1632904"/>
              <a:gd name="connsiteX3" fmla="*/ 1328161 w 1335754"/>
              <a:gd name="connsiteY3" fmla="*/ 1632252 h 1632904"/>
              <a:gd name="connsiteX4" fmla="*/ 871667 w 1335754"/>
              <a:gd name="connsiteY4" fmla="*/ 778698 h 1632904"/>
              <a:gd name="connsiteX5" fmla="*/ 1334653 w 1335754"/>
              <a:gd name="connsiteY5" fmla="*/ 3878 h 1632904"/>
              <a:gd name="connsiteX6" fmla="*/ 29835 w 1335754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69991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778698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69991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69991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74855"/>
              <a:gd name="connsiteX1" fmla="*/ 421291 w 1334653"/>
              <a:gd name="connsiteY1" fmla="*/ 815764 h 1674855"/>
              <a:gd name="connsiteX2" fmla="*/ 0 w 1334653"/>
              <a:gd name="connsiteY2" fmla="*/ 1628375 h 1674855"/>
              <a:gd name="connsiteX3" fmla="*/ 1066488 w 1334653"/>
              <a:gd name="connsiteY3" fmla="*/ 1674820 h 1674855"/>
              <a:gd name="connsiteX4" fmla="*/ 871667 w 1334653"/>
              <a:gd name="connsiteY4" fmla="*/ 817315 h 1674855"/>
              <a:gd name="connsiteX5" fmla="*/ 1334653 w 1334653"/>
              <a:gd name="connsiteY5" fmla="*/ 3878 h 1674855"/>
              <a:gd name="connsiteX6" fmla="*/ 29835 w 1334653"/>
              <a:gd name="connsiteY6" fmla="*/ 0 h 1674855"/>
              <a:gd name="connsiteX0" fmla="*/ 29835 w 1170224"/>
              <a:gd name="connsiteY0" fmla="*/ 0 h 1674855"/>
              <a:gd name="connsiteX1" fmla="*/ 421291 w 1170224"/>
              <a:gd name="connsiteY1" fmla="*/ 815764 h 1674855"/>
              <a:gd name="connsiteX2" fmla="*/ 0 w 1170224"/>
              <a:gd name="connsiteY2" fmla="*/ 1628375 h 1674855"/>
              <a:gd name="connsiteX3" fmla="*/ 1066488 w 1170224"/>
              <a:gd name="connsiteY3" fmla="*/ 1674820 h 1674855"/>
              <a:gd name="connsiteX4" fmla="*/ 871667 w 1170224"/>
              <a:gd name="connsiteY4" fmla="*/ 817315 h 1674855"/>
              <a:gd name="connsiteX5" fmla="*/ 1170224 w 1170224"/>
              <a:gd name="connsiteY5" fmla="*/ 264508 h 1674855"/>
              <a:gd name="connsiteX6" fmla="*/ 29835 w 1170224"/>
              <a:gd name="connsiteY6" fmla="*/ 0 h 1674855"/>
              <a:gd name="connsiteX0" fmla="*/ 546374 w 1170224"/>
              <a:gd name="connsiteY0" fmla="*/ 0 h 1784740"/>
              <a:gd name="connsiteX1" fmla="*/ 421291 w 1170224"/>
              <a:gd name="connsiteY1" fmla="*/ 925649 h 1784740"/>
              <a:gd name="connsiteX2" fmla="*/ 0 w 1170224"/>
              <a:gd name="connsiteY2" fmla="*/ 1738260 h 1784740"/>
              <a:gd name="connsiteX3" fmla="*/ 1066488 w 1170224"/>
              <a:gd name="connsiteY3" fmla="*/ 1784705 h 1784740"/>
              <a:gd name="connsiteX4" fmla="*/ 871667 w 1170224"/>
              <a:gd name="connsiteY4" fmla="*/ 927200 h 1784740"/>
              <a:gd name="connsiteX5" fmla="*/ 1170224 w 1170224"/>
              <a:gd name="connsiteY5" fmla="*/ 374393 h 1784740"/>
              <a:gd name="connsiteX6" fmla="*/ 546374 w 1170224"/>
              <a:gd name="connsiteY6" fmla="*/ 0 h 1784740"/>
              <a:gd name="connsiteX0" fmla="*/ 546374 w 1170224"/>
              <a:gd name="connsiteY0" fmla="*/ 0 h 1784740"/>
              <a:gd name="connsiteX1" fmla="*/ 772136 w 1170224"/>
              <a:gd name="connsiteY1" fmla="*/ 845852 h 1784740"/>
              <a:gd name="connsiteX2" fmla="*/ 0 w 1170224"/>
              <a:gd name="connsiteY2" fmla="*/ 1738260 h 1784740"/>
              <a:gd name="connsiteX3" fmla="*/ 1066488 w 1170224"/>
              <a:gd name="connsiteY3" fmla="*/ 1784705 h 1784740"/>
              <a:gd name="connsiteX4" fmla="*/ 871667 w 1170224"/>
              <a:gd name="connsiteY4" fmla="*/ 927200 h 1784740"/>
              <a:gd name="connsiteX5" fmla="*/ 1170224 w 1170224"/>
              <a:gd name="connsiteY5" fmla="*/ 374393 h 1784740"/>
              <a:gd name="connsiteX6" fmla="*/ 546374 w 1170224"/>
              <a:gd name="connsiteY6" fmla="*/ 0 h 1784740"/>
              <a:gd name="connsiteX0" fmla="*/ 106006 w 729856"/>
              <a:gd name="connsiteY0" fmla="*/ 0 h 1784709"/>
              <a:gd name="connsiteX1" fmla="*/ 331768 w 729856"/>
              <a:gd name="connsiteY1" fmla="*/ 845852 h 1784709"/>
              <a:gd name="connsiteX2" fmla="*/ 0 w 729856"/>
              <a:gd name="connsiteY2" fmla="*/ 1441754 h 1784709"/>
              <a:gd name="connsiteX3" fmla="*/ 626120 w 729856"/>
              <a:gd name="connsiteY3" fmla="*/ 1784705 h 1784709"/>
              <a:gd name="connsiteX4" fmla="*/ 431299 w 729856"/>
              <a:gd name="connsiteY4" fmla="*/ 927200 h 1784709"/>
              <a:gd name="connsiteX5" fmla="*/ 729856 w 729856"/>
              <a:gd name="connsiteY5" fmla="*/ 374393 h 1784709"/>
              <a:gd name="connsiteX6" fmla="*/ 106006 w 729856"/>
              <a:gd name="connsiteY6" fmla="*/ 0 h 1784709"/>
              <a:gd name="connsiteX0" fmla="*/ 130000 w 753850"/>
              <a:gd name="connsiteY0" fmla="*/ 0 h 1784709"/>
              <a:gd name="connsiteX1" fmla="*/ 355762 w 753850"/>
              <a:gd name="connsiteY1" fmla="*/ 845852 h 1784709"/>
              <a:gd name="connsiteX2" fmla="*/ 0 w 753850"/>
              <a:gd name="connsiteY2" fmla="*/ 1444875 h 1784709"/>
              <a:gd name="connsiteX3" fmla="*/ 650114 w 753850"/>
              <a:gd name="connsiteY3" fmla="*/ 1784705 h 1784709"/>
              <a:gd name="connsiteX4" fmla="*/ 455293 w 753850"/>
              <a:gd name="connsiteY4" fmla="*/ 927200 h 1784709"/>
              <a:gd name="connsiteX5" fmla="*/ 753850 w 753850"/>
              <a:gd name="connsiteY5" fmla="*/ 374393 h 1784709"/>
              <a:gd name="connsiteX6" fmla="*/ 130000 w 753850"/>
              <a:gd name="connsiteY6" fmla="*/ 0 h 1784709"/>
              <a:gd name="connsiteX0" fmla="*/ 130000 w 753850"/>
              <a:gd name="connsiteY0" fmla="*/ 0 h 1784711"/>
              <a:gd name="connsiteX1" fmla="*/ 355762 w 753850"/>
              <a:gd name="connsiteY1" fmla="*/ 845852 h 1784711"/>
              <a:gd name="connsiteX2" fmla="*/ 0 w 753850"/>
              <a:gd name="connsiteY2" fmla="*/ 1444875 h 1784711"/>
              <a:gd name="connsiteX3" fmla="*/ 650114 w 753850"/>
              <a:gd name="connsiteY3" fmla="*/ 1784705 h 1784711"/>
              <a:gd name="connsiteX4" fmla="*/ 455293 w 753850"/>
              <a:gd name="connsiteY4" fmla="*/ 927200 h 1784711"/>
              <a:gd name="connsiteX5" fmla="*/ 753850 w 753850"/>
              <a:gd name="connsiteY5" fmla="*/ 374393 h 1784711"/>
              <a:gd name="connsiteX6" fmla="*/ 130000 w 753850"/>
              <a:gd name="connsiteY6" fmla="*/ 0 h 1784711"/>
              <a:gd name="connsiteX0" fmla="*/ 107031 w 730881"/>
              <a:gd name="connsiteY0" fmla="*/ 0 h 1784710"/>
              <a:gd name="connsiteX1" fmla="*/ 332793 w 730881"/>
              <a:gd name="connsiteY1" fmla="*/ 845852 h 1784710"/>
              <a:gd name="connsiteX2" fmla="*/ 0 w 730881"/>
              <a:gd name="connsiteY2" fmla="*/ 1437596 h 1784710"/>
              <a:gd name="connsiteX3" fmla="*/ 627145 w 730881"/>
              <a:gd name="connsiteY3" fmla="*/ 1784705 h 1784710"/>
              <a:gd name="connsiteX4" fmla="*/ 432324 w 730881"/>
              <a:gd name="connsiteY4" fmla="*/ 927200 h 1784710"/>
              <a:gd name="connsiteX5" fmla="*/ 730881 w 730881"/>
              <a:gd name="connsiteY5" fmla="*/ 374393 h 1784710"/>
              <a:gd name="connsiteX6" fmla="*/ 107031 w 730881"/>
              <a:gd name="connsiteY6" fmla="*/ 0 h 1784710"/>
              <a:gd name="connsiteX0" fmla="*/ 107031 w 730881"/>
              <a:gd name="connsiteY0" fmla="*/ 0 h 1796917"/>
              <a:gd name="connsiteX1" fmla="*/ 332793 w 730881"/>
              <a:gd name="connsiteY1" fmla="*/ 845852 h 1796917"/>
              <a:gd name="connsiteX2" fmla="*/ 0 w 730881"/>
              <a:gd name="connsiteY2" fmla="*/ 1437596 h 1796917"/>
              <a:gd name="connsiteX3" fmla="*/ 599290 w 730881"/>
              <a:gd name="connsiteY3" fmla="*/ 1796912 h 1796917"/>
              <a:gd name="connsiteX4" fmla="*/ 432324 w 730881"/>
              <a:gd name="connsiteY4" fmla="*/ 927200 h 1796917"/>
              <a:gd name="connsiteX5" fmla="*/ 730881 w 730881"/>
              <a:gd name="connsiteY5" fmla="*/ 374393 h 1796917"/>
              <a:gd name="connsiteX6" fmla="*/ 107031 w 730881"/>
              <a:gd name="connsiteY6" fmla="*/ 0 h 1796917"/>
              <a:gd name="connsiteX0" fmla="*/ 107031 w 730881"/>
              <a:gd name="connsiteY0" fmla="*/ 0 h 1796912"/>
              <a:gd name="connsiteX1" fmla="*/ 332793 w 730881"/>
              <a:gd name="connsiteY1" fmla="*/ 845852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332793 w 730881"/>
              <a:gd name="connsiteY1" fmla="*/ 845852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599290"/>
              <a:gd name="connsiteY0" fmla="*/ 0 h 1796912"/>
              <a:gd name="connsiteX1" fmla="*/ 157853 w 599290"/>
              <a:gd name="connsiteY1" fmla="*/ 799917 h 1796912"/>
              <a:gd name="connsiteX2" fmla="*/ 0 w 599290"/>
              <a:gd name="connsiteY2" fmla="*/ 1437596 h 1796912"/>
              <a:gd name="connsiteX3" fmla="*/ 599290 w 599290"/>
              <a:gd name="connsiteY3" fmla="*/ 1796912 h 1796912"/>
              <a:gd name="connsiteX4" fmla="*/ 515870 w 599290"/>
              <a:gd name="connsiteY4" fmla="*/ 1049409 h 1796912"/>
              <a:gd name="connsiteX5" fmla="*/ 589497 w 599290"/>
              <a:gd name="connsiteY5" fmla="*/ 336974 h 1796912"/>
              <a:gd name="connsiteX6" fmla="*/ 107031 w 599290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15870 w 725993"/>
              <a:gd name="connsiteY4" fmla="*/ 1049409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15870 w 725993"/>
              <a:gd name="connsiteY4" fmla="*/ 1049409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15870 w 725993"/>
              <a:gd name="connsiteY4" fmla="*/ 1049409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43397 w 725993"/>
              <a:gd name="connsiteY4" fmla="*/ 1058708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42587 w 725993"/>
              <a:gd name="connsiteY4" fmla="*/ 1033058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16220"/>
              <a:gd name="connsiteY0" fmla="*/ 0 h 1796912"/>
              <a:gd name="connsiteX1" fmla="*/ 157853 w 716220"/>
              <a:gd name="connsiteY1" fmla="*/ 799917 h 1796912"/>
              <a:gd name="connsiteX2" fmla="*/ 0 w 716220"/>
              <a:gd name="connsiteY2" fmla="*/ 1437596 h 1796912"/>
              <a:gd name="connsiteX3" fmla="*/ 599290 w 716220"/>
              <a:gd name="connsiteY3" fmla="*/ 1796912 h 1796912"/>
              <a:gd name="connsiteX4" fmla="*/ 542587 w 716220"/>
              <a:gd name="connsiteY4" fmla="*/ 1033058 h 1796912"/>
              <a:gd name="connsiteX5" fmla="*/ 716219 w 716220"/>
              <a:gd name="connsiteY5" fmla="*/ 389178 h 1796912"/>
              <a:gd name="connsiteX6" fmla="*/ 107031 w 716220"/>
              <a:gd name="connsiteY6" fmla="*/ 0 h 1796912"/>
              <a:gd name="connsiteX0" fmla="*/ 117618 w 716219"/>
              <a:gd name="connsiteY0" fmla="*/ 0 h 1781118"/>
              <a:gd name="connsiteX1" fmla="*/ 157853 w 716219"/>
              <a:gd name="connsiteY1" fmla="*/ 784123 h 1781118"/>
              <a:gd name="connsiteX2" fmla="*/ 0 w 716219"/>
              <a:gd name="connsiteY2" fmla="*/ 1421802 h 1781118"/>
              <a:gd name="connsiteX3" fmla="*/ 599290 w 716219"/>
              <a:gd name="connsiteY3" fmla="*/ 1781118 h 1781118"/>
              <a:gd name="connsiteX4" fmla="*/ 542587 w 716219"/>
              <a:gd name="connsiteY4" fmla="*/ 1017264 h 1781118"/>
              <a:gd name="connsiteX5" fmla="*/ 716219 w 716219"/>
              <a:gd name="connsiteY5" fmla="*/ 373384 h 1781118"/>
              <a:gd name="connsiteX6" fmla="*/ 117618 w 716219"/>
              <a:gd name="connsiteY6" fmla="*/ 0 h 1781118"/>
              <a:gd name="connsiteX0" fmla="*/ 117618 w 709053"/>
              <a:gd name="connsiteY0" fmla="*/ 0 h 1781118"/>
              <a:gd name="connsiteX1" fmla="*/ 157853 w 709053"/>
              <a:gd name="connsiteY1" fmla="*/ 784123 h 1781118"/>
              <a:gd name="connsiteX2" fmla="*/ 0 w 709053"/>
              <a:gd name="connsiteY2" fmla="*/ 1421802 h 1781118"/>
              <a:gd name="connsiteX3" fmla="*/ 599290 w 709053"/>
              <a:gd name="connsiteY3" fmla="*/ 1781118 h 1781118"/>
              <a:gd name="connsiteX4" fmla="*/ 542587 w 709053"/>
              <a:gd name="connsiteY4" fmla="*/ 1017264 h 1781118"/>
              <a:gd name="connsiteX5" fmla="*/ 709053 w 709053"/>
              <a:gd name="connsiteY5" fmla="*/ 370022 h 1781118"/>
              <a:gd name="connsiteX6" fmla="*/ 117618 w 709053"/>
              <a:gd name="connsiteY6" fmla="*/ 0 h 1781118"/>
              <a:gd name="connsiteX0" fmla="*/ 119897 w 711332"/>
              <a:gd name="connsiteY0" fmla="*/ 0 h 1781118"/>
              <a:gd name="connsiteX1" fmla="*/ 160132 w 711332"/>
              <a:gd name="connsiteY1" fmla="*/ 784123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544866 w 711332"/>
              <a:gd name="connsiteY4" fmla="*/ 1017264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160132 w 711332"/>
              <a:gd name="connsiteY1" fmla="*/ 784123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598858 w 711332"/>
              <a:gd name="connsiteY4" fmla="*/ 1024767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130562 w 711332"/>
              <a:gd name="connsiteY1" fmla="*/ 751242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598858 w 711332"/>
              <a:gd name="connsiteY4" fmla="*/ 1024767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130562 w 711332"/>
              <a:gd name="connsiteY1" fmla="*/ 751242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598858 w 711332"/>
              <a:gd name="connsiteY4" fmla="*/ 1024767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130562 w 711332"/>
              <a:gd name="connsiteY1" fmla="*/ 751242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458677 w 711332"/>
              <a:gd name="connsiteY4" fmla="*/ 1074114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130562 w 711332"/>
              <a:gd name="connsiteY1" fmla="*/ 751242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581848 w 711332"/>
              <a:gd name="connsiteY4" fmla="*/ 1050818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45444"/>
              <a:gd name="connsiteY0" fmla="*/ 0 h 1781118"/>
              <a:gd name="connsiteX1" fmla="*/ 130562 w 745444"/>
              <a:gd name="connsiteY1" fmla="*/ 751242 h 1781118"/>
              <a:gd name="connsiteX2" fmla="*/ 0 w 745444"/>
              <a:gd name="connsiteY2" fmla="*/ 1413514 h 1781118"/>
              <a:gd name="connsiteX3" fmla="*/ 601569 w 745444"/>
              <a:gd name="connsiteY3" fmla="*/ 1781118 h 1781118"/>
              <a:gd name="connsiteX4" fmla="*/ 711332 w 745444"/>
              <a:gd name="connsiteY4" fmla="*/ 370022 h 1781118"/>
              <a:gd name="connsiteX5" fmla="*/ 119897 w 745444"/>
              <a:gd name="connsiteY5" fmla="*/ 0 h 1781118"/>
              <a:gd name="connsiteX0" fmla="*/ 119897 w 711332"/>
              <a:gd name="connsiteY0" fmla="*/ 0 h 1781118"/>
              <a:gd name="connsiteX1" fmla="*/ 130562 w 711332"/>
              <a:gd name="connsiteY1" fmla="*/ 751242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711332 w 711332"/>
              <a:gd name="connsiteY4" fmla="*/ 370022 h 1781118"/>
              <a:gd name="connsiteX5" fmla="*/ 119897 w 711332"/>
              <a:gd name="connsiteY5" fmla="*/ 0 h 1781118"/>
              <a:gd name="connsiteX0" fmla="*/ 119897 w 711332"/>
              <a:gd name="connsiteY0" fmla="*/ 0 h 1777661"/>
              <a:gd name="connsiteX1" fmla="*/ 130562 w 711332"/>
              <a:gd name="connsiteY1" fmla="*/ 751242 h 1777661"/>
              <a:gd name="connsiteX2" fmla="*/ 0 w 711332"/>
              <a:gd name="connsiteY2" fmla="*/ 1413514 h 1777661"/>
              <a:gd name="connsiteX3" fmla="*/ 576685 w 711332"/>
              <a:gd name="connsiteY3" fmla="*/ 1777661 h 1777661"/>
              <a:gd name="connsiteX4" fmla="*/ 711332 w 711332"/>
              <a:gd name="connsiteY4" fmla="*/ 370022 h 1777661"/>
              <a:gd name="connsiteX5" fmla="*/ 119897 w 711332"/>
              <a:gd name="connsiteY5" fmla="*/ 0 h 1777661"/>
              <a:gd name="connsiteX0" fmla="*/ 119897 w 711332"/>
              <a:gd name="connsiteY0" fmla="*/ 0 h 1777661"/>
              <a:gd name="connsiteX1" fmla="*/ 130562 w 711332"/>
              <a:gd name="connsiteY1" fmla="*/ 751242 h 1777661"/>
              <a:gd name="connsiteX2" fmla="*/ 0 w 711332"/>
              <a:gd name="connsiteY2" fmla="*/ 1413514 h 1777661"/>
              <a:gd name="connsiteX3" fmla="*/ 576685 w 711332"/>
              <a:gd name="connsiteY3" fmla="*/ 1777661 h 1777661"/>
              <a:gd name="connsiteX4" fmla="*/ 711332 w 711332"/>
              <a:gd name="connsiteY4" fmla="*/ 370022 h 1777661"/>
              <a:gd name="connsiteX5" fmla="*/ 119897 w 711332"/>
              <a:gd name="connsiteY5" fmla="*/ 0 h 1777661"/>
              <a:gd name="connsiteX0" fmla="*/ 119897 w 697704"/>
              <a:gd name="connsiteY0" fmla="*/ 0 h 1777661"/>
              <a:gd name="connsiteX1" fmla="*/ 130562 w 697704"/>
              <a:gd name="connsiteY1" fmla="*/ 751242 h 1777661"/>
              <a:gd name="connsiteX2" fmla="*/ 0 w 697704"/>
              <a:gd name="connsiteY2" fmla="*/ 1413514 h 1777661"/>
              <a:gd name="connsiteX3" fmla="*/ 576685 w 697704"/>
              <a:gd name="connsiteY3" fmla="*/ 1777661 h 1777661"/>
              <a:gd name="connsiteX4" fmla="*/ 697705 w 697704"/>
              <a:gd name="connsiteY4" fmla="*/ 354868 h 1777661"/>
              <a:gd name="connsiteX5" fmla="*/ 119897 w 697704"/>
              <a:gd name="connsiteY5" fmla="*/ 0 h 1777661"/>
              <a:gd name="connsiteX0" fmla="*/ 119897 w 697705"/>
              <a:gd name="connsiteY0" fmla="*/ 0 h 1777661"/>
              <a:gd name="connsiteX1" fmla="*/ 130562 w 697705"/>
              <a:gd name="connsiteY1" fmla="*/ 751242 h 1777661"/>
              <a:gd name="connsiteX2" fmla="*/ 0 w 697705"/>
              <a:gd name="connsiteY2" fmla="*/ 1413514 h 1777661"/>
              <a:gd name="connsiteX3" fmla="*/ 576685 w 697705"/>
              <a:gd name="connsiteY3" fmla="*/ 1777661 h 1777661"/>
              <a:gd name="connsiteX4" fmla="*/ 697705 w 697705"/>
              <a:gd name="connsiteY4" fmla="*/ 354868 h 1777661"/>
              <a:gd name="connsiteX5" fmla="*/ 119897 w 697705"/>
              <a:gd name="connsiteY5" fmla="*/ 0 h 1777661"/>
              <a:gd name="connsiteX0" fmla="*/ 149824 w 727632"/>
              <a:gd name="connsiteY0" fmla="*/ 0 h 1777661"/>
              <a:gd name="connsiteX1" fmla="*/ 29927 w 727632"/>
              <a:gd name="connsiteY1" fmla="*/ 1413514 h 1777661"/>
              <a:gd name="connsiteX2" fmla="*/ 606612 w 727632"/>
              <a:gd name="connsiteY2" fmla="*/ 1777661 h 1777661"/>
              <a:gd name="connsiteX3" fmla="*/ 727632 w 727632"/>
              <a:gd name="connsiteY3" fmla="*/ 354868 h 1777661"/>
              <a:gd name="connsiteX4" fmla="*/ 149824 w 727632"/>
              <a:gd name="connsiteY4" fmla="*/ 0 h 1777661"/>
              <a:gd name="connsiteX0" fmla="*/ 133063 w 710871"/>
              <a:gd name="connsiteY0" fmla="*/ 0 h 1777661"/>
              <a:gd name="connsiteX1" fmla="*/ 13166 w 710871"/>
              <a:gd name="connsiteY1" fmla="*/ 1413514 h 1777661"/>
              <a:gd name="connsiteX2" fmla="*/ 589851 w 710871"/>
              <a:gd name="connsiteY2" fmla="*/ 1777661 h 1777661"/>
              <a:gd name="connsiteX3" fmla="*/ 710871 w 710871"/>
              <a:gd name="connsiteY3" fmla="*/ 354868 h 1777661"/>
              <a:gd name="connsiteX4" fmla="*/ 133063 w 710871"/>
              <a:gd name="connsiteY4" fmla="*/ 0 h 1777661"/>
              <a:gd name="connsiteX0" fmla="*/ 119897 w 697705"/>
              <a:gd name="connsiteY0" fmla="*/ 0 h 1777661"/>
              <a:gd name="connsiteX1" fmla="*/ 0 w 697705"/>
              <a:gd name="connsiteY1" fmla="*/ 1413514 h 1777661"/>
              <a:gd name="connsiteX2" fmla="*/ 576685 w 697705"/>
              <a:gd name="connsiteY2" fmla="*/ 1777661 h 1777661"/>
              <a:gd name="connsiteX3" fmla="*/ 697705 w 697705"/>
              <a:gd name="connsiteY3" fmla="*/ 354868 h 1777661"/>
              <a:gd name="connsiteX4" fmla="*/ 119897 w 697705"/>
              <a:gd name="connsiteY4" fmla="*/ 0 h 1777661"/>
              <a:gd name="connsiteX0" fmla="*/ 119897 w 697705"/>
              <a:gd name="connsiteY0" fmla="*/ 0 h 1777661"/>
              <a:gd name="connsiteX1" fmla="*/ 0 w 697705"/>
              <a:gd name="connsiteY1" fmla="*/ 1413514 h 1777661"/>
              <a:gd name="connsiteX2" fmla="*/ 576685 w 697705"/>
              <a:gd name="connsiteY2" fmla="*/ 1777661 h 1777661"/>
              <a:gd name="connsiteX3" fmla="*/ 697705 w 697705"/>
              <a:gd name="connsiteY3" fmla="*/ 354868 h 1777661"/>
              <a:gd name="connsiteX4" fmla="*/ 119897 w 697705"/>
              <a:gd name="connsiteY4" fmla="*/ 0 h 1777661"/>
              <a:gd name="connsiteX0" fmla="*/ 119897 w 697705"/>
              <a:gd name="connsiteY0" fmla="*/ 0 h 1777661"/>
              <a:gd name="connsiteX1" fmla="*/ 0 w 697705"/>
              <a:gd name="connsiteY1" fmla="*/ 1413514 h 1777661"/>
              <a:gd name="connsiteX2" fmla="*/ 576685 w 697705"/>
              <a:gd name="connsiteY2" fmla="*/ 1777661 h 1777661"/>
              <a:gd name="connsiteX3" fmla="*/ 697705 w 697705"/>
              <a:gd name="connsiteY3" fmla="*/ 354868 h 1777661"/>
              <a:gd name="connsiteX4" fmla="*/ 119897 w 697705"/>
              <a:gd name="connsiteY4" fmla="*/ 0 h 177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705" h="1777661">
                <a:moveTo>
                  <a:pt x="119897" y="0"/>
                </a:moveTo>
                <a:cubicBezTo>
                  <a:pt x="190986" y="297786"/>
                  <a:pt x="131195" y="1012161"/>
                  <a:pt x="0" y="1413514"/>
                </a:cubicBezTo>
                <a:cubicBezTo>
                  <a:pt x="162448" y="1497645"/>
                  <a:pt x="313535" y="1625438"/>
                  <a:pt x="576685" y="1777661"/>
                </a:cubicBezTo>
                <a:cubicBezTo>
                  <a:pt x="536081" y="1438293"/>
                  <a:pt x="575786" y="648251"/>
                  <a:pt x="697705" y="354868"/>
                </a:cubicBezTo>
                <a:lnTo>
                  <a:pt x="119897" y="0"/>
                </a:lnTo>
                <a:close/>
              </a:path>
            </a:pathLst>
          </a:custGeom>
          <a:solidFill>
            <a:srgbClr val="3D33FF">
              <a:alpha val="80000"/>
            </a:srgb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777643" y="1600200"/>
            <a:ext cx="2256852" cy="1650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 rot="6042459">
            <a:off x="7217918" y="2853200"/>
            <a:ext cx="600591" cy="2122086"/>
          </a:xfrm>
          <a:custGeom>
            <a:avLst/>
            <a:gdLst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6" fmla="*/ 11229 w 1344403"/>
              <a:gd name="connsiteY6" fmla="*/ 0 h 1772789"/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6" fmla="*/ 11229 w 1344403"/>
              <a:gd name="connsiteY6" fmla="*/ 0 h 1772789"/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6" fmla="*/ 11229 w 1344403"/>
              <a:gd name="connsiteY6" fmla="*/ 0 h 1772789"/>
              <a:gd name="connsiteX0" fmla="*/ 11229 w 1321414"/>
              <a:gd name="connsiteY0" fmla="*/ 0 h 1772789"/>
              <a:gd name="connsiteX1" fmla="*/ 434309 w 1321414"/>
              <a:gd name="connsiteY1" fmla="*/ 764275 h 1772789"/>
              <a:gd name="connsiteX2" fmla="*/ 24877 w 1321414"/>
              <a:gd name="connsiteY2" fmla="*/ 1624084 h 1772789"/>
              <a:gd name="connsiteX3" fmla="*/ 1321414 w 1321414"/>
              <a:gd name="connsiteY3" fmla="*/ 1692322 h 1772789"/>
              <a:gd name="connsiteX4" fmla="*/ 884685 w 1321414"/>
              <a:gd name="connsiteY4" fmla="*/ 791570 h 1772789"/>
              <a:gd name="connsiteX5" fmla="*/ 1280471 w 1321414"/>
              <a:gd name="connsiteY5" fmla="*/ 68239 h 1772789"/>
              <a:gd name="connsiteX6" fmla="*/ 11229 w 1321414"/>
              <a:gd name="connsiteY6" fmla="*/ 0 h 1772789"/>
              <a:gd name="connsiteX0" fmla="*/ 11229 w 1321414"/>
              <a:gd name="connsiteY0" fmla="*/ 0 h 1715400"/>
              <a:gd name="connsiteX1" fmla="*/ 434309 w 1321414"/>
              <a:gd name="connsiteY1" fmla="*/ 764275 h 1715400"/>
              <a:gd name="connsiteX2" fmla="*/ 24877 w 1321414"/>
              <a:gd name="connsiteY2" fmla="*/ 1624084 h 1715400"/>
              <a:gd name="connsiteX3" fmla="*/ 1321414 w 1321414"/>
              <a:gd name="connsiteY3" fmla="*/ 1692322 h 1715400"/>
              <a:gd name="connsiteX4" fmla="*/ 884685 w 1321414"/>
              <a:gd name="connsiteY4" fmla="*/ 791570 h 1715400"/>
              <a:gd name="connsiteX5" fmla="*/ 1280471 w 1321414"/>
              <a:gd name="connsiteY5" fmla="*/ 68239 h 1715400"/>
              <a:gd name="connsiteX6" fmla="*/ 11229 w 1321414"/>
              <a:gd name="connsiteY6" fmla="*/ 0 h 1715400"/>
              <a:gd name="connsiteX0" fmla="*/ 11229 w 1321414"/>
              <a:gd name="connsiteY0" fmla="*/ 0 h 1715400"/>
              <a:gd name="connsiteX1" fmla="*/ 434309 w 1321414"/>
              <a:gd name="connsiteY1" fmla="*/ 764275 h 1715400"/>
              <a:gd name="connsiteX2" fmla="*/ 24877 w 1321414"/>
              <a:gd name="connsiteY2" fmla="*/ 1624084 h 1715400"/>
              <a:gd name="connsiteX3" fmla="*/ 1321414 w 1321414"/>
              <a:gd name="connsiteY3" fmla="*/ 1692322 h 1715400"/>
              <a:gd name="connsiteX4" fmla="*/ 884685 w 1321414"/>
              <a:gd name="connsiteY4" fmla="*/ 791570 h 1715400"/>
              <a:gd name="connsiteX5" fmla="*/ 1280471 w 1321414"/>
              <a:gd name="connsiteY5" fmla="*/ 68239 h 1715400"/>
              <a:gd name="connsiteX6" fmla="*/ 11229 w 1321414"/>
              <a:gd name="connsiteY6" fmla="*/ 0 h 1715400"/>
              <a:gd name="connsiteX0" fmla="*/ 0 w 1310185"/>
              <a:gd name="connsiteY0" fmla="*/ 0 h 1715400"/>
              <a:gd name="connsiteX1" fmla="*/ 423080 w 1310185"/>
              <a:gd name="connsiteY1" fmla="*/ 764275 h 1715400"/>
              <a:gd name="connsiteX2" fmla="*/ 13648 w 1310185"/>
              <a:gd name="connsiteY2" fmla="*/ 1624084 h 1715400"/>
              <a:gd name="connsiteX3" fmla="*/ 1310185 w 1310185"/>
              <a:gd name="connsiteY3" fmla="*/ 1692322 h 1715400"/>
              <a:gd name="connsiteX4" fmla="*/ 873456 w 1310185"/>
              <a:gd name="connsiteY4" fmla="*/ 791570 h 1715400"/>
              <a:gd name="connsiteX5" fmla="*/ 1269242 w 1310185"/>
              <a:gd name="connsiteY5" fmla="*/ 68239 h 1715400"/>
              <a:gd name="connsiteX6" fmla="*/ 0 w 1310185"/>
              <a:gd name="connsiteY6" fmla="*/ 0 h 1715400"/>
              <a:gd name="connsiteX0" fmla="*/ 0 w 1310185"/>
              <a:gd name="connsiteY0" fmla="*/ 0 h 1692322"/>
              <a:gd name="connsiteX1" fmla="*/ 423080 w 1310185"/>
              <a:gd name="connsiteY1" fmla="*/ 764275 h 1692322"/>
              <a:gd name="connsiteX2" fmla="*/ 13648 w 1310185"/>
              <a:gd name="connsiteY2" fmla="*/ 1624084 h 1692322"/>
              <a:gd name="connsiteX3" fmla="*/ 1310185 w 1310185"/>
              <a:gd name="connsiteY3" fmla="*/ 1692322 h 1692322"/>
              <a:gd name="connsiteX4" fmla="*/ 873456 w 1310185"/>
              <a:gd name="connsiteY4" fmla="*/ 791570 h 1692322"/>
              <a:gd name="connsiteX5" fmla="*/ 1269242 w 1310185"/>
              <a:gd name="connsiteY5" fmla="*/ 68239 h 1692322"/>
              <a:gd name="connsiteX6" fmla="*/ 0 w 1310185"/>
              <a:gd name="connsiteY6" fmla="*/ 0 h 1692322"/>
              <a:gd name="connsiteX0" fmla="*/ 17976 w 1296537"/>
              <a:gd name="connsiteY0" fmla="*/ 0 h 1627961"/>
              <a:gd name="connsiteX1" fmla="*/ 409432 w 1296537"/>
              <a:gd name="connsiteY1" fmla="*/ 699914 h 1627961"/>
              <a:gd name="connsiteX2" fmla="*/ 0 w 1296537"/>
              <a:gd name="connsiteY2" fmla="*/ 1559723 h 1627961"/>
              <a:gd name="connsiteX3" fmla="*/ 1296537 w 1296537"/>
              <a:gd name="connsiteY3" fmla="*/ 1627961 h 1627961"/>
              <a:gd name="connsiteX4" fmla="*/ 859808 w 1296537"/>
              <a:gd name="connsiteY4" fmla="*/ 727209 h 1627961"/>
              <a:gd name="connsiteX5" fmla="*/ 1255594 w 1296537"/>
              <a:gd name="connsiteY5" fmla="*/ 3878 h 1627961"/>
              <a:gd name="connsiteX6" fmla="*/ 17976 w 1296537"/>
              <a:gd name="connsiteY6" fmla="*/ 0 h 1627961"/>
              <a:gd name="connsiteX0" fmla="*/ 17976 w 1323902"/>
              <a:gd name="connsiteY0" fmla="*/ 0 h 1627961"/>
              <a:gd name="connsiteX1" fmla="*/ 409432 w 1323902"/>
              <a:gd name="connsiteY1" fmla="*/ 699914 h 1627961"/>
              <a:gd name="connsiteX2" fmla="*/ 0 w 1323902"/>
              <a:gd name="connsiteY2" fmla="*/ 1559723 h 1627961"/>
              <a:gd name="connsiteX3" fmla="*/ 1296537 w 1323902"/>
              <a:gd name="connsiteY3" fmla="*/ 1627961 h 1627961"/>
              <a:gd name="connsiteX4" fmla="*/ 859808 w 1323902"/>
              <a:gd name="connsiteY4" fmla="*/ 727209 h 1627961"/>
              <a:gd name="connsiteX5" fmla="*/ 1322794 w 1323902"/>
              <a:gd name="connsiteY5" fmla="*/ 3878 h 1627961"/>
              <a:gd name="connsiteX6" fmla="*/ 17976 w 1323902"/>
              <a:gd name="connsiteY6" fmla="*/ 0 h 1627961"/>
              <a:gd name="connsiteX0" fmla="*/ 29835 w 1335761"/>
              <a:gd name="connsiteY0" fmla="*/ 0 h 1639206"/>
              <a:gd name="connsiteX1" fmla="*/ 421291 w 1335761"/>
              <a:gd name="connsiteY1" fmla="*/ 699914 h 1639206"/>
              <a:gd name="connsiteX2" fmla="*/ 0 w 1335761"/>
              <a:gd name="connsiteY2" fmla="*/ 1628375 h 1639206"/>
              <a:gd name="connsiteX3" fmla="*/ 1308396 w 1335761"/>
              <a:gd name="connsiteY3" fmla="*/ 1627961 h 1639206"/>
              <a:gd name="connsiteX4" fmla="*/ 871667 w 1335761"/>
              <a:gd name="connsiteY4" fmla="*/ 727209 h 1639206"/>
              <a:gd name="connsiteX5" fmla="*/ 1334653 w 1335761"/>
              <a:gd name="connsiteY5" fmla="*/ 3878 h 1639206"/>
              <a:gd name="connsiteX6" fmla="*/ 29835 w 1335761"/>
              <a:gd name="connsiteY6" fmla="*/ 0 h 1639206"/>
              <a:gd name="connsiteX0" fmla="*/ 29835 w 1335761"/>
              <a:gd name="connsiteY0" fmla="*/ 0 h 1631642"/>
              <a:gd name="connsiteX1" fmla="*/ 421291 w 1335761"/>
              <a:gd name="connsiteY1" fmla="*/ 699914 h 1631642"/>
              <a:gd name="connsiteX2" fmla="*/ 0 w 1335761"/>
              <a:gd name="connsiteY2" fmla="*/ 1628375 h 1631642"/>
              <a:gd name="connsiteX3" fmla="*/ 1308396 w 1335761"/>
              <a:gd name="connsiteY3" fmla="*/ 1627961 h 1631642"/>
              <a:gd name="connsiteX4" fmla="*/ 871667 w 1335761"/>
              <a:gd name="connsiteY4" fmla="*/ 727209 h 1631642"/>
              <a:gd name="connsiteX5" fmla="*/ 1334653 w 1335761"/>
              <a:gd name="connsiteY5" fmla="*/ 3878 h 1631642"/>
              <a:gd name="connsiteX6" fmla="*/ 29835 w 1335761"/>
              <a:gd name="connsiteY6" fmla="*/ 0 h 1631642"/>
              <a:gd name="connsiteX0" fmla="*/ 29835 w 1335754"/>
              <a:gd name="connsiteY0" fmla="*/ 0 h 1632719"/>
              <a:gd name="connsiteX1" fmla="*/ 421291 w 1335754"/>
              <a:gd name="connsiteY1" fmla="*/ 699914 h 1632719"/>
              <a:gd name="connsiteX2" fmla="*/ 0 w 1335754"/>
              <a:gd name="connsiteY2" fmla="*/ 1628375 h 1632719"/>
              <a:gd name="connsiteX3" fmla="*/ 1328161 w 1335754"/>
              <a:gd name="connsiteY3" fmla="*/ 1632252 h 1632719"/>
              <a:gd name="connsiteX4" fmla="*/ 871667 w 1335754"/>
              <a:gd name="connsiteY4" fmla="*/ 727209 h 1632719"/>
              <a:gd name="connsiteX5" fmla="*/ 1334653 w 1335754"/>
              <a:gd name="connsiteY5" fmla="*/ 3878 h 1632719"/>
              <a:gd name="connsiteX6" fmla="*/ 29835 w 1335754"/>
              <a:gd name="connsiteY6" fmla="*/ 0 h 1632719"/>
              <a:gd name="connsiteX0" fmla="*/ 29835 w 1335754"/>
              <a:gd name="connsiteY0" fmla="*/ 0 h 1634154"/>
              <a:gd name="connsiteX1" fmla="*/ 421291 w 1335754"/>
              <a:gd name="connsiteY1" fmla="*/ 699914 h 1634154"/>
              <a:gd name="connsiteX2" fmla="*/ 0 w 1335754"/>
              <a:gd name="connsiteY2" fmla="*/ 1628375 h 1634154"/>
              <a:gd name="connsiteX3" fmla="*/ 1328161 w 1335754"/>
              <a:gd name="connsiteY3" fmla="*/ 1632252 h 1634154"/>
              <a:gd name="connsiteX4" fmla="*/ 871667 w 1335754"/>
              <a:gd name="connsiteY4" fmla="*/ 727209 h 1634154"/>
              <a:gd name="connsiteX5" fmla="*/ 1334653 w 1335754"/>
              <a:gd name="connsiteY5" fmla="*/ 3878 h 1634154"/>
              <a:gd name="connsiteX6" fmla="*/ 29835 w 1335754"/>
              <a:gd name="connsiteY6" fmla="*/ 0 h 1634154"/>
              <a:gd name="connsiteX0" fmla="*/ 29835 w 1335754"/>
              <a:gd name="connsiteY0" fmla="*/ 0 h 1632904"/>
              <a:gd name="connsiteX1" fmla="*/ 421291 w 1335754"/>
              <a:gd name="connsiteY1" fmla="*/ 699914 h 1632904"/>
              <a:gd name="connsiteX2" fmla="*/ 0 w 1335754"/>
              <a:gd name="connsiteY2" fmla="*/ 1628375 h 1632904"/>
              <a:gd name="connsiteX3" fmla="*/ 1328161 w 1335754"/>
              <a:gd name="connsiteY3" fmla="*/ 1632252 h 1632904"/>
              <a:gd name="connsiteX4" fmla="*/ 871667 w 1335754"/>
              <a:gd name="connsiteY4" fmla="*/ 727209 h 1632904"/>
              <a:gd name="connsiteX5" fmla="*/ 1334653 w 1335754"/>
              <a:gd name="connsiteY5" fmla="*/ 3878 h 1632904"/>
              <a:gd name="connsiteX6" fmla="*/ 29835 w 1335754"/>
              <a:gd name="connsiteY6" fmla="*/ 0 h 1632904"/>
              <a:gd name="connsiteX0" fmla="*/ 29835 w 1335754"/>
              <a:gd name="connsiteY0" fmla="*/ 0 h 1632904"/>
              <a:gd name="connsiteX1" fmla="*/ 421291 w 1335754"/>
              <a:gd name="connsiteY1" fmla="*/ 699914 h 1632904"/>
              <a:gd name="connsiteX2" fmla="*/ 0 w 1335754"/>
              <a:gd name="connsiteY2" fmla="*/ 1628375 h 1632904"/>
              <a:gd name="connsiteX3" fmla="*/ 1328161 w 1335754"/>
              <a:gd name="connsiteY3" fmla="*/ 1632252 h 1632904"/>
              <a:gd name="connsiteX4" fmla="*/ 871667 w 1335754"/>
              <a:gd name="connsiteY4" fmla="*/ 778698 h 1632904"/>
              <a:gd name="connsiteX5" fmla="*/ 1334653 w 1335754"/>
              <a:gd name="connsiteY5" fmla="*/ 3878 h 1632904"/>
              <a:gd name="connsiteX6" fmla="*/ 29835 w 1335754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69991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778698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69991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69991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74855"/>
              <a:gd name="connsiteX1" fmla="*/ 421291 w 1334653"/>
              <a:gd name="connsiteY1" fmla="*/ 815764 h 1674855"/>
              <a:gd name="connsiteX2" fmla="*/ 0 w 1334653"/>
              <a:gd name="connsiteY2" fmla="*/ 1628375 h 1674855"/>
              <a:gd name="connsiteX3" fmla="*/ 1066488 w 1334653"/>
              <a:gd name="connsiteY3" fmla="*/ 1674820 h 1674855"/>
              <a:gd name="connsiteX4" fmla="*/ 871667 w 1334653"/>
              <a:gd name="connsiteY4" fmla="*/ 817315 h 1674855"/>
              <a:gd name="connsiteX5" fmla="*/ 1334653 w 1334653"/>
              <a:gd name="connsiteY5" fmla="*/ 3878 h 1674855"/>
              <a:gd name="connsiteX6" fmla="*/ 29835 w 1334653"/>
              <a:gd name="connsiteY6" fmla="*/ 0 h 1674855"/>
              <a:gd name="connsiteX0" fmla="*/ 29835 w 1170224"/>
              <a:gd name="connsiteY0" fmla="*/ 0 h 1674855"/>
              <a:gd name="connsiteX1" fmla="*/ 421291 w 1170224"/>
              <a:gd name="connsiteY1" fmla="*/ 815764 h 1674855"/>
              <a:gd name="connsiteX2" fmla="*/ 0 w 1170224"/>
              <a:gd name="connsiteY2" fmla="*/ 1628375 h 1674855"/>
              <a:gd name="connsiteX3" fmla="*/ 1066488 w 1170224"/>
              <a:gd name="connsiteY3" fmla="*/ 1674820 h 1674855"/>
              <a:gd name="connsiteX4" fmla="*/ 871667 w 1170224"/>
              <a:gd name="connsiteY4" fmla="*/ 817315 h 1674855"/>
              <a:gd name="connsiteX5" fmla="*/ 1170224 w 1170224"/>
              <a:gd name="connsiteY5" fmla="*/ 264508 h 1674855"/>
              <a:gd name="connsiteX6" fmla="*/ 29835 w 1170224"/>
              <a:gd name="connsiteY6" fmla="*/ 0 h 1674855"/>
              <a:gd name="connsiteX0" fmla="*/ 546374 w 1170224"/>
              <a:gd name="connsiteY0" fmla="*/ 0 h 1784740"/>
              <a:gd name="connsiteX1" fmla="*/ 421291 w 1170224"/>
              <a:gd name="connsiteY1" fmla="*/ 925649 h 1784740"/>
              <a:gd name="connsiteX2" fmla="*/ 0 w 1170224"/>
              <a:gd name="connsiteY2" fmla="*/ 1738260 h 1784740"/>
              <a:gd name="connsiteX3" fmla="*/ 1066488 w 1170224"/>
              <a:gd name="connsiteY3" fmla="*/ 1784705 h 1784740"/>
              <a:gd name="connsiteX4" fmla="*/ 871667 w 1170224"/>
              <a:gd name="connsiteY4" fmla="*/ 927200 h 1784740"/>
              <a:gd name="connsiteX5" fmla="*/ 1170224 w 1170224"/>
              <a:gd name="connsiteY5" fmla="*/ 374393 h 1784740"/>
              <a:gd name="connsiteX6" fmla="*/ 546374 w 1170224"/>
              <a:gd name="connsiteY6" fmla="*/ 0 h 1784740"/>
              <a:gd name="connsiteX0" fmla="*/ 546374 w 1170224"/>
              <a:gd name="connsiteY0" fmla="*/ 0 h 1784740"/>
              <a:gd name="connsiteX1" fmla="*/ 772136 w 1170224"/>
              <a:gd name="connsiteY1" fmla="*/ 845852 h 1784740"/>
              <a:gd name="connsiteX2" fmla="*/ 0 w 1170224"/>
              <a:gd name="connsiteY2" fmla="*/ 1738260 h 1784740"/>
              <a:gd name="connsiteX3" fmla="*/ 1066488 w 1170224"/>
              <a:gd name="connsiteY3" fmla="*/ 1784705 h 1784740"/>
              <a:gd name="connsiteX4" fmla="*/ 871667 w 1170224"/>
              <a:gd name="connsiteY4" fmla="*/ 927200 h 1784740"/>
              <a:gd name="connsiteX5" fmla="*/ 1170224 w 1170224"/>
              <a:gd name="connsiteY5" fmla="*/ 374393 h 1784740"/>
              <a:gd name="connsiteX6" fmla="*/ 546374 w 1170224"/>
              <a:gd name="connsiteY6" fmla="*/ 0 h 1784740"/>
              <a:gd name="connsiteX0" fmla="*/ 106006 w 729856"/>
              <a:gd name="connsiteY0" fmla="*/ 0 h 1784709"/>
              <a:gd name="connsiteX1" fmla="*/ 331768 w 729856"/>
              <a:gd name="connsiteY1" fmla="*/ 845852 h 1784709"/>
              <a:gd name="connsiteX2" fmla="*/ 0 w 729856"/>
              <a:gd name="connsiteY2" fmla="*/ 1441754 h 1784709"/>
              <a:gd name="connsiteX3" fmla="*/ 626120 w 729856"/>
              <a:gd name="connsiteY3" fmla="*/ 1784705 h 1784709"/>
              <a:gd name="connsiteX4" fmla="*/ 431299 w 729856"/>
              <a:gd name="connsiteY4" fmla="*/ 927200 h 1784709"/>
              <a:gd name="connsiteX5" fmla="*/ 729856 w 729856"/>
              <a:gd name="connsiteY5" fmla="*/ 374393 h 1784709"/>
              <a:gd name="connsiteX6" fmla="*/ 106006 w 729856"/>
              <a:gd name="connsiteY6" fmla="*/ 0 h 1784709"/>
              <a:gd name="connsiteX0" fmla="*/ 130000 w 753850"/>
              <a:gd name="connsiteY0" fmla="*/ 0 h 1784709"/>
              <a:gd name="connsiteX1" fmla="*/ 355762 w 753850"/>
              <a:gd name="connsiteY1" fmla="*/ 845852 h 1784709"/>
              <a:gd name="connsiteX2" fmla="*/ 0 w 753850"/>
              <a:gd name="connsiteY2" fmla="*/ 1444875 h 1784709"/>
              <a:gd name="connsiteX3" fmla="*/ 650114 w 753850"/>
              <a:gd name="connsiteY3" fmla="*/ 1784705 h 1784709"/>
              <a:gd name="connsiteX4" fmla="*/ 455293 w 753850"/>
              <a:gd name="connsiteY4" fmla="*/ 927200 h 1784709"/>
              <a:gd name="connsiteX5" fmla="*/ 753850 w 753850"/>
              <a:gd name="connsiteY5" fmla="*/ 374393 h 1784709"/>
              <a:gd name="connsiteX6" fmla="*/ 130000 w 753850"/>
              <a:gd name="connsiteY6" fmla="*/ 0 h 1784709"/>
              <a:gd name="connsiteX0" fmla="*/ 130000 w 753850"/>
              <a:gd name="connsiteY0" fmla="*/ 0 h 1784711"/>
              <a:gd name="connsiteX1" fmla="*/ 355762 w 753850"/>
              <a:gd name="connsiteY1" fmla="*/ 845852 h 1784711"/>
              <a:gd name="connsiteX2" fmla="*/ 0 w 753850"/>
              <a:gd name="connsiteY2" fmla="*/ 1444875 h 1784711"/>
              <a:gd name="connsiteX3" fmla="*/ 650114 w 753850"/>
              <a:gd name="connsiteY3" fmla="*/ 1784705 h 1784711"/>
              <a:gd name="connsiteX4" fmla="*/ 455293 w 753850"/>
              <a:gd name="connsiteY4" fmla="*/ 927200 h 1784711"/>
              <a:gd name="connsiteX5" fmla="*/ 753850 w 753850"/>
              <a:gd name="connsiteY5" fmla="*/ 374393 h 1784711"/>
              <a:gd name="connsiteX6" fmla="*/ 130000 w 753850"/>
              <a:gd name="connsiteY6" fmla="*/ 0 h 1784711"/>
              <a:gd name="connsiteX0" fmla="*/ 107031 w 730881"/>
              <a:gd name="connsiteY0" fmla="*/ 0 h 1784710"/>
              <a:gd name="connsiteX1" fmla="*/ 332793 w 730881"/>
              <a:gd name="connsiteY1" fmla="*/ 845852 h 1784710"/>
              <a:gd name="connsiteX2" fmla="*/ 0 w 730881"/>
              <a:gd name="connsiteY2" fmla="*/ 1437596 h 1784710"/>
              <a:gd name="connsiteX3" fmla="*/ 627145 w 730881"/>
              <a:gd name="connsiteY3" fmla="*/ 1784705 h 1784710"/>
              <a:gd name="connsiteX4" fmla="*/ 432324 w 730881"/>
              <a:gd name="connsiteY4" fmla="*/ 927200 h 1784710"/>
              <a:gd name="connsiteX5" fmla="*/ 730881 w 730881"/>
              <a:gd name="connsiteY5" fmla="*/ 374393 h 1784710"/>
              <a:gd name="connsiteX6" fmla="*/ 107031 w 730881"/>
              <a:gd name="connsiteY6" fmla="*/ 0 h 1784710"/>
              <a:gd name="connsiteX0" fmla="*/ 107031 w 730881"/>
              <a:gd name="connsiteY0" fmla="*/ 0 h 1796917"/>
              <a:gd name="connsiteX1" fmla="*/ 332793 w 730881"/>
              <a:gd name="connsiteY1" fmla="*/ 845852 h 1796917"/>
              <a:gd name="connsiteX2" fmla="*/ 0 w 730881"/>
              <a:gd name="connsiteY2" fmla="*/ 1437596 h 1796917"/>
              <a:gd name="connsiteX3" fmla="*/ 599290 w 730881"/>
              <a:gd name="connsiteY3" fmla="*/ 1796912 h 1796917"/>
              <a:gd name="connsiteX4" fmla="*/ 432324 w 730881"/>
              <a:gd name="connsiteY4" fmla="*/ 927200 h 1796917"/>
              <a:gd name="connsiteX5" fmla="*/ 730881 w 730881"/>
              <a:gd name="connsiteY5" fmla="*/ 374393 h 1796917"/>
              <a:gd name="connsiteX6" fmla="*/ 107031 w 730881"/>
              <a:gd name="connsiteY6" fmla="*/ 0 h 1796917"/>
              <a:gd name="connsiteX0" fmla="*/ 107031 w 730881"/>
              <a:gd name="connsiteY0" fmla="*/ 0 h 1796912"/>
              <a:gd name="connsiteX1" fmla="*/ 332793 w 730881"/>
              <a:gd name="connsiteY1" fmla="*/ 845852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332793 w 730881"/>
              <a:gd name="connsiteY1" fmla="*/ 845852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599290"/>
              <a:gd name="connsiteY0" fmla="*/ 0 h 1796912"/>
              <a:gd name="connsiteX1" fmla="*/ 157853 w 599290"/>
              <a:gd name="connsiteY1" fmla="*/ 799917 h 1796912"/>
              <a:gd name="connsiteX2" fmla="*/ 0 w 599290"/>
              <a:gd name="connsiteY2" fmla="*/ 1437596 h 1796912"/>
              <a:gd name="connsiteX3" fmla="*/ 599290 w 599290"/>
              <a:gd name="connsiteY3" fmla="*/ 1796912 h 1796912"/>
              <a:gd name="connsiteX4" fmla="*/ 515870 w 599290"/>
              <a:gd name="connsiteY4" fmla="*/ 1049409 h 1796912"/>
              <a:gd name="connsiteX5" fmla="*/ 589497 w 599290"/>
              <a:gd name="connsiteY5" fmla="*/ 336974 h 1796912"/>
              <a:gd name="connsiteX6" fmla="*/ 107031 w 599290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15870 w 725993"/>
              <a:gd name="connsiteY4" fmla="*/ 1049409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15870 w 725993"/>
              <a:gd name="connsiteY4" fmla="*/ 1049409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15870 w 725993"/>
              <a:gd name="connsiteY4" fmla="*/ 1049409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43397 w 725993"/>
              <a:gd name="connsiteY4" fmla="*/ 1058708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42587 w 725993"/>
              <a:gd name="connsiteY4" fmla="*/ 1033058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16220"/>
              <a:gd name="connsiteY0" fmla="*/ 0 h 1796912"/>
              <a:gd name="connsiteX1" fmla="*/ 157853 w 716220"/>
              <a:gd name="connsiteY1" fmla="*/ 799917 h 1796912"/>
              <a:gd name="connsiteX2" fmla="*/ 0 w 716220"/>
              <a:gd name="connsiteY2" fmla="*/ 1437596 h 1796912"/>
              <a:gd name="connsiteX3" fmla="*/ 599290 w 716220"/>
              <a:gd name="connsiteY3" fmla="*/ 1796912 h 1796912"/>
              <a:gd name="connsiteX4" fmla="*/ 542587 w 716220"/>
              <a:gd name="connsiteY4" fmla="*/ 1033058 h 1796912"/>
              <a:gd name="connsiteX5" fmla="*/ 716219 w 716220"/>
              <a:gd name="connsiteY5" fmla="*/ 389178 h 1796912"/>
              <a:gd name="connsiteX6" fmla="*/ 107031 w 716220"/>
              <a:gd name="connsiteY6" fmla="*/ 0 h 1796912"/>
              <a:gd name="connsiteX0" fmla="*/ 117618 w 716219"/>
              <a:gd name="connsiteY0" fmla="*/ 0 h 1781118"/>
              <a:gd name="connsiteX1" fmla="*/ 157853 w 716219"/>
              <a:gd name="connsiteY1" fmla="*/ 784123 h 1781118"/>
              <a:gd name="connsiteX2" fmla="*/ 0 w 716219"/>
              <a:gd name="connsiteY2" fmla="*/ 1421802 h 1781118"/>
              <a:gd name="connsiteX3" fmla="*/ 599290 w 716219"/>
              <a:gd name="connsiteY3" fmla="*/ 1781118 h 1781118"/>
              <a:gd name="connsiteX4" fmla="*/ 542587 w 716219"/>
              <a:gd name="connsiteY4" fmla="*/ 1017264 h 1781118"/>
              <a:gd name="connsiteX5" fmla="*/ 716219 w 716219"/>
              <a:gd name="connsiteY5" fmla="*/ 373384 h 1781118"/>
              <a:gd name="connsiteX6" fmla="*/ 117618 w 716219"/>
              <a:gd name="connsiteY6" fmla="*/ 0 h 1781118"/>
              <a:gd name="connsiteX0" fmla="*/ 117618 w 709053"/>
              <a:gd name="connsiteY0" fmla="*/ 0 h 1781118"/>
              <a:gd name="connsiteX1" fmla="*/ 157853 w 709053"/>
              <a:gd name="connsiteY1" fmla="*/ 784123 h 1781118"/>
              <a:gd name="connsiteX2" fmla="*/ 0 w 709053"/>
              <a:gd name="connsiteY2" fmla="*/ 1421802 h 1781118"/>
              <a:gd name="connsiteX3" fmla="*/ 599290 w 709053"/>
              <a:gd name="connsiteY3" fmla="*/ 1781118 h 1781118"/>
              <a:gd name="connsiteX4" fmla="*/ 542587 w 709053"/>
              <a:gd name="connsiteY4" fmla="*/ 1017264 h 1781118"/>
              <a:gd name="connsiteX5" fmla="*/ 709053 w 709053"/>
              <a:gd name="connsiteY5" fmla="*/ 370022 h 1781118"/>
              <a:gd name="connsiteX6" fmla="*/ 117618 w 709053"/>
              <a:gd name="connsiteY6" fmla="*/ 0 h 1781118"/>
              <a:gd name="connsiteX0" fmla="*/ 119897 w 711332"/>
              <a:gd name="connsiteY0" fmla="*/ 0 h 1781118"/>
              <a:gd name="connsiteX1" fmla="*/ 160132 w 711332"/>
              <a:gd name="connsiteY1" fmla="*/ 784123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544866 w 711332"/>
              <a:gd name="connsiteY4" fmla="*/ 1017264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160132 w 711332"/>
              <a:gd name="connsiteY1" fmla="*/ 784123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430198 w 711332"/>
              <a:gd name="connsiteY4" fmla="*/ 963493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319753 w 711332"/>
              <a:gd name="connsiteY1" fmla="*/ 887854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430198 w 711332"/>
              <a:gd name="connsiteY4" fmla="*/ 963493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319753 w 711332"/>
              <a:gd name="connsiteY1" fmla="*/ 887854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430198 w 711332"/>
              <a:gd name="connsiteY4" fmla="*/ 963493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319753 w 711332"/>
              <a:gd name="connsiteY1" fmla="*/ 887854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430198 w 711332"/>
              <a:gd name="connsiteY4" fmla="*/ 963493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319753 w 711332"/>
              <a:gd name="connsiteY1" fmla="*/ 887854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430198 w 711332"/>
              <a:gd name="connsiteY4" fmla="*/ 963493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319753 w 711332"/>
              <a:gd name="connsiteY1" fmla="*/ 887854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430198 w 711332"/>
              <a:gd name="connsiteY4" fmla="*/ 963493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333094 w 711332"/>
              <a:gd name="connsiteY1" fmla="*/ 808772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430198 w 711332"/>
              <a:gd name="connsiteY4" fmla="*/ 963493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1332" h="1781118">
                <a:moveTo>
                  <a:pt x="119897" y="0"/>
                </a:moveTo>
                <a:cubicBezTo>
                  <a:pt x="249582" y="246687"/>
                  <a:pt x="353077" y="573187"/>
                  <a:pt x="333094" y="808772"/>
                </a:cubicBezTo>
                <a:cubicBezTo>
                  <a:pt x="313111" y="1044357"/>
                  <a:pt x="161812" y="1296974"/>
                  <a:pt x="0" y="1413514"/>
                </a:cubicBezTo>
                <a:cubicBezTo>
                  <a:pt x="162448" y="1497645"/>
                  <a:pt x="338419" y="1628895"/>
                  <a:pt x="601569" y="1781118"/>
                </a:cubicBezTo>
                <a:cubicBezTo>
                  <a:pt x="457589" y="1463021"/>
                  <a:pt x="411904" y="1198676"/>
                  <a:pt x="430198" y="963493"/>
                </a:cubicBezTo>
                <a:cubicBezTo>
                  <a:pt x="448492" y="728310"/>
                  <a:pt x="505187" y="583200"/>
                  <a:pt x="711332" y="370022"/>
                </a:cubicBezTo>
                <a:lnTo>
                  <a:pt x="119897" y="0"/>
                </a:lnTo>
                <a:close/>
              </a:path>
            </a:pathLst>
          </a:custGeom>
          <a:solidFill>
            <a:srgbClr val="002060">
              <a:alpha val="80000"/>
            </a:srgb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Freeform 15"/>
          <p:cNvSpPr/>
          <p:nvPr/>
        </p:nvSpPr>
        <p:spPr>
          <a:xfrm rot="6042459">
            <a:off x="7208706" y="3832552"/>
            <a:ext cx="600591" cy="2122086"/>
          </a:xfrm>
          <a:custGeom>
            <a:avLst/>
            <a:gdLst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6" fmla="*/ 11229 w 1344403"/>
              <a:gd name="connsiteY6" fmla="*/ 0 h 1772789"/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6" fmla="*/ 11229 w 1344403"/>
              <a:gd name="connsiteY6" fmla="*/ 0 h 1772789"/>
              <a:gd name="connsiteX0" fmla="*/ 11229 w 1344403"/>
              <a:gd name="connsiteY0" fmla="*/ 0 h 1772789"/>
              <a:gd name="connsiteX1" fmla="*/ 434309 w 1344403"/>
              <a:gd name="connsiteY1" fmla="*/ 764275 h 1772789"/>
              <a:gd name="connsiteX2" fmla="*/ 24877 w 1344403"/>
              <a:gd name="connsiteY2" fmla="*/ 1624084 h 1772789"/>
              <a:gd name="connsiteX3" fmla="*/ 1321414 w 1344403"/>
              <a:gd name="connsiteY3" fmla="*/ 1692322 h 1772789"/>
              <a:gd name="connsiteX4" fmla="*/ 884685 w 1344403"/>
              <a:gd name="connsiteY4" fmla="*/ 791570 h 1772789"/>
              <a:gd name="connsiteX5" fmla="*/ 1280471 w 1344403"/>
              <a:gd name="connsiteY5" fmla="*/ 68239 h 1772789"/>
              <a:gd name="connsiteX6" fmla="*/ 11229 w 1344403"/>
              <a:gd name="connsiteY6" fmla="*/ 0 h 1772789"/>
              <a:gd name="connsiteX0" fmla="*/ 11229 w 1321414"/>
              <a:gd name="connsiteY0" fmla="*/ 0 h 1772789"/>
              <a:gd name="connsiteX1" fmla="*/ 434309 w 1321414"/>
              <a:gd name="connsiteY1" fmla="*/ 764275 h 1772789"/>
              <a:gd name="connsiteX2" fmla="*/ 24877 w 1321414"/>
              <a:gd name="connsiteY2" fmla="*/ 1624084 h 1772789"/>
              <a:gd name="connsiteX3" fmla="*/ 1321414 w 1321414"/>
              <a:gd name="connsiteY3" fmla="*/ 1692322 h 1772789"/>
              <a:gd name="connsiteX4" fmla="*/ 884685 w 1321414"/>
              <a:gd name="connsiteY4" fmla="*/ 791570 h 1772789"/>
              <a:gd name="connsiteX5" fmla="*/ 1280471 w 1321414"/>
              <a:gd name="connsiteY5" fmla="*/ 68239 h 1772789"/>
              <a:gd name="connsiteX6" fmla="*/ 11229 w 1321414"/>
              <a:gd name="connsiteY6" fmla="*/ 0 h 1772789"/>
              <a:gd name="connsiteX0" fmla="*/ 11229 w 1321414"/>
              <a:gd name="connsiteY0" fmla="*/ 0 h 1715400"/>
              <a:gd name="connsiteX1" fmla="*/ 434309 w 1321414"/>
              <a:gd name="connsiteY1" fmla="*/ 764275 h 1715400"/>
              <a:gd name="connsiteX2" fmla="*/ 24877 w 1321414"/>
              <a:gd name="connsiteY2" fmla="*/ 1624084 h 1715400"/>
              <a:gd name="connsiteX3" fmla="*/ 1321414 w 1321414"/>
              <a:gd name="connsiteY3" fmla="*/ 1692322 h 1715400"/>
              <a:gd name="connsiteX4" fmla="*/ 884685 w 1321414"/>
              <a:gd name="connsiteY4" fmla="*/ 791570 h 1715400"/>
              <a:gd name="connsiteX5" fmla="*/ 1280471 w 1321414"/>
              <a:gd name="connsiteY5" fmla="*/ 68239 h 1715400"/>
              <a:gd name="connsiteX6" fmla="*/ 11229 w 1321414"/>
              <a:gd name="connsiteY6" fmla="*/ 0 h 1715400"/>
              <a:gd name="connsiteX0" fmla="*/ 11229 w 1321414"/>
              <a:gd name="connsiteY0" fmla="*/ 0 h 1715400"/>
              <a:gd name="connsiteX1" fmla="*/ 434309 w 1321414"/>
              <a:gd name="connsiteY1" fmla="*/ 764275 h 1715400"/>
              <a:gd name="connsiteX2" fmla="*/ 24877 w 1321414"/>
              <a:gd name="connsiteY2" fmla="*/ 1624084 h 1715400"/>
              <a:gd name="connsiteX3" fmla="*/ 1321414 w 1321414"/>
              <a:gd name="connsiteY3" fmla="*/ 1692322 h 1715400"/>
              <a:gd name="connsiteX4" fmla="*/ 884685 w 1321414"/>
              <a:gd name="connsiteY4" fmla="*/ 791570 h 1715400"/>
              <a:gd name="connsiteX5" fmla="*/ 1280471 w 1321414"/>
              <a:gd name="connsiteY5" fmla="*/ 68239 h 1715400"/>
              <a:gd name="connsiteX6" fmla="*/ 11229 w 1321414"/>
              <a:gd name="connsiteY6" fmla="*/ 0 h 1715400"/>
              <a:gd name="connsiteX0" fmla="*/ 0 w 1310185"/>
              <a:gd name="connsiteY0" fmla="*/ 0 h 1715400"/>
              <a:gd name="connsiteX1" fmla="*/ 423080 w 1310185"/>
              <a:gd name="connsiteY1" fmla="*/ 764275 h 1715400"/>
              <a:gd name="connsiteX2" fmla="*/ 13648 w 1310185"/>
              <a:gd name="connsiteY2" fmla="*/ 1624084 h 1715400"/>
              <a:gd name="connsiteX3" fmla="*/ 1310185 w 1310185"/>
              <a:gd name="connsiteY3" fmla="*/ 1692322 h 1715400"/>
              <a:gd name="connsiteX4" fmla="*/ 873456 w 1310185"/>
              <a:gd name="connsiteY4" fmla="*/ 791570 h 1715400"/>
              <a:gd name="connsiteX5" fmla="*/ 1269242 w 1310185"/>
              <a:gd name="connsiteY5" fmla="*/ 68239 h 1715400"/>
              <a:gd name="connsiteX6" fmla="*/ 0 w 1310185"/>
              <a:gd name="connsiteY6" fmla="*/ 0 h 1715400"/>
              <a:gd name="connsiteX0" fmla="*/ 0 w 1310185"/>
              <a:gd name="connsiteY0" fmla="*/ 0 h 1692322"/>
              <a:gd name="connsiteX1" fmla="*/ 423080 w 1310185"/>
              <a:gd name="connsiteY1" fmla="*/ 764275 h 1692322"/>
              <a:gd name="connsiteX2" fmla="*/ 13648 w 1310185"/>
              <a:gd name="connsiteY2" fmla="*/ 1624084 h 1692322"/>
              <a:gd name="connsiteX3" fmla="*/ 1310185 w 1310185"/>
              <a:gd name="connsiteY3" fmla="*/ 1692322 h 1692322"/>
              <a:gd name="connsiteX4" fmla="*/ 873456 w 1310185"/>
              <a:gd name="connsiteY4" fmla="*/ 791570 h 1692322"/>
              <a:gd name="connsiteX5" fmla="*/ 1269242 w 1310185"/>
              <a:gd name="connsiteY5" fmla="*/ 68239 h 1692322"/>
              <a:gd name="connsiteX6" fmla="*/ 0 w 1310185"/>
              <a:gd name="connsiteY6" fmla="*/ 0 h 1692322"/>
              <a:gd name="connsiteX0" fmla="*/ 17976 w 1296537"/>
              <a:gd name="connsiteY0" fmla="*/ 0 h 1627961"/>
              <a:gd name="connsiteX1" fmla="*/ 409432 w 1296537"/>
              <a:gd name="connsiteY1" fmla="*/ 699914 h 1627961"/>
              <a:gd name="connsiteX2" fmla="*/ 0 w 1296537"/>
              <a:gd name="connsiteY2" fmla="*/ 1559723 h 1627961"/>
              <a:gd name="connsiteX3" fmla="*/ 1296537 w 1296537"/>
              <a:gd name="connsiteY3" fmla="*/ 1627961 h 1627961"/>
              <a:gd name="connsiteX4" fmla="*/ 859808 w 1296537"/>
              <a:gd name="connsiteY4" fmla="*/ 727209 h 1627961"/>
              <a:gd name="connsiteX5" fmla="*/ 1255594 w 1296537"/>
              <a:gd name="connsiteY5" fmla="*/ 3878 h 1627961"/>
              <a:gd name="connsiteX6" fmla="*/ 17976 w 1296537"/>
              <a:gd name="connsiteY6" fmla="*/ 0 h 1627961"/>
              <a:gd name="connsiteX0" fmla="*/ 17976 w 1323902"/>
              <a:gd name="connsiteY0" fmla="*/ 0 h 1627961"/>
              <a:gd name="connsiteX1" fmla="*/ 409432 w 1323902"/>
              <a:gd name="connsiteY1" fmla="*/ 699914 h 1627961"/>
              <a:gd name="connsiteX2" fmla="*/ 0 w 1323902"/>
              <a:gd name="connsiteY2" fmla="*/ 1559723 h 1627961"/>
              <a:gd name="connsiteX3" fmla="*/ 1296537 w 1323902"/>
              <a:gd name="connsiteY3" fmla="*/ 1627961 h 1627961"/>
              <a:gd name="connsiteX4" fmla="*/ 859808 w 1323902"/>
              <a:gd name="connsiteY4" fmla="*/ 727209 h 1627961"/>
              <a:gd name="connsiteX5" fmla="*/ 1322794 w 1323902"/>
              <a:gd name="connsiteY5" fmla="*/ 3878 h 1627961"/>
              <a:gd name="connsiteX6" fmla="*/ 17976 w 1323902"/>
              <a:gd name="connsiteY6" fmla="*/ 0 h 1627961"/>
              <a:gd name="connsiteX0" fmla="*/ 29835 w 1335761"/>
              <a:gd name="connsiteY0" fmla="*/ 0 h 1639206"/>
              <a:gd name="connsiteX1" fmla="*/ 421291 w 1335761"/>
              <a:gd name="connsiteY1" fmla="*/ 699914 h 1639206"/>
              <a:gd name="connsiteX2" fmla="*/ 0 w 1335761"/>
              <a:gd name="connsiteY2" fmla="*/ 1628375 h 1639206"/>
              <a:gd name="connsiteX3" fmla="*/ 1308396 w 1335761"/>
              <a:gd name="connsiteY3" fmla="*/ 1627961 h 1639206"/>
              <a:gd name="connsiteX4" fmla="*/ 871667 w 1335761"/>
              <a:gd name="connsiteY4" fmla="*/ 727209 h 1639206"/>
              <a:gd name="connsiteX5" fmla="*/ 1334653 w 1335761"/>
              <a:gd name="connsiteY5" fmla="*/ 3878 h 1639206"/>
              <a:gd name="connsiteX6" fmla="*/ 29835 w 1335761"/>
              <a:gd name="connsiteY6" fmla="*/ 0 h 1639206"/>
              <a:gd name="connsiteX0" fmla="*/ 29835 w 1335761"/>
              <a:gd name="connsiteY0" fmla="*/ 0 h 1631642"/>
              <a:gd name="connsiteX1" fmla="*/ 421291 w 1335761"/>
              <a:gd name="connsiteY1" fmla="*/ 699914 h 1631642"/>
              <a:gd name="connsiteX2" fmla="*/ 0 w 1335761"/>
              <a:gd name="connsiteY2" fmla="*/ 1628375 h 1631642"/>
              <a:gd name="connsiteX3" fmla="*/ 1308396 w 1335761"/>
              <a:gd name="connsiteY3" fmla="*/ 1627961 h 1631642"/>
              <a:gd name="connsiteX4" fmla="*/ 871667 w 1335761"/>
              <a:gd name="connsiteY4" fmla="*/ 727209 h 1631642"/>
              <a:gd name="connsiteX5" fmla="*/ 1334653 w 1335761"/>
              <a:gd name="connsiteY5" fmla="*/ 3878 h 1631642"/>
              <a:gd name="connsiteX6" fmla="*/ 29835 w 1335761"/>
              <a:gd name="connsiteY6" fmla="*/ 0 h 1631642"/>
              <a:gd name="connsiteX0" fmla="*/ 29835 w 1335754"/>
              <a:gd name="connsiteY0" fmla="*/ 0 h 1632719"/>
              <a:gd name="connsiteX1" fmla="*/ 421291 w 1335754"/>
              <a:gd name="connsiteY1" fmla="*/ 699914 h 1632719"/>
              <a:gd name="connsiteX2" fmla="*/ 0 w 1335754"/>
              <a:gd name="connsiteY2" fmla="*/ 1628375 h 1632719"/>
              <a:gd name="connsiteX3" fmla="*/ 1328161 w 1335754"/>
              <a:gd name="connsiteY3" fmla="*/ 1632252 h 1632719"/>
              <a:gd name="connsiteX4" fmla="*/ 871667 w 1335754"/>
              <a:gd name="connsiteY4" fmla="*/ 727209 h 1632719"/>
              <a:gd name="connsiteX5" fmla="*/ 1334653 w 1335754"/>
              <a:gd name="connsiteY5" fmla="*/ 3878 h 1632719"/>
              <a:gd name="connsiteX6" fmla="*/ 29835 w 1335754"/>
              <a:gd name="connsiteY6" fmla="*/ 0 h 1632719"/>
              <a:gd name="connsiteX0" fmla="*/ 29835 w 1335754"/>
              <a:gd name="connsiteY0" fmla="*/ 0 h 1634154"/>
              <a:gd name="connsiteX1" fmla="*/ 421291 w 1335754"/>
              <a:gd name="connsiteY1" fmla="*/ 699914 h 1634154"/>
              <a:gd name="connsiteX2" fmla="*/ 0 w 1335754"/>
              <a:gd name="connsiteY2" fmla="*/ 1628375 h 1634154"/>
              <a:gd name="connsiteX3" fmla="*/ 1328161 w 1335754"/>
              <a:gd name="connsiteY3" fmla="*/ 1632252 h 1634154"/>
              <a:gd name="connsiteX4" fmla="*/ 871667 w 1335754"/>
              <a:gd name="connsiteY4" fmla="*/ 727209 h 1634154"/>
              <a:gd name="connsiteX5" fmla="*/ 1334653 w 1335754"/>
              <a:gd name="connsiteY5" fmla="*/ 3878 h 1634154"/>
              <a:gd name="connsiteX6" fmla="*/ 29835 w 1335754"/>
              <a:gd name="connsiteY6" fmla="*/ 0 h 1634154"/>
              <a:gd name="connsiteX0" fmla="*/ 29835 w 1335754"/>
              <a:gd name="connsiteY0" fmla="*/ 0 h 1632904"/>
              <a:gd name="connsiteX1" fmla="*/ 421291 w 1335754"/>
              <a:gd name="connsiteY1" fmla="*/ 699914 h 1632904"/>
              <a:gd name="connsiteX2" fmla="*/ 0 w 1335754"/>
              <a:gd name="connsiteY2" fmla="*/ 1628375 h 1632904"/>
              <a:gd name="connsiteX3" fmla="*/ 1328161 w 1335754"/>
              <a:gd name="connsiteY3" fmla="*/ 1632252 h 1632904"/>
              <a:gd name="connsiteX4" fmla="*/ 871667 w 1335754"/>
              <a:gd name="connsiteY4" fmla="*/ 727209 h 1632904"/>
              <a:gd name="connsiteX5" fmla="*/ 1334653 w 1335754"/>
              <a:gd name="connsiteY5" fmla="*/ 3878 h 1632904"/>
              <a:gd name="connsiteX6" fmla="*/ 29835 w 1335754"/>
              <a:gd name="connsiteY6" fmla="*/ 0 h 1632904"/>
              <a:gd name="connsiteX0" fmla="*/ 29835 w 1335754"/>
              <a:gd name="connsiteY0" fmla="*/ 0 h 1632904"/>
              <a:gd name="connsiteX1" fmla="*/ 421291 w 1335754"/>
              <a:gd name="connsiteY1" fmla="*/ 699914 h 1632904"/>
              <a:gd name="connsiteX2" fmla="*/ 0 w 1335754"/>
              <a:gd name="connsiteY2" fmla="*/ 1628375 h 1632904"/>
              <a:gd name="connsiteX3" fmla="*/ 1328161 w 1335754"/>
              <a:gd name="connsiteY3" fmla="*/ 1632252 h 1632904"/>
              <a:gd name="connsiteX4" fmla="*/ 871667 w 1335754"/>
              <a:gd name="connsiteY4" fmla="*/ 778698 h 1632904"/>
              <a:gd name="connsiteX5" fmla="*/ 1334653 w 1335754"/>
              <a:gd name="connsiteY5" fmla="*/ 3878 h 1632904"/>
              <a:gd name="connsiteX6" fmla="*/ 29835 w 1335754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69991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778698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69991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69991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32904"/>
              <a:gd name="connsiteX1" fmla="*/ 421291 w 1334653"/>
              <a:gd name="connsiteY1" fmla="*/ 815764 h 1632904"/>
              <a:gd name="connsiteX2" fmla="*/ 0 w 1334653"/>
              <a:gd name="connsiteY2" fmla="*/ 1628375 h 1632904"/>
              <a:gd name="connsiteX3" fmla="*/ 1328161 w 1334653"/>
              <a:gd name="connsiteY3" fmla="*/ 1632252 h 1632904"/>
              <a:gd name="connsiteX4" fmla="*/ 871667 w 1334653"/>
              <a:gd name="connsiteY4" fmla="*/ 817315 h 1632904"/>
              <a:gd name="connsiteX5" fmla="*/ 1334653 w 1334653"/>
              <a:gd name="connsiteY5" fmla="*/ 3878 h 1632904"/>
              <a:gd name="connsiteX6" fmla="*/ 29835 w 1334653"/>
              <a:gd name="connsiteY6" fmla="*/ 0 h 1632904"/>
              <a:gd name="connsiteX0" fmla="*/ 29835 w 1334653"/>
              <a:gd name="connsiteY0" fmla="*/ 0 h 1674855"/>
              <a:gd name="connsiteX1" fmla="*/ 421291 w 1334653"/>
              <a:gd name="connsiteY1" fmla="*/ 815764 h 1674855"/>
              <a:gd name="connsiteX2" fmla="*/ 0 w 1334653"/>
              <a:gd name="connsiteY2" fmla="*/ 1628375 h 1674855"/>
              <a:gd name="connsiteX3" fmla="*/ 1066488 w 1334653"/>
              <a:gd name="connsiteY3" fmla="*/ 1674820 h 1674855"/>
              <a:gd name="connsiteX4" fmla="*/ 871667 w 1334653"/>
              <a:gd name="connsiteY4" fmla="*/ 817315 h 1674855"/>
              <a:gd name="connsiteX5" fmla="*/ 1334653 w 1334653"/>
              <a:gd name="connsiteY5" fmla="*/ 3878 h 1674855"/>
              <a:gd name="connsiteX6" fmla="*/ 29835 w 1334653"/>
              <a:gd name="connsiteY6" fmla="*/ 0 h 1674855"/>
              <a:gd name="connsiteX0" fmla="*/ 29835 w 1170224"/>
              <a:gd name="connsiteY0" fmla="*/ 0 h 1674855"/>
              <a:gd name="connsiteX1" fmla="*/ 421291 w 1170224"/>
              <a:gd name="connsiteY1" fmla="*/ 815764 h 1674855"/>
              <a:gd name="connsiteX2" fmla="*/ 0 w 1170224"/>
              <a:gd name="connsiteY2" fmla="*/ 1628375 h 1674855"/>
              <a:gd name="connsiteX3" fmla="*/ 1066488 w 1170224"/>
              <a:gd name="connsiteY3" fmla="*/ 1674820 h 1674855"/>
              <a:gd name="connsiteX4" fmla="*/ 871667 w 1170224"/>
              <a:gd name="connsiteY4" fmla="*/ 817315 h 1674855"/>
              <a:gd name="connsiteX5" fmla="*/ 1170224 w 1170224"/>
              <a:gd name="connsiteY5" fmla="*/ 264508 h 1674855"/>
              <a:gd name="connsiteX6" fmla="*/ 29835 w 1170224"/>
              <a:gd name="connsiteY6" fmla="*/ 0 h 1674855"/>
              <a:gd name="connsiteX0" fmla="*/ 546374 w 1170224"/>
              <a:gd name="connsiteY0" fmla="*/ 0 h 1784740"/>
              <a:gd name="connsiteX1" fmla="*/ 421291 w 1170224"/>
              <a:gd name="connsiteY1" fmla="*/ 925649 h 1784740"/>
              <a:gd name="connsiteX2" fmla="*/ 0 w 1170224"/>
              <a:gd name="connsiteY2" fmla="*/ 1738260 h 1784740"/>
              <a:gd name="connsiteX3" fmla="*/ 1066488 w 1170224"/>
              <a:gd name="connsiteY3" fmla="*/ 1784705 h 1784740"/>
              <a:gd name="connsiteX4" fmla="*/ 871667 w 1170224"/>
              <a:gd name="connsiteY4" fmla="*/ 927200 h 1784740"/>
              <a:gd name="connsiteX5" fmla="*/ 1170224 w 1170224"/>
              <a:gd name="connsiteY5" fmla="*/ 374393 h 1784740"/>
              <a:gd name="connsiteX6" fmla="*/ 546374 w 1170224"/>
              <a:gd name="connsiteY6" fmla="*/ 0 h 1784740"/>
              <a:gd name="connsiteX0" fmla="*/ 546374 w 1170224"/>
              <a:gd name="connsiteY0" fmla="*/ 0 h 1784740"/>
              <a:gd name="connsiteX1" fmla="*/ 772136 w 1170224"/>
              <a:gd name="connsiteY1" fmla="*/ 845852 h 1784740"/>
              <a:gd name="connsiteX2" fmla="*/ 0 w 1170224"/>
              <a:gd name="connsiteY2" fmla="*/ 1738260 h 1784740"/>
              <a:gd name="connsiteX3" fmla="*/ 1066488 w 1170224"/>
              <a:gd name="connsiteY3" fmla="*/ 1784705 h 1784740"/>
              <a:gd name="connsiteX4" fmla="*/ 871667 w 1170224"/>
              <a:gd name="connsiteY4" fmla="*/ 927200 h 1784740"/>
              <a:gd name="connsiteX5" fmla="*/ 1170224 w 1170224"/>
              <a:gd name="connsiteY5" fmla="*/ 374393 h 1784740"/>
              <a:gd name="connsiteX6" fmla="*/ 546374 w 1170224"/>
              <a:gd name="connsiteY6" fmla="*/ 0 h 1784740"/>
              <a:gd name="connsiteX0" fmla="*/ 106006 w 729856"/>
              <a:gd name="connsiteY0" fmla="*/ 0 h 1784709"/>
              <a:gd name="connsiteX1" fmla="*/ 331768 w 729856"/>
              <a:gd name="connsiteY1" fmla="*/ 845852 h 1784709"/>
              <a:gd name="connsiteX2" fmla="*/ 0 w 729856"/>
              <a:gd name="connsiteY2" fmla="*/ 1441754 h 1784709"/>
              <a:gd name="connsiteX3" fmla="*/ 626120 w 729856"/>
              <a:gd name="connsiteY3" fmla="*/ 1784705 h 1784709"/>
              <a:gd name="connsiteX4" fmla="*/ 431299 w 729856"/>
              <a:gd name="connsiteY4" fmla="*/ 927200 h 1784709"/>
              <a:gd name="connsiteX5" fmla="*/ 729856 w 729856"/>
              <a:gd name="connsiteY5" fmla="*/ 374393 h 1784709"/>
              <a:gd name="connsiteX6" fmla="*/ 106006 w 729856"/>
              <a:gd name="connsiteY6" fmla="*/ 0 h 1784709"/>
              <a:gd name="connsiteX0" fmla="*/ 130000 w 753850"/>
              <a:gd name="connsiteY0" fmla="*/ 0 h 1784709"/>
              <a:gd name="connsiteX1" fmla="*/ 355762 w 753850"/>
              <a:gd name="connsiteY1" fmla="*/ 845852 h 1784709"/>
              <a:gd name="connsiteX2" fmla="*/ 0 w 753850"/>
              <a:gd name="connsiteY2" fmla="*/ 1444875 h 1784709"/>
              <a:gd name="connsiteX3" fmla="*/ 650114 w 753850"/>
              <a:gd name="connsiteY3" fmla="*/ 1784705 h 1784709"/>
              <a:gd name="connsiteX4" fmla="*/ 455293 w 753850"/>
              <a:gd name="connsiteY4" fmla="*/ 927200 h 1784709"/>
              <a:gd name="connsiteX5" fmla="*/ 753850 w 753850"/>
              <a:gd name="connsiteY5" fmla="*/ 374393 h 1784709"/>
              <a:gd name="connsiteX6" fmla="*/ 130000 w 753850"/>
              <a:gd name="connsiteY6" fmla="*/ 0 h 1784709"/>
              <a:gd name="connsiteX0" fmla="*/ 130000 w 753850"/>
              <a:gd name="connsiteY0" fmla="*/ 0 h 1784711"/>
              <a:gd name="connsiteX1" fmla="*/ 355762 w 753850"/>
              <a:gd name="connsiteY1" fmla="*/ 845852 h 1784711"/>
              <a:gd name="connsiteX2" fmla="*/ 0 w 753850"/>
              <a:gd name="connsiteY2" fmla="*/ 1444875 h 1784711"/>
              <a:gd name="connsiteX3" fmla="*/ 650114 w 753850"/>
              <a:gd name="connsiteY3" fmla="*/ 1784705 h 1784711"/>
              <a:gd name="connsiteX4" fmla="*/ 455293 w 753850"/>
              <a:gd name="connsiteY4" fmla="*/ 927200 h 1784711"/>
              <a:gd name="connsiteX5" fmla="*/ 753850 w 753850"/>
              <a:gd name="connsiteY5" fmla="*/ 374393 h 1784711"/>
              <a:gd name="connsiteX6" fmla="*/ 130000 w 753850"/>
              <a:gd name="connsiteY6" fmla="*/ 0 h 1784711"/>
              <a:gd name="connsiteX0" fmla="*/ 107031 w 730881"/>
              <a:gd name="connsiteY0" fmla="*/ 0 h 1784710"/>
              <a:gd name="connsiteX1" fmla="*/ 332793 w 730881"/>
              <a:gd name="connsiteY1" fmla="*/ 845852 h 1784710"/>
              <a:gd name="connsiteX2" fmla="*/ 0 w 730881"/>
              <a:gd name="connsiteY2" fmla="*/ 1437596 h 1784710"/>
              <a:gd name="connsiteX3" fmla="*/ 627145 w 730881"/>
              <a:gd name="connsiteY3" fmla="*/ 1784705 h 1784710"/>
              <a:gd name="connsiteX4" fmla="*/ 432324 w 730881"/>
              <a:gd name="connsiteY4" fmla="*/ 927200 h 1784710"/>
              <a:gd name="connsiteX5" fmla="*/ 730881 w 730881"/>
              <a:gd name="connsiteY5" fmla="*/ 374393 h 1784710"/>
              <a:gd name="connsiteX6" fmla="*/ 107031 w 730881"/>
              <a:gd name="connsiteY6" fmla="*/ 0 h 1784710"/>
              <a:gd name="connsiteX0" fmla="*/ 107031 w 730881"/>
              <a:gd name="connsiteY0" fmla="*/ 0 h 1796917"/>
              <a:gd name="connsiteX1" fmla="*/ 332793 w 730881"/>
              <a:gd name="connsiteY1" fmla="*/ 845852 h 1796917"/>
              <a:gd name="connsiteX2" fmla="*/ 0 w 730881"/>
              <a:gd name="connsiteY2" fmla="*/ 1437596 h 1796917"/>
              <a:gd name="connsiteX3" fmla="*/ 599290 w 730881"/>
              <a:gd name="connsiteY3" fmla="*/ 1796912 h 1796917"/>
              <a:gd name="connsiteX4" fmla="*/ 432324 w 730881"/>
              <a:gd name="connsiteY4" fmla="*/ 927200 h 1796917"/>
              <a:gd name="connsiteX5" fmla="*/ 730881 w 730881"/>
              <a:gd name="connsiteY5" fmla="*/ 374393 h 1796917"/>
              <a:gd name="connsiteX6" fmla="*/ 107031 w 730881"/>
              <a:gd name="connsiteY6" fmla="*/ 0 h 1796917"/>
              <a:gd name="connsiteX0" fmla="*/ 107031 w 730881"/>
              <a:gd name="connsiteY0" fmla="*/ 0 h 1796912"/>
              <a:gd name="connsiteX1" fmla="*/ 332793 w 730881"/>
              <a:gd name="connsiteY1" fmla="*/ 845852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332793 w 730881"/>
              <a:gd name="connsiteY1" fmla="*/ 845852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432324 w 730881"/>
              <a:gd name="connsiteY4" fmla="*/ 927200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730881"/>
              <a:gd name="connsiteY0" fmla="*/ 0 h 1796912"/>
              <a:gd name="connsiteX1" fmla="*/ 157853 w 730881"/>
              <a:gd name="connsiteY1" fmla="*/ 799917 h 1796912"/>
              <a:gd name="connsiteX2" fmla="*/ 0 w 730881"/>
              <a:gd name="connsiteY2" fmla="*/ 1437596 h 1796912"/>
              <a:gd name="connsiteX3" fmla="*/ 599290 w 730881"/>
              <a:gd name="connsiteY3" fmla="*/ 1796912 h 1796912"/>
              <a:gd name="connsiteX4" fmla="*/ 515870 w 730881"/>
              <a:gd name="connsiteY4" fmla="*/ 1049409 h 1796912"/>
              <a:gd name="connsiteX5" fmla="*/ 730881 w 730881"/>
              <a:gd name="connsiteY5" fmla="*/ 374393 h 1796912"/>
              <a:gd name="connsiteX6" fmla="*/ 107031 w 730881"/>
              <a:gd name="connsiteY6" fmla="*/ 0 h 1796912"/>
              <a:gd name="connsiteX0" fmla="*/ 107031 w 599290"/>
              <a:gd name="connsiteY0" fmla="*/ 0 h 1796912"/>
              <a:gd name="connsiteX1" fmla="*/ 157853 w 599290"/>
              <a:gd name="connsiteY1" fmla="*/ 799917 h 1796912"/>
              <a:gd name="connsiteX2" fmla="*/ 0 w 599290"/>
              <a:gd name="connsiteY2" fmla="*/ 1437596 h 1796912"/>
              <a:gd name="connsiteX3" fmla="*/ 599290 w 599290"/>
              <a:gd name="connsiteY3" fmla="*/ 1796912 h 1796912"/>
              <a:gd name="connsiteX4" fmla="*/ 515870 w 599290"/>
              <a:gd name="connsiteY4" fmla="*/ 1049409 h 1796912"/>
              <a:gd name="connsiteX5" fmla="*/ 589497 w 599290"/>
              <a:gd name="connsiteY5" fmla="*/ 336974 h 1796912"/>
              <a:gd name="connsiteX6" fmla="*/ 107031 w 599290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15870 w 725993"/>
              <a:gd name="connsiteY4" fmla="*/ 1049409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15870 w 725993"/>
              <a:gd name="connsiteY4" fmla="*/ 1049409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15870 w 725993"/>
              <a:gd name="connsiteY4" fmla="*/ 1049409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43397 w 725993"/>
              <a:gd name="connsiteY4" fmla="*/ 1058708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25993"/>
              <a:gd name="connsiteY0" fmla="*/ 0 h 1796912"/>
              <a:gd name="connsiteX1" fmla="*/ 157853 w 725993"/>
              <a:gd name="connsiteY1" fmla="*/ 799917 h 1796912"/>
              <a:gd name="connsiteX2" fmla="*/ 0 w 725993"/>
              <a:gd name="connsiteY2" fmla="*/ 1437596 h 1796912"/>
              <a:gd name="connsiteX3" fmla="*/ 599290 w 725993"/>
              <a:gd name="connsiteY3" fmla="*/ 1796912 h 1796912"/>
              <a:gd name="connsiteX4" fmla="*/ 542587 w 725993"/>
              <a:gd name="connsiteY4" fmla="*/ 1033058 h 1796912"/>
              <a:gd name="connsiteX5" fmla="*/ 725993 w 725993"/>
              <a:gd name="connsiteY5" fmla="*/ 379322 h 1796912"/>
              <a:gd name="connsiteX6" fmla="*/ 107031 w 725993"/>
              <a:gd name="connsiteY6" fmla="*/ 0 h 1796912"/>
              <a:gd name="connsiteX0" fmla="*/ 107031 w 716220"/>
              <a:gd name="connsiteY0" fmla="*/ 0 h 1796912"/>
              <a:gd name="connsiteX1" fmla="*/ 157853 w 716220"/>
              <a:gd name="connsiteY1" fmla="*/ 799917 h 1796912"/>
              <a:gd name="connsiteX2" fmla="*/ 0 w 716220"/>
              <a:gd name="connsiteY2" fmla="*/ 1437596 h 1796912"/>
              <a:gd name="connsiteX3" fmla="*/ 599290 w 716220"/>
              <a:gd name="connsiteY3" fmla="*/ 1796912 h 1796912"/>
              <a:gd name="connsiteX4" fmla="*/ 542587 w 716220"/>
              <a:gd name="connsiteY4" fmla="*/ 1033058 h 1796912"/>
              <a:gd name="connsiteX5" fmla="*/ 716219 w 716220"/>
              <a:gd name="connsiteY5" fmla="*/ 389178 h 1796912"/>
              <a:gd name="connsiteX6" fmla="*/ 107031 w 716220"/>
              <a:gd name="connsiteY6" fmla="*/ 0 h 1796912"/>
              <a:gd name="connsiteX0" fmla="*/ 117618 w 716219"/>
              <a:gd name="connsiteY0" fmla="*/ 0 h 1781118"/>
              <a:gd name="connsiteX1" fmla="*/ 157853 w 716219"/>
              <a:gd name="connsiteY1" fmla="*/ 784123 h 1781118"/>
              <a:gd name="connsiteX2" fmla="*/ 0 w 716219"/>
              <a:gd name="connsiteY2" fmla="*/ 1421802 h 1781118"/>
              <a:gd name="connsiteX3" fmla="*/ 599290 w 716219"/>
              <a:gd name="connsiteY3" fmla="*/ 1781118 h 1781118"/>
              <a:gd name="connsiteX4" fmla="*/ 542587 w 716219"/>
              <a:gd name="connsiteY4" fmla="*/ 1017264 h 1781118"/>
              <a:gd name="connsiteX5" fmla="*/ 716219 w 716219"/>
              <a:gd name="connsiteY5" fmla="*/ 373384 h 1781118"/>
              <a:gd name="connsiteX6" fmla="*/ 117618 w 716219"/>
              <a:gd name="connsiteY6" fmla="*/ 0 h 1781118"/>
              <a:gd name="connsiteX0" fmla="*/ 117618 w 709053"/>
              <a:gd name="connsiteY0" fmla="*/ 0 h 1781118"/>
              <a:gd name="connsiteX1" fmla="*/ 157853 w 709053"/>
              <a:gd name="connsiteY1" fmla="*/ 784123 h 1781118"/>
              <a:gd name="connsiteX2" fmla="*/ 0 w 709053"/>
              <a:gd name="connsiteY2" fmla="*/ 1421802 h 1781118"/>
              <a:gd name="connsiteX3" fmla="*/ 599290 w 709053"/>
              <a:gd name="connsiteY3" fmla="*/ 1781118 h 1781118"/>
              <a:gd name="connsiteX4" fmla="*/ 542587 w 709053"/>
              <a:gd name="connsiteY4" fmla="*/ 1017264 h 1781118"/>
              <a:gd name="connsiteX5" fmla="*/ 709053 w 709053"/>
              <a:gd name="connsiteY5" fmla="*/ 370022 h 1781118"/>
              <a:gd name="connsiteX6" fmla="*/ 117618 w 709053"/>
              <a:gd name="connsiteY6" fmla="*/ 0 h 1781118"/>
              <a:gd name="connsiteX0" fmla="*/ 119897 w 711332"/>
              <a:gd name="connsiteY0" fmla="*/ 0 h 1781118"/>
              <a:gd name="connsiteX1" fmla="*/ 160132 w 711332"/>
              <a:gd name="connsiteY1" fmla="*/ 784123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544866 w 711332"/>
              <a:gd name="connsiteY4" fmla="*/ 1017264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11332"/>
              <a:gd name="connsiteY0" fmla="*/ 0 h 1781118"/>
              <a:gd name="connsiteX1" fmla="*/ 182109 w 711332"/>
              <a:gd name="connsiteY1" fmla="*/ 788546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544866 w 711332"/>
              <a:gd name="connsiteY4" fmla="*/ 1017264 h 1781118"/>
              <a:gd name="connsiteX5" fmla="*/ 711332 w 711332"/>
              <a:gd name="connsiteY5" fmla="*/ 370022 h 1781118"/>
              <a:gd name="connsiteX6" fmla="*/ 119897 w 711332"/>
              <a:gd name="connsiteY6" fmla="*/ 0 h 1781118"/>
              <a:gd name="connsiteX0" fmla="*/ 119897 w 745444"/>
              <a:gd name="connsiteY0" fmla="*/ 0 h 1781118"/>
              <a:gd name="connsiteX1" fmla="*/ 182109 w 745444"/>
              <a:gd name="connsiteY1" fmla="*/ 788546 h 1781118"/>
              <a:gd name="connsiteX2" fmla="*/ 0 w 745444"/>
              <a:gd name="connsiteY2" fmla="*/ 1413514 h 1781118"/>
              <a:gd name="connsiteX3" fmla="*/ 601569 w 745444"/>
              <a:gd name="connsiteY3" fmla="*/ 1781118 h 1781118"/>
              <a:gd name="connsiteX4" fmla="*/ 711332 w 745444"/>
              <a:gd name="connsiteY4" fmla="*/ 370022 h 1781118"/>
              <a:gd name="connsiteX5" fmla="*/ 119897 w 745444"/>
              <a:gd name="connsiteY5" fmla="*/ 0 h 1781118"/>
              <a:gd name="connsiteX0" fmla="*/ 119897 w 711332"/>
              <a:gd name="connsiteY0" fmla="*/ 0 h 1781118"/>
              <a:gd name="connsiteX1" fmla="*/ 182109 w 711332"/>
              <a:gd name="connsiteY1" fmla="*/ 788546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711332 w 711332"/>
              <a:gd name="connsiteY4" fmla="*/ 370022 h 1781118"/>
              <a:gd name="connsiteX5" fmla="*/ 119897 w 711332"/>
              <a:gd name="connsiteY5" fmla="*/ 0 h 1781118"/>
              <a:gd name="connsiteX0" fmla="*/ 119897 w 711332"/>
              <a:gd name="connsiteY0" fmla="*/ 0 h 1781118"/>
              <a:gd name="connsiteX1" fmla="*/ 182109 w 711332"/>
              <a:gd name="connsiteY1" fmla="*/ 788546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711332 w 711332"/>
              <a:gd name="connsiteY4" fmla="*/ 370022 h 1781118"/>
              <a:gd name="connsiteX5" fmla="*/ 119897 w 711332"/>
              <a:gd name="connsiteY5" fmla="*/ 0 h 1781118"/>
              <a:gd name="connsiteX0" fmla="*/ 119897 w 711332"/>
              <a:gd name="connsiteY0" fmla="*/ 0 h 1781118"/>
              <a:gd name="connsiteX1" fmla="*/ 182109 w 711332"/>
              <a:gd name="connsiteY1" fmla="*/ 788546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711332 w 711332"/>
              <a:gd name="connsiteY4" fmla="*/ 370022 h 1781118"/>
              <a:gd name="connsiteX5" fmla="*/ 119897 w 711332"/>
              <a:gd name="connsiteY5" fmla="*/ 0 h 1781118"/>
              <a:gd name="connsiteX0" fmla="*/ 119897 w 711332"/>
              <a:gd name="connsiteY0" fmla="*/ 0 h 1781118"/>
              <a:gd name="connsiteX1" fmla="*/ 182109 w 711332"/>
              <a:gd name="connsiteY1" fmla="*/ 788546 h 1781118"/>
              <a:gd name="connsiteX2" fmla="*/ 0 w 711332"/>
              <a:gd name="connsiteY2" fmla="*/ 1413514 h 1781118"/>
              <a:gd name="connsiteX3" fmla="*/ 601569 w 711332"/>
              <a:gd name="connsiteY3" fmla="*/ 1781118 h 1781118"/>
              <a:gd name="connsiteX4" fmla="*/ 711332 w 711332"/>
              <a:gd name="connsiteY4" fmla="*/ 370022 h 1781118"/>
              <a:gd name="connsiteX5" fmla="*/ 119897 w 711332"/>
              <a:gd name="connsiteY5" fmla="*/ 0 h 1781118"/>
              <a:gd name="connsiteX0" fmla="*/ 151997 w 743432"/>
              <a:gd name="connsiteY0" fmla="*/ 0 h 1781118"/>
              <a:gd name="connsiteX1" fmla="*/ 32100 w 743432"/>
              <a:gd name="connsiteY1" fmla="*/ 1413514 h 1781118"/>
              <a:gd name="connsiteX2" fmla="*/ 633669 w 743432"/>
              <a:gd name="connsiteY2" fmla="*/ 1781118 h 1781118"/>
              <a:gd name="connsiteX3" fmla="*/ 743432 w 743432"/>
              <a:gd name="connsiteY3" fmla="*/ 370022 h 1781118"/>
              <a:gd name="connsiteX4" fmla="*/ 151997 w 743432"/>
              <a:gd name="connsiteY4" fmla="*/ 0 h 1781118"/>
              <a:gd name="connsiteX0" fmla="*/ 133874 w 725309"/>
              <a:gd name="connsiteY0" fmla="*/ 0 h 1781118"/>
              <a:gd name="connsiteX1" fmla="*/ 13977 w 725309"/>
              <a:gd name="connsiteY1" fmla="*/ 1413514 h 1781118"/>
              <a:gd name="connsiteX2" fmla="*/ 615546 w 725309"/>
              <a:gd name="connsiteY2" fmla="*/ 1781118 h 1781118"/>
              <a:gd name="connsiteX3" fmla="*/ 725309 w 725309"/>
              <a:gd name="connsiteY3" fmla="*/ 370022 h 1781118"/>
              <a:gd name="connsiteX4" fmla="*/ 133874 w 725309"/>
              <a:gd name="connsiteY4" fmla="*/ 0 h 1781118"/>
              <a:gd name="connsiteX0" fmla="*/ 119897 w 711332"/>
              <a:gd name="connsiteY0" fmla="*/ 0 h 1781118"/>
              <a:gd name="connsiteX1" fmla="*/ 0 w 711332"/>
              <a:gd name="connsiteY1" fmla="*/ 1413514 h 1781118"/>
              <a:gd name="connsiteX2" fmla="*/ 601569 w 711332"/>
              <a:gd name="connsiteY2" fmla="*/ 1781118 h 1781118"/>
              <a:gd name="connsiteX3" fmla="*/ 711332 w 711332"/>
              <a:gd name="connsiteY3" fmla="*/ 370022 h 1781118"/>
              <a:gd name="connsiteX4" fmla="*/ 119897 w 711332"/>
              <a:gd name="connsiteY4" fmla="*/ 0 h 1781118"/>
              <a:gd name="connsiteX0" fmla="*/ 119897 w 711332"/>
              <a:gd name="connsiteY0" fmla="*/ 0 h 1781118"/>
              <a:gd name="connsiteX1" fmla="*/ 0 w 711332"/>
              <a:gd name="connsiteY1" fmla="*/ 1413514 h 1781118"/>
              <a:gd name="connsiteX2" fmla="*/ 601569 w 711332"/>
              <a:gd name="connsiteY2" fmla="*/ 1781118 h 1781118"/>
              <a:gd name="connsiteX3" fmla="*/ 711332 w 711332"/>
              <a:gd name="connsiteY3" fmla="*/ 370022 h 1781118"/>
              <a:gd name="connsiteX4" fmla="*/ 119897 w 711332"/>
              <a:gd name="connsiteY4" fmla="*/ 0 h 1781118"/>
              <a:gd name="connsiteX0" fmla="*/ 119897 w 711332"/>
              <a:gd name="connsiteY0" fmla="*/ 0 h 1781118"/>
              <a:gd name="connsiteX1" fmla="*/ 0 w 711332"/>
              <a:gd name="connsiteY1" fmla="*/ 1413514 h 1781118"/>
              <a:gd name="connsiteX2" fmla="*/ 601569 w 711332"/>
              <a:gd name="connsiteY2" fmla="*/ 1781118 h 1781118"/>
              <a:gd name="connsiteX3" fmla="*/ 711332 w 711332"/>
              <a:gd name="connsiteY3" fmla="*/ 370022 h 1781118"/>
              <a:gd name="connsiteX4" fmla="*/ 119897 w 711332"/>
              <a:gd name="connsiteY4" fmla="*/ 0 h 1781118"/>
              <a:gd name="connsiteX0" fmla="*/ 119897 w 711332"/>
              <a:gd name="connsiteY0" fmla="*/ 0 h 1781118"/>
              <a:gd name="connsiteX1" fmla="*/ 0 w 711332"/>
              <a:gd name="connsiteY1" fmla="*/ 1413514 h 1781118"/>
              <a:gd name="connsiteX2" fmla="*/ 601569 w 711332"/>
              <a:gd name="connsiteY2" fmla="*/ 1781118 h 1781118"/>
              <a:gd name="connsiteX3" fmla="*/ 711332 w 711332"/>
              <a:gd name="connsiteY3" fmla="*/ 370022 h 1781118"/>
              <a:gd name="connsiteX4" fmla="*/ 119897 w 711332"/>
              <a:gd name="connsiteY4" fmla="*/ 0 h 178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332" h="1781118">
                <a:moveTo>
                  <a:pt x="119897" y="0"/>
                </a:moveTo>
                <a:cubicBezTo>
                  <a:pt x="259862" y="346747"/>
                  <a:pt x="173180" y="1033880"/>
                  <a:pt x="0" y="1413514"/>
                </a:cubicBezTo>
                <a:cubicBezTo>
                  <a:pt x="162448" y="1497645"/>
                  <a:pt x="338419" y="1628895"/>
                  <a:pt x="601569" y="1781118"/>
                </a:cubicBezTo>
                <a:cubicBezTo>
                  <a:pt x="504312" y="1314741"/>
                  <a:pt x="525876" y="682141"/>
                  <a:pt x="711332" y="370022"/>
                </a:cubicBezTo>
                <a:lnTo>
                  <a:pt x="119897" y="0"/>
                </a:lnTo>
                <a:close/>
              </a:path>
            </a:pathLst>
          </a:custGeom>
          <a:solidFill>
            <a:srgbClr val="002060">
              <a:alpha val="80000"/>
            </a:srgb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Parallelogram 16"/>
          <p:cNvSpPr/>
          <p:nvPr/>
        </p:nvSpPr>
        <p:spPr>
          <a:xfrm rot="16200000" flipH="1">
            <a:off x="5632561" y="3394055"/>
            <a:ext cx="5419444" cy="530165"/>
          </a:xfrm>
          <a:prstGeom prst="parallelogram">
            <a:avLst>
              <a:gd name="adj" fmla="val 75231"/>
            </a:avLst>
          </a:prstGeom>
          <a:solidFill>
            <a:schemeClr val="bg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777645" y="2878201"/>
            <a:ext cx="1537557" cy="1125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315202" y="2870696"/>
            <a:ext cx="380998" cy="10110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7700585" y="2973338"/>
            <a:ext cx="906778" cy="989062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8607363" y="3962400"/>
            <a:ext cx="761999" cy="83820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685447" y="3890962"/>
            <a:ext cx="1029678" cy="742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715125" y="3515867"/>
            <a:ext cx="255558" cy="37509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6842904" y="2921248"/>
            <a:ext cx="122926" cy="59462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937345" y="4233513"/>
            <a:ext cx="1029678" cy="742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7967023" y="3914243"/>
            <a:ext cx="640340" cy="319272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8607364" y="3796550"/>
            <a:ext cx="761998" cy="117694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5777643" y="4895182"/>
            <a:ext cx="793222" cy="571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6570865" y="4520088"/>
            <a:ext cx="366840" cy="37509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6932852" y="4073879"/>
            <a:ext cx="306148" cy="44620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6965829" y="5266308"/>
            <a:ext cx="1029678" cy="742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995507" y="4918463"/>
            <a:ext cx="578878" cy="34784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8574386" y="4604639"/>
            <a:ext cx="569614" cy="313825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650070" y="583835"/>
            <a:ext cx="785173" cy="559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034495" y="1143000"/>
            <a:ext cx="615575" cy="4572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942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1" grpId="0" uiExpand="1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10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47882">
            <a:off x="-711894" y="-457522"/>
            <a:ext cx="10684230" cy="7999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r>
              <a:rPr lang="en-US" dirty="0" smtClean="0"/>
              <a:t>Vertically placed slit pattern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84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-1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" name="Picture 19" descr="P1010661.JPG"/>
          <p:cNvPicPr>
            <a:picLocks noChangeAspect="1"/>
          </p:cNvPicPr>
          <p:nvPr/>
        </p:nvPicPr>
        <p:blipFill rotWithShape="1">
          <a:blip r:embed="rId2" cstate="print"/>
          <a:srcRect l="36808" t="7670" r="8608" b="15452"/>
          <a:stretch/>
        </p:blipFill>
        <p:spPr>
          <a:xfrm rot="21347882">
            <a:off x="-311885" y="-55489"/>
            <a:ext cx="5544267" cy="5846352"/>
          </a:xfrm>
          <a:prstGeom prst="rect">
            <a:avLst/>
          </a:prstGeom>
        </p:spPr>
      </p:pic>
      <p:pic>
        <p:nvPicPr>
          <p:cNvPr id="1026" name="Picture 2" descr="C:\Users\Mišo\Desktop\iypt 2013\15. Meniscus optics\fotky do prezentacie\DSC09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95" t="1" r="14660" b="59433"/>
          <a:stretch/>
        </p:blipFill>
        <p:spPr bwMode="auto">
          <a:xfrm>
            <a:off x="5283570" y="1754866"/>
            <a:ext cx="3671065" cy="377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924800" cy="1143000"/>
          </a:xfrm>
        </p:spPr>
        <p:txBody>
          <a:bodyPr/>
          <a:lstStyle/>
          <a:p>
            <a:r>
              <a:rPr lang="en-US" dirty="0" smtClean="0"/>
              <a:t>Vertically placed slit – pattern</a:t>
            </a:r>
            <a:endParaRPr lang="sk-SK" dirty="0"/>
          </a:p>
        </p:txBody>
      </p:sp>
      <p:sp>
        <p:nvSpPr>
          <p:cNvPr id="6" name="TextBox 5"/>
          <p:cNvSpPr txBox="1"/>
          <p:nvPr/>
        </p:nvSpPr>
        <p:spPr>
          <a:xfrm>
            <a:off x="3488084" y="1775886"/>
            <a:ext cx="227818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No liquid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Edge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Lower pressure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Higher pressure</a:t>
            </a:r>
            <a:endParaRPr lang="sk-SK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38551" y="2007476"/>
            <a:ext cx="10668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40875" y="3321269"/>
            <a:ext cx="947209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467302" y="4191000"/>
            <a:ext cx="93805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338551" y="5029199"/>
            <a:ext cx="1066800" cy="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766273" y="2007476"/>
            <a:ext cx="1087821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41578" y="3276600"/>
            <a:ext cx="1087821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13567" y="4191000"/>
            <a:ext cx="1087821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813568" y="5029200"/>
            <a:ext cx="1087821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84328" y="2141853"/>
            <a:ext cx="1285164" cy="1206712"/>
          </a:xfrm>
          <a:prstGeom prst="ellipse">
            <a:avLst/>
          </a:prstGeom>
          <a:noFill/>
          <a:ln w="57150">
            <a:solidFill>
              <a:srgbClr val="3D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C:\Users\Mišo\Desktop\iypt 2013\15. Meniscus optics\fotky do prezentacie\SAM_66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8" b="17471"/>
          <a:stretch/>
        </p:blipFill>
        <p:spPr bwMode="auto">
          <a:xfrm>
            <a:off x="0" y="1752600"/>
            <a:ext cx="851847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at the edge – close-up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1333500"/>
            <a:ext cx="81534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Liquid wetting the slit</a:t>
            </a: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 effectively thinner slit at the edge</a:t>
            </a: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 wider diffraction maxima</a:t>
            </a:r>
            <a:endParaRPr lang="sk-SK" dirty="0"/>
          </a:p>
        </p:txBody>
      </p:sp>
      <p:pic>
        <p:nvPicPr>
          <p:cNvPr id="7" name="Picture 2" descr="C:\Users\Mišo\Desktop\iypt 2013\15. Meniscus optics\fotky do prezentacie\DSC09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42" t="1" r="32052" b="72797"/>
          <a:stretch/>
        </p:blipFill>
        <p:spPr bwMode="auto">
          <a:xfrm>
            <a:off x="5791200" y="1219198"/>
            <a:ext cx="2362200" cy="324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2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Bending of the pattern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Interesting phenomenon: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334000"/>
            <a:ext cx="9142413" cy="1524000"/>
          </a:xfrm>
          <a:prstGeom prst="rect">
            <a:avLst/>
          </a:prstGeom>
          <a:solidFill>
            <a:srgbClr val="000000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Rotating the slit</a:t>
            </a:r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81000" y="1295401"/>
            <a:ext cx="5642194" cy="1219200"/>
          </a:xfrm>
        </p:spPr>
        <p:txBody>
          <a:bodyPr/>
          <a:lstStyle/>
          <a:p>
            <a:r>
              <a:rPr lang="en-US" dirty="0" smtClean="0"/>
              <a:t>Horizontal slit</a:t>
            </a:r>
          </a:p>
          <a:p>
            <a:r>
              <a:rPr lang="en-US" dirty="0" smtClean="0"/>
              <a:t>Turning around the vertical axis</a:t>
            </a:r>
            <a:endParaRPr lang="sk-SK" dirty="0"/>
          </a:p>
        </p:txBody>
      </p:sp>
      <p:pic>
        <p:nvPicPr>
          <p:cNvPr id="4098" name="Picture 2" descr="C:\Users\Mišo\Desktop\iypt 2013\15. Meniscus optics\DSC09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82839"/>
            <a:ext cx="9142413" cy="30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122442" y="2941093"/>
            <a:ext cx="1801504" cy="1899988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45054" y="2179093"/>
            <a:ext cx="0" cy="358140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>
            <a:off x="5026908" y="2936544"/>
            <a:ext cx="2590800" cy="2590800"/>
          </a:xfrm>
          <a:prstGeom prst="arc">
            <a:avLst>
              <a:gd name="adj1" fmla="val 13583976"/>
              <a:gd name="adj2" fmla="val 16199777"/>
            </a:avLst>
          </a:prstGeom>
          <a:ln w="762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TextBox 17"/>
              <p:cNvSpPr txBox="1"/>
              <p:nvPr/>
            </p:nvSpPr>
            <p:spPr>
              <a:xfrm>
                <a:off x="5607487" y="2743200"/>
                <a:ext cx="790601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4800" b="1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𝝋</m:t>
                      </m:r>
                    </m:oMath>
                  </m:oMathPara>
                </a14:m>
                <a:endParaRPr lang="sk-SK" sz="48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487" y="2743200"/>
                <a:ext cx="790601" cy="83099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t="-16912" r="-43077" b="-382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28600" y="5715000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Laser</a:t>
            </a:r>
            <a:endParaRPr lang="sk-SK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0" y="5715000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Lenses</a:t>
            </a:r>
            <a:endParaRPr lang="sk-SK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623381" y="5714999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Slit</a:t>
            </a:r>
            <a:endParaRPr lang="sk-SK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7614296" y="5715000"/>
            <a:ext cx="1252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Screen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xmlns="" val="23741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the angle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050" name="Picture 2" descr="C:\Users\Mišo\Desktop\iypt 2013\15. Meniscus optics\fotky do prezentacie\bending\P10106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92" r="39784"/>
          <a:stretch/>
        </p:blipFill>
        <p:spPr bwMode="auto">
          <a:xfrm>
            <a:off x="152400" y="1143000"/>
            <a:ext cx="1655379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šo\Desktop\iypt 2013\15. Meniscus optics\fotky do prezentacie\bending\P10106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15" r="43849"/>
          <a:stretch/>
        </p:blipFill>
        <p:spPr bwMode="auto">
          <a:xfrm>
            <a:off x="1905000" y="1143000"/>
            <a:ext cx="1855076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šo\Desktop\iypt 2013\15. Meniscus optics\fotky do prezentacie\bending\P10106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03" r="43541"/>
          <a:stretch/>
        </p:blipFill>
        <p:spPr bwMode="auto">
          <a:xfrm>
            <a:off x="3886200" y="1143000"/>
            <a:ext cx="1891862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šo\Desktop\iypt 2013\15. Meniscus optics\fotky do prezentacie\bending\P10106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41" r="43644"/>
          <a:stretch/>
        </p:blipFill>
        <p:spPr bwMode="auto">
          <a:xfrm>
            <a:off x="5867400" y="1143000"/>
            <a:ext cx="1639615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išo\Desktop\iypt 2013\15. Meniscus optics\fotky do prezentacie\bending\P101069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71" r="40508"/>
          <a:stretch/>
        </p:blipFill>
        <p:spPr bwMode="auto">
          <a:xfrm>
            <a:off x="7620000" y="1143000"/>
            <a:ext cx="1292773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843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19" y="1587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050" name="Picture 2" descr="C:\Users\Mišo\Desktop\iypt 2013\15. Meniscus optics\fotky do prezentacie\SAM_6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562" y="-3412"/>
            <a:ext cx="3385731" cy="68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4406562" cy="2011362"/>
          </a:xfrm>
        </p:spPr>
        <p:txBody>
          <a:bodyPr/>
          <a:lstStyle/>
          <a:p>
            <a:r>
              <a:rPr lang="en-US" dirty="0" smtClean="0"/>
              <a:t>Bending</a:t>
            </a:r>
            <a:br>
              <a:rPr lang="en-US" dirty="0" smtClean="0"/>
            </a:br>
            <a:r>
              <a:rPr lang="en-US" dirty="0" smtClean="0"/>
              <a:t>Pattern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895600"/>
            <a:ext cx="4648200" cy="2819400"/>
          </a:xfrm>
        </p:spPr>
        <p:txBody>
          <a:bodyPr/>
          <a:lstStyle/>
          <a:p>
            <a:r>
              <a:rPr lang="en-US" dirty="0" smtClean="0"/>
              <a:t>Picture – angle of tilt: 54.5</a:t>
            </a:r>
            <a:r>
              <a:rPr lang="sk-SK" dirty="0" smtClean="0"/>
              <a:t>°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Measuring:</a:t>
            </a:r>
            <a:br>
              <a:rPr lang="en-US" dirty="0" smtClean="0"/>
            </a:br>
            <a:r>
              <a:rPr lang="en-US" dirty="0" smtClean="0"/>
              <a:t>Curvature = 1/radius</a:t>
            </a:r>
            <a:endParaRPr lang="sk-SK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76891381"/>
              </p:ext>
            </p:extLst>
          </p:nvPr>
        </p:nvGraphicFramePr>
        <p:xfrm>
          <a:off x="4439328" y="-1468953"/>
          <a:ext cx="4082198" cy="9792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24400" y="1981200"/>
            <a:ext cx="18288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1C2FF"/>
                </a:solidFill>
              </a:rPr>
              <a:t>Simulation output</a:t>
            </a:r>
            <a:endParaRPr lang="sk-SK" sz="2800" b="1" dirty="0">
              <a:solidFill>
                <a:srgbClr val="71C2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1524000"/>
            <a:ext cx="1828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B2A6E"/>
                </a:solidFill>
              </a:rPr>
              <a:t>Experiment</a:t>
            </a:r>
            <a:endParaRPr lang="sk-SK" sz="2400" b="1" dirty="0">
              <a:solidFill>
                <a:srgbClr val="EB2A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9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šo\Desktop\iypt 2013\15. Meniscus optics\fotky do prezentacie\SAM_6219 uprave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-37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0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3733800" cy="685800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r>
              <a:rPr lang="en-US" dirty="0" smtClean="0"/>
              <a:t>Changing Angle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91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Curvature depending on angle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38600" y="619446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Angle [</a:t>
            </a:r>
            <a:r>
              <a:rPr lang="sk-SK" sz="2800" dirty="0" smtClean="0"/>
              <a:t>°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0668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Curvature = 1/radius [m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99761805"/>
              </p:ext>
            </p:extLst>
          </p:nvPr>
        </p:nvGraphicFramePr>
        <p:xfrm>
          <a:off x="-1138" y="1590020"/>
          <a:ext cx="9145137" cy="4604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0595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1" name="Picture 3" descr="C:\Users\Mišo\Desktop\iypt 2013\15. Meniscus optics\fotky do prezentacie\P1010645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11" t="9569" r="11016" b="11855"/>
          <a:stretch/>
        </p:blipFill>
        <p:spPr bwMode="auto">
          <a:xfrm>
            <a:off x="2413379" y="2331487"/>
            <a:ext cx="3918045" cy="23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šo\Desktop\iypt 2013\15. Meniscus optics\fotky do prezentacie\P10106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3" t="7563" r="8411" b="13631"/>
          <a:stretch/>
        </p:blipFill>
        <p:spPr bwMode="auto">
          <a:xfrm>
            <a:off x="5547230" y="0"/>
            <a:ext cx="351379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331424" y="5791200"/>
            <a:ext cx="2286000" cy="76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Very thin slit</a:t>
            </a:r>
            <a:endParaRPr lang="sk-SK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Patterns – no liquid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2673824" y="5715000"/>
            <a:ext cx="3657600" cy="1030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200" dirty="0" smtClean="0"/>
              <a:t>Laser beam</a:t>
            </a:r>
            <a:br>
              <a:rPr lang="en-US" sz="3200" dirty="0" smtClean="0"/>
            </a:br>
            <a:r>
              <a:rPr lang="en-US" sz="3200" dirty="0" smtClean="0"/>
              <a:t>broadened by lenses</a:t>
            </a:r>
            <a:endParaRPr lang="sk-SK" sz="3200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7967" y="5791200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200" dirty="0" smtClean="0"/>
              <a:t>Laser beam</a:t>
            </a:r>
            <a:endParaRPr lang="sk-SK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700650" y="4038600"/>
            <a:ext cx="4104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Let’s add the liquid…</a:t>
            </a:r>
            <a:endParaRPr lang="sk-SK" sz="4000" dirty="0"/>
          </a:p>
        </p:txBody>
      </p:sp>
      <p:pic>
        <p:nvPicPr>
          <p:cNvPr id="2053" name="Picture 5" descr="C:\Users\Mišo\Desktop\iypt 2013\15. Meniscus optics\fotky do prezentacie\P1010646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84" t="11194" r="17991" b="15201"/>
          <a:stretch/>
        </p:blipFill>
        <p:spPr bwMode="auto">
          <a:xfrm>
            <a:off x="0" y="1969719"/>
            <a:ext cx="3067734" cy="291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51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Curvature depending on angle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38600" y="619446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Angle [</a:t>
            </a:r>
            <a:r>
              <a:rPr lang="sk-SK" sz="2800" dirty="0" smtClean="0"/>
              <a:t>°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0668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Curvature = 1/radius [m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98824083"/>
              </p:ext>
            </p:extLst>
          </p:nvPr>
        </p:nvGraphicFramePr>
        <p:xfrm>
          <a:off x="-1138" y="1590020"/>
          <a:ext cx="9145137" cy="4604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62600" y="1905000"/>
            <a:ext cx="1560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Simulation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xmlns="" val="404458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artistic point of view</a:t>
            </a:r>
            <a:endParaRPr lang="sk-S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Interesting patterns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_6303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050" y="-19050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2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19" y="1587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Content Placeholder 5" descr="SAM_6510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/>
          <a:srcRect l="33552" t="12983" r="42313" b="36792"/>
          <a:stretch/>
        </p:blipFill>
        <p:spPr>
          <a:xfrm rot="10800000">
            <a:off x="2438399" y="0"/>
            <a:ext cx="4394091" cy="68580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19" y="1587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03"/>
          <a:stretch/>
        </p:blipFill>
        <p:spPr>
          <a:xfrm>
            <a:off x="1576316" y="0"/>
            <a:ext cx="6455391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03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81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9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 descr="P1010683.JPG"/>
          <p:cNvPicPr>
            <a:picLocks noChangeAspect="1"/>
          </p:cNvPicPr>
          <p:nvPr/>
        </p:nvPicPr>
        <p:blipFill rotWithShape="1">
          <a:blip r:embed="rId2" cstate="print"/>
          <a:srcRect l="35150" t="8711" r="43329" b="15720"/>
          <a:stretch/>
        </p:blipFill>
        <p:spPr>
          <a:xfrm rot="21442608">
            <a:off x="6033680" y="572985"/>
            <a:ext cx="1840791" cy="4847871"/>
          </a:xfrm>
          <a:prstGeom prst="rect">
            <a:avLst/>
          </a:prstGeom>
        </p:spPr>
      </p:pic>
      <p:pic>
        <p:nvPicPr>
          <p:cNvPr id="7" name="Picture 6" descr="P1010661.JPG"/>
          <p:cNvPicPr>
            <a:picLocks noChangeAspect="1"/>
          </p:cNvPicPr>
          <p:nvPr/>
        </p:nvPicPr>
        <p:blipFill rotWithShape="1">
          <a:blip r:embed="rId3" cstate="print"/>
          <a:srcRect l="10870" t="6793" r="6826" b="9276"/>
          <a:stretch/>
        </p:blipFill>
        <p:spPr>
          <a:xfrm rot="21347882">
            <a:off x="4842489" y="2878646"/>
            <a:ext cx="3803587" cy="2904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30946" y="609600"/>
            <a:ext cx="2135684" cy="5123140"/>
            <a:chOff x="4439328" y="-1468953"/>
            <a:chExt cx="4082198" cy="9792493"/>
          </a:xfrm>
        </p:grpSpPr>
        <p:pic>
          <p:nvPicPr>
            <p:cNvPr id="10" name="Picture 2" descr="C:\Users\Mišo\Desktop\iypt 2013\15. Meniscus optics\fotky do prezentacie\SAM_628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562" y="-3412"/>
              <a:ext cx="3385731" cy="6861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3549200563"/>
                </p:ext>
              </p:extLst>
            </p:nvPr>
          </p:nvGraphicFramePr>
          <p:xfrm>
            <a:off x="4439328" y="-1468953"/>
            <a:ext cx="4082198" cy="97924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pic>
        <p:nvPicPr>
          <p:cNvPr id="13" name="Picture 2" descr="C:\Users\Mišo\Desktop\iypt 2013\15. Meniscus optics\fotky do prezentacie\Meniscus vs lenses\picture_8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09" b="31146"/>
          <a:stretch/>
        </p:blipFill>
        <p:spPr bwMode="auto">
          <a:xfrm>
            <a:off x="1219200" y="2070372"/>
            <a:ext cx="6543745" cy="185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Meniscus as a lens</a:t>
            </a:r>
          </a:p>
          <a:p>
            <a:pPr lvl="1"/>
            <a:r>
              <a:rPr lang="en-US" dirty="0" smtClean="0"/>
              <a:t>Simulation used</a:t>
            </a:r>
          </a:p>
          <a:p>
            <a:r>
              <a:rPr lang="en-US" dirty="0" smtClean="0"/>
              <a:t>Horizontal slit pattern investigated</a:t>
            </a:r>
          </a:p>
          <a:p>
            <a:pPr lvl="1"/>
            <a:r>
              <a:rPr lang="en-US" dirty="0" smtClean="0"/>
              <a:t>Dependence on width, thickness</a:t>
            </a:r>
          </a:p>
          <a:p>
            <a:r>
              <a:rPr lang="en-US" dirty="0" smtClean="0"/>
              <a:t>Vertical slit – pattern explained</a:t>
            </a:r>
          </a:p>
          <a:p>
            <a:r>
              <a:rPr lang="en-US" dirty="0" smtClean="0"/>
              <a:t>Bending of the pattern</a:t>
            </a:r>
          </a:p>
          <a:p>
            <a:pPr lvl="1"/>
            <a:r>
              <a:rPr lang="en-US" dirty="0" smtClean="0"/>
              <a:t>Simulation</a:t>
            </a:r>
          </a:p>
          <a:p>
            <a:r>
              <a:rPr lang="en-US" dirty="0" smtClean="0"/>
              <a:t>Other interesting patterns</a:t>
            </a:r>
          </a:p>
        </p:txBody>
      </p:sp>
      <p:pic>
        <p:nvPicPr>
          <p:cNvPr id="15" name="Picture 14" descr="SAM_6303.JPG"/>
          <p:cNvPicPr>
            <a:picLocks noChangeAspect="1"/>
          </p:cNvPicPr>
          <p:nvPr/>
        </p:nvPicPr>
        <p:blipFill>
          <a:blip r:embed="rId7" cstate="print">
            <a:lum bright="-10000" contrast="20000"/>
          </a:blip>
          <a:srcRect l="25833" t="10000" r="35000" b="22222"/>
          <a:stretch>
            <a:fillRect/>
          </a:stretch>
        </p:blipFill>
        <p:spPr>
          <a:xfrm>
            <a:off x="5562600" y="1143000"/>
            <a:ext cx="3581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0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Nikola Illášová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631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15. Meniscus optics</a:t>
            </a:r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6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3" name="Picture 2" descr="C:\Users\Mišo\Desktop\iypt 2013\15. Meniscus optics\fotky do prezentacie\SAM_6653 - kó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1180">
            <a:off x="6432493" y="-69545"/>
            <a:ext cx="2121080" cy="737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1010683.JPG"/>
          <p:cNvPicPr>
            <a:picLocks noChangeAspect="1"/>
          </p:cNvPicPr>
          <p:nvPr/>
        </p:nvPicPr>
        <p:blipFill rotWithShape="1">
          <a:blip r:embed="rId4" cstate="print"/>
          <a:srcRect l="32089" t="2786" r="39403" b="7244"/>
          <a:stretch/>
        </p:blipFill>
        <p:spPr>
          <a:xfrm rot="21442608">
            <a:off x="3352800" y="692954"/>
            <a:ext cx="2438400" cy="577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Patterns – With liquid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5" name="Picture 3" descr="C:\Users\Mišo\Desktop\iypt 2013\15. Meniscus optics\fotky do prezentacie\P1010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3791"/>
            <a:ext cx="155468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6"/>
          <p:cNvSpPr>
            <a:spLocks noGrp="1"/>
          </p:cNvSpPr>
          <p:nvPr>
            <p:ph sz="quarter" idx="14"/>
          </p:nvPr>
        </p:nvSpPr>
        <p:spPr>
          <a:xfrm>
            <a:off x="6369066" y="5530755"/>
            <a:ext cx="2286000" cy="76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Very thin slit</a:t>
            </a:r>
            <a:endParaRPr lang="sk-SK" sz="3200" dirty="0"/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2711466" y="5454555"/>
            <a:ext cx="3657600" cy="1030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200" dirty="0" smtClean="0"/>
              <a:t>Laser beam</a:t>
            </a:r>
            <a:br>
              <a:rPr lang="en-US" sz="3200" dirty="0" smtClean="0"/>
            </a:br>
            <a:r>
              <a:rPr lang="en-US" sz="3200" dirty="0" smtClean="0"/>
              <a:t>broadened by lenses</a:t>
            </a:r>
            <a:endParaRPr lang="sk-SK" sz="3200" dirty="0"/>
          </a:p>
        </p:txBody>
      </p:sp>
      <p:sp>
        <p:nvSpPr>
          <p:cNvPr id="20" name="Content Placeholder 6"/>
          <p:cNvSpPr txBox="1">
            <a:spLocks/>
          </p:cNvSpPr>
          <p:nvPr/>
        </p:nvSpPr>
        <p:spPr>
          <a:xfrm>
            <a:off x="85609" y="5530755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200" dirty="0" smtClean="0"/>
              <a:t>Laser beam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xmlns="" val="27726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" y="0"/>
            <a:ext cx="9144001" cy="686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27" name="Picture 3" descr="C:\Users\Mišo\Desktop\iypt 2013\15. Meniscus optics\fotky do prezentacie\simulacia\picture_3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2" r="53952"/>
          <a:stretch/>
        </p:blipFill>
        <p:spPr bwMode="auto">
          <a:xfrm>
            <a:off x="5483422" y="269623"/>
            <a:ext cx="3343304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calculation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Content Placeholder 4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381000" y="1371600"/>
                <a:ext cx="5410200" cy="4939716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Euler’s method; Delphi</a:t>
                </a:r>
              </a:p>
              <a:p>
                <a:r>
                  <a:rPr lang="en-US" dirty="0"/>
                  <a:t>Increments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𝑑𝑧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𝑑𝑦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𝑧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based on radius </a:t>
                </a:r>
                <a:r>
                  <a:rPr lang="en-US" dirty="0" smtClean="0"/>
                  <a:t>of curvature</a:t>
                </a:r>
              </a:p>
              <a:p>
                <a:endParaRPr lang="en-US" dirty="0"/>
              </a:p>
              <a:p>
                <a:r>
                  <a:rPr lang="en-US" dirty="0" smtClean="0"/>
                  <a:t>Boundary conditions:</a:t>
                </a:r>
              </a:p>
              <a:p>
                <a:pPr lvl="1"/>
                <a:r>
                  <a:rPr lang="en-US" dirty="0" smtClean="0"/>
                  <a:t>Width, thickness</a:t>
                </a:r>
              </a:p>
              <a:p>
                <a:pPr lvl="1"/>
                <a:r>
                  <a:rPr lang="en-US" dirty="0" smtClean="0"/>
                  <a:t>Slope at the bottom</a:t>
                </a: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381000" y="1371600"/>
                <a:ext cx="5410200" cy="4939716"/>
              </a:xfrm>
              <a:blipFill rotWithShape="1">
                <a:blip r:embed="rId3" cstate="print"/>
                <a:stretch>
                  <a:fillRect l="-2029" t="-123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7155074" y="2168643"/>
            <a:ext cx="0" cy="368494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Rectangle 8"/>
              <p:cNvSpPr/>
              <p:nvPr/>
            </p:nvSpPr>
            <p:spPr>
              <a:xfrm>
                <a:off x="6409323" y="2087223"/>
                <a:ext cx="1097594" cy="12142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23" y="2087223"/>
                <a:ext cx="1097594" cy="1214258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4566984" y="5867742"/>
            <a:ext cx="2588092" cy="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566984" y="4370549"/>
            <a:ext cx="2366640" cy="2562206"/>
            <a:chOff x="4566984" y="4370549"/>
            <a:chExt cx="2366640" cy="2562206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5620624" y="4370549"/>
              <a:ext cx="621778" cy="1495546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51249" y="5867742"/>
              <a:ext cx="168237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4566984" y="4827749"/>
              <a:ext cx="2105006" cy="2105006"/>
            </a:xfrm>
            <a:prstGeom prst="arc">
              <a:avLst>
                <a:gd name="adj1" fmla="val 17545462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2" name="Rectangle 21"/>
              <p:cNvSpPr/>
              <p:nvPr/>
            </p:nvSpPr>
            <p:spPr>
              <a:xfrm>
                <a:off x="4390108" y="5252923"/>
                <a:ext cx="4456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𝑧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108" y="5252923"/>
                <a:ext cx="445698" cy="52322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756295" y="632346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Sample shape from simulation)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085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9144001" cy="686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4" name="Picture 2" descr="C:\Users\Mišo\Desktop\iypt 2013\15. Meniscus optics\fotky do prezentacie\picture_5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3" r="38454"/>
          <a:stretch/>
        </p:blipFill>
        <p:spPr bwMode="auto">
          <a:xfrm>
            <a:off x="5949461" y="28433"/>
            <a:ext cx="2500384" cy="325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calculation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Content Placeholder 4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381000" y="2114954"/>
                <a:ext cx="8153400" cy="45255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Euler’s method; Delphi</a:t>
                </a:r>
              </a:p>
              <a:p>
                <a:pPr marL="0" indent="0">
                  <a:buNone/>
                </a:pPr>
                <a:endParaRPr lang="en-US" b="1" dirty="0" smtClean="0"/>
              </a:p>
              <a:p>
                <a:pPr marL="0" indent="0">
                  <a:buNone/>
                </a:pPr>
                <a:r>
                  <a:rPr lang="en-US" dirty="0" smtClean="0"/>
                  <a:t>Forces equillibruim: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e>
                        </m:d>
                        <m:r>
                          <a:rPr lang="en-US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</m:d>
                  </m:oMath>
                </a14:m>
                <a:endParaRPr lang="en-US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b="0" dirty="0" smtClean="0"/>
                  <a:t>S</a:t>
                </a:r>
                <a:r>
                  <a:rPr lang="en-US" dirty="0" smtClean="0"/>
                  <a:t>econd derivative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𝑅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+1</m:t>
                            </m:r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>
                    <a:ea typeface="Cambria Math"/>
                  </a:rPr>
                  <a:t>First derivative 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∆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𝑦</m:t>
                    </m:r>
                  </m:oMath>
                </a14:m>
                <a:endParaRPr lang="en-US" i="1" dirty="0" smtClean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ea typeface="Cambria Math"/>
                  </a:rPr>
                  <a:t>Increment	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∆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 smtClean="0">
                  <a:ea typeface="Cambria Math"/>
                </a:endParaRP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381000" y="2114954"/>
                <a:ext cx="8153400" cy="4525552"/>
              </a:xfrm>
              <a:blipFill rotWithShape="1">
                <a:blip r:embed="rId3" cstate="print"/>
                <a:stretch>
                  <a:fillRect l="-1571" t="-1348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 flipV="1">
            <a:off x="7199653" y="752808"/>
            <a:ext cx="0" cy="2057977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Rectangle 20"/>
              <p:cNvSpPr/>
              <p:nvPr/>
            </p:nvSpPr>
            <p:spPr>
              <a:xfrm>
                <a:off x="6586667" y="469697"/>
                <a:ext cx="612988" cy="678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667" y="469697"/>
                <a:ext cx="612988" cy="67814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 flipH="1">
            <a:off x="5754248" y="2813824"/>
            <a:ext cx="1445405" cy="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3" name="Rectangle 22"/>
              <p:cNvSpPr/>
              <p:nvPr/>
            </p:nvSpPr>
            <p:spPr>
              <a:xfrm>
                <a:off x="5645280" y="2114954"/>
                <a:ext cx="577666" cy="678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𝑧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280" y="2114954"/>
                <a:ext cx="577666" cy="67814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71163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" y="0"/>
            <a:ext cx="9144001" cy="686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4098" name="Picture 2" descr="C:\Users\Mišo\Desktop\iypt 2013\15. Meniscus optics\fotky do prezentacie\picture_5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3" r="38454"/>
          <a:stretch/>
        </p:blipFill>
        <p:spPr bwMode="auto">
          <a:xfrm>
            <a:off x="4569725" y="779046"/>
            <a:ext cx="4243771" cy="55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calculation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81000" y="2057400"/>
            <a:ext cx="4191000" cy="2840906"/>
          </a:xfrm>
        </p:spPr>
        <p:txBody>
          <a:bodyPr/>
          <a:lstStyle/>
          <a:p>
            <a:r>
              <a:rPr lang="en-US" dirty="0" smtClean="0"/>
              <a:t>Boundary conditions:</a:t>
            </a:r>
          </a:p>
          <a:p>
            <a:pPr lvl="1"/>
            <a:r>
              <a:rPr lang="en-US" dirty="0" smtClean="0"/>
              <a:t>Width, thickness</a:t>
            </a:r>
          </a:p>
          <a:p>
            <a:pPr lvl="1"/>
            <a:r>
              <a:rPr lang="en-US" dirty="0" smtClean="0"/>
              <a:t>Slope at the bottom</a:t>
            </a:r>
          </a:p>
          <a:p>
            <a:pPr lvl="1"/>
            <a:r>
              <a:rPr lang="en-US" dirty="0"/>
              <a:t>Symmetrical </a:t>
            </a:r>
            <a:r>
              <a:rPr lang="en-US" dirty="0" smtClean="0"/>
              <a:t>shape</a:t>
            </a:r>
            <a:br>
              <a:rPr lang="en-US" dirty="0" smtClean="0"/>
            </a:br>
            <a:r>
              <a:rPr lang="en-US" dirty="0" smtClean="0"/>
              <a:t>(with respect to y-axis)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698450" y="1747380"/>
            <a:ext cx="0" cy="368494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Rectangle 8"/>
              <p:cNvSpPr/>
              <p:nvPr/>
            </p:nvSpPr>
            <p:spPr>
              <a:xfrm>
                <a:off x="5952699" y="1665960"/>
                <a:ext cx="1097594" cy="12142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699" y="1665960"/>
                <a:ext cx="1097594" cy="1214258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4110360" y="5446479"/>
            <a:ext cx="2588092" cy="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794625" y="3989273"/>
            <a:ext cx="1337970" cy="144873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94625" y="5446479"/>
            <a:ext cx="168237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>
            <a:off x="3234346" y="3886200"/>
            <a:ext cx="3120558" cy="3120558"/>
          </a:xfrm>
          <a:prstGeom prst="arc">
            <a:avLst>
              <a:gd name="adj1" fmla="val 18740179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2" name="Rectangle 21"/>
              <p:cNvSpPr/>
              <p:nvPr/>
            </p:nvSpPr>
            <p:spPr>
              <a:xfrm>
                <a:off x="3933484" y="4831660"/>
                <a:ext cx="44569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𝑧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84" y="4831660"/>
                <a:ext cx="445698" cy="52322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3256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Slits overview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Changing width, thickness = 1.0mm</a:t>
            </a:r>
          </a:p>
          <a:p>
            <a:pPr lvl="1"/>
            <a:r>
              <a:rPr lang="en-US" dirty="0" smtClean="0"/>
              <a:t>1.0mm</a:t>
            </a:r>
            <a:r>
              <a:rPr lang="en-US" dirty="0"/>
              <a:t>, </a:t>
            </a:r>
            <a:r>
              <a:rPr lang="en-US" dirty="0" smtClean="0"/>
              <a:t>2.0mm, 1.6mm, 2.7mm, 3.0mm</a:t>
            </a:r>
          </a:p>
          <a:p>
            <a:r>
              <a:rPr lang="en-US" dirty="0" smtClean="0"/>
              <a:t>Changing thickness, width = 1.6mm</a:t>
            </a:r>
          </a:p>
          <a:p>
            <a:pPr lvl="1"/>
            <a:r>
              <a:rPr lang="en-US" dirty="0"/>
              <a:t>1.0mm, 1.3mm, 1.6mm, 2.0mm, 3.0mm</a:t>
            </a:r>
          </a:p>
          <a:p>
            <a:endParaRPr lang="en-US" dirty="0" smtClean="0"/>
          </a:p>
          <a:p>
            <a:r>
              <a:rPr lang="en-US" dirty="0" smtClean="0"/>
              <a:t>Optical slit</a:t>
            </a:r>
          </a:p>
          <a:p>
            <a:pPr lvl="1"/>
            <a:r>
              <a:rPr lang="en-US" dirty="0" smtClean="0"/>
              <a:t>Width 0.5mm, thickness 1.0mm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04120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AIRY DISC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Circular aperture</a:t>
            </a:r>
          </a:p>
          <a:p>
            <a:r>
              <a:rPr lang="en-US" dirty="0" smtClean="0"/>
              <a:t>Diffraction of light</a:t>
            </a:r>
            <a:endParaRPr lang="en-US" dirty="0"/>
          </a:p>
        </p:txBody>
      </p:sp>
      <p:pic>
        <p:nvPicPr>
          <p:cNvPr id="43010" name="Picture 2" descr="File:Airy-pattern.svg"/>
          <p:cNvPicPr>
            <a:picLocks noChangeAspect="1" noChangeArrowheads="1"/>
          </p:cNvPicPr>
          <p:nvPr/>
        </p:nvPicPr>
        <p:blipFill>
          <a:blip r:embed="rId2" cstate="print"/>
          <a:srcRect r="26502" b="952"/>
          <a:stretch>
            <a:fillRect/>
          </a:stretch>
        </p:blipFill>
        <p:spPr bwMode="auto">
          <a:xfrm>
            <a:off x="4953000" y="2209800"/>
            <a:ext cx="3657600" cy="3657600"/>
          </a:xfrm>
          <a:prstGeom prst="rect">
            <a:avLst/>
          </a:prstGeom>
          <a:noFill/>
        </p:spPr>
      </p:pic>
      <p:pic>
        <p:nvPicPr>
          <p:cNvPr id="9" name="Picture 8" descr="SAM_6233.JPG"/>
          <p:cNvPicPr>
            <a:picLocks noChangeAspect="1"/>
          </p:cNvPicPr>
          <p:nvPr/>
        </p:nvPicPr>
        <p:blipFill>
          <a:blip r:embed="rId3" cstate="print"/>
          <a:srcRect l="26667" t="23333" r="27500" b="31111"/>
          <a:stretch>
            <a:fillRect/>
          </a:stretch>
        </p:blipFill>
        <p:spPr>
          <a:xfrm>
            <a:off x="609600" y="2667000"/>
            <a:ext cx="41910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Bubbles and impurities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Move, slowly float within the liquid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xmlns="" val="15267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šo\Desktop\iypt 2013\15. Meniscus optics\fotky do prezentacie\SAM_6219 uprave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0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3733800" cy="685800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r>
              <a:rPr lang="en-US" dirty="0" smtClean="0"/>
              <a:t>Changing Angle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13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_6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Slit too wide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Liquid either drains away, or forms a thin film</a:t>
            </a:r>
          </a:p>
          <a:p>
            <a:pPr lvl="1"/>
            <a:r>
              <a:rPr lang="en-US" dirty="0" smtClean="0"/>
              <a:t>Low curvature </a:t>
            </a:r>
            <a:r>
              <a:rPr lang="en-US" dirty="0" smtClean="0">
                <a:sym typeface="Wingdings" pitchFamily="2" charset="2"/>
              </a:rPr>
              <a:t> no special pattern created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liquids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Most drain down from the slit too quickly</a:t>
            </a:r>
          </a:p>
          <a:p>
            <a:r>
              <a:rPr lang="en-US" dirty="0" smtClean="0"/>
              <a:t>Some don’t let enough light through (h</a:t>
            </a:r>
            <a:r>
              <a:rPr lang="sk-SK" dirty="0" smtClean="0"/>
              <a:t>oney</a:t>
            </a:r>
            <a:r>
              <a:rPr lang="en-US" dirty="0" smtClean="0"/>
              <a:t>)</a:t>
            </a:r>
            <a:endParaRPr lang="sk-SK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24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Nevymazane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83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– diverging lens</a:t>
            </a:r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15. Meniscus optics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0" y="1882538"/>
            <a:ext cx="5257801" cy="3429000"/>
            <a:chOff x="3886201" y="2514600"/>
            <a:chExt cx="5257801" cy="3429000"/>
          </a:xfrm>
        </p:grpSpPr>
        <p:sp>
          <p:nvSpPr>
            <p:cNvPr id="11" name="Rectangle 10"/>
            <p:cNvSpPr/>
            <p:nvPr/>
          </p:nvSpPr>
          <p:spPr>
            <a:xfrm>
              <a:off x="3886201" y="3505199"/>
              <a:ext cx="3048000" cy="14800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43600" y="4800600"/>
              <a:ext cx="990600" cy="1143000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67200" y="441960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laser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72200" y="4800600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liquid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10400" y="533400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slit</a:t>
              </a:r>
              <a:endParaRPr lang="en-US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6400800" y="3886200"/>
              <a:ext cx="533400" cy="76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 rot="5400000">
              <a:off x="5867400" y="3733800"/>
              <a:ext cx="1143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Arc 17"/>
            <p:cNvSpPr/>
            <p:nvPr/>
          </p:nvSpPr>
          <p:spPr>
            <a:xfrm flipH="1" flipV="1">
              <a:off x="6781800" y="3352800"/>
              <a:ext cx="1295402" cy="1770184"/>
            </a:xfrm>
            <a:prstGeom prst="arc">
              <a:avLst>
                <a:gd name="adj1" fmla="val 18716273"/>
                <a:gd name="adj2" fmla="val 308141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43600" y="2514600"/>
              <a:ext cx="990600" cy="1143000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" name="Arc 19"/>
            <p:cNvSpPr/>
            <p:nvPr/>
          </p:nvSpPr>
          <p:spPr>
            <a:xfrm rot="10800000" flipH="1" flipV="1">
              <a:off x="4800600" y="3352800"/>
              <a:ext cx="1295400" cy="1693984"/>
            </a:xfrm>
            <a:prstGeom prst="arc">
              <a:avLst>
                <a:gd name="adj1" fmla="val 18446577"/>
                <a:gd name="adj2" fmla="val 322941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886201" y="3962400"/>
              <a:ext cx="22097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934200" y="3581400"/>
              <a:ext cx="762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6096000" y="3886200"/>
              <a:ext cx="703295" cy="76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rapezoid 25"/>
            <p:cNvSpPr/>
            <p:nvPr/>
          </p:nvSpPr>
          <p:spPr>
            <a:xfrm rot="16200000">
              <a:off x="6629402" y="3124199"/>
              <a:ext cx="2819400" cy="2209800"/>
            </a:xfrm>
            <a:prstGeom prst="trapezoid">
              <a:avLst>
                <a:gd name="adj" fmla="val 3789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6799295" y="3276600"/>
              <a:ext cx="2344705" cy="609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48" t="7409" r="22971" b="8519"/>
          <a:stretch/>
        </p:blipFill>
        <p:spPr>
          <a:xfrm>
            <a:off x="5609229" y="1546461"/>
            <a:ext cx="3132306" cy="37650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87823" y="5316318"/>
            <a:ext cx="8230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This could explain the patterns…</a:t>
            </a:r>
            <a:r>
              <a:rPr lang="en-US" sz="3200" b="1" dirty="0" smtClean="0"/>
              <a:t>is it the real shape?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xmlns="" val="284622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quantities to measure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3617" y="1388609"/>
            <a:ext cx="3866603" cy="1328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Angle of the marginal rays</a:t>
            </a:r>
          </a:p>
          <a:p>
            <a:pPr marL="0" indent="0">
              <a:buNone/>
            </a:pPr>
            <a:r>
              <a:rPr lang="en-US" dirty="0" smtClean="0"/>
              <a:t>Focal length</a:t>
            </a:r>
            <a:endParaRPr lang="sk-SK" dirty="0"/>
          </a:p>
        </p:txBody>
      </p:sp>
      <p:sp>
        <p:nvSpPr>
          <p:cNvPr id="7" name="Rectangle 6"/>
          <p:cNvSpPr/>
          <p:nvPr/>
        </p:nvSpPr>
        <p:spPr>
          <a:xfrm>
            <a:off x="-13684" y="2830474"/>
            <a:ext cx="4949327" cy="2440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Rectangle 7"/>
          <p:cNvSpPr/>
          <p:nvPr/>
        </p:nvSpPr>
        <p:spPr>
          <a:xfrm>
            <a:off x="3852919" y="4966564"/>
            <a:ext cx="1633479" cy="188478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606832" y="3458737"/>
            <a:ext cx="879566" cy="1256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5400000">
            <a:off x="3727267" y="3207432"/>
            <a:ext cx="1884783" cy="1633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Arc 13"/>
          <p:cNvSpPr/>
          <p:nvPr/>
        </p:nvSpPr>
        <p:spPr>
          <a:xfrm flipH="1" flipV="1">
            <a:off x="5235093" y="2579171"/>
            <a:ext cx="2136091" cy="2918997"/>
          </a:xfrm>
          <a:prstGeom prst="arc">
            <a:avLst>
              <a:gd name="adj1" fmla="val 18716273"/>
              <a:gd name="adj2" fmla="val 308141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Rectangle 14"/>
          <p:cNvSpPr/>
          <p:nvPr/>
        </p:nvSpPr>
        <p:spPr>
          <a:xfrm>
            <a:off x="3852919" y="1349397"/>
            <a:ext cx="1633479" cy="173238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Arc 15"/>
          <p:cNvSpPr/>
          <p:nvPr/>
        </p:nvSpPr>
        <p:spPr>
          <a:xfrm rot="10800000" flipH="1" flipV="1">
            <a:off x="1968135" y="2579171"/>
            <a:ext cx="2136088" cy="2793345"/>
          </a:xfrm>
          <a:prstGeom prst="arc">
            <a:avLst>
              <a:gd name="adj1" fmla="val 18446577"/>
              <a:gd name="adj2" fmla="val 3229416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Rectangle 17"/>
          <p:cNvSpPr/>
          <p:nvPr/>
        </p:nvSpPr>
        <p:spPr>
          <a:xfrm>
            <a:off x="5486398" y="2956128"/>
            <a:ext cx="125652" cy="125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Trapezoid 19"/>
          <p:cNvSpPr/>
          <p:nvPr/>
        </p:nvSpPr>
        <p:spPr>
          <a:xfrm rot="16200000">
            <a:off x="4983792" y="2202213"/>
            <a:ext cx="4649132" cy="3643915"/>
          </a:xfrm>
          <a:prstGeom prst="trapezoid">
            <a:avLst>
              <a:gd name="adj" fmla="val 3789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653316" y="2848587"/>
            <a:ext cx="3435528" cy="132021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424716" y="3787797"/>
            <a:ext cx="4421834" cy="168762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-41368" y="4024171"/>
            <a:ext cx="9296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41368" y="3406797"/>
            <a:ext cx="40589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024916" y="3101997"/>
            <a:ext cx="1461483" cy="30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486398" y="1699604"/>
            <a:ext cx="3643918" cy="14023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-13684" y="4630552"/>
            <a:ext cx="403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024916" y="4630552"/>
            <a:ext cx="1447800" cy="3047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4" idx="0"/>
          </p:cNvCxnSpPr>
          <p:nvPr/>
        </p:nvCxnSpPr>
        <p:spPr>
          <a:xfrm flipH="1" flipV="1">
            <a:off x="5475028" y="4960387"/>
            <a:ext cx="3655288" cy="1388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997148" y="4183793"/>
            <a:ext cx="1711542" cy="0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19400" y="4427516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f</a:t>
            </a:r>
            <a:endParaRPr lang="sk-SK" sz="6000" b="1" i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4669658" y="1501797"/>
            <a:ext cx="1" cy="50292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c 59"/>
          <p:cNvSpPr/>
          <p:nvPr/>
        </p:nvSpPr>
        <p:spPr>
          <a:xfrm>
            <a:off x="-1226352" y="-260097"/>
            <a:ext cx="8597536" cy="8597532"/>
          </a:xfrm>
          <a:prstGeom prst="arc">
            <a:avLst>
              <a:gd name="adj1" fmla="val 20344725"/>
              <a:gd name="adj2" fmla="val 0"/>
            </a:avLst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1" name="TextBox 60"/>
          <p:cNvSpPr txBox="1"/>
          <p:nvPr/>
        </p:nvSpPr>
        <p:spPr>
          <a:xfrm>
            <a:off x="6357084" y="2772134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i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α</a:t>
            </a:r>
            <a:endParaRPr lang="sk-SK" sz="6000" b="1" i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969990" y="528257"/>
            <a:ext cx="402609" cy="624174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840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1655" y="1573893"/>
            <a:ext cx="3490583" cy="2227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Set parameters</a:t>
            </a:r>
          </a:p>
          <a:p>
            <a:pPr marL="0" indent="0">
              <a:buNone/>
            </a:pPr>
            <a:r>
              <a:rPr lang="en-US" sz="3200" dirty="0" smtClean="0"/>
              <a:t>Measuring</a:t>
            </a:r>
          </a:p>
          <a:p>
            <a:pPr marL="0" indent="0">
              <a:buNone/>
            </a:pPr>
            <a:r>
              <a:rPr lang="en-US" sz="3200" dirty="0" smtClean="0"/>
              <a:t>Calculating</a:t>
            </a:r>
            <a:endParaRPr lang="sk-SK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111597" y="1957319"/>
            <a:ext cx="7098730" cy="5758264"/>
            <a:chOff x="-1226352" y="-260097"/>
            <a:chExt cx="10598951" cy="8597532"/>
          </a:xfrm>
        </p:grpSpPr>
        <p:sp>
          <p:nvSpPr>
            <p:cNvPr id="7" name="Rectangle 6"/>
            <p:cNvSpPr/>
            <p:nvPr/>
          </p:nvSpPr>
          <p:spPr>
            <a:xfrm>
              <a:off x="1764584" y="2830474"/>
              <a:ext cx="3171060" cy="2440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52919" y="4966564"/>
              <a:ext cx="1633479" cy="1884783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4606832" y="3458737"/>
              <a:ext cx="879566" cy="1256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5400000">
              <a:off x="3727267" y="3207432"/>
              <a:ext cx="1884783" cy="163347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sp>
          <p:nvSpPr>
            <p:cNvPr id="14" name="Arc 13"/>
            <p:cNvSpPr/>
            <p:nvPr/>
          </p:nvSpPr>
          <p:spPr>
            <a:xfrm flipH="1" flipV="1">
              <a:off x="5235093" y="2579171"/>
              <a:ext cx="2136091" cy="2918997"/>
            </a:xfrm>
            <a:prstGeom prst="arc">
              <a:avLst>
                <a:gd name="adj1" fmla="val 18716273"/>
                <a:gd name="adj2" fmla="val 308141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52919" y="1349397"/>
              <a:ext cx="1633479" cy="1732383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sp>
          <p:nvSpPr>
            <p:cNvPr id="16" name="Arc 15"/>
            <p:cNvSpPr/>
            <p:nvPr/>
          </p:nvSpPr>
          <p:spPr>
            <a:xfrm rot="10800000" flipH="1" flipV="1">
              <a:off x="1968135" y="2579171"/>
              <a:ext cx="2136088" cy="2793345"/>
            </a:xfrm>
            <a:prstGeom prst="arc">
              <a:avLst>
                <a:gd name="adj1" fmla="val 18446577"/>
                <a:gd name="adj2" fmla="val 322941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486398" y="2956128"/>
              <a:ext cx="125652" cy="12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sp>
          <p:nvSpPr>
            <p:cNvPr id="20" name="Trapezoid 19"/>
            <p:cNvSpPr/>
            <p:nvPr/>
          </p:nvSpPr>
          <p:spPr>
            <a:xfrm rot="16200000">
              <a:off x="4983792" y="2202213"/>
              <a:ext cx="4649132" cy="3643915"/>
            </a:xfrm>
            <a:prstGeom prst="trapezoid">
              <a:avLst>
                <a:gd name="adj" fmla="val 3789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2653316" y="2848587"/>
              <a:ext cx="3435528" cy="132021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424716" y="3787797"/>
              <a:ext cx="4421834" cy="168762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968134" y="4024171"/>
              <a:ext cx="72869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968134" y="3406797"/>
              <a:ext cx="20494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024916" y="3101997"/>
              <a:ext cx="1461483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486398" y="1699604"/>
              <a:ext cx="3643918" cy="14023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932586" y="4630552"/>
              <a:ext cx="209233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4024916" y="4630552"/>
              <a:ext cx="1447800" cy="3047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14" idx="0"/>
            </p:cNvCxnSpPr>
            <p:nvPr/>
          </p:nvCxnSpPr>
          <p:spPr>
            <a:xfrm flipH="1" flipV="1">
              <a:off x="5475028" y="4960387"/>
              <a:ext cx="3655288" cy="13883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997148" y="4183793"/>
              <a:ext cx="1711542" cy="0"/>
            </a:xfrm>
            <a:prstGeom prst="straightConnector1">
              <a:avLst/>
            </a:prstGeom>
            <a:ln w="762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669658" y="1501797"/>
              <a:ext cx="1" cy="502920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/>
            <p:cNvSpPr/>
            <p:nvPr/>
          </p:nvSpPr>
          <p:spPr>
            <a:xfrm>
              <a:off x="-1226352" y="-260097"/>
              <a:ext cx="8597536" cy="8597532"/>
            </a:xfrm>
            <a:prstGeom prst="arc">
              <a:avLst>
                <a:gd name="adj1" fmla="val 20330607"/>
                <a:gd name="adj2" fmla="val 0"/>
              </a:avLst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303139" y="2632486"/>
              <a:ext cx="838200" cy="124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800" b="1" i="1" dirty="0" smtClean="0">
                  <a:solidFill>
                    <a:srgbClr val="FFFF00"/>
                  </a:solidFill>
                  <a:latin typeface="Cambria Math" pitchFamily="18" charset="0"/>
                  <a:ea typeface="Cambria Math" pitchFamily="18" charset="0"/>
                </a:rPr>
                <a:t>α</a:t>
              </a:r>
              <a:endParaRPr lang="sk-SK" sz="4800" b="1" i="1" dirty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68283" y="4314975"/>
              <a:ext cx="838200" cy="124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smtClean="0">
                  <a:solidFill>
                    <a:srgbClr val="FFFF00"/>
                  </a:solidFill>
                  <a:latin typeface="Cambria Math" pitchFamily="18" charset="0"/>
                  <a:ea typeface="Cambria Math" pitchFamily="18" charset="0"/>
                </a:rPr>
                <a:t>f</a:t>
              </a:r>
              <a:endParaRPr lang="sk-SK" sz="4800" b="1" i="1" dirty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969990" y="528257"/>
              <a:ext cx="402609" cy="6241747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9052942" y="1756428"/>
              <a:ext cx="0" cy="4519938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8447538" y="2340755"/>
              <a:ext cx="838200" cy="96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 smtClean="0">
                  <a:solidFill>
                    <a:srgbClr val="00B0F0"/>
                  </a:solidFill>
                  <a:latin typeface="Cambria Math" pitchFamily="18" charset="0"/>
                  <a:ea typeface="Cambria Math" pitchFamily="18" charset="0"/>
                </a:rPr>
                <a:t>l</a:t>
              </a:r>
              <a:endParaRPr lang="sk-SK" sz="3600" b="1" i="1" dirty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4708691" y="6436539"/>
              <a:ext cx="4261299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457250" y="5508111"/>
              <a:ext cx="838200" cy="96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>
                  <a:solidFill>
                    <a:srgbClr val="00B0F0"/>
                  </a:solidFill>
                  <a:latin typeface="Cambria Math" pitchFamily="18" charset="0"/>
                  <a:ea typeface="Cambria Math" pitchFamily="18" charset="0"/>
                </a:rPr>
                <a:t>d</a:t>
              </a:r>
              <a:endParaRPr lang="sk-SK" sz="3600" b="1" i="1" dirty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35093" y="3873229"/>
              <a:ext cx="838200" cy="96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>
                  <a:solidFill>
                    <a:srgbClr val="00B0F0"/>
                  </a:solidFill>
                  <a:latin typeface="Cambria Math" pitchFamily="18" charset="0"/>
                  <a:ea typeface="Cambria Math" pitchFamily="18" charset="0"/>
                </a:rPr>
                <a:t>w</a:t>
              </a:r>
              <a:endParaRPr lang="sk-SK" sz="3600" b="1" i="1" dirty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5245684" y="3074005"/>
              <a:ext cx="0" cy="1884784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672071" y="1761806"/>
              <a:ext cx="838200" cy="96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 smtClean="0">
                  <a:solidFill>
                    <a:srgbClr val="00B0F0"/>
                  </a:solidFill>
                  <a:latin typeface="Cambria Math" pitchFamily="18" charset="0"/>
                  <a:ea typeface="Cambria Math" pitchFamily="18" charset="0"/>
                </a:rPr>
                <a:t>t</a:t>
              </a:r>
              <a:endParaRPr lang="sk-SK" sz="3600" b="1" i="1" dirty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3852919" y="2772134"/>
              <a:ext cx="1619797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2" name="Rectangle 51"/>
              <p:cNvSpPr/>
              <p:nvPr/>
            </p:nvSpPr>
            <p:spPr>
              <a:xfrm>
                <a:off x="4419600" y="779599"/>
                <a:ext cx="4953264" cy="1704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func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2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𝑑</m:t>
                          </m:r>
                          <m:r>
                            <a:rPr lang="en-US" sz="32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</a:rPr>
                            <m:t>𝑤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𝑓</m:t>
                          </m:r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sk-SK" sz="3200" dirty="0"/>
              </a:p>
            </p:txBody>
          </p:sp>
        </mc:Choice>
        <mc:Fallback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779599"/>
                <a:ext cx="4953264" cy="170469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2111597" y="2864483"/>
            <a:ext cx="1725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i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α</a:t>
            </a:r>
            <a:r>
              <a:rPr lang="en-US" sz="4000" b="1" i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, f</a:t>
            </a:r>
            <a:endParaRPr lang="sk-SK" sz="4000" b="1" i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11597" y="2218152"/>
            <a:ext cx="56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l</a:t>
            </a:r>
            <a:endParaRPr lang="sk-SK" sz="3600" b="1" i="1" dirty="0">
              <a:solidFill>
                <a:srgbClr val="00B0F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88510" y="1496721"/>
            <a:ext cx="242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t, w, d</a:t>
            </a:r>
            <a:endParaRPr lang="sk-SK" sz="3600" b="1" i="1" dirty="0">
              <a:solidFill>
                <a:srgbClr val="00B0F0"/>
              </a:solidFill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6" name="Rectangle 55"/>
              <p:cNvSpPr/>
              <p:nvPr/>
            </p:nvSpPr>
            <p:spPr>
              <a:xfrm>
                <a:off x="324652" y="3660118"/>
                <a:ext cx="3902668" cy="1198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32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</a:rPr>
                            <m:t>arctan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/>
                                    </a:rPr>
                                    <m:t>𝑙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sk-SK" sz="3200" dirty="0"/>
              </a:p>
            </p:txBody>
          </p:sp>
        </mc:Choice>
        <mc:Fallback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52" y="3660118"/>
                <a:ext cx="3902668" cy="1198854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7" name="Rectangle 56"/>
              <p:cNvSpPr/>
              <p:nvPr/>
            </p:nvSpPr>
            <p:spPr>
              <a:xfrm>
                <a:off x="324652" y="4858972"/>
                <a:ext cx="3010270" cy="981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𝑤</m:t>
                          </m:r>
                        </m:num>
                        <m:den>
                          <m:func>
                            <m:funcPr>
                              <m:ctrlP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/>
                                  <a:ea typeface="Cambria Math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sk-SK" sz="3200" dirty="0"/>
              </a:p>
            </p:txBody>
          </p:sp>
        </mc:Choice>
        <mc:Fallback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52" y="4858972"/>
                <a:ext cx="3010270" cy="98180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54779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_6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62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5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SAM_6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9347200" cy="7010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M_6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752600"/>
            <a:ext cx="5562600" cy="409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Is it the water, or the shape?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6" descr="SAM_6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2600"/>
            <a:ext cx="5486400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5486400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AQUARIUM full of water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5486400"/>
            <a:ext cx="119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SOAP FILM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737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0"/>
            <a:ext cx="9144001" cy="686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6" name="Group 5"/>
          <p:cNvGrpSpPr/>
          <p:nvPr/>
        </p:nvGrpSpPr>
        <p:grpSpPr>
          <a:xfrm>
            <a:off x="282483" y="-2393261"/>
            <a:ext cx="17152153" cy="10838332"/>
            <a:chOff x="4800600" y="3149119"/>
            <a:chExt cx="3279945" cy="2072576"/>
          </a:xfrm>
        </p:grpSpPr>
        <p:sp>
          <p:nvSpPr>
            <p:cNvPr id="7" name="Rectangle 6"/>
            <p:cNvSpPr/>
            <p:nvPr/>
          </p:nvSpPr>
          <p:spPr>
            <a:xfrm>
              <a:off x="5943600" y="4800600"/>
              <a:ext cx="990600" cy="421095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3741" y="4813752"/>
              <a:ext cx="292248" cy="286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slit</a:t>
              </a:r>
              <a:endParaRPr lang="en-US" sz="3200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6400800" y="3886200"/>
              <a:ext cx="533400" cy="76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 rot="5400000">
              <a:off x="5867400" y="3733800"/>
              <a:ext cx="1143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Arc 10"/>
            <p:cNvSpPr/>
            <p:nvPr/>
          </p:nvSpPr>
          <p:spPr>
            <a:xfrm flipH="1" flipV="1">
              <a:off x="6785143" y="3339488"/>
              <a:ext cx="1295402" cy="1812594"/>
            </a:xfrm>
            <a:prstGeom prst="arc">
              <a:avLst>
                <a:gd name="adj1" fmla="val 18716273"/>
                <a:gd name="adj2" fmla="val 33026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43600" y="3149119"/>
              <a:ext cx="990600" cy="50848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Arc 12"/>
            <p:cNvSpPr/>
            <p:nvPr/>
          </p:nvSpPr>
          <p:spPr>
            <a:xfrm rot="10800000" flipH="1" flipV="1">
              <a:off x="4800600" y="3352800"/>
              <a:ext cx="1295400" cy="1770184"/>
            </a:xfrm>
            <a:prstGeom prst="arc">
              <a:avLst>
                <a:gd name="adj1" fmla="val 18446577"/>
                <a:gd name="adj2" fmla="val 3229416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34200" y="3581400"/>
              <a:ext cx="762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81020" y="4650845"/>
              <a:ext cx="413206" cy="149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liquid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of the liquid film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143000" y="1660470"/>
            <a:ext cx="5334000" cy="4582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Determined by:</a:t>
            </a:r>
          </a:p>
          <a:p>
            <a:endParaRPr lang="en-US" dirty="0"/>
          </a:p>
          <a:p>
            <a:r>
              <a:rPr lang="en-US" dirty="0" smtClean="0"/>
              <a:t>Pressure difference</a:t>
            </a:r>
          </a:p>
          <a:p>
            <a:r>
              <a:rPr lang="en-US" dirty="0" smtClean="0"/>
              <a:t>Surface tension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In equilibrium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Rectangle 16"/>
              <p:cNvSpPr/>
              <p:nvPr/>
            </p:nvSpPr>
            <p:spPr>
              <a:xfrm>
                <a:off x="7274427" y="2049498"/>
                <a:ext cx="10904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𝑑𝑆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427" y="2049498"/>
                <a:ext cx="1090491" cy="52322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 flipV="1">
            <a:off x="6705600" y="1040015"/>
            <a:ext cx="272715" cy="121885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952591" y="3300371"/>
            <a:ext cx="93436" cy="124484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042597" y="2704500"/>
            <a:ext cx="734131" cy="7819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9" name="Rectangle 78"/>
              <p:cNvSpPr/>
              <p:nvPr/>
            </p:nvSpPr>
            <p:spPr>
              <a:xfrm>
                <a:off x="6710149" y="4545215"/>
                <a:ext cx="2541400" cy="5577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𝑆𝑢𝑟𝑓𝑎𝑐𝑒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𝑡𝑒𝑛𝑠𝑖𝑜𝑛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149" y="4545215"/>
                <a:ext cx="2541400" cy="55771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0" name="Rectangle 79"/>
              <p:cNvSpPr/>
              <p:nvPr/>
            </p:nvSpPr>
            <p:spPr>
              <a:xfrm>
                <a:off x="6506027" y="609600"/>
                <a:ext cx="2541401" cy="5577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𝑆𝑢𝑟𝑓𝑎𝑐𝑒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𝑡𝑒𝑛𝑠𝑖𝑜𝑛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027" y="609600"/>
                <a:ext cx="2541401" cy="557717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Arc 44"/>
          <p:cNvSpPr/>
          <p:nvPr/>
        </p:nvSpPr>
        <p:spPr>
          <a:xfrm>
            <a:off x="106149" y="-457200"/>
            <a:ext cx="6950502" cy="6950502"/>
          </a:xfrm>
          <a:prstGeom prst="arc">
            <a:avLst>
              <a:gd name="adj1" fmla="val 20847975"/>
              <a:gd name="adj2" fmla="val 281530"/>
            </a:avLst>
          </a:prstGeom>
          <a:ln w="5715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47" name="Straight Connector 46"/>
          <p:cNvCxnSpPr/>
          <p:nvPr/>
        </p:nvCxnSpPr>
        <p:spPr>
          <a:xfrm flipH="1" flipV="1">
            <a:off x="6929232" y="1416382"/>
            <a:ext cx="231211" cy="2743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2668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7" grpId="0" animBg="1"/>
      <p:bldP spid="79" grpId="0" animBg="1"/>
      <p:bldP spid="80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0"/>
            <a:ext cx="9144001" cy="686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6" name="Group 5"/>
          <p:cNvGrpSpPr/>
          <p:nvPr/>
        </p:nvGrpSpPr>
        <p:grpSpPr>
          <a:xfrm>
            <a:off x="282483" y="-2393261"/>
            <a:ext cx="17152153" cy="10838332"/>
            <a:chOff x="4800600" y="3149119"/>
            <a:chExt cx="3279945" cy="2072576"/>
          </a:xfrm>
        </p:grpSpPr>
        <p:sp>
          <p:nvSpPr>
            <p:cNvPr id="7" name="Rectangle 6"/>
            <p:cNvSpPr/>
            <p:nvPr/>
          </p:nvSpPr>
          <p:spPr>
            <a:xfrm>
              <a:off x="5943600" y="4800600"/>
              <a:ext cx="990600" cy="421095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3741" y="4813752"/>
              <a:ext cx="292248" cy="286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slit</a:t>
              </a:r>
              <a:endParaRPr lang="en-US" sz="3200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6400800" y="3886200"/>
              <a:ext cx="533400" cy="76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 rot="5400000">
              <a:off x="5867400" y="3733800"/>
              <a:ext cx="1143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Arc 10"/>
            <p:cNvSpPr/>
            <p:nvPr/>
          </p:nvSpPr>
          <p:spPr>
            <a:xfrm flipH="1" flipV="1">
              <a:off x="6785143" y="3339488"/>
              <a:ext cx="1295402" cy="1812594"/>
            </a:xfrm>
            <a:prstGeom prst="arc">
              <a:avLst>
                <a:gd name="adj1" fmla="val 18716273"/>
                <a:gd name="adj2" fmla="val 33026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43600" y="3149119"/>
              <a:ext cx="990600" cy="50848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Arc 12"/>
            <p:cNvSpPr/>
            <p:nvPr/>
          </p:nvSpPr>
          <p:spPr>
            <a:xfrm rot="10800000" flipH="1" flipV="1">
              <a:off x="4800600" y="3352800"/>
              <a:ext cx="1295400" cy="1770184"/>
            </a:xfrm>
            <a:prstGeom prst="arc">
              <a:avLst>
                <a:gd name="adj1" fmla="val 18446577"/>
                <a:gd name="adj2" fmla="val 3229416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34200" y="3581400"/>
              <a:ext cx="762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81020" y="4650845"/>
              <a:ext cx="413206" cy="149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liquid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 of forces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Content Placeholder 4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381000" y="1295400"/>
                <a:ext cx="6096000" cy="4947596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Pressure difference</a:t>
                </a:r>
              </a:p>
              <a:p>
                <a:r>
                  <a:rPr lang="en-US" dirty="0" smtClean="0"/>
                  <a:t>Surface tension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Forces equilibrium:</a:t>
                </a:r>
                <a:endParaRPr lang="en-US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>
                          <a:latin typeface="Cambria Math"/>
                        </a:rPr>
                        <m:t>2</m:t>
                      </m:r>
                      <m:r>
                        <a:rPr lang="en-US" sz="3200" b="0" i="1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𝑙</m:t>
                      </m:r>
                      <m:func>
                        <m:funcPr>
                          <m:ctrlPr>
                            <a:rPr lang="en-US" sz="3200" i="1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en-US" sz="3200" b="0" i="1">
                              <a:latin typeface="Cambria Math"/>
                              <a:ea typeface="Cambria Math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b="0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sz="3200" b="0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sz="3200" b="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3200" b="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b="0" i="1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3200" b="0" i="1">
                          <a:latin typeface="Cambria Math"/>
                          <a:ea typeface="Cambria Math"/>
                        </a:rPr>
                        <m:t>𝜑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𝑐𝑢𝑟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en-US" sz="3200" b="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3200" b="0" i="1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en-US" sz="3200" i="1" dirty="0" smtClean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3600" b="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/>
                              <a:ea typeface="Cambria Math"/>
                            </a:rPr>
                            <m:t>𝑐𝑢𝑟</m:t>
                          </m:r>
                        </m:sub>
                      </m:sSub>
                      <m:r>
                        <a:rPr lang="en-US" sz="3600" b="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3600" b="0" i="1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sk-SK" sz="3600" dirty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381000" y="1295400"/>
                <a:ext cx="6096000" cy="4947596"/>
              </a:xfrm>
              <a:blipFill rotWithShape="1">
                <a:blip r:embed="rId2" cstate="print"/>
                <a:stretch>
                  <a:fillRect l="-1800" t="-123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 flipV="1">
            <a:off x="6705600" y="1040015"/>
            <a:ext cx="272715" cy="121885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952591" y="3300371"/>
            <a:ext cx="93436" cy="124484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042597" y="2704500"/>
            <a:ext cx="734131" cy="7819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581400" y="2258872"/>
            <a:ext cx="3396915" cy="9404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3581400" y="3199346"/>
            <a:ext cx="3475252" cy="101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5" name="Rectangle 74"/>
              <p:cNvSpPr/>
              <p:nvPr/>
            </p:nvSpPr>
            <p:spPr>
              <a:xfrm>
                <a:off x="4766801" y="2704500"/>
                <a:ext cx="7261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801" y="2704500"/>
                <a:ext cx="726161" cy="52322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rc 76"/>
          <p:cNvSpPr/>
          <p:nvPr/>
        </p:nvSpPr>
        <p:spPr>
          <a:xfrm>
            <a:off x="1574469" y="1192415"/>
            <a:ext cx="4013862" cy="4013862"/>
          </a:xfrm>
          <a:prstGeom prst="arc">
            <a:avLst>
              <a:gd name="adj1" fmla="val 20697831"/>
              <a:gd name="adj2" fmla="val 99247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9" name="Rectangle 78"/>
              <p:cNvSpPr/>
              <p:nvPr/>
            </p:nvSpPr>
            <p:spPr>
              <a:xfrm>
                <a:off x="6881815" y="4392815"/>
                <a:ext cx="5808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𝑙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815" y="4392815"/>
                <a:ext cx="580800" cy="52322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0" name="Rectangle 79"/>
              <p:cNvSpPr/>
              <p:nvPr/>
            </p:nvSpPr>
            <p:spPr>
              <a:xfrm>
                <a:off x="6707024" y="778405"/>
                <a:ext cx="5808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𝑙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024" y="778405"/>
                <a:ext cx="580800" cy="52322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rc 29"/>
          <p:cNvSpPr/>
          <p:nvPr/>
        </p:nvSpPr>
        <p:spPr>
          <a:xfrm>
            <a:off x="106149" y="-457200"/>
            <a:ext cx="6950502" cy="6950502"/>
          </a:xfrm>
          <a:prstGeom prst="arc">
            <a:avLst>
              <a:gd name="adj1" fmla="val 20847975"/>
              <a:gd name="adj2" fmla="val 281530"/>
            </a:avLst>
          </a:prstGeom>
          <a:ln w="5715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6929232" y="1416382"/>
            <a:ext cx="231211" cy="2743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4" name="Rectangle 33"/>
              <p:cNvSpPr/>
              <p:nvPr/>
            </p:nvSpPr>
            <p:spPr>
              <a:xfrm>
                <a:off x="4876800" y="3254393"/>
                <a:ext cx="95507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𝑐𝑢𝑟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254393"/>
                <a:ext cx="955070" cy="523220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6" name="Rectangle 35"/>
              <p:cNvSpPr/>
              <p:nvPr/>
            </p:nvSpPr>
            <p:spPr>
              <a:xfrm>
                <a:off x="7042597" y="2049498"/>
                <a:ext cx="19579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𝑐𝑢𝑟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97" y="2049498"/>
                <a:ext cx="1957972" cy="523220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7520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0"/>
            <a:ext cx="9144001" cy="6863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6" name="Group 5"/>
          <p:cNvGrpSpPr/>
          <p:nvPr/>
        </p:nvGrpSpPr>
        <p:grpSpPr>
          <a:xfrm>
            <a:off x="282483" y="-2393261"/>
            <a:ext cx="17152153" cy="10838332"/>
            <a:chOff x="4800600" y="3149119"/>
            <a:chExt cx="3279945" cy="2072576"/>
          </a:xfrm>
        </p:grpSpPr>
        <p:sp>
          <p:nvSpPr>
            <p:cNvPr id="7" name="Rectangle 6"/>
            <p:cNvSpPr/>
            <p:nvPr/>
          </p:nvSpPr>
          <p:spPr>
            <a:xfrm>
              <a:off x="5943600" y="4800600"/>
              <a:ext cx="990600" cy="421095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3741" y="4813752"/>
              <a:ext cx="292248" cy="286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slit</a:t>
              </a:r>
              <a:endParaRPr lang="en-US" sz="3200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6400800" y="3886200"/>
              <a:ext cx="533400" cy="76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 rot="5400000">
              <a:off x="5867400" y="3733800"/>
              <a:ext cx="1143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Arc 10"/>
            <p:cNvSpPr/>
            <p:nvPr/>
          </p:nvSpPr>
          <p:spPr>
            <a:xfrm flipH="1" flipV="1">
              <a:off x="6785143" y="3339488"/>
              <a:ext cx="1295402" cy="1812594"/>
            </a:xfrm>
            <a:prstGeom prst="arc">
              <a:avLst>
                <a:gd name="adj1" fmla="val 18716273"/>
                <a:gd name="adj2" fmla="val 33026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43600" y="3149119"/>
              <a:ext cx="990600" cy="50848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Arc 12"/>
            <p:cNvSpPr/>
            <p:nvPr/>
          </p:nvSpPr>
          <p:spPr>
            <a:xfrm rot="10800000" flipH="1" flipV="1">
              <a:off x="4800600" y="3352800"/>
              <a:ext cx="1295400" cy="1770184"/>
            </a:xfrm>
            <a:prstGeom prst="arc">
              <a:avLst>
                <a:gd name="adj1" fmla="val 18446577"/>
                <a:gd name="adj2" fmla="val 3229416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34200" y="3581400"/>
              <a:ext cx="762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81020" y="4650845"/>
              <a:ext cx="413206" cy="149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liquid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49" y="265790"/>
            <a:ext cx="8153400" cy="868362"/>
          </a:xfrm>
        </p:spPr>
        <p:txBody>
          <a:bodyPr/>
          <a:lstStyle/>
          <a:p>
            <a:r>
              <a:rPr lang="en-US" dirty="0" smtClean="0"/>
              <a:t>Height – curvature relation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15. Meniscus optics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4945-1DEF-4F19-A6F0-9971754A619F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Content Placeholder 4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381000" y="1295400"/>
                <a:ext cx="6096000" cy="49475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Curvature – pressure relation:</a:t>
                </a:r>
                <a:endParaRPr lang="en-US" b="0" i="1" dirty="0" smtClean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𝑐𝑢𝑟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den>
                      </m:f>
                      <m:r>
                        <a:rPr lang="en-US" b="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>
                          <a:latin typeface="Cambria Math"/>
                          <a:ea typeface="Cambria Math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Hydrostatic pressure: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𝑐𝑢𝑟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Now the shape can be calculated…</a:t>
                </a: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381000" y="1295400"/>
                <a:ext cx="6096000" cy="4947596"/>
              </a:xfrm>
              <a:blipFill rotWithShape="1">
                <a:blip r:embed="rId2" cstate="print"/>
                <a:stretch>
                  <a:fillRect l="-2100" t="-123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8413734" y="838200"/>
            <a:ext cx="0" cy="539095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Rectangle 18"/>
              <p:cNvSpPr/>
              <p:nvPr/>
            </p:nvSpPr>
            <p:spPr>
              <a:xfrm>
                <a:off x="7915499" y="576590"/>
                <a:ext cx="4729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499" y="576590"/>
                <a:ext cx="472950" cy="52322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/>
          <p:cNvCxnSpPr/>
          <p:nvPr/>
        </p:nvCxnSpPr>
        <p:spPr>
          <a:xfrm flipH="1">
            <a:off x="3581400" y="2258872"/>
            <a:ext cx="3396915" cy="9404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3581400" y="3199346"/>
            <a:ext cx="3475252" cy="101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1" name="Rectangle 80"/>
              <p:cNvSpPr/>
              <p:nvPr/>
            </p:nvSpPr>
            <p:spPr>
              <a:xfrm>
                <a:off x="7309889" y="2676126"/>
                <a:ext cx="118891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889" y="2676126"/>
                <a:ext cx="1188915" cy="52322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rc 33"/>
          <p:cNvSpPr/>
          <p:nvPr/>
        </p:nvSpPr>
        <p:spPr>
          <a:xfrm>
            <a:off x="106149" y="-457200"/>
            <a:ext cx="6950502" cy="6950502"/>
          </a:xfrm>
          <a:prstGeom prst="arc">
            <a:avLst>
              <a:gd name="adj1" fmla="val 20847975"/>
              <a:gd name="adj2" fmla="val 281530"/>
            </a:avLst>
          </a:prstGeom>
          <a:ln w="5715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133982" y="2731005"/>
            <a:ext cx="354073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6" name="Rectangle 35"/>
              <p:cNvSpPr/>
              <p:nvPr/>
            </p:nvSpPr>
            <p:spPr>
              <a:xfrm>
                <a:off x="5518685" y="3272065"/>
                <a:ext cx="14596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𝑐𝑢𝑟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685" y="3272065"/>
                <a:ext cx="1459630" cy="52322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7526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cs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10617</TotalTime>
  <Words>1159</Words>
  <Application>Microsoft Office PowerPoint</Application>
  <PresentationFormat>On-screen Show (4:3)</PresentationFormat>
  <Paragraphs>411</Paragraphs>
  <Slides>64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optics</vt:lpstr>
      <vt:lpstr>15. Meniscus optics</vt:lpstr>
      <vt:lpstr>Task</vt:lpstr>
      <vt:lpstr>Experimental apparatus</vt:lpstr>
      <vt:lpstr>Patterns – no liquid</vt:lpstr>
      <vt:lpstr>Patterns – With liquid</vt:lpstr>
      <vt:lpstr>Liquid – diverging lens</vt:lpstr>
      <vt:lpstr>Shape of the liquid film</vt:lpstr>
      <vt:lpstr>Balance of forces</vt:lpstr>
      <vt:lpstr>Height – curvature relation</vt:lpstr>
      <vt:lpstr>Shapes depend on volume of liquid</vt:lpstr>
      <vt:lpstr>Simulation</vt:lpstr>
      <vt:lpstr>Refraction of light</vt:lpstr>
      <vt:lpstr>Meniscus vs. lens</vt:lpstr>
      <vt:lpstr>Meniscus vs. Lens</vt:lpstr>
      <vt:lpstr>Experiments</vt:lpstr>
      <vt:lpstr>Relevant quantity to measure:</vt:lpstr>
      <vt:lpstr>Measurements</vt:lpstr>
      <vt:lpstr>Measurements</vt:lpstr>
      <vt:lpstr>OUR SLITS</vt:lpstr>
      <vt:lpstr>Changing Width</vt:lpstr>
      <vt:lpstr>Changing width</vt:lpstr>
      <vt:lpstr>Changing width of the slit</vt:lpstr>
      <vt:lpstr>Changing width of the slit</vt:lpstr>
      <vt:lpstr>Changing width of the slit</vt:lpstr>
      <vt:lpstr>Changing width</vt:lpstr>
      <vt:lpstr>Changing Thickness</vt:lpstr>
      <vt:lpstr>Changing thickness</vt:lpstr>
      <vt:lpstr>Large dispersion</vt:lpstr>
      <vt:lpstr>Vertically placed slit</vt:lpstr>
      <vt:lpstr>Liquid in a vertical slit</vt:lpstr>
      <vt:lpstr>Vertically placed slit pattern</vt:lpstr>
      <vt:lpstr>Vertically placed slit – pattern</vt:lpstr>
      <vt:lpstr>Diffraction at the edge – close-up</vt:lpstr>
      <vt:lpstr>Bending of the pattern</vt:lpstr>
      <vt:lpstr>Rotating the slit</vt:lpstr>
      <vt:lpstr>Increasing the angle</vt:lpstr>
      <vt:lpstr>Bending Pattern</vt:lpstr>
      <vt:lpstr>Changing Angle</vt:lpstr>
      <vt:lpstr>Curvature depending on angle</vt:lpstr>
      <vt:lpstr>Curvature depending on angle</vt:lpstr>
      <vt:lpstr>The artistic point of view</vt:lpstr>
      <vt:lpstr>Slide 42</vt:lpstr>
      <vt:lpstr>Slide 43</vt:lpstr>
      <vt:lpstr>Slide 44</vt:lpstr>
      <vt:lpstr>Slide 45</vt:lpstr>
      <vt:lpstr>Slide 46</vt:lpstr>
      <vt:lpstr>Summary</vt:lpstr>
      <vt:lpstr>Thank you for your attention</vt:lpstr>
      <vt:lpstr>Appendices</vt:lpstr>
      <vt:lpstr>Shape calculation</vt:lpstr>
      <vt:lpstr>Shape calculation</vt:lpstr>
      <vt:lpstr>Shape calculation</vt:lpstr>
      <vt:lpstr>Slits overview</vt:lpstr>
      <vt:lpstr>AIRY DISC</vt:lpstr>
      <vt:lpstr>Bubbles and impurities</vt:lpstr>
      <vt:lpstr>Changing Angle</vt:lpstr>
      <vt:lpstr>Slit too wide</vt:lpstr>
      <vt:lpstr>Different liquids</vt:lpstr>
      <vt:lpstr>Nevymazane</vt:lpstr>
      <vt:lpstr>Relevant quantities to measure</vt:lpstr>
      <vt:lpstr>Measurements</vt:lpstr>
      <vt:lpstr>Slide 62</vt:lpstr>
      <vt:lpstr>Slide 63</vt:lpstr>
      <vt:lpstr>Is it the water, or the shape?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 Meniscus optics</dc:title>
  <dc:creator>Lucia</dc:creator>
  <cp:lastModifiedBy>Bobika</cp:lastModifiedBy>
  <cp:revision>280</cp:revision>
  <dcterms:created xsi:type="dcterms:W3CDTF">2013-06-05T06:31:28Z</dcterms:created>
  <dcterms:modified xsi:type="dcterms:W3CDTF">2013-07-24T09:29:23Z</dcterms:modified>
</cp:coreProperties>
</file>